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6.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0.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1.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2.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3.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6.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7.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8.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39.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0.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1.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2.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3.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4.xml" ContentType="application/vnd.openxmlformats-officedocument.theme+xml"/>
  <Override PartName="/ppt/slideLayouts/slideLayout499.xml" ContentType="application/vnd.openxmlformats-officedocument.presentationml.slideLayout+xml"/>
  <Override PartName="/ppt/theme/theme45.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6.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7.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8.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49.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0.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1.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2.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3.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4.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5.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6.xml" ContentType="application/vnd.openxmlformats-officedocument.theme+xml"/>
  <Override PartName="/ppt/slideLayouts/slideLayout626.xml" ContentType="application/vnd.openxmlformats-officedocument.presentationml.slideLayout+xml"/>
  <Override PartName="/ppt/theme/theme57.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58.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59.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0.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1.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2.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63.xml" ContentType="application/vnd.openxmlformats-officedocument.theme+xml"/>
  <Override PartName="/ppt/slideLayouts/slideLayout697.xml" ContentType="application/vnd.openxmlformats-officedocument.presentationml.slideLayout+xml"/>
  <Override PartName="/ppt/theme/theme64.xml" ContentType="application/vnd.openxmlformats-officedocument.theme+xml"/>
  <Override PartName="/ppt/slideLayouts/slideLayout698.xml" ContentType="application/vnd.openxmlformats-officedocument.presentationml.slideLayout+xml"/>
  <Override PartName="/ppt/theme/theme65.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66.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7.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68.xml" ContentType="application/vnd.openxmlformats-officedocument.theme+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69.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theme/themeOverride6.xml" ContentType="application/vnd.openxmlformats-officedocument.themeOverride+xml"/>
  <Override PartName="/ppt/notesSlides/notesSlide242.xml" ContentType="application/vnd.openxmlformats-officedocument.presentationml.notesSlide+xml"/>
  <Override PartName="/ppt/theme/themeOverride7.xml" ContentType="application/vnd.openxmlformats-officedocument.themeOverride+xml"/>
  <Override PartName="/ppt/notesSlides/notesSlide243.xml" ContentType="application/vnd.openxmlformats-officedocument.presentationml.notesSlide+xml"/>
  <Override PartName="/ppt/theme/themeOverride8.xml" ContentType="application/vnd.openxmlformats-officedocument.themeOverride+xml"/>
  <Override PartName="/ppt/notesSlides/notesSlide244.xml" ContentType="application/vnd.openxmlformats-officedocument.presentationml.notesSlide+xml"/>
  <Override PartName="/ppt/theme/themeOverride9.xml" ContentType="application/vnd.openxmlformats-officedocument.themeOverride+xml"/>
  <Override PartName="/ppt/notesSlides/notesSlide245.xml" ContentType="application/vnd.openxmlformats-officedocument.presentationml.notesSlide+xml"/>
  <Override PartName="/ppt/theme/themeOverride10.xml" ContentType="application/vnd.openxmlformats-officedocument.themeOverr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theme/themeOverride11.xml" ContentType="application/vnd.openxmlformats-officedocument.themeOverride+xml"/>
  <Override PartName="/ppt/notesSlides/notesSlide269.xml" ContentType="application/vnd.openxmlformats-officedocument.presentationml.notesSlide+xml"/>
  <Override PartName="/ppt/theme/themeOverride12.xml" ContentType="application/vnd.openxmlformats-officedocument.themeOverride+xml"/>
  <Override PartName="/ppt/notesSlides/notesSlide270.xml" ContentType="application/vnd.openxmlformats-officedocument.presentationml.notesSlide+xml"/>
  <Override PartName="/ppt/theme/themeOverride13.xml" ContentType="application/vnd.openxmlformats-officedocument.themeOverride+xml"/>
  <Override PartName="/ppt/notesSlides/notesSlide271.xml" ContentType="application/vnd.openxmlformats-officedocument.presentationml.notesSlide+xml"/>
  <Override PartName="/ppt/theme/themeOverride14.xml" ContentType="application/vnd.openxmlformats-officedocument.themeOverride+xml"/>
  <Override PartName="/ppt/notesSlides/notesSlide272.xml" ContentType="application/vnd.openxmlformats-officedocument.presentationml.notesSlide+xml"/>
  <Override PartName="/ppt/theme/themeOverride15.xml" ContentType="application/vnd.openxmlformats-officedocument.themeOverride+xml"/>
  <Override PartName="/ppt/notesSlides/notesSlide273.xml" ContentType="application/vnd.openxmlformats-officedocument.presentationml.notesSlide+xml"/>
  <Override PartName="/ppt/theme/themeOverride16.xml" ContentType="application/vnd.openxmlformats-officedocument.themeOverride+xml"/>
  <Override PartName="/ppt/notesSlides/notesSlide274.xml" ContentType="application/vnd.openxmlformats-officedocument.presentationml.notesSlide+xml"/>
  <Override PartName="/ppt/theme/themeOverride17.xml" ContentType="application/vnd.openxmlformats-officedocument.themeOverride+xml"/>
  <Override PartName="/ppt/notesSlides/notesSlide275.xml" ContentType="application/vnd.openxmlformats-officedocument.presentationml.notesSlide+xml"/>
  <Override PartName="/ppt/theme/themeOverride18.xml" ContentType="application/vnd.openxmlformats-officedocument.themeOverr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60" r:id="rId2"/>
    <p:sldMasterId id="2147485546" r:id="rId3"/>
    <p:sldMasterId id="2147485997" r:id="rId4"/>
    <p:sldMasterId id="2147487825" r:id="rId5"/>
    <p:sldMasterId id="2147487863" r:id="rId6"/>
    <p:sldMasterId id="2147487877" r:id="rId7"/>
    <p:sldMasterId id="2147487957" r:id="rId8"/>
    <p:sldMasterId id="2147487971" r:id="rId9"/>
    <p:sldMasterId id="2147487983" r:id="rId10"/>
    <p:sldMasterId id="2147488012" r:id="rId11"/>
    <p:sldMasterId id="2147488024" r:id="rId12"/>
    <p:sldMasterId id="2147488077" r:id="rId13"/>
    <p:sldMasterId id="2147488160" r:id="rId14"/>
    <p:sldMasterId id="2147488200" r:id="rId15"/>
    <p:sldMasterId id="2147488212" r:id="rId16"/>
    <p:sldMasterId id="2147488224" r:id="rId17"/>
    <p:sldMasterId id="2147488236" r:id="rId18"/>
    <p:sldMasterId id="2147488248" r:id="rId19"/>
    <p:sldMasterId id="2147488260" r:id="rId20"/>
    <p:sldMasterId id="2147488272" r:id="rId21"/>
    <p:sldMasterId id="2147488284" r:id="rId22"/>
    <p:sldMasterId id="2147488296" r:id="rId23"/>
    <p:sldMasterId id="2147488308" r:id="rId24"/>
    <p:sldMasterId id="2147488320" r:id="rId25"/>
    <p:sldMasterId id="2147488332" r:id="rId26"/>
    <p:sldMasterId id="2147488344" r:id="rId27"/>
    <p:sldMasterId id="2147488356" r:id="rId28"/>
    <p:sldMasterId id="2147488380" r:id="rId29"/>
    <p:sldMasterId id="2147488416" r:id="rId30"/>
    <p:sldMasterId id="2147488489" r:id="rId31"/>
    <p:sldMasterId id="2147488513" r:id="rId32"/>
    <p:sldMasterId id="2147488525" r:id="rId33"/>
    <p:sldMasterId id="2147488537" r:id="rId34"/>
    <p:sldMasterId id="2147488586" r:id="rId35"/>
    <p:sldMasterId id="2147488600" r:id="rId36"/>
    <p:sldMasterId id="2147488613" r:id="rId37"/>
    <p:sldMasterId id="2147488625" r:id="rId38"/>
    <p:sldMasterId id="2147488637" r:id="rId39"/>
    <p:sldMasterId id="2147488649" r:id="rId40"/>
    <p:sldMasterId id="2147488662" r:id="rId41"/>
    <p:sldMasterId id="2147488674" r:id="rId42"/>
    <p:sldMasterId id="2147488686" r:id="rId43"/>
    <p:sldMasterId id="2147488700" r:id="rId44"/>
    <p:sldMasterId id="2147488712" r:id="rId45"/>
    <p:sldMasterId id="2147488714" r:id="rId46"/>
    <p:sldMasterId id="2147488738" r:id="rId47"/>
    <p:sldMasterId id="2147488751" r:id="rId48"/>
    <p:sldMasterId id="2147488764" r:id="rId49"/>
    <p:sldMasterId id="2147488776" r:id="rId50"/>
    <p:sldMasterId id="2147488788" r:id="rId51"/>
    <p:sldMasterId id="2147488802" r:id="rId52"/>
    <p:sldMasterId id="2147488814" r:id="rId53"/>
    <p:sldMasterId id="2147488826" r:id="rId54"/>
    <p:sldMasterId id="2147488839" r:id="rId55"/>
    <p:sldMasterId id="2147488851" r:id="rId56"/>
    <p:sldMasterId id="2147488875" r:id="rId57"/>
    <p:sldMasterId id="2147488877" r:id="rId58"/>
    <p:sldMasterId id="2147488915" r:id="rId59"/>
    <p:sldMasterId id="2147488927" r:id="rId60"/>
    <p:sldMasterId id="2147488940" r:id="rId61"/>
    <p:sldMasterId id="2147488952" r:id="rId62"/>
    <p:sldMasterId id="2147488965" r:id="rId63"/>
    <p:sldMasterId id="2147488977" r:id="rId64"/>
    <p:sldMasterId id="2147488979" r:id="rId65"/>
    <p:sldMasterId id="2147488981" r:id="rId66"/>
    <p:sldMasterId id="2147488993" r:id="rId67"/>
    <p:sldMasterId id="2147489005" r:id="rId68"/>
    <p:sldMasterId id="2147489023" r:id="rId69"/>
    <p:sldMasterId id="2147489026" r:id="rId70"/>
  </p:sldMasterIdLst>
  <p:notesMasterIdLst>
    <p:notesMasterId r:id="rId451"/>
  </p:notesMasterIdLst>
  <p:sldIdLst>
    <p:sldId id="965" r:id="rId71"/>
    <p:sldId id="1161" r:id="rId72"/>
    <p:sldId id="1196" r:id="rId73"/>
    <p:sldId id="1162" r:id="rId74"/>
    <p:sldId id="1197" r:id="rId75"/>
    <p:sldId id="578" r:id="rId76"/>
    <p:sldId id="579" r:id="rId77"/>
    <p:sldId id="2338" r:id="rId78"/>
    <p:sldId id="2339" r:id="rId79"/>
    <p:sldId id="318" r:id="rId80"/>
    <p:sldId id="580" r:id="rId81"/>
    <p:sldId id="270" r:id="rId82"/>
    <p:sldId id="4990" r:id="rId83"/>
    <p:sldId id="4931" r:id="rId84"/>
    <p:sldId id="5004" r:id="rId85"/>
    <p:sldId id="5003" r:id="rId86"/>
    <p:sldId id="5002" r:id="rId87"/>
    <p:sldId id="5009" r:id="rId88"/>
    <p:sldId id="5010" r:id="rId89"/>
    <p:sldId id="5007" r:id="rId90"/>
    <p:sldId id="5006" r:id="rId91"/>
    <p:sldId id="5397" r:id="rId92"/>
    <p:sldId id="5403" r:id="rId93"/>
    <p:sldId id="5374" r:id="rId94"/>
    <p:sldId id="4971" r:id="rId95"/>
    <p:sldId id="4958" r:id="rId96"/>
    <p:sldId id="5024" r:id="rId97"/>
    <p:sldId id="5400" r:id="rId98"/>
    <p:sldId id="5026" r:id="rId99"/>
    <p:sldId id="5401" r:id="rId100"/>
    <p:sldId id="5402" r:id="rId101"/>
    <p:sldId id="4941" r:id="rId102"/>
    <p:sldId id="581" r:id="rId103"/>
    <p:sldId id="592" r:id="rId104"/>
    <p:sldId id="5502" r:id="rId105"/>
    <p:sldId id="5503" r:id="rId106"/>
    <p:sldId id="5504" r:id="rId107"/>
    <p:sldId id="593" r:id="rId108"/>
    <p:sldId id="594" r:id="rId109"/>
    <p:sldId id="595" r:id="rId110"/>
    <p:sldId id="596" r:id="rId111"/>
    <p:sldId id="597" r:id="rId112"/>
    <p:sldId id="598" r:id="rId113"/>
    <p:sldId id="599" r:id="rId114"/>
    <p:sldId id="600" r:id="rId115"/>
    <p:sldId id="601" r:id="rId116"/>
    <p:sldId id="602" r:id="rId117"/>
    <p:sldId id="603" r:id="rId118"/>
    <p:sldId id="604" r:id="rId119"/>
    <p:sldId id="605" r:id="rId120"/>
    <p:sldId id="606" r:id="rId121"/>
    <p:sldId id="607" r:id="rId122"/>
    <p:sldId id="608" r:id="rId123"/>
    <p:sldId id="5501" r:id="rId124"/>
    <p:sldId id="5298" r:id="rId125"/>
    <p:sldId id="611" r:id="rId126"/>
    <p:sldId id="612" r:id="rId127"/>
    <p:sldId id="5299" r:id="rId128"/>
    <p:sldId id="5203" r:id="rId129"/>
    <p:sldId id="5204" r:id="rId130"/>
    <p:sldId id="5205" r:id="rId131"/>
    <p:sldId id="617" r:id="rId132"/>
    <p:sldId id="618" r:id="rId133"/>
    <p:sldId id="619" r:id="rId134"/>
    <p:sldId id="620" r:id="rId135"/>
    <p:sldId id="5206" r:id="rId136"/>
    <p:sldId id="313" r:id="rId137"/>
    <p:sldId id="623" r:id="rId138"/>
    <p:sldId id="624" r:id="rId139"/>
    <p:sldId id="314" r:id="rId140"/>
    <p:sldId id="626" r:id="rId141"/>
    <p:sldId id="315" r:id="rId142"/>
    <p:sldId id="628" r:id="rId143"/>
    <p:sldId id="316" r:id="rId144"/>
    <p:sldId id="308" r:id="rId145"/>
    <p:sldId id="309" r:id="rId146"/>
    <p:sldId id="317" r:id="rId147"/>
    <p:sldId id="5207" r:id="rId148"/>
    <p:sldId id="5208" r:id="rId149"/>
    <p:sldId id="5297" r:id="rId150"/>
    <p:sldId id="636" r:id="rId151"/>
    <p:sldId id="637" r:id="rId152"/>
    <p:sldId id="5209" r:id="rId153"/>
    <p:sldId id="639" r:id="rId154"/>
    <p:sldId id="5211" r:id="rId155"/>
    <p:sldId id="641" r:id="rId156"/>
    <p:sldId id="374" r:id="rId157"/>
    <p:sldId id="643" r:id="rId158"/>
    <p:sldId id="5210" r:id="rId159"/>
    <p:sldId id="645" r:id="rId160"/>
    <p:sldId id="5212" r:id="rId161"/>
    <p:sldId id="582" r:id="rId162"/>
    <p:sldId id="4102" r:id="rId163"/>
    <p:sldId id="979" r:id="rId164"/>
    <p:sldId id="980" r:id="rId165"/>
    <p:sldId id="981" r:id="rId166"/>
    <p:sldId id="982" r:id="rId167"/>
    <p:sldId id="983" r:id="rId168"/>
    <p:sldId id="984" r:id="rId169"/>
    <p:sldId id="985" r:id="rId170"/>
    <p:sldId id="986" r:id="rId171"/>
    <p:sldId id="2386" r:id="rId172"/>
    <p:sldId id="987" r:id="rId173"/>
    <p:sldId id="988" r:id="rId174"/>
    <p:sldId id="4048" r:id="rId175"/>
    <p:sldId id="2384" r:id="rId176"/>
    <p:sldId id="583" r:id="rId177"/>
    <p:sldId id="584" r:id="rId178"/>
    <p:sldId id="357" r:id="rId179"/>
    <p:sldId id="319" r:id="rId180"/>
    <p:sldId id="975" r:id="rId181"/>
    <p:sldId id="830" r:id="rId182"/>
    <p:sldId id="831" r:id="rId183"/>
    <p:sldId id="832" r:id="rId184"/>
    <p:sldId id="833" r:id="rId185"/>
    <p:sldId id="834" r:id="rId186"/>
    <p:sldId id="835" r:id="rId187"/>
    <p:sldId id="836" r:id="rId188"/>
    <p:sldId id="837" r:id="rId189"/>
    <p:sldId id="838" r:id="rId190"/>
    <p:sldId id="839" r:id="rId191"/>
    <p:sldId id="840" r:id="rId192"/>
    <p:sldId id="841" r:id="rId193"/>
    <p:sldId id="842" r:id="rId194"/>
    <p:sldId id="843" r:id="rId195"/>
    <p:sldId id="844" r:id="rId196"/>
    <p:sldId id="845" r:id="rId197"/>
    <p:sldId id="846" r:id="rId198"/>
    <p:sldId id="847" r:id="rId199"/>
    <p:sldId id="848" r:id="rId200"/>
    <p:sldId id="2388" r:id="rId201"/>
    <p:sldId id="2389" r:id="rId202"/>
    <p:sldId id="336" r:id="rId203"/>
    <p:sldId id="5201" r:id="rId204"/>
    <p:sldId id="798" r:id="rId205"/>
    <p:sldId id="799" r:id="rId206"/>
    <p:sldId id="800" r:id="rId207"/>
    <p:sldId id="801" r:id="rId208"/>
    <p:sldId id="802" r:id="rId209"/>
    <p:sldId id="803" r:id="rId210"/>
    <p:sldId id="804" r:id="rId211"/>
    <p:sldId id="805" r:id="rId212"/>
    <p:sldId id="806" r:id="rId213"/>
    <p:sldId id="807" r:id="rId214"/>
    <p:sldId id="808" r:id="rId215"/>
    <p:sldId id="809" r:id="rId216"/>
    <p:sldId id="810" r:id="rId217"/>
    <p:sldId id="811" r:id="rId218"/>
    <p:sldId id="812" r:id="rId219"/>
    <p:sldId id="813" r:id="rId220"/>
    <p:sldId id="576" r:id="rId221"/>
    <p:sldId id="675" r:id="rId222"/>
    <p:sldId id="486" r:id="rId223"/>
    <p:sldId id="480" r:id="rId224"/>
    <p:sldId id="481" r:id="rId225"/>
    <p:sldId id="482" r:id="rId226"/>
    <p:sldId id="5499" r:id="rId227"/>
    <p:sldId id="301" r:id="rId228"/>
    <p:sldId id="302" r:id="rId229"/>
    <p:sldId id="303" r:id="rId230"/>
    <p:sldId id="585" r:id="rId231"/>
    <p:sldId id="5294" r:id="rId232"/>
    <p:sldId id="551" r:id="rId233"/>
    <p:sldId id="3734" r:id="rId234"/>
    <p:sldId id="5387" r:id="rId235"/>
    <p:sldId id="5388" r:id="rId236"/>
    <p:sldId id="4205" r:id="rId237"/>
    <p:sldId id="5498" r:id="rId238"/>
    <p:sldId id="586" r:id="rId239"/>
    <p:sldId id="587" r:id="rId240"/>
    <p:sldId id="5287" r:id="rId241"/>
    <p:sldId id="5506" r:id="rId242"/>
    <p:sldId id="5564" r:id="rId243"/>
    <p:sldId id="5286" r:id="rId244"/>
    <p:sldId id="1001" r:id="rId245"/>
    <p:sldId id="1002" r:id="rId246"/>
    <p:sldId id="1003" r:id="rId247"/>
    <p:sldId id="1004" r:id="rId248"/>
    <p:sldId id="281" r:id="rId249"/>
    <p:sldId id="436" r:id="rId250"/>
    <p:sldId id="588" r:id="rId251"/>
    <p:sldId id="5290" r:id="rId252"/>
    <p:sldId id="310" r:id="rId253"/>
    <p:sldId id="311" r:id="rId254"/>
    <p:sldId id="312" r:id="rId255"/>
    <p:sldId id="5291" r:id="rId256"/>
    <p:sldId id="5288" r:id="rId257"/>
    <p:sldId id="5505" r:id="rId258"/>
    <p:sldId id="589" r:id="rId259"/>
    <p:sldId id="997" r:id="rId260"/>
    <p:sldId id="4050" r:id="rId261"/>
    <p:sldId id="4051" r:id="rId262"/>
    <p:sldId id="4052" r:id="rId263"/>
    <p:sldId id="4053" r:id="rId264"/>
    <p:sldId id="5507" r:id="rId265"/>
    <p:sldId id="4054" r:id="rId266"/>
    <p:sldId id="5508" r:id="rId267"/>
    <p:sldId id="4055" r:id="rId268"/>
    <p:sldId id="5509" r:id="rId269"/>
    <p:sldId id="4056" r:id="rId270"/>
    <p:sldId id="5511" r:id="rId271"/>
    <p:sldId id="5510" r:id="rId272"/>
    <p:sldId id="5512" r:id="rId273"/>
    <p:sldId id="1006" r:id="rId274"/>
    <p:sldId id="5513" r:id="rId275"/>
    <p:sldId id="1007" r:id="rId276"/>
    <p:sldId id="5514" r:id="rId277"/>
    <p:sldId id="1008" r:id="rId278"/>
    <p:sldId id="1009" r:id="rId279"/>
    <p:sldId id="977" r:id="rId280"/>
    <p:sldId id="2390" r:id="rId281"/>
    <p:sldId id="5285" r:id="rId282"/>
    <p:sldId id="425" r:id="rId283"/>
    <p:sldId id="4057" r:id="rId284"/>
    <p:sldId id="333" r:id="rId285"/>
    <p:sldId id="492" r:id="rId286"/>
    <p:sldId id="367" r:id="rId287"/>
    <p:sldId id="853" r:id="rId288"/>
    <p:sldId id="854" r:id="rId289"/>
    <p:sldId id="855" r:id="rId290"/>
    <p:sldId id="856" r:id="rId291"/>
    <p:sldId id="857" r:id="rId292"/>
    <p:sldId id="858" r:id="rId293"/>
    <p:sldId id="859" r:id="rId294"/>
    <p:sldId id="860" r:id="rId295"/>
    <p:sldId id="861" r:id="rId296"/>
    <p:sldId id="862" r:id="rId297"/>
    <p:sldId id="863" r:id="rId298"/>
    <p:sldId id="864" r:id="rId299"/>
    <p:sldId id="865" r:id="rId300"/>
    <p:sldId id="866" r:id="rId301"/>
    <p:sldId id="867" r:id="rId302"/>
    <p:sldId id="2391" r:id="rId303"/>
    <p:sldId id="968" r:id="rId304"/>
    <p:sldId id="870" r:id="rId305"/>
    <p:sldId id="871" r:id="rId306"/>
    <p:sldId id="872" r:id="rId307"/>
    <p:sldId id="873" r:id="rId308"/>
    <p:sldId id="874" r:id="rId309"/>
    <p:sldId id="875" r:id="rId310"/>
    <p:sldId id="876" r:id="rId311"/>
    <p:sldId id="877" r:id="rId312"/>
    <p:sldId id="878" r:id="rId313"/>
    <p:sldId id="879" r:id="rId314"/>
    <p:sldId id="880" r:id="rId315"/>
    <p:sldId id="881" r:id="rId316"/>
    <p:sldId id="882" r:id="rId317"/>
    <p:sldId id="883" r:id="rId318"/>
    <p:sldId id="884" r:id="rId319"/>
    <p:sldId id="885" r:id="rId320"/>
    <p:sldId id="886" r:id="rId321"/>
    <p:sldId id="887" r:id="rId322"/>
    <p:sldId id="888" r:id="rId323"/>
    <p:sldId id="889" r:id="rId324"/>
    <p:sldId id="2392" r:id="rId325"/>
    <p:sldId id="577" r:id="rId326"/>
    <p:sldId id="1204" r:id="rId327"/>
    <p:sldId id="892" r:id="rId328"/>
    <p:sldId id="893" r:id="rId329"/>
    <p:sldId id="894" r:id="rId330"/>
    <p:sldId id="895" r:id="rId331"/>
    <p:sldId id="896" r:id="rId332"/>
    <p:sldId id="897" r:id="rId333"/>
    <p:sldId id="898" r:id="rId334"/>
    <p:sldId id="899" r:id="rId335"/>
    <p:sldId id="2393" r:id="rId336"/>
    <p:sldId id="2394" r:id="rId337"/>
    <p:sldId id="5500" r:id="rId338"/>
    <p:sldId id="721" r:id="rId339"/>
    <p:sldId id="722" r:id="rId340"/>
    <p:sldId id="723" r:id="rId341"/>
    <p:sldId id="724" r:id="rId342"/>
    <p:sldId id="725" r:id="rId343"/>
    <p:sldId id="726" r:id="rId344"/>
    <p:sldId id="727" r:id="rId345"/>
    <p:sldId id="728" r:id="rId346"/>
    <p:sldId id="729" r:id="rId347"/>
    <p:sldId id="730" r:id="rId348"/>
    <p:sldId id="5302" r:id="rId349"/>
    <p:sldId id="4049" r:id="rId350"/>
    <p:sldId id="590" r:id="rId351"/>
    <p:sldId id="1025" r:id="rId352"/>
    <p:sldId id="903" r:id="rId353"/>
    <p:sldId id="904" r:id="rId354"/>
    <p:sldId id="905" r:id="rId355"/>
    <p:sldId id="906" r:id="rId356"/>
    <p:sldId id="907" r:id="rId357"/>
    <p:sldId id="908" r:id="rId358"/>
    <p:sldId id="909" r:id="rId359"/>
    <p:sldId id="910" r:id="rId360"/>
    <p:sldId id="911" r:id="rId361"/>
    <p:sldId id="912" r:id="rId362"/>
    <p:sldId id="913" r:id="rId363"/>
    <p:sldId id="914" r:id="rId364"/>
    <p:sldId id="915" r:id="rId365"/>
    <p:sldId id="916" r:id="rId366"/>
    <p:sldId id="917" r:id="rId367"/>
    <p:sldId id="918" r:id="rId368"/>
    <p:sldId id="2395" r:id="rId369"/>
    <p:sldId id="2396" r:id="rId370"/>
    <p:sldId id="364" r:id="rId371"/>
    <p:sldId id="923" r:id="rId372"/>
    <p:sldId id="924" r:id="rId373"/>
    <p:sldId id="925" r:id="rId374"/>
    <p:sldId id="926" r:id="rId375"/>
    <p:sldId id="927" r:id="rId376"/>
    <p:sldId id="928" r:id="rId377"/>
    <p:sldId id="929" r:id="rId378"/>
    <p:sldId id="930" r:id="rId379"/>
    <p:sldId id="931" r:id="rId380"/>
    <p:sldId id="932" r:id="rId381"/>
    <p:sldId id="933" r:id="rId382"/>
    <p:sldId id="934" r:id="rId383"/>
    <p:sldId id="935" r:id="rId384"/>
    <p:sldId id="936" r:id="rId385"/>
    <p:sldId id="937" r:id="rId386"/>
    <p:sldId id="938" r:id="rId387"/>
    <p:sldId id="939" r:id="rId388"/>
    <p:sldId id="940" r:id="rId389"/>
    <p:sldId id="2397" r:id="rId390"/>
    <p:sldId id="2398" r:id="rId391"/>
    <p:sldId id="385" r:id="rId392"/>
    <p:sldId id="386" r:id="rId393"/>
    <p:sldId id="5182" r:id="rId394"/>
    <p:sldId id="5185" r:id="rId395"/>
    <p:sldId id="5189" r:id="rId396"/>
    <p:sldId id="5188" r:id="rId397"/>
    <p:sldId id="5187" r:id="rId398"/>
    <p:sldId id="591" r:id="rId399"/>
    <p:sldId id="5301" r:id="rId400"/>
    <p:sldId id="1027" r:id="rId401"/>
    <p:sldId id="944" r:id="rId402"/>
    <p:sldId id="945" r:id="rId403"/>
    <p:sldId id="946" r:id="rId404"/>
    <p:sldId id="947" r:id="rId405"/>
    <p:sldId id="948" r:id="rId406"/>
    <p:sldId id="949" r:id="rId407"/>
    <p:sldId id="950" r:id="rId408"/>
    <p:sldId id="951" r:id="rId409"/>
    <p:sldId id="952" r:id="rId410"/>
    <p:sldId id="953" r:id="rId411"/>
    <p:sldId id="954" r:id="rId412"/>
    <p:sldId id="955" r:id="rId413"/>
    <p:sldId id="956" r:id="rId414"/>
    <p:sldId id="957" r:id="rId415"/>
    <p:sldId id="958" r:id="rId416"/>
    <p:sldId id="959" r:id="rId417"/>
    <p:sldId id="960" r:id="rId418"/>
    <p:sldId id="961" r:id="rId419"/>
    <p:sldId id="2399" r:id="rId420"/>
    <p:sldId id="2400" r:id="rId421"/>
    <p:sldId id="268" r:id="rId422"/>
    <p:sldId id="363" r:id="rId423"/>
    <p:sldId id="348" r:id="rId424"/>
    <p:sldId id="5296" r:id="rId425"/>
    <p:sldId id="458" r:id="rId426"/>
    <p:sldId id="5190" r:id="rId427"/>
    <p:sldId id="5191" r:id="rId428"/>
    <p:sldId id="5192" r:id="rId429"/>
    <p:sldId id="5193" r:id="rId430"/>
    <p:sldId id="5194" r:id="rId431"/>
    <p:sldId id="5186" r:id="rId432"/>
    <p:sldId id="5183" r:id="rId433"/>
    <p:sldId id="5184" r:id="rId434"/>
    <p:sldId id="5175" r:id="rId435"/>
    <p:sldId id="449" r:id="rId436"/>
    <p:sldId id="4046" r:id="rId437"/>
    <p:sldId id="5167" r:id="rId438"/>
    <p:sldId id="365" r:id="rId439"/>
    <p:sldId id="366" r:id="rId440"/>
    <p:sldId id="5292" r:id="rId441"/>
    <p:sldId id="368" r:id="rId442"/>
    <p:sldId id="369" r:id="rId443"/>
    <p:sldId id="370" r:id="rId444"/>
    <p:sldId id="528" r:id="rId445"/>
    <p:sldId id="372" r:id="rId446"/>
    <p:sldId id="373" r:id="rId447"/>
    <p:sldId id="5293" r:id="rId448"/>
    <p:sldId id="427" r:id="rId449"/>
    <p:sldId id="4045" r:id="rId4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A5B597D0-9EEB-B74D-A88F-B7C37F9D1216}">
          <p14:sldIdLst>
            <p14:sldId id="965"/>
            <p14:sldId id="1161"/>
            <p14:sldId id="1196"/>
            <p14:sldId id="1162"/>
            <p14:sldId id="1197"/>
          </p14:sldIdLst>
        </p14:section>
        <p14:section name="Chapters" id="{724A9E93-5B31-EB45-B59F-B1124C25788A}">
          <p14:sldIdLst>
            <p14:sldId id="578"/>
            <p14:sldId id="579"/>
            <p14:sldId id="2338"/>
            <p14:sldId id="2339"/>
            <p14:sldId id="318"/>
            <p14:sldId id="580"/>
            <p14:sldId id="270"/>
            <p14:sldId id="4990"/>
            <p14:sldId id="4931"/>
            <p14:sldId id="5004"/>
            <p14:sldId id="5003"/>
            <p14:sldId id="5002"/>
            <p14:sldId id="5009"/>
            <p14:sldId id="5010"/>
            <p14:sldId id="5007"/>
            <p14:sldId id="5006"/>
            <p14:sldId id="5397"/>
            <p14:sldId id="5403"/>
            <p14:sldId id="5374"/>
            <p14:sldId id="4971"/>
            <p14:sldId id="4958"/>
            <p14:sldId id="5024"/>
            <p14:sldId id="5400"/>
            <p14:sldId id="5026"/>
            <p14:sldId id="5401"/>
            <p14:sldId id="5402"/>
            <p14:sldId id="4941"/>
            <p14:sldId id="581"/>
            <p14:sldId id="592"/>
            <p14:sldId id="5502"/>
            <p14:sldId id="5503"/>
            <p14:sldId id="5504"/>
            <p14:sldId id="593"/>
            <p14:sldId id="594"/>
            <p14:sldId id="595"/>
            <p14:sldId id="596"/>
            <p14:sldId id="597"/>
            <p14:sldId id="598"/>
            <p14:sldId id="599"/>
            <p14:sldId id="600"/>
            <p14:sldId id="601"/>
            <p14:sldId id="602"/>
            <p14:sldId id="603"/>
            <p14:sldId id="604"/>
            <p14:sldId id="605"/>
            <p14:sldId id="606"/>
            <p14:sldId id="607"/>
            <p14:sldId id="608"/>
            <p14:sldId id="5501"/>
            <p14:sldId id="5298"/>
            <p14:sldId id="611"/>
            <p14:sldId id="612"/>
            <p14:sldId id="5299"/>
            <p14:sldId id="5203"/>
            <p14:sldId id="5204"/>
            <p14:sldId id="5205"/>
            <p14:sldId id="617"/>
            <p14:sldId id="618"/>
            <p14:sldId id="619"/>
            <p14:sldId id="620"/>
            <p14:sldId id="5206"/>
            <p14:sldId id="313"/>
            <p14:sldId id="623"/>
            <p14:sldId id="624"/>
            <p14:sldId id="314"/>
            <p14:sldId id="626"/>
            <p14:sldId id="315"/>
            <p14:sldId id="628"/>
            <p14:sldId id="316"/>
            <p14:sldId id="308"/>
            <p14:sldId id="309"/>
            <p14:sldId id="317"/>
            <p14:sldId id="5207"/>
            <p14:sldId id="5208"/>
            <p14:sldId id="5297"/>
            <p14:sldId id="636"/>
            <p14:sldId id="637"/>
            <p14:sldId id="5209"/>
            <p14:sldId id="639"/>
            <p14:sldId id="5211"/>
            <p14:sldId id="641"/>
            <p14:sldId id="374"/>
            <p14:sldId id="643"/>
            <p14:sldId id="5210"/>
            <p14:sldId id="645"/>
            <p14:sldId id="5212"/>
            <p14:sldId id="582"/>
            <p14:sldId id="4102"/>
            <p14:sldId id="979"/>
            <p14:sldId id="980"/>
            <p14:sldId id="981"/>
            <p14:sldId id="982"/>
            <p14:sldId id="983"/>
            <p14:sldId id="984"/>
            <p14:sldId id="985"/>
            <p14:sldId id="986"/>
            <p14:sldId id="2386"/>
            <p14:sldId id="987"/>
            <p14:sldId id="988"/>
            <p14:sldId id="4048"/>
            <p14:sldId id="2384"/>
            <p14:sldId id="583"/>
            <p14:sldId id="584"/>
            <p14:sldId id="357"/>
            <p14:sldId id="319"/>
            <p14:sldId id="975"/>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2388"/>
            <p14:sldId id="2389"/>
            <p14:sldId id="336"/>
            <p14:sldId id="5201"/>
            <p14:sldId id="798"/>
            <p14:sldId id="799"/>
            <p14:sldId id="800"/>
            <p14:sldId id="801"/>
            <p14:sldId id="802"/>
            <p14:sldId id="803"/>
            <p14:sldId id="804"/>
            <p14:sldId id="805"/>
            <p14:sldId id="806"/>
            <p14:sldId id="807"/>
            <p14:sldId id="808"/>
            <p14:sldId id="809"/>
            <p14:sldId id="810"/>
            <p14:sldId id="811"/>
            <p14:sldId id="812"/>
            <p14:sldId id="813"/>
            <p14:sldId id="576"/>
            <p14:sldId id="675"/>
            <p14:sldId id="486"/>
            <p14:sldId id="480"/>
            <p14:sldId id="481"/>
            <p14:sldId id="482"/>
            <p14:sldId id="5499"/>
            <p14:sldId id="301"/>
            <p14:sldId id="302"/>
            <p14:sldId id="303"/>
            <p14:sldId id="585"/>
            <p14:sldId id="5294"/>
            <p14:sldId id="551"/>
            <p14:sldId id="3734"/>
            <p14:sldId id="5387"/>
            <p14:sldId id="5388"/>
            <p14:sldId id="4205"/>
            <p14:sldId id="5498"/>
            <p14:sldId id="586"/>
            <p14:sldId id="587"/>
            <p14:sldId id="5287"/>
            <p14:sldId id="5506"/>
            <p14:sldId id="5564"/>
            <p14:sldId id="5286"/>
            <p14:sldId id="1001"/>
            <p14:sldId id="1002"/>
            <p14:sldId id="1003"/>
            <p14:sldId id="1004"/>
            <p14:sldId id="281"/>
            <p14:sldId id="436"/>
            <p14:sldId id="588"/>
            <p14:sldId id="5290"/>
            <p14:sldId id="310"/>
            <p14:sldId id="311"/>
            <p14:sldId id="312"/>
            <p14:sldId id="5291"/>
            <p14:sldId id="5288"/>
            <p14:sldId id="5505"/>
            <p14:sldId id="589"/>
            <p14:sldId id="997"/>
            <p14:sldId id="4050"/>
            <p14:sldId id="4051"/>
            <p14:sldId id="4052"/>
            <p14:sldId id="4053"/>
            <p14:sldId id="5507"/>
            <p14:sldId id="4054"/>
            <p14:sldId id="5508"/>
            <p14:sldId id="4055"/>
            <p14:sldId id="5509"/>
            <p14:sldId id="4056"/>
            <p14:sldId id="5511"/>
            <p14:sldId id="5510"/>
            <p14:sldId id="5512"/>
            <p14:sldId id="1006"/>
            <p14:sldId id="5513"/>
            <p14:sldId id="1007"/>
            <p14:sldId id="5514"/>
            <p14:sldId id="1008"/>
            <p14:sldId id="1009"/>
            <p14:sldId id="977"/>
            <p14:sldId id="2390"/>
            <p14:sldId id="5285"/>
            <p14:sldId id="425"/>
            <p14:sldId id="4057"/>
            <p14:sldId id="333"/>
            <p14:sldId id="492"/>
            <p14:sldId id="367"/>
            <p14:sldId id="853"/>
            <p14:sldId id="854"/>
            <p14:sldId id="855"/>
            <p14:sldId id="856"/>
            <p14:sldId id="857"/>
            <p14:sldId id="858"/>
            <p14:sldId id="859"/>
            <p14:sldId id="860"/>
            <p14:sldId id="861"/>
            <p14:sldId id="862"/>
            <p14:sldId id="863"/>
            <p14:sldId id="864"/>
            <p14:sldId id="865"/>
            <p14:sldId id="866"/>
            <p14:sldId id="867"/>
            <p14:sldId id="2391"/>
            <p14:sldId id="968"/>
            <p14:sldId id="870"/>
            <p14:sldId id="871"/>
            <p14:sldId id="872"/>
            <p14:sldId id="873"/>
            <p14:sldId id="874"/>
            <p14:sldId id="875"/>
            <p14:sldId id="876"/>
            <p14:sldId id="877"/>
            <p14:sldId id="878"/>
            <p14:sldId id="879"/>
            <p14:sldId id="880"/>
            <p14:sldId id="881"/>
            <p14:sldId id="882"/>
            <p14:sldId id="883"/>
            <p14:sldId id="884"/>
            <p14:sldId id="885"/>
            <p14:sldId id="886"/>
            <p14:sldId id="887"/>
            <p14:sldId id="888"/>
            <p14:sldId id="889"/>
            <p14:sldId id="2392"/>
            <p14:sldId id="577"/>
            <p14:sldId id="1204"/>
            <p14:sldId id="892"/>
            <p14:sldId id="893"/>
            <p14:sldId id="894"/>
            <p14:sldId id="895"/>
            <p14:sldId id="896"/>
            <p14:sldId id="897"/>
            <p14:sldId id="898"/>
            <p14:sldId id="899"/>
            <p14:sldId id="2393"/>
            <p14:sldId id="2394"/>
            <p14:sldId id="5500"/>
            <p14:sldId id="721"/>
            <p14:sldId id="722"/>
            <p14:sldId id="723"/>
            <p14:sldId id="724"/>
            <p14:sldId id="725"/>
            <p14:sldId id="726"/>
            <p14:sldId id="727"/>
            <p14:sldId id="728"/>
            <p14:sldId id="729"/>
            <p14:sldId id="730"/>
            <p14:sldId id="5302"/>
            <p14:sldId id="4049"/>
            <p14:sldId id="590"/>
            <p14:sldId id="1025"/>
            <p14:sldId id="903"/>
            <p14:sldId id="904"/>
            <p14:sldId id="905"/>
            <p14:sldId id="906"/>
            <p14:sldId id="907"/>
            <p14:sldId id="908"/>
            <p14:sldId id="909"/>
            <p14:sldId id="910"/>
            <p14:sldId id="911"/>
            <p14:sldId id="912"/>
            <p14:sldId id="913"/>
            <p14:sldId id="914"/>
            <p14:sldId id="915"/>
            <p14:sldId id="916"/>
            <p14:sldId id="917"/>
            <p14:sldId id="918"/>
            <p14:sldId id="2395"/>
            <p14:sldId id="2396"/>
            <p14:sldId id="364"/>
            <p14:sldId id="923"/>
            <p14:sldId id="924"/>
            <p14:sldId id="925"/>
            <p14:sldId id="926"/>
            <p14:sldId id="927"/>
            <p14:sldId id="928"/>
            <p14:sldId id="929"/>
            <p14:sldId id="930"/>
            <p14:sldId id="931"/>
            <p14:sldId id="932"/>
            <p14:sldId id="933"/>
            <p14:sldId id="934"/>
            <p14:sldId id="935"/>
            <p14:sldId id="936"/>
            <p14:sldId id="937"/>
            <p14:sldId id="938"/>
            <p14:sldId id="939"/>
            <p14:sldId id="940"/>
            <p14:sldId id="2397"/>
            <p14:sldId id="2398"/>
            <p14:sldId id="385"/>
            <p14:sldId id="386"/>
            <p14:sldId id="5182"/>
            <p14:sldId id="5185"/>
            <p14:sldId id="5189"/>
            <p14:sldId id="5188"/>
            <p14:sldId id="5187"/>
            <p14:sldId id="591"/>
            <p14:sldId id="5301"/>
            <p14:sldId id="1027"/>
            <p14:sldId id="944"/>
            <p14:sldId id="945"/>
            <p14:sldId id="946"/>
            <p14:sldId id="947"/>
            <p14:sldId id="948"/>
            <p14:sldId id="949"/>
            <p14:sldId id="950"/>
            <p14:sldId id="951"/>
            <p14:sldId id="952"/>
            <p14:sldId id="953"/>
            <p14:sldId id="954"/>
            <p14:sldId id="955"/>
            <p14:sldId id="956"/>
            <p14:sldId id="957"/>
            <p14:sldId id="958"/>
            <p14:sldId id="959"/>
            <p14:sldId id="960"/>
            <p14:sldId id="961"/>
            <p14:sldId id="2399"/>
            <p14:sldId id="2400"/>
            <p14:sldId id="268"/>
            <p14:sldId id="363"/>
            <p14:sldId id="348"/>
            <p14:sldId id="5296"/>
            <p14:sldId id="458"/>
          </p14:sldIdLst>
        </p14:section>
        <p14:section name="Conclusion" id="{C426BF7C-D97D-2747-8669-4C0DC514EADF}">
          <p14:sldIdLst>
            <p14:sldId id="5190"/>
            <p14:sldId id="5191"/>
            <p14:sldId id="5192"/>
            <p14:sldId id="5193"/>
            <p14:sldId id="5194"/>
            <p14:sldId id="5186"/>
            <p14:sldId id="5183"/>
            <p14:sldId id="5184"/>
            <p14:sldId id="5175"/>
            <p14:sldId id="449"/>
            <p14:sldId id="4046"/>
          </p14:sldIdLst>
        </p14:section>
        <p14:section name="Supplements" id="{77B3575E-C2A6-F846-89AE-E14167BC46B8}">
          <p14:sldIdLst>
            <p14:sldId id="5167"/>
            <p14:sldId id="365"/>
            <p14:sldId id="366"/>
            <p14:sldId id="5292"/>
            <p14:sldId id="368"/>
            <p14:sldId id="369"/>
            <p14:sldId id="370"/>
            <p14:sldId id="528"/>
            <p14:sldId id="372"/>
            <p14:sldId id="373"/>
            <p14:sldId id="5293"/>
            <p14:sldId id="427"/>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30600"/>
    <a:srgbClr val="002355"/>
    <a:srgbClr val="1B2F74"/>
    <a:srgbClr val="800000"/>
    <a:srgbClr val="4E0593"/>
    <a:srgbClr val="330057"/>
    <a:srgbClr val="CC2201"/>
    <a:srgbClr val="630800"/>
    <a:srgbClr val="1C3B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268" autoAdjust="0"/>
    <p:restoredTop sz="66794" autoAdjust="0"/>
  </p:normalViewPr>
  <p:slideViewPr>
    <p:cSldViewPr>
      <p:cViewPr varScale="1">
        <p:scale>
          <a:sx n="91" d="100"/>
          <a:sy n="91" d="100"/>
        </p:scale>
        <p:origin x="200" y="488"/>
      </p:cViewPr>
      <p:guideLst>
        <p:guide orient="horz" pos="2160"/>
        <p:guide pos="2880"/>
      </p:guideLst>
    </p:cSldViewPr>
  </p:slideViewPr>
  <p:outlineViewPr>
    <p:cViewPr>
      <p:scale>
        <a:sx n="33" d="100"/>
        <a:sy n="33" d="100"/>
      </p:scale>
      <p:origin x="0" y="427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99" Type="http://schemas.openxmlformats.org/officeDocument/2006/relationships/slide" Target="slides/slide22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9.xml"/><Relationship Id="rId324" Type="http://schemas.openxmlformats.org/officeDocument/2006/relationships/slide" Target="slides/slide254.xml"/><Relationship Id="rId366" Type="http://schemas.openxmlformats.org/officeDocument/2006/relationships/slide" Target="slides/slide296.xml"/><Relationship Id="rId170" Type="http://schemas.openxmlformats.org/officeDocument/2006/relationships/slide" Target="slides/slide100.xml"/><Relationship Id="rId226" Type="http://schemas.openxmlformats.org/officeDocument/2006/relationships/slide" Target="slides/slide156.xml"/><Relationship Id="rId433" Type="http://schemas.openxmlformats.org/officeDocument/2006/relationships/slide" Target="slides/slide363.xml"/><Relationship Id="rId268" Type="http://schemas.openxmlformats.org/officeDocument/2006/relationships/slide" Target="slides/slide198.xml"/><Relationship Id="rId32" Type="http://schemas.openxmlformats.org/officeDocument/2006/relationships/slideMaster" Target="slideMasters/slideMaster32.xml"/><Relationship Id="rId74" Type="http://schemas.openxmlformats.org/officeDocument/2006/relationships/slide" Target="slides/slide4.xml"/><Relationship Id="rId128" Type="http://schemas.openxmlformats.org/officeDocument/2006/relationships/slide" Target="slides/slide58.xml"/><Relationship Id="rId335" Type="http://schemas.openxmlformats.org/officeDocument/2006/relationships/slide" Target="slides/slide265.xml"/><Relationship Id="rId377" Type="http://schemas.openxmlformats.org/officeDocument/2006/relationships/slide" Target="slides/slide307.xml"/><Relationship Id="rId5" Type="http://schemas.openxmlformats.org/officeDocument/2006/relationships/slideMaster" Target="slideMasters/slideMaster5.xml"/><Relationship Id="rId181" Type="http://schemas.openxmlformats.org/officeDocument/2006/relationships/slide" Target="slides/slide111.xml"/><Relationship Id="rId237" Type="http://schemas.openxmlformats.org/officeDocument/2006/relationships/slide" Target="slides/slide167.xml"/><Relationship Id="rId402" Type="http://schemas.openxmlformats.org/officeDocument/2006/relationships/slide" Target="slides/slide332.xml"/><Relationship Id="rId279" Type="http://schemas.openxmlformats.org/officeDocument/2006/relationships/slide" Target="slides/slide209.xml"/><Relationship Id="rId444" Type="http://schemas.openxmlformats.org/officeDocument/2006/relationships/slide" Target="slides/slide374.xml"/><Relationship Id="rId43" Type="http://schemas.openxmlformats.org/officeDocument/2006/relationships/slideMaster" Target="slideMasters/slideMaster43.xml"/><Relationship Id="rId139" Type="http://schemas.openxmlformats.org/officeDocument/2006/relationships/slide" Target="slides/slide69.xml"/><Relationship Id="rId290" Type="http://schemas.openxmlformats.org/officeDocument/2006/relationships/slide" Target="slides/slide220.xml"/><Relationship Id="rId304" Type="http://schemas.openxmlformats.org/officeDocument/2006/relationships/slide" Target="slides/slide234.xml"/><Relationship Id="rId346" Type="http://schemas.openxmlformats.org/officeDocument/2006/relationships/slide" Target="slides/slide276.xml"/><Relationship Id="rId388" Type="http://schemas.openxmlformats.org/officeDocument/2006/relationships/slide" Target="slides/slide318.xml"/><Relationship Id="rId85" Type="http://schemas.openxmlformats.org/officeDocument/2006/relationships/slide" Target="slides/slide15.xml"/><Relationship Id="rId150" Type="http://schemas.openxmlformats.org/officeDocument/2006/relationships/slide" Target="slides/slide80.xml"/><Relationship Id="rId192" Type="http://schemas.openxmlformats.org/officeDocument/2006/relationships/slide" Target="slides/slide122.xml"/><Relationship Id="rId206" Type="http://schemas.openxmlformats.org/officeDocument/2006/relationships/slide" Target="slides/slide136.xml"/><Relationship Id="rId413" Type="http://schemas.openxmlformats.org/officeDocument/2006/relationships/slide" Target="slides/slide343.xml"/><Relationship Id="rId248" Type="http://schemas.openxmlformats.org/officeDocument/2006/relationships/slide" Target="slides/slide178.xml"/><Relationship Id="rId455" Type="http://schemas.openxmlformats.org/officeDocument/2006/relationships/tableStyles" Target="tableStyles.xml"/><Relationship Id="rId12" Type="http://schemas.openxmlformats.org/officeDocument/2006/relationships/slideMaster" Target="slideMasters/slideMaster12.xml"/><Relationship Id="rId108" Type="http://schemas.openxmlformats.org/officeDocument/2006/relationships/slide" Target="slides/slide38.xml"/><Relationship Id="rId315" Type="http://schemas.openxmlformats.org/officeDocument/2006/relationships/slide" Target="slides/slide245.xml"/><Relationship Id="rId357" Type="http://schemas.openxmlformats.org/officeDocument/2006/relationships/slide" Target="slides/slide287.xml"/><Relationship Id="rId54" Type="http://schemas.openxmlformats.org/officeDocument/2006/relationships/slideMaster" Target="slideMasters/slideMaster54.xml"/><Relationship Id="rId96" Type="http://schemas.openxmlformats.org/officeDocument/2006/relationships/slide" Target="slides/slide26.xml"/><Relationship Id="rId161" Type="http://schemas.openxmlformats.org/officeDocument/2006/relationships/slide" Target="slides/slide91.xml"/><Relationship Id="rId217" Type="http://schemas.openxmlformats.org/officeDocument/2006/relationships/slide" Target="slides/slide147.xml"/><Relationship Id="rId399" Type="http://schemas.openxmlformats.org/officeDocument/2006/relationships/slide" Target="slides/slide329.xml"/><Relationship Id="rId259" Type="http://schemas.openxmlformats.org/officeDocument/2006/relationships/slide" Target="slides/slide189.xml"/><Relationship Id="rId424" Type="http://schemas.openxmlformats.org/officeDocument/2006/relationships/slide" Target="slides/slide354.xml"/><Relationship Id="rId23" Type="http://schemas.openxmlformats.org/officeDocument/2006/relationships/slideMaster" Target="slideMasters/slideMaster23.xml"/><Relationship Id="rId119" Type="http://schemas.openxmlformats.org/officeDocument/2006/relationships/slide" Target="slides/slide49.xml"/><Relationship Id="rId270" Type="http://schemas.openxmlformats.org/officeDocument/2006/relationships/slide" Target="slides/slide200.xml"/><Relationship Id="rId326" Type="http://schemas.openxmlformats.org/officeDocument/2006/relationships/slide" Target="slides/slide256.xml"/><Relationship Id="rId65" Type="http://schemas.openxmlformats.org/officeDocument/2006/relationships/slideMaster" Target="slideMasters/slideMaster65.xml"/><Relationship Id="rId130" Type="http://schemas.openxmlformats.org/officeDocument/2006/relationships/slide" Target="slides/slide60.xml"/><Relationship Id="rId368" Type="http://schemas.openxmlformats.org/officeDocument/2006/relationships/slide" Target="slides/slide298.xml"/><Relationship Id="rId172" Type="http://schemas.openxmlformats.org/officeDocument/2006/relationships/slide" Target="slides/slide102.xml"/><Relationship Id="rId228" Type="http://schemas.openxmlformats.org/officeDocument/2006/relationships/slide" Target="slides/slide158.xml"/><Relationship Id="rId435" Type="http://schemas.openxmlformats.org/officeDocument/2006/relationships/slide" Target="slides/slide365.xml"/><Relationship Id="rId281" Type="http://schemas.openxmlformats.org/officeDocument/2006/relationships/slide" Target="slides/slide211.xml"/><Relationship Id="rId337" Type="http://schemas.openxmlformats.org/officeDocument/2006/relationships/slide" Target="slides/slide267.xml"/><Relationship Id="rId34" Type="http://schemas.openxmlformats.org/officeDocument/2006/relationships/slideMaster" Target="slideMasters/slideMaster34.xml"/><Relationship Id="rId76" Type="http://schemas.openxmlformats.org/officeDocument/2006/relationships/slide" Target="slides/slide6.xml"/><Relationship Id="rId141" Type="http://schemas.openxmlformats.org/officeDocument/2006/relationships/slide" Target="slides/slide71.xml"/><Relationship Id="rId379" Type="http://schemas.openxmlformats.org/officeDocument/2006/relationships/slide" Target="slides/slide309.xml"/><Relationship Id="rId7" Type="http://schemas.openxmlformats.org/officeDocument/2006/relationships/slideMaster" Target="slideMasters/slideMaster7.xml"/><Relationship Id="rId183" Type="http://schemas.openxmlformats.org/officeDocument/2006/relationships/slide" Target="slides/slide113.xml"/><Relationship Id="rId239" Type="http://schemas.openxmlformats.org/officeDocument/2006/relationships/slide" Target="slides/slide169.xml"/><Relationship Id="rId390" Type="http://schemas.openxmlformats.org/officeDocument/2006/relationships/slide" Target="slides/slide320.xml"/><Relationship Id="rId404" Type="http://schemas.openxmlformats.org/officeDocument/2006/relationships/slide" Target="slides/slide334.xml"/><Relationship Id="rId446" Type="http://schemas.openxmlformats.org/officeDocument/2006/relationships/slide" Target="slides/slide376.xml"/><Relationship Id="rId250" Type="http://schemas.openxmlformats.org/officeDocument/2006/relationships/slide" Target="slides/slide180.xml"/><Relationship Id="rId292" Type="http://schemas.openxmlformats.org/officeDocument/2006/relationships/slide" Target="slides/slide222.xml"/><Relationship Id="rId306" Type="http://schemas.openxmlformats.org/officeDocument/2006/relationships/slide" Target="slides/slide236.xml"/><Relationship Id="rId45" Type="http://schemas.openxmlformats.org/officeDocument/2006/relationships/slideMaster" Target="slideMasters/slideMaster45.xml"/><Relationship Id="rId87" Type="http://schemas.openxmlformats.org/officeDocument/2006/relationships/slide" Target="slides/slide17.xml"/><Relationship Id="rId110" Type="http://schemas.openxmlformats.org/officeDocument/2006/relationships/slide" Target="slides/slide40.xml"/><Relationship Id="rId348" Type="http://schemas.openxmlformats.org/officeDocument/2006/relationships/slide" Target="slides/slide278.xml"/><Relationship Id="rId152" Type="http://schemas.openxmlformats.org/officeDocument/2006/relationships/slide" Target="slides/slide82.xml"/><Relationship Id="rId194" Type="http://schemas.openxmlformats.org/officeDocument/2006/relationships/slide" Target="slides/slide124.xml"/><Relationship Id="rId208" Type="http://schemas.openxmlformats.org/officeDocument/2006/relationships/slide" Target="slides/slide138.xml"/><Relationship Id="rId415" Type="http://schemas.openxmlformats.org/officeDocument/2006/relationships/slide" Target="slides/slide345.xml"/><Relationship Id="rId261" Type="http://schemas.openxmlformats.org/officeDocument/2006/relationships/slide" Target="slides/slide191.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7.xml"/><Relationship Id="rId359" Type="http://schemas.openxmlformats.org/officeDocument/2006/relationships/slide" Target="slides/slide289.xml"/><Relationship Id="rId98" Type="http://schemas.openxmlformats.org/officeDocument/2006/relationships/slide" Target="slides/slide28.xml"/><Relationship Id="rId121" Type="http://schemas.openxmlformats.org/officeDocument/2006/relationships/slide" Target="slides/slide51.xml"/><Relationship Id="rId163" Type="http://schemas.openxmlformats.org/officeDocument/2006/relationships/slide" Target="slides/slide93.xml"/><Relationship Id="rId219" Type="http://schemas.openxmlformats.org/officeDocument/2006/relationships/slide" Target="slides/slide149.xml"/><Relationship Id="rId370" Type="http://schemas.openxmlformats.org/officeDocument/2006/relationships/slide" Target="slides/slide300.xml"/><Relationship Id="rId426" Type="http://schemas.openxmlformats.org/officeDocument/2006/relationships/slide" Target="slides/slide356.xml"/><Relationship Id="rId230" Type="http://schemas.openxmlformats.org/officeDocument/2006/relationships/slide" Target="slides/slide160.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2.xml"/><Relationship Id="rId328" Type="http://schemas.openxmlformats.org/officeDocument/2006/relationships/slide" Target="slides/slide258.xml"/><Relationship Id="rId132" Type="http://schemas.openxmlformats.org/officeDocument/2006/relationships/slide" Target="slides/slide62.xml"/><Relationship Id="rId174" Type="http://schemas.openxmlformats.org/officeDocument/2006/relationships/slide" Target="slides/slide104.xml"/><Relationship Id="rId381" Type="http://schemas.openxmlformats.org/officeDocument/2006/relationships/slide" Target="slides/slide311.xml"/><Relationship Id="rId241" Type="http://schemas.openxmlformats.org/officeDocument/2006/relationships/slide" Target="slides/slide171.xml"/><Relationship Id="rId437" Type="http://schemas.openxmlformats.org/officeDocument/2006/relationships/slide" Target="slides/slide367.xml"/><Relationship Id="rId36" Type="http://schemas.openxmlformats.org/officeDocument/2006/relationships/slideMaster" Target="slideMasters/slideMaster36.xml"/><Relationship Id="rId283" Type="http://schemas.openxmlformats.org/officeDocument/2006/relationships/slide" Target="slides/slide213.xml"/><Relationship Id="rId339" Type="http://schemas.openxmlformats.org/officeDocument/2006/relationships/slide" Target="slides/slide269.xml"/><Relationship Id="rId78" Type="http://schemas.openxmlformats.org/officeDocument/2006/relationships/slide" Target="slides/slide8.xml"/><Relationship Id="rId101" Type="http://schemas.openxmlformats.org/officeDocument/2006/relationships/slide" Target="slides/slide31.xml"/><Relationship Id="rId143" Type="http://schemas.openxmlformats.org/officeDocument/2006/relationships/slide" Target="slides/slide73.xml"/><Relationship Id="rId185" Type="http://schemas.openxmlformats.org/officeDocument/2006/relationships/slide" Target="slides/slide115.xml"/><Relationship Id="rId350" Type="http://schemas.openxmlformats.org/officeDocument/2006/relationships/slide" Target="slides/slide280.xml"/><Relationship Id="rId406" Type="http://schemas.openxmlformats.org/officeDocument/2006/relationships/slide" Target="slides/slide336.xml"/><Relationship Id="rId9" Type="http://schemas.openxmlformats.org/officeDocument/2006/relationships/slideMaster" Target="slideMasters/slideMaster9.xml"/><Relationship Id="rId210" Type="http://schemas.openxmlformats.org/officeDocument/2006/relationships/slide" Target="slides/slide140.xml"/><Relationship Id="rId392" Type="http://schemas.openxmlformats.org/officeDocument/2006/relationships/slide" Target="slides/slide322.xml"/><Relationship Id="rId448" Type="http://schemas.openxmlformats.org/officeDocument/2006/relationships/slide" Target="slides/slide378.xml"/><Relationship Id="rId252" Type="http://schemas.openxmlformats.org/officeDocument/2006/relationships/slide" Target="slides/slide182.xml"/><Relationship Id="rId294" Type="http://schemas.openxmlformats.org/officeDocument/2006/relationships/slide" Target="slides/slide224.xml"/><Relationship Id="rId308" Type="http://schemas.openxmlformats.org/officeDocument/2006/relationships/slide" Target="slides/slide238.xml"/><Relationship Id="rId47" Type="http://schemas.openxmlformats.org/officeDocument/2006/relationships/slideMaster" Target="slideMasters/slideMaster47.xml"/><Relationship Id="rId89" Type="http://schemas.openxmlformats.org/officeDocument/2006/relationships/slide" Target="slides/slide19.xml"/><Relationship Id="rId112" Type="http://schemas.openxmlformats.org/officeDocument/2006/relationships/slide" Target="slides/slide42.xml"/><Relationship Id="rId154" Type="http://schemas.openxmlformats.org/officeDocument/2006/relationships/slide" Target="slides/slide84.xml"/><Relationship Id="rId361" Type="http://schemas.openxmlformats.org/officeDocument/2006/relationships/slide" Target="slides/slide291.xml"/><Relationship Id="rId196" Type="http://schemas.openxmlformats.org/officeDocument/2006/relationships/slide" Target="slides/slide126.xml"/><Relationship Id="rId417" Type="http://schemas.openxmlformats.org/officeDocument/2006/relationships/slide" Target="slides/slide347.xml"/><Relationship Id="rId16" Type="http://schemas.openxmlformats.org/officeDocument/2006/relationships/slideMaster" Target="slideMasters/slideMaster16.xml"/><Relationship Id="rId221" Type="http://schemas.openxmlformats.org/officeDocument/2006/relationships/slide" Target="slides/slide151.xml"/><Relationship Id="rId263" Type="http://schemas.openxmlformats.org/officeDocument/2006/relationships/slide" Target="slides/slide193.xml"/><Relationship Id="rId319" Type="http://schemas.openxmlformats.org/officeDocument/2006/relationships/slide" Target="slides/slide249.xml"/><Relationship Id="rId58" Type="http://schemas.openxmlformats.org/officeDocument/2006/relationships/slideMaster" Target="slideMasters/slideMaster58.xml"/><Relationship Id="rId123" Type="http://schemas.openxmlformats.org/officeDocument/2006/relationships/slide" Target="slides/slide53.xml"/><Relationship Id="rId330" Type="http://schemas.openxmlformats.org/officeDocument/2006/relationships/slide" Target="slides/slide260.xml"/><Relationship Id="rId165" Type="http://schemas.openxmlformats.org/officeDocument/2006/relationships/slide" Target="slides/slide95.xml"/><Relationship Id="rId372" Type="http://schemas.openxmlformats.org/officeDocument/2006/relationships/slide" Target="slides/slide302.xml"/><Relationship Id="rId428" Type="http://schemas.openxmlformats.org/officeDocument/2006/relationships/slide" Target="slides/slide358.xml"/><Relationship Id="rId232" Type="http://schemas.openxmlformats.org/officeDocument/2006/relationships/slide" Target="slides/slide162.xml"/><Relationship Id="rId274" Type="http://schemas.openxmlformats.org/officeDocument/2006/relationships/slide" Target="slides/slide204.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64.xml"/><Relationship Id="rId80" Type="http://schemas.openxmlformats.org/officeDocument/2006/relationships/slide" Target="slides/slide10.xml"/><Relationship Id="rId176" Type="http://schemas.openxmlformats.org/officeDocument/2006/relationships/slide" Target="slides/slide106.xml"/><Relationship Id="rId341" Type="http://schemas.openxmlformats.org/officeDocument/2006/relationships/slide" Target="slides/slide271.xml"/><Relationship Id="rId383" Type="http://schemas.openxmlformats.org/officeDocument/2006/relationships/slide" Target="slides/slide313.xml"/><Relationship Id="rId439" Type="http://schemas.openxmlformats.org/officeDocument/2006/relationships/slide" Target="slides/slide369.xml"/><Relationship Id="rId201" Type="http://schemas.openxmlformats.org/officeDocument/2006/relationships/slide" Target="slides/slide131.xml"/><Relationship Id="rId243" Type="http://schemas.openxmlformats.org/officeDocument/2006/relationships/slide" Target="slides/slide173.xml"/><Relationship Id="rId285" Type="http://schemas.openxmlformats.org/officeDocument/2006/relationships/slide" Target="slides/slide215.xml"/><Relationship Id="rId450" Type="http://schemas.openxmlformats.org/officeDocument/2006/relationships/slide" Target="slides/slide380.xml"/><Relationship Id="rId38" Type="http://schemas.openxmlformats.org/officeDocument/2006/relationships/slideMaster" Target="slideMasters/slideMaster38.xml"/><Relationship Id="rId103" Type="http://schemas.openxmlformats.org/officeDocument/2006/relationships/slide" Target="slides/slide33.xml"/><Relationship Id="rId310" Type="http://schemas.openxmlformats.org/officeDocument/2006/relationships/slide" Target="slides/slide240.xml"/><Relationship Id="rId91" Type="http://schemas.openxmlformats.org/officeDocument/2006/relationships/slide" Target="slides/slide21.xml"/><Relationship Id="rId145" Type="http://schemas.openxmlformats.org/officeDocument/2006/relationships/slide" Target="slides/slide75.xml"/><Relationship Id="rId187" Type="http://schemas.openxmlformats.org/officeDocument/2006/relationships/slide" Target="slides/slide117.xml"/><Relationship Id="rId352" Type="http://schemas.openxmlformats.org/officeDocument/2006/relationships/slide" Target="slides/slide282.xml"/><Relationship Id="rId394" Type="http://schemas.openxmlformats.org/officeDocument/2006/relationships/slide" Target="slides/slide324.xml"/><Relationship Id="rId408" Type="http://schemas.openxmlformats.org/officeDocument/2006/relationships/slide" Target="slides/slide338.xml"/><Relationship Id="rId212" Type="http://schemas.openxmlformats.org/officeDocument/2006/relationships/slide" Target="slides/slide142.xml"/><Relationship Id="rId254" Type="http://schemas.openxmlformats.org/officeDocument/2006/relationships/slide" Target="slides/slide184.xml"/><Relationship Id="rId49" Type="http://schemas.openxmlformats.org/officeDocument/2006/relationships/slideMaster" Target="slideMasters/slideMaster49.xml"/><Relationship Id="rId114" Type="http://schemas.openxmlformats.org/officeDocument/2006/relationships/slide" Target="slides/slide44.xml"/><Relationship Id="rId296" Type="http://schemas.openxmlformats.org/officeDocument/2006/relationships/slide" Target="slides/slide226.xml"/><Relationship Id="rId60" Type="http://schemas.openxmlformats.org/officeDocument/2006/relationships/slideMaster" Target="slideMasters/slideMaster60.xml"/><Relationship Id="rId156" Type="http://schemas.openxmlformats.org/officeDocument/2006/relationships/slide" Target="slides/slide86.xml"/><Relationship Id="rId198" Type="http://schemas.openxmlformats.org/officeDocument/2006/relationships/slide" Target="slides/slide128.xml"/><Relationship Id="rId321" Type="http://schemas.openxmlformats.org/officeDocument/2006/relationships/slide" Target="slides/slide251.xml"/><Relationship Id="rId363" Type="http://schemas.openxmlformats.org/officeDocument/2006/relationships/slide" Target="slides/slide293.xml"/><Relationship Id="rId419" Type="http://schemas.openxmlformats.org/officeDocument/2006/relationships/slide" Target="slides/slide349.xml"/><Relationship Id="rId223" Type="http://schemas.openxmlformats.org/officeDocument/2006/relationships/slide" Target="slides/slide153.xml"/><Relationship Id="rId430" Type="http://schemas.openxmlformats.org/officeDocument/2006/relationships/slide" Target="slides/slide360.xml"/><Relationship Id="rId18" Type="http://schemas.openxmlformats.org/officeDocument/2006/relationships/slideMaster" Target="slideMasters/slideMaster18.xml"/><Relationship Id="rId265" Type="http://schemas.openxmlformats.org/officeDocument/2006/relationships/slide" Target="slides/slide195.xml"/><Relationship Id="rId125" Type="http://schemas.openxmlformats.org/officeDocument/2006/relationships/slide" Target="slides/slide55.xml"/><Relationship Id="rId167" Type="http://schemas.openxmlformats.org/officeDocument/2006/relationships/slide" Target="slides/slide97.xml"/><Relationship Id="rId332" Type="http://schemas.openxmlformats.org/officeDocument/2006/relationships/slide" Target="slides/slide262.xml"/><Relationship Id="rId374" Type="http://schemas.openxmlformats.org/officeDocument/2006/relationships/slide" Target="slides/slide304.xml"/><Relationship Id="rId71" Type="http://schemas.openxmlformats.org/officeDocument/2006/relationships/slide" Target="slides/slide1.xml"/><Relationship Id="rId92" Type="http://schemas.openxmlformats.org/officeDocument/2006/relationships/slide" Target="slides/slide22.xml"/><Relationship Id="rId213" Type="http://schemas.openxmlformats.org/officeDocument/2006/relationships/slide" Target="slides/slide143.xml"/><Relationship Id="rId234" Type="http://schemas.openxmlformats.org/officeDocument/2006/relationships/slide" Target="slides/slide164.xml"/><Relationship Id="rId420" Type="http://schemas.openxmlformats.org/officeDocument/2006/relationships/slide" Target="slides/slide3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5.xml"/><Relationship Id="rId276" Type="http://schemas.openxmlformats.org/officeDocument/2006/relationships/slide" Target="slides/slide206.xml"/><Relationship Id="rId297" Type="http://schemas.openxmlformats.org/officeDocument/2006/relationships/slide" Target="slides/slide227.xml"/><Relationship Id="rId441" Type="http://schemas.openxmlformats.org/officeDocument/2006/relationships/slide" Target="slides/slide371.xml"/><Relationship Id="rId40" Type="http://schemas.openxmlformats.org/officeDocument/2006/relationships/slideMaster" Target="slideMasters/slideMaster40.xml"/><Relationship Id="rId115" Type="http://schemas.openxmlformats.org/officeDocument/2006/relationships/slide" Target="slides/slide45.xml"/><Relationship Id="rId136" Type="http://schemas.openxmlformats.org/officeDocument/2006/relationships/slide" Target="slides/slide66.xml"/><Relationship Id="rId157" Type="http://schemas.openxmlformats.org/officeDocument/2006/relationships/slide" Target="slides/slide87.xml"/><Relationship Id="rId178" Type="http://schemas.openxmlformats.org/officeDocument/2006/relationships/slide" Target="slides/slide108.xml"/><Relationship Id="rId301" Type="http://schemas.openxmlformats.org/officeDocument/2006/relationships/slide" Target="slides/slide231.xml"/><Relationship Id="rId322" Type="http://schemas.openxmlformats.org/officeDocument/2006/relationships/slide" Target="slides/slide252.xml"/><Relationship Id="rId343" Type="http://schemas.openxmlformats.org/officeDocument/2006/relationships/slide" Target="slides/slide273.xml"/><Relationship Id="rId364" Type="http://schemas.openxmlformats.org/officeDocument/2006/relationships/slide" Target="slides/slide294.xml"/><Relationship Id="rId61" Type="http://schemas.openxmlformats.org/officeDocument/2006/relationships/slideMaster" Target="slideMasters/slideMaster61.xml"/><Relationship Id="rId82" Type="http://schemas.openxmlformats.org/officeDocument/2006/relationships/slide" Target="slides/slide12.xml"/><Relationship Id="rId199" Type="http://schemas.openxmlformats.org/officeDocument/2006/relationships/slide" Target="slides/slide129.xml"/><Relationship Id="rId203" Type="http://schemas.openxmlformats.org/officeDocument/2006/relationships/slide" Target="slides/slide133.xml"/><Relationship Id="rId385" Type="http://schemas.openxmlformats.org/officeDocument/2006/relationships/slide" Target="slides/slide315.xml"/><Relationship Id="rId19" Type="http://schemas.openxmlformats.org/officeDocument/2006/relationships/slideMaster" Target="slideMasters/slideMaster19.xml"/><Relationship Id="rId224" Type="http://schemas.openxmlformats.org/officeDocument/2006/relationships/slide" Target="slides/slide154.xml"/><Relationship Id="rId245" Type="http://schemas.openxmlformats.org/officeDocument/2006/relationships/slide" Target="slides/slide175.xml"/><Relationship Id="rId266" Type="http://schemas.openxmlformats.org/officeDocument/2006/relationships/slide" Target="slides/slide196.xml"/><Relationship Id="rId287" Type="http://schemas.openxmlformats.org/officeDocument/2006/relationships/slide" Target="slides/slide217.xml"/><Relationship Id="rId410" Type="http://schemas.openxmlformats.org/officeDocument/2006/relationships/slide" Target="slides/slide340.xml"/><Relationship Id="rId431" Type="http://schemas.openxmlformats.org/officeDocument/2006/relationships/slide" Target="slides/slide361.xml"/><Relationship Id="rId452"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168" Type="http://schemas.openxmlformats.org/officeDocument/2006/relationships/slide" Target="slides/slide98.xml"/><Relationship Id="rId312" Type="http://schemas.openxmlformats.org/officeDocument/2006/relationships/slide" Target="slides/slide242.xml"/><Relationship Id="rId333" Type="http://schemas.openxmlformats.org/officeDocument/2006/relationships/slide" Target="slides/slide263.xml"/><Relationship Id="rId354" Type="http://schemas.openxmlformats.org/officeDocument/2006/relationships/slide" Target="slides/slide284.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189" Type="http://schemas.openxmlformats.org/officeDocument/2006/relationships/slide" Target="slides/slide119.xml"/><Relationship Id="rId375" Type="http://schemas.openxmlformats.org/officeDocument/2006/relationships/slide" Target="slides/slide305.xml"/><Relationship Id="rId396" Type="http://schemas.openxmlformats.org/officeDocument/2006/relationships/slide" Target="slides/slide326.xml"/><Relationship Id="rId3" Type="http://schemas.openxmlformats.org/officeDocument/2006/relationships/slideMaster" Target="slideMasters/slideMaster3.xml"/><Relationship Id="rId214" Type="http://schemas.openxmlformats.org/officeDocument/2006/relationships/slide" Target="slides/slide144.xml"/><Relationship Id="rId235" Type="http://schemas.openxmlformats.org/officeDocument/2006/relationships/slide" Target="slides/slide165.xml"/><Relationship Id="rId256" Type="http://schemas.openxmlformats.org/officeDocument/2006/relationships/slide" Target="slides/slide186.xml"/><Relationship Id="rId277" Type="http://schemas.openxmlformats.org/officeDocument/2006/relationships/slide" Target="slides/slide207.xml"/><Relationship Id="rId298" Type="http://schemas.openxmlformats.org/officeDocument/2006/relationships/slide" Target="slides/slide228.xml"/><Relationship Id="rId400" Type="http://schemas.openxmlformats.org/officeDocument/2006/relationships/slide" Target="slides/slide330.xml"/><Relationship Id="rId421" Type="http://schemas.openxmlformats.org/officeDocument/2006/relationships/slide" Target="slides/slide351.xml"/><Relationship Id="rId442" Type="http://schemas.openxmlformats.org/officeDocument/2006/relationships/slide" Target="slides/slide372.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slide" Target="slides/slide88.xml"/><Relationship Id="rId302" Type="http://schemas.openxmlformats.org/officeDocument/2006/relationships/slide" Target="slides/slide232.xml"/><Relationship Id="rId323" Type="http://schemas.openxmlformats.org/officeDocument/2006/relationships/slide" Target="slides/slide253.xml"/><Relationship Id="rId344" Type="http://schemas.openxmlformats.org/officeDocument/2006/relationships/slide" Target="slides/slide27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179" Type="http://schemas.openxmlformats.org/officeDocument/2006/relationships/slide" Target="slides/slide109.xml"/><Relationship Id="rId365" Type="http://schemas.openxmlformats.org/officeDocument/2006/relationships/slide" Target="slides/slide295.xml"/><Relationship Id="rId386" Type="http://schemas.openxmlformats.org/officeDocument/2006/relationships/slide" Target="slides/slide316.xml"/><Relationship Id="rId190" Type="http://schemas.openxmlformats.org/officeDocument/2006/relationships/slide" Target="slides/slide120.xml"/><Relationship Id="rId204" Type="http://schemas.openxmlformats.org/officeDocument/2006/relationships/slide" Target="slides/slide134.xml"/><Relationship Id="rId225" Type="http://schemas.openxmlformats.org/officeDocument/2006/relationships/slide" Target="slides/slide155.xml"/><Relationship Id="rId246" Type="http://schemas.openxmlformats.org/officeDocument/2006/relationships/slide" Target="slides/slide176.xml"/><Relationship Id="rId267" Type="http://schemas.openxmlformats.org/officeDocument/2006/relationships/slide" Target="slides/slide197.xml"/><Relationship Id="rId288" Type="http://schemas.openxmlformats.org/officeDocument/2006/relationships/slide" Target="slides/slide218.xml"/><Relationship Id="rId411" Type="http://schemas.openxmlformats.org/officeDocument/2006/relationships/slide" Target="slides/slide341.xml"/><Relationship Id="rId432" Type="http://schemas.openxmlformats.org/officeDocument/2006/relationships/slide" Target="slides/slide362.xml"/><Relationship Id="rId453" Type="http://schemas.openxmlformats.org/officeDocument/2006/relationships/viewProps" Target="viewProps.xml"/><Relationship Id="rId106" Type="http://schemas.openxmlformats.org/officeDocument/2006/relationships/slide" Target="slides/slide36.xml"/><Relationship Id="rId127" Type="http://schemas.openxmlformats.org/officeDocument/2006/relationships/slide" Target="slides/slide57.xml"/><Relationship Id="rId313" Type="http://schemas.openxmlformats.org/officeDocument/2006/relationships/slide" Target="slides/slide24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94" Type="http://schemas.openxmlformats.org/officeDocument/2006/relationships/slide" Target="slides/slide24.xml"/><Relationship Id="rId148" Type="http://schemas.openxmlformats.org/officeDocument/2006/relationships/slide" Target="slides/slide78.xml"/><Relationship Id="rId169" Type="http://schemas.openxmlformats.org/officeDocument/2006/relationships/slide" Target="slides/slide99.xml"/><Relationship Id="rId334" Type="http://schemas.openxmlformats.org/officeDocument/2006/relationships/slide" Target="slides/slide264.xml"/><Relationship Id="rId355" Type="http://schemas.openxmlformats.org/officeDocument/2006/relationships/slide" Target="slides/slide285.xml"/><Relationship Id="rId376" Type="http://schemas.openxmlformats.org/officeDocument/2006/relationships/slide" Target="slides/slide306.xml"/><Relationship Id="rId397" Type="http://schemas.openxmlformats.org/officeDocument/2006/relationships/slide" Target="slides/slide327.xml"/><Relationship Id="rId4" Type="http://schemas.openxmlformats.org/officeDocument/2006/relationships/slideMaster" Target="slideMasters/slideMaster4.xml"/><Relationship Id="rId180" Type="http://schemas.openxmlformats.org/officeDocument/2006/relationships/slide" Target="slides/slide110.xml"/><Relationship Id="rId215" Type="http://schemas.openxmlformats.org/officeDocument/2006/relationships/slide" Target="slides/slide145.xml"/><Relationship Id="rId236" Type="http://schemas.openxmlformats.org/officeDocument/2006/relationships/slide" Target="slides/slide166.xml"/><Relationship Id="rId257" Type="http://schemas.openxmlformats.org/officeDocument/2006/relationships/slide" Target="slides/slide187.xml"/><Relationship Id="rId278" Type="http://schemas.openxmlformats.org/officeDocument/2006/relationships/slide" Target="slides/slide208.xml"/><Relationship Id="rId401" Type="http://schemas.openxmlformats.org/officeDocument/2006/relationships/slide" Target="slides/slide331.xml"/><Relationship Id="rId422" Type="http://schemas.openxmlformats.org/officeDocument/2006/relationships/slide" Target="slides/slide352.xml"/><Relationship Id="rId443" Type="http://schemas.openxmlformats.org/officeDocument/2006/relationships/slide" Target="slides/slide373.xml"/><Relationship Id="rId303" Type="http://schemas.openxmlformats.org/officeDocument/2006/relationships/slide" Target="slides/slide233.xml"/><Relationship Id="rId42" Type="http://schemas.openxmlformats.org/officeDocument/2006/relationships/slideMaster" Target="slideMasters/slideMaster42.xml"/><Relationship Id="rId84" Type="http://schemas.openxmlformats.org/officeDocument/2006/relationships/slide" Target="slides/slide14.xml"/><Relationship Id="rId138" Type="http://schemas.openxmlformats.org/officeDocument/2006/relationships/slide" Target="slides/slide68.xml"/><Relationship Id="rId345" Type="http://schemas.openxmlformats.org/officeDocument/2006/relationships/slide" Target="slides/slide275.xml"/><Relationship Id="rId387" Type="http://schemas.openxmlformats.org/officeDocument/2006/relationships/slide" Target="slides/slide317.xml"/><Relationship Id="rId191" Type="http://schemas.openxmlformats.org/officeDocument/2006/relationships/slide" Target="slides/slide121.xml"/><Relationship Id="rId205" Type="http://schemas.openxmlformats.org/officeDocument/2006/relationships/slide" Target="slides/slide135.xml"/><Relationship Id="rId247" Type="http://schemas.openxmlformats.org/officeDocument/2006/relationships/slide" Target="slides/slide177.xml"/><Relationship Id="rId412" Type="http://schemas.openxmlformats.org/officeDocument/2006/relationships/slide" Target="slides/slide342.xml"/><Relationship Id="rId107" Type="http://schemas.openxmlformats.org/officeDocument/2006/relationships/slide" Target="slides/slide37.xml"/><Relationship Id="rId289" Type="http://schemas.openxmlformats.org/officeDocument/2006/relationships/slide" Target="slides/slide219.xml"/><Relationship Id="rId454" Type="http://schemas.openxmlformats.org/officeDocument/2006/relationships/theme" Target="theme/theme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9.xml"/><Relationship Id="rId314" Type="http://schemas.openxmlformats.org/officeDocument/2006/relationships/slide" Target="slides/slide244.xml"/><Relationship Id="rId356" Type="http://schemas.openxmlformats.org/officeDocument/2006/relationships/slide" Target="slides/slide286.xml"/><Relationship Id="rId398" Type="http://schemas.openxmlformats.org/officeDocument/2006/relationships/slide" Target="slides/slide328.xml"/><Relationship Id="rId95" Type="http://schemas.openxmlformats.org/officeDocument/2006/relationships/slide" Target="slides/slide25.xml"/><Relationship Id="rId160" Type="http://schemas.openxmlformats.org/officeDocument/2006/relationships/slide" Target="slides/slide90.xml"/><Relationship Id="rId216" Type="http://schemas.openxmlformats.org/officeDocument/2006/relationships/slide" Target="slides/slide146.xml"/><Relationship Id="rId423" Type="http://schemas.openxmlformats.org/officeDocument/2006/relationships/slide" Target="slides/slide353.xml"/><Relationship Id="rId258" Type="http://schemas.openxmlformats.org/officeDocument/2006/relationships/slide" Target="slides/slide18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8.xml"/><Relationship Id="rId325" Type="http://schemas.openxmlformats.org/officeDocument/2006/relationships/slide" Target="slides/slide255.xml"/><Relationship Id="rId367" Type="http://schemas.openxmlformats.org/officeDocument/2006/relationships/slide" Target="slides/slide297.xml"/><Relationship Id="rId171" Type="http://schemas.openxmlformats.org/officeDocument/2006/relationships/slide" Target="slides/slide101.xml"/><Relationship Id="rId227" Type="http://schemas.openxmlformats.org/officeDocument/2006/relationships/slide" Target="slides/slide157.xml"/><Relationship Id="rId269" Type="http://schemas.openxmlformats.org/officeDocument/2006/relationships/slide" Target="slides/slide199.xml"/><Relationship Id="rId434" Type="http://schemas.openxmlformats.org/officeDocument/2006/relationships/slide" Target="slides/slide364.xml"/><Relationship Id="rId33" Type="http://schemas.openxmlformats.org/officeDocument/2006/relationships/slideMaster" Target="slideMasters/slideMaster33.xml"/><Relationship Id="rId129" Type="http://schemas.openxmlformats.org/officeDocument/2006/relationships/slide" Target="slides/slide59.xml"/><Relationship Id="rId280" Type="http://schemas.openxmlformats.org/officeDocument/2006/relationships/slide" Target="slides/slide210.xml"/><Relationship Id="rId336" Type="http://schemas.openxmlformats.org/officeDocument/2006/relationships/slide" Target="slides/slide266.xml"/><Relationship Id="rId75" Type="http://schemas.openxmlformats.org/officeDocument/2006/relationships/slide" Target="slides/slide5.xml"/><Relationship Id="rId140" Type="http://schemas.openxmlformats.org/officeDocument/2006/relationships/slide" Target="slides/slide70.xml"/><Relationship Id="rId182" Type="http://schemas.openxmlformats.org/officeDocument/2006/relationships/slide" Target="slides/slide112.xml"/><Relationship Id="rId378" Type="http://schemas.openxmlformats.org/officeDocument/2006/relationships/slide" Target="slides/slide308.xml"/><Relationship Id="rId403" Type="http://schemas.openxmlformats.org/officeDocument/2006/relationships/slide" Target="slides/slide333.xml"/><Relationship Id="rId6" Type="http://schemas.openxmlformats.org/officeDocument/2006/relationships/slideMaster" Target="slideMasters/slideMaster6.xml"/><Relationship Id="rId238" Type="http://schemas.openxmlformats.org/officeDocument/2006/relationships/slide" Target="slides/slide168.xml"/><Relationship Id="rId445" Type="http://schemas.openxmlformats.org/officeDocument/2006/relationships/slide" Target="slides/slide375.xml"/><Relationship Id="rId291" Type="http://schemas.openxmlformats.org/officeDocument/2006/relationships/slide" Target="slides/slide221.xml"/><Relationship Id="rId305" Type="http://schemas.openxmlformats.org/officeDocument/2006/relationships/slide" Target="slides/slide235.xml"/><Relationship Id="rId347" Type="http://schemas.openxmlformats.org/officeDocument/2006/relationships/slide" Target="slides/slide277.xml"/><Relationship Id="rId44" Type="http://schemas.openxmlformats.org/officeDocument/2006/relationships/slideMaster" Target="slideMasters/slideMaster44.xml"/><Relationship Id="rId86" Type="http://schemas.openxmlformats.org/officeDocument/2006/relationships/slide" Target="slides/slide16.xml"/><Relationship Id="rId151" Type="http://schemas.openxmlformats.org/officeDocument/2006/relationships/slide" Target="slides/slide81.xml"/><Relationship Id="rId389" Type="http://schemas.openxmlformats.org/officeDocument/2006/relationships/slide" Target="slides/slide319.xml"/><Relationship Id="rId193" Type="http://schemas.openxmlformats.org/officeDocument/2006/relationships/slide" Target="slides/slide123.xml"/><Relationship Id="rId207" Type="http://schemas.openxmlformats.org/officeDocument/2006/relationships/slide" Target="slides/slide137.xml"/><Relationship Id="rId249" Type="http://schemas.openxmlformats.org/officeDocument/2006/relationships/slide" Target="slides/slide179.xml"/><Relationship Id="rId414" Type="http://schemas.openxmlformats.org/officeDocument/2006/relationships/slide" Target="slides/slide344.xml"/><Relationship Id="rId13" Type="http://schemas.openxmlformats.org/officeDocument/2006/relationships/slideMaster" Target="slideMasters/slideMaster13.xml"/><Relationship Id="rId109" Type="http://schemas.openxmlformats.org/officeDocument/2006/relationships/slide" Target="slides/slide39.xml"/><Relationship Id="rId260" Type="http://schemas.openxmlformats.org/officeDocument/2006/relationships/slide" Target="slides/slide190.xml"/><Relationship Id="rId316" Type="http://schemas.openxmlformats.org/officeDocument/2006/relationships/slide" Target="slides/slide246.xml"/><Relationship Id="rId55" Type="http://schemas.openxmlformats.org/officeDocument/2006/relationships/slideMaster" Target="slideMasters/slideMaster55.xml"/><Relationship Id="rId97" Type="http://schemas.openxmlformats.org/officeDocument/2006/relationships/slide" Target="slides/slide27.xml"/><Relationship Id="rId120" Type="http://schemas.openxmlformats.org/officeDocument/2006/relationships/slide" Target="slides/slide50.xml"/><Relationship Id="rId358" Type="http://schemas.openxmlformats.org/officeDocument/2006/relationships/slide" Target="slides/slide288.xml"/><Relationship Id="rId162" Type="http://schemas.openxmlformats.org/officeDocument/2006/relationships/slide" Target="slides/slide92.xml"/><Relationship Id="rId218" Type="http://schemas.openxmlformats.org/officeDocument/2006/relationships/slide" Target="slides/slide148.xml"/><Relationship Id="rId425" Type="http://schemas.openxmlformats.org/officeDocument/2006/relationships/slide" Target="slides/slide355.xml"/><Relationship Id="rId271" Type="http://schemas.openxmlformats.org/officeDocument/2006/relationships/slide" Target="slides/slide201.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1.xml"/><Relationship Id="rId327" Type="http://schemas.openxmlformats.org/officeDocument/2006/relationships/slide" Target="slides/slide257.xml"/><Relationship Id="rId369" Type="http://schemas.openxmlformats.org/officeDocument/2006/relationships/slide" Target="slides/slide299.xml"/><Relationship Id="rId173" Type="http://schemas.openxmlformats.org/officeDocument/2006/relationships/slide" Target="slides/slide103.xml"/><Relationship Id="rId229" Type="http://schemas.openxmlformats.org/officeDocument/2006/relationships/slide" Target="slides/slide159.xml"/><Relationship Id="rId380" Type="http://schemas.openxmlformats.org/officeDocument/2006/relationships/slide" Target="slides/slide310.xml"/><Relationship Id="rId436" Type="http://schemas.openxmlformats.org/officeDocument/2006/relationships/slide" Target="slides/slide366.xml"/><Relationship Id="rId240" Type="http://schemas.openxmlformats.org/officeDocument/2006/relationships/slide" Target="slides/slide170.xml"/><Relationship Id="rId35" Type="http://schemas.openxmlformats.org/officeDocument/2006/relationships/slideMaster" Target="slideMasters/slideMaster35.xml"/><Relationship Id="rId77" Type="http://schemas.openxmlformats.org/officeDocument/2006/relationships/slide" Target="slides/slide7.xml"/><Relationship Id="rId100" Type="http://schemas.openxmlformats.org/officeDocument/2006/relationships/slide" Target="slides/slide30.xml"/><Relationship Id="rId282" Type="http://schemas.openxmlformats.org/officeDocument/2006/relationships/slide" Target="slides/slide212.xml"/><Relationship Id="rId338" Type="http://schemas.openxmlformats.org/officeDocument/2006/relationships/slide" Target="slides/slide268.xml"/><Relationship Id="rId8" Type="http://schemas.openxmlformats.org/officeDocument/2006/relationships/slideMaster" Target="slideMasters/slideMaster8.xml"/><Relationship Id="rId142" Type="http://schemas.openxmlformats.org/officeDocument/2006/relationships/slide" Target="slides/slide72.xml"/><Relationship Id="rId184" Type="http://schemas.openxmlformats.org/officeDocument/2006/relationships/slide" Target="slides/slide114.xml"/><Relationship Id="rId391" Type="http://schemas.openxmlformats.org/officeDocument/2006/relationships/slide" Target="slides/slide321.xml"/><Relationship Id="rId405" Type="http://schemas.openxmlformats.org/officeDocument/2006/relationships/slide" Target="slides/slide335.xml"/><Relationship Id="rId447" Type="http://schemas.openxmlformats.org/officeDocument/2006/relationships/slide" Target="slides/slide377.xml"/><Relationship Id="rId251" Type="http://schemas.openxmlformats.org/officeDocument/2006/relationships/slide" Target="slides/slide181.xml"/><Relationship Id="rId46" Type="http://schemas.openxmlformats.org/officeDocument/2006/relationships/slideMaster" Target="slideMasters/slideMaster46.xml"/><Relationship Id="rId293" Type="http://schemas.openxmlformats.org/officeDocument/2006/relationships/slide" Target="slides/slide223.xml"/><Relationship Id="rId307" Type="http://schemas.openxmlformats.org/officeDocument/2006/relationships/slide" Target="slides/slide237.xml"/><Relationship Id="rId349" Type="http://schemas.openxmlformats.org/officeDocument/2006/relationships/slide" Target="slides/slide279.xml"/><Relationship Id="rId88" Type="http://schemas.openxmlformats.org/officeDocument/2006/relationships/slide" Target="slides/slide18.xml"/><Relationship Id="rId111" Type="http://schemas.openxmlformats.org/officeDocument/2006/relationships/slide" Target="slides/slide41.xml"/><Relationship Id="rId153" Type="http://schemas.openxmlformats.org/officeDocument/2006/relationships/slide" Target="slides/slide83.xml"/><Relationship Id="rId195" Type="http://schemas.openxmlformats.org/officeDocument/2006/relationships/slide" Target="slides/slide125.xml"/><Relationship Id="rId209" Type="http://schemas.openxmlformats.org/officeDocument/2006/relationships/slide" Target="slides/slide139.xml"/><Relationship Id="rId360" Type="http://schemas.openxmlformats.org/officeDocument/2006/relationships/slide" Target="slides/slide290.xml"/><Relationship Id="rId416" Type="http://schemas.openxmlformats.org/officeDocument/2006/relationships/slide" Target="slides/slide346.xml"/><Relationship Id="rId220" Type="http://schemas.openxmlformats.org/officeDocument/2006/relationships/slide" Target="slides/slide150.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2.xml"/><Relationship Id="rId318" Type="http://schemas.openxmlformats.org/officeDocument/2006/relationships/slide" Target="slides/slide248.xml"/><Relationship Id="rId99" Type="http://schemas.openxmlformats.org/officeDocument/2006/relationships/slide" Target="slides/slide29.xml"/><Relationship Id="rId122" Type="http://schemas.openxmlformats.org/officeDocument/2006/relationships/slide" Target="slides/slide52.xml"/><Relationship Id="rId164" Type="http://schemas.openxmlformats.org/officeDocument/2006/relationships/slide" Target="slides/slide94.xml"/><Relationship Id="rId371" Type="http://schemas.openxmlformats.org/officeDocument/2006/relationships/slide" Target="slides/slide301.xml"/><Relationship Id="rId427" Type="http://schemas.openxmlformats.org/officeDocument/2006/relationships/slide" Target="slides/slide357.xml"/><Relationship Id="rId26" Type="http://schemas.openxmlformats.org/officeDocument/2006/relationships/slideMaster" Target="slideMasters/slideMaster26.xml"/><Relationship Id="rId231" Type="http://schemas.openxmlformats.org/officeDocument/2006/relationships/slide" Target="slides/slide161.xml"/><Relationship Id="rId273" Type="http://schemas.openxmlformats.org/officeDocument/2006/relationships/slide" Target="slides/slide203.xml"/><Relationship Id="rId329" Type="http://schemas.openxmlformats.org/officeDocument/2006/relationships/slide" Target="slides/slide259.xml"/><Relationship Id="rId68" Type="http://schemas.openxmlformats.org/officeDocument/2006/relationships/slideMaster" Target="slideMasters/slideMaster68.xml"/><Relationship Id="rId133" Type="http://schemas.openxmlformats.org/officeDocument/2006/relationships/slide" Target="slides/slide63.xml"/><Relationship Id="rId175" Type="http://schemas.openxmlformats.org/officeDocument/2006/relationships/slide" Target="slides/slide105.xml"/><Relationship Id="rId340" Type="http://schemas.openxmlformats.org/officeDocument/2006/relationships/slide" Target="slides/slide270.xml"/><Relationship Id="rId200" Type="http://schemas.openxmlformats.org/officeDocument/2006/relationships/slide" Target="slides/slide130.xml"/><Relationship Id="rId382" Type="http://schemas.openxmlformats.org/officeDocument/2006/relationships/slide" Target="slides/slide312.xml"/><Relationship Id="rId438" Type="http://schemas.openxmlformats.org/officeDocument/2006/relationships/slide" Target="slides/slide368.xml"/><Relationship Id="rId242" Type="http://schemas.openxmlformats.org/officeDocument/2006/relationships/slide" Target="slides/slide172.xml"/><Relationship Id="rId284" Type="http://schemas.openxmlformats.org/officeDocument/2006/relationships/slide" Target="slides/slide214.xml"/><Relationship Id="rId37" Type="http://schemas.openxmlformats.org/officeDocument/2006/relationships/slideMaster" Target="slideMasters/slideMaster37.xml"/><Relationship Id="rId79" Type="http://schemas.openxmlformats.org/officeDocument/2006/relationships/slide" Target="slides/slide9.xml"/><Relationship Id="rId102" Type="http://schemas.openxmlformats.org/officeDocument/2006/relationships/slide" Target="slides/slide32.xml"/><Relationship Id="rId144" Type="http://schemas.openxmlformats.org/officeDocument/2006/relationships/slide" Target="slides/slide74.xml"/><Relationship Id="rId90" Type="http://schemas.openxmlformats.org/officeDocument/2006/relationships/slide" Target="slides/slide20.xml"/><Relationship Id="rId186" Type="http://schemas.openxmlformats.org/officeDocument/2006/relationships/slide" Target="slides/slide116.xml"/><Relationship Id="rId351" Type="http://schemas.openxmlformats.org/officeDocument/2006/relationships/slide" Target="slides/slide281.xml"/><Relationship Id="rId393" Type="http://schemas.openxmlformats.org/officeDocument/2006/relationships/slide" Target="slides/slide323.xml"/><Relationship Id="rId407" Type="http://schemas.openxmlformats.org/officeDocument/2006/relationships/slide" Target="slides/slide337.xml"/><Relationship Id="rId449" Type="http://schemas.openxmlformats.org/officeDocument/2006/relationships/slide" Target="slides/slide379.xml"/><Relationship Id="rId211" Type="http://schemas.openxmlformats.org/officeDocument/2006/relationships/slide" Target="slides/slide141.xml"/><Relationship Id="rId253" Type="http://schemas.openxmlformats.org/officeDocument/2006/relationships/slide" Target="slides/slide183.xml"/><Relationship Id="rId295" Type="http://schemas.openxmlformats.org/officeDocument/2006/relationships/slide" Target="slides/slide225.xml"/><Relationship Id="rId309" Type="http://schemas.openxmlformats.org/officeDocument/2006/relationships/slide" Target="slides/slide239.xml"/><Relationship Id="rId48" Type="http://schemas.openxmlformats.org/officeDocument/2006/relationships/slideMaster" Target="slideMasters/slideMaster48.xml"/><Relationship Id="rId113" Type="http://schemas.openxmlformats.org/officeDocument/2006/relationships/slide" Target="slides/slide43.xml"/><Relationship Id="rId320" Type="http://schemas.openxmlformats.org/officeDocument/2006/relationships/slide" Target="slides/slide250.xml"/><Relationship Id="rId155" Type="http://schemas.openxmlformats.org/officeDocument/2006/relationships/slide" Target="slides/slide85.xml"/><Relationship Id="rId197" Type="http://schemas.openxmlformats.org/officeDocument/2006/relationships/slide" Target="slides/slide127.xml"/><Relationship Id="rId362" Type="http://schemas.openxmlformats.org/officeDocument/2006/relationships/slide" Target="slides/slide292.xml"/><Relationship Id="rId418" Type="http://schemas.openxmlformats.org/officeDocument/2006/relationships/slide" Target="slides/slide348.xml"/><Relationship Id="rId222" Type="http://schemas.openxmlformats.org/officeDocument/2006/relationships/slide" Target="slides/slide152.xml"/><Relationship Id="rId264" Type="http://schemas.openxmlformats.org/officeDocument/2006/relationships/slide" Target="slides/slide194.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54.xml"/><Relationship Id="rId70" Type="http://schemas.openxmlformats.org/officeDocument/2006/relationships/slideMaster" Target="slideMasters/slideMaster70.xml"/><Relationship Id="rId166" Type="http://schemas.openxmlformats.org/officeDocument/2006/relationships/slide" Target="slides/slide96.xml"/><Relationship Id="rId331" Type="http://schemas.openxmlformats.org/officeDocument/2006/relationships/slide" Target="slides/slide261.xml"/><Relationship Id="rId373" Type="http://schemas.openxmlformats.org/officeDocument/2006/relationships/slide" Target="slides/slide303.xml"/><Relationship Id="rId429" Type="http://schemas.openxmlformats.org/officeDocument/2006/relationships/slide" Target="slides/slide359.xml"/><Relationship Id="rId1" Type="http://schemas.openxmlformats.org/officeDocument/2006/relationships/slideMaster" Target="slideMasters/slideMaster1.xml"/><Relationship Id="rId233" Type="http://schemas.openxmlformats.org/officeDocument/2006/relationships/slide" Target="slides/slide163.xml"/><Relationship Id="rId440" Type="http://schemas.openxmlformats.org/officeDocument/2006/relationships/slide" Target="slides/slide370.xml"/><Relationship Id="rId28" Type="http://schemas.openxmlformats.org/officeDocument/2006/relationships/slideMaster" Target="slideMasters/slideMaster28.xml"/><Relationship Id="rId275" Type="http://schemas.openxmlformats.org/officeDocument/2006/relationships/slide" Target="slides/slide205.xml"/><Relationship Id="rId300" Type="http://schemas.openxmlformats.org/officeDocument/2006/relationships/slide" Target="slides/slide230.xml"/><Relationship Id="rId81" Type="http://schemas.openxmlformats.org/officeDocument/2006/relationships/slide" Target="slides/slide11.xml"/><Relationship Id="rId135" Type="http://schemas.openxmlformats.org/officeDocument/2006/relationships/slide" Target="slides/slide65.xml"/><Relationship Id="rId177" Type="http://schemas.openxmlformats.org/officeDocument/2006/relationships/slide" Target="slides/slide107.xml"/><Relationship Id="rId342" Type="http://schemas.openxmlformats.org/officeDocument/2006/relationships/slide" Target="slides/slide272.xml"/><Relationship Id="rId384" Type="http://schemas.openxmlformats.org/officeDocument/2006/relationships/slide" Target="slides/slide314.xml"/><Relationship Id="rId202" Type="http://schemas.openxmlformats.org/officeDocument/2006/relationships/slide" Target="slides/slide132.xml"/><Relationship Id="rId244" Type="http://schemas.openxmlformats.org/officeDocument/2006/relationships/slide" Target="slides/slide174.xml"/><Relationship Id="rId39" Type="http://schemas.openxmlformats.org/officeDocument/2006/relationships/slideMaster" Target="slideMasters/slideMaster39.xml"/><Relationship Id="rId286" Type="http://schemas.openxmlformats.org/officeDocument/2006/relationships/slide" Target="slides/slide216.xml"/><Relationship Id="rId451" Type="http://schemas.openxmlformats.org/officeDocument/2006/relationships/notesMaster" Target="notesMasters/notesMaster1.xml"/><Relationship Id="rId50" Type="http://schemas.openxmlformats.org/officeDocument/2006/relationships/slideMaster" Target="slideMasters/slideMaster50.xml"/><Relationship Id="rId104" Type="http://schemas.openxmlformats.org/officeDocument/2006/relationships/slide" Target="slides/slide34.xml"/><Relationship Id="rId146" Type="http://schemas.openxmlformats.org/officeDocument/2006/relationships/slide" Target="slides/slide76.xml"/><Relationship Id="rId188" Type="http://schemas.openxmlformats.org/officeDocument/2006/relationships/slide" Target="slides/slide118.xml"/><Relationship Id="rId311" Type="http://schemas.openxmlformats.org/officeDocument/2006/relationships/slide" Target="slides/slide241.xml"/><Relationship Id="rId353" Type="http://schemas.openxmlformats.org/officeDocument/2006/relationships/slide" Target="slides/slide283.xml"/><Relationship Id="rId395" Type="http://schemas.openxmlformats.org/officeDocument/2006/relationships/slide" Target="slides/slide325.xml"/><Relationship Id="rId409" Type="http://schemas.openxmlformats.org/officeDocument/2006/relationships/slide" Target="slides/slide3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371F489-9317-2742-8EE6-9975ED4BAE9F}" type="slidenum">
              <a:rPr lang="en-US"/>
              <a:pPr>
                <a:defRPr/>
              </a:pPr>
              <a:t>‹#›</a:t>
            </a:fld>
            <a:endParaRPr lang="en-US"/>
          </a:p>
        </p:txBody>
      </p:sp>
    </p:spTree>
    <p:extLst>
      <p:ext uri="{BB962C8B-B14F-4D97-AF65-F5344CB8AC3E}">
        <p14:creationId xmlns:p14="http://schemas.microsoft.com/office/powerpoint/2010/main" val="1012857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solidFill>
                  <a:prstClr val="black"/>
                </a:solidFill>
              </a:rPr>
              <a:pPr/>
              <a:t>1</a:t>
            </a:fld>
            <a:endParaRPr lang="en-US" sz="1200">
              <a:solidFill>
                <a:prstClr val="black"/>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570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Arabic-288</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English-193</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213134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153</a:t>
            </a:fld>
            <a:endParaRPr lang="en-US">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FC742-518F-464D-BCBC-BAA48F99879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lgn="r" rtl="1">
              <a:spcBef>
                <a:spcPct val="0"/>
              </a:spcBef>
              <a:defRPr/>
            </a:pPr>
            <a:r>
              <a:rPr lang="ar-JO" dirty="0">
                <a:latin typeface="+mn-lt"/>
                <a:ea typeface="+mn-ea"/>
                <a:cs typeface="+mn-cs"/>
              </a:rPr>
              <a:t>نقرأ في متَّى 21: 9 الكلمات الآتية: "</a:t>
            </a:r>
            <a:r>
              <a:rPr kumimoji="0" lang="ar-SA" sz="1200" b="0"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وَالْجُمُوعُ الَّذِينَ تَقَدَّمُوا وَالَّذِينَ تَبِعُوا كَانُوا يَصْرَخُونَ: «أُوصَنَّا لاِبْنِ دَاوُدَ! مُبَارَكٌ الآتِي بِاسْمِ الرَّبِّ! أُوصَنَّا فِي الأَعَالِي!»</a:t>
            </a:r>
            <a:r>
              <a:rPr lang="ar-JO" dirty="0">
                <a:latin typeface="+mn-lt"/>
                <a:ea typeface="+mn-ea"/>
                <a:cs typeface="+mn-cs"/>
              </a:rPr>
              <a:t>".</a:t>
            </a:r>
            <a:endParaRPr lang="en-US" dirty="0">
              <a:latin typeface="+mn-lt"/>
              <a:ea typeface="+mn-ea"/>
              <a:cs typeface="+mn-cs"/>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“So what is most important to your church?  What is unique?”  If he had asked you, what would you have said?  I told him one word: LOVE!</a:t>
            </a:r>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obviously could not see beyond herself.</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12697408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died young through suicide.</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144</a:t>
            </a:r>
          </a:p>
          <a:p>
            <a:pPr eaLnBrk="1" hangingPunct="1"/>
            <a:r>
              <a:rPr lang="en-US" dirty="0">
                <a:latin typeface="Arial" charset="0"/>
                <a:ea typeface="ＭＳ Ｐゴシック" charset="0"/>
                <a:cs typeface="Arial"/>
              </a:rPr>
              <a:t>NS-02-Mark9-16-slide 109</a:t>
            </a:r>
            <a:endParaRPr lang="en-US" dirty="0"/>
          </a:p>
        </p:txBody>
      </p:sp>
    </p:spTree>
    <p:extLst>
      <p:ext uri="{BB962C8B-B14F-4D97-AF65-F5344CB8AC3E}">
        <p14:creationId xmlns:p14="http://schemas.microsoft.com/office/powerpoint/2010/main" val="36798073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dirty="0">
                <a:latin typeface="Arial" charset="0"/>
                <a:ea typeface="ＭＳ Ｐゴシック" charset="0"/>
                <a:cs typeface="ＭＳ Ｐゴシック" charset="0"/>
              </a:rPr>
              <a:t>OS-32-Jonah-22, 157</a:t>
            </a:r>
          </a:p>
          <a:p>
            <a:pPr eaLnBrk="1" hangingPunct="1"/>
            <a:r>
              <a:rPr lang="en-US" dirty="0">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Common-294</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NS-02-Mark1-8-slide 111</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climatic event of the seven-year Tribulation is the center when the Antichrist declares himself God. This was prophesied in Daniel 9:27 and further explained in Revelation. (Slide by Randall Price)</a:t>
            </a:r>
          </a:p>
          <a:p>
            <a:r>
              <a:rPr lang="en-US" dirty="0"/>
              <a:t>______________</a:t>
            </a:r>
          </a:p>
          <a:p>
            <a:r>
              <a:rPr lang="en-US" dirty="0"/>
              <a:t>OD-04-Matt_24v15_Middle_of_the_Tribulation_(</a:t>
            </a:r>
            <a:r>
              <a:rPr lang="en-US" dirty="0" err="1"/>
              <a:t>Randall_Price</a:t>
            </a:r>
            <a:r>
              <a:rPr lang="en-US" dirty="0"/>
              <a:t>)-33</a:t>
            </a:r>
          </a:p>
          <a:p>
            <a:r>
              <a:rPr lang="en-US" dirty="0"/>
              <a:t>NS-01-Matt15-28—slide 151</a:t>
            </a:r>
          </a:p>
          <a:p>
            <a:r>
              <a:rPr lang="en-US" dirty="0"/>
              <a:t>NS-27-Rev 4-20—</a:t>
            </a:r>
            <a:r>
              <a:rPr lang="en-US"/>
              <a:t>slide 135</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80FF7B-11EA-1249-B57C-E010507D73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36440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0" kern="1200" baseline="0" dirty="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1 The Judgment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2 The earth</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3 The sea</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4 The rivers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5 The heavens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6 Mankind—torment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7 An army</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Angry nations</a:t>
            </a:r>
          </a:p>
          <a:p>
            <a:endParaRPr lang="en-US" sz="1200" i="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the Olivet Discourse (Matt 24) and Seals (Rev 6) is also striking.</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Common-476</a:t>
            </a:r>
          </a:p>
          <a:p>
            <a:r>
              <a:rPr lang="en-US" dirty="0">
                <a:latin typeface="Times New Roman" charset="0"/>
                <a:ea typeface="ＭＳ Ｐゴシック" charset="0"/>
                <a:cs typeface="ＭＳ Ｐゴシック" charset="0"/>
              </a:rPr>
              <a:t>NS-01-Matt15-28-slide 153</a:t>
            </a:r>
          </a:p>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NS-27-Rev4-6-slide 133</a:t>
            </a:r>
          </a:p>
          <a:p>
            <a:r>
              <a:rPr lang="en-US" dirty="0">
                <a:latin typeface="Times New Roman" charset="0"/>
                <a:ea typeface="ＭＳ Ｐゴシック" charset="0"/>
                <a:cs typeface="ＭＳ Ｐゴシック" charset="0"/>
              </a:rPr>
              <a:t>NS-27-Rev7-12-slide 31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9821014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r" defTabSz="914400" rtl="1" eaLnBrk="0" fontAlgn="base" latinLnBrk="0" hangingPunct="0">
              <a:lnSpc>
                <a:spcPct val="100000"/>
              </a:lnSpc>
              <a:spcBef>
                <a:spcPct val="30000"/>
              </a:spcBef>
              <a:spcAft>
                <a:spcPct val="0"/>
              </a:spcAft>
              <a:buClrTx/>
              <a:buSzTx/>
              <a:buFontTx/>
              <a:buNone/>
              <a:tabLst/>
              <a:defRPr/>
            </a:pPr>
            <a:r>
              <a:rPr lang="ar-JO" dirty="0"/>
              <a:t>ليوناردو كوستا ، "تحقيق متى 24: 4-31 في التقليد التدبيري" ، موقع التدبيرية التكاملية
</a:t>
            </a:r>
            <a:r>
              <a:rPr lang="en-US" dirty="0"/>
              <a:t>http://</a:t>
            </a:r>
            <a:r>
              <a:rPr lang="en-US" dirty="0" err="1"/>
              <a:t>i-disp.com</a:t>
            </a:r>
            <a:r>
              <a:rPr lang="en-US" dirty="0"/>
              <a:t>/the-fulfillment-of-</a:t>
            </a:r>
            <a:r>
              <a:rPr lang="ar-JO" dirty="0"/>
              <a:t>متى-244-31-</a:t>
            </a:r>
            <a:r>
              <a:rPr lang="en-US" dirty="0"/>
              <a:t>in-dispensational-tradition/ </a:t>
            </a:r>
            <a:r>
              <a:rPr lang="ar-JO" dirty="0"/>
              <a:t>تم الوصول إليه في 24 يوليو 2015</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175</a:t>
            </a:fld>
            <a:endParaRPr lang="en-US">
              <a:solidFill>
                <a:prstClr val="black"/>
              </a:solidFill>
            </a:endParaRPr>
          </a:p>
        </p:txBody>
      </p:sp>
    </p:spTree>
    <p:extLst>
      <p:ext uri="{BB962C8B-B14F-4D97-AF65-F5344CB8AC3E}">
        <p14:creationId xmlns:p14="http://schemas.microsoft.com/office/powerpoint/2010/main" val="27414582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a:t>
            </a:r>
            <a:r>
              <a:rPr lang="ar-SA" baseline="0" dirty="0"/>
              <a:t>متى</a:t>
            </a:r>
            <a:r>
              <a:rPr lang="en-US" baseline="0" dirty="0"/>
              <a:t> 24:4-31 in Dispensational Tradition,</a:t>
            </a:r>
            <a:r>
              <a:rPr lang="mr-IN" baseline="0" dirty="0"/>
              <a:t>"</a:t>
            </a:r>
            <a:r>
              <a:rPr lang="en-US" baseline="0" dirty="0"/>
              <a:t> Integrative Dispensationalism website</a:t>
            </a:r>
            <a:endParaRPr lang="en-US" dirty="0"/>
          </a:p>
          <a:p>
            <a:r>
              <a:rPr lang="en-US" dirty="0"/>
              <a:t>http://i-</a:t>
            </a:r>
            <a:r>
              <a:rPr lang="en-US" dirty="0" err="1"/>
              <a:t>disp.com</a:t>
            </a:r>
            <a:r>
              <a:rPr lang="en-US" dirty="0"/>
              <a:t>/the-fulfillment-of-</a:t>
            </a:r>
            <a:r>
              <a:rPr lang="ar-SA" dirty="0"/>
              <a:t>متى</a:t>
            </a:r>
            <a:r>
              <a:rPr lang="en-US" dirty="0"/>
              <a:t>-244-31-in-dispensational-tradition/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176</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a:t>
            </a:r>
            <a:r>
              <a:rPr lang="ar-SA" baseline="0" dirty="0"/>
              <a:t>متى</a:t>
            </a:r>
            <a:r>
              <a:rPr lang="en-US" baseline="0" dirty="0"/>
              <a:t> 24:4-31 in Dispensational Tradition,</a:t>
            </a:r>
            <a:r>
              <a:rPr lang="mr-IN" baseline="0" dirty="0"/>
              <a:t>"</a:t>
            </a:r>
            <a:r>
              <a:rPr lang="en-US" baseline="0" dirty="0"/>
              <a:t> Integrative Dispensationalism website</a:t>
            </a:r>
            <a:endParaRPr lang="en-US" dirty="0"/>
          </a:p>
          <a:p>
            <a:r>
              <a:rPr lang="en-US" dirty="0"/>
              <a:t>http://i-</a:t>
            </a:r>
            <a:r>
              <a:rPr lang="en-US" dirty="0" err="1"/>
              <a:t>disp.com</a:t>
            </a:r>
            <a:r>
              <a:rPr lang="en-US" dirty="0"/>
              <a:t>/the-fulfillment-of-</a:t>
            </a:r>
            <a:r>
              <a:rPr lang="ar-SA" dirty="0"/>
              <a:t>متى</a:t>
            </a:r>
            <a:r>
              <a:rPr lang="en-US" dirty="0"/>
              <a:t>-244-31-in-dispensational-tradition/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177</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JO" dirty="0"/>
              <a:t>
ليوناردو كوستا ، "تحقيق متى 24: 4-31 في التقليد التدبيري" ، موقع التدبيرية التكاملية
</a:t>
            </a:r>
            <a:r>
              <a:rPr lang="en-US" dirty="0"/>
              <a:t>http://</a:t>
            </a:r>
            <a:r>
              <a:rPr lang="en-US" dirty="0" err="1"/>
              <a:t>i-disp.com</a:t>
            </a:r>
            <a:r>
              <a:rPr lang="en-US" dirty="0"/>
              <a:t>/the-fulfillment-of-</a:t>
            </a:r>
            <a:r>
              <a:rPr lang="ar-JO" dirty="0"/>
              <a:t>متى-244-31-</a:t>
            </a:r>
            <a:r>
              <a:rPr lang="en-US" dirty="0"/>
              <a:t>in-dispensational-tradition/ </a:t>
            </a:r>
            <a:r>
              <a:rPr lang="ar-JO" dirty="0"/>
              <a:t>تم الوصول إليه في 24 يوليو 2015
</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178</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22397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9FE97F-A589-6441-B13E-7AB4CB8CA074}"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95021168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63DF7-7A39-EC4A-8E8C-5974BE1A9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Common Arabic-324</a:t>
            </a:r>
          </a:p>
          <a:p>
            <a:pPr eaLnBrk="1" hangingPunct="1"/>
            <a:r>
              <a:rPr lang="en-US" dirty="0">
                <a:ea typeface="ＭＳ Ｐゴシック" charset="0"/>
                <a:cs typeface="ＭＳ Ｐゴシック" charset="0"/>
              </a:rPr>
              <a:t>LC-08-Preparation for the Death of the King-23, 48</a:t>
            </a:r>
          </a:p>
          <a:p>
            <a:pPr eaLnBrk="1" hangingPunct="1"/>
            <a:r>
              <a:rPr lang="en-US" dirty="0">
                <a:ea typeface="ＭＳ Ｐゴシック" charset="0"/>
                <a:cs typeface="ＭＳ Ｐゴシック" charset="0"/>
              </a:rPr>
              <a:t>NS-01-Matt14-28-slide 157</a:t>
            </a:r>
          </a:p>
          <a:p>
            <a:pPr eaLnBrk="1" hangingPunct="1"/>
            <a:r>
              <a:rPr lang="en-US" dirty="0">
                <a:ea typeface="ＭＳ Ｐゴシック" charset="0"/>
                <a:cs typeface="ＭＳ Ｐゴシック" charset="0"/>
              </a:rPr>
              <a:t>NS-03-Luke13-24-slide 136</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229039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745A2-DAED-3047-9923-3A537A817E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0446957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9490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14611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b="1"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18483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33</a:t>
            </a:fld>
            <a:endParaRPr lang="en-US"/>
          </a:p>
        </p:txBody>
      </p:sp>
    </p:spTree>
    <p:extLst>
      <p:ext uri="{BB962C8B-B14F-4D97-AF65-F5344CB8AC3E}">
        <p14:creationId xmlns:p14="http://schemas.microsoft.com/office/powerpoint/2010/main" val="353460044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301</a:t>
            </a:fld>
            <a:endParaRPr lang="en-US"/>
          </a:p>
        </p:txBody>
      </p:sp>
    </p:spTree>
    <p:extLst>
      <p:ext uri="{BB962C8B-B14F-4D97-AF65-F5344CB8AC3E}">
        <p14:creationId xmlns:p14="http://schemas.microsoft.com/office/powerpoint/2010/main" val="50180794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1F615-72CA-5341-AF54-020DCDE80116}" type="slidenum">
              <a:rPr lang="en-US" sz="1200">
                <a:solidFill>
                  <a:prstClr val="black"/>
                </a:solidFill>
              </a:rPr>
              <a:pPr/>
              <a:t>34</a:t>
            </a:fld>
            <a:endParaRPr lang="en-US" sz="1200">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09.33</a:t>
            </a:r>
          </a:p>
          <a:p>
            <a:pPr eaLnBrk="1" hangingPunct="1"/>
            <a:r>
              <a:rPr lang="en-US" dirty="0">
                <a:ea typeface="ＭＳ Ｐゴシック" charset="0"/>
                <a:cs typeface="ＭＳ Ｐゴシック" charset="0"/>
              </a:rPr>
              <a:t>BS 20.33; 25.09</a:t>
            </a:r>
          </a:p>
          <a:p>
            <a:pPr eaLnBrk="1" hangingPunct="1"/>
            <a:r>
              <a:rPr lang="en-US" dirty="0">
                <a:ea typeface="ＭＳ Ｐゴシック" charset="0"/>
                <a:cs typeface="ＭＳ Ｐゴシック" charset="0"/>
              </a:rPr>
              <a:t>NS Mt 15.8</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291677410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304450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410059081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109832175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pPr/>
              <a:t>330</a:t>
            </a:fld>
            <a:endParaRPr lang="en-US" sz="1200"/>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922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09.34</a:t>
            </a:r>
          </a:p>
          <a:p>
            <a:pPr eaLnBrk="1" hangingPunct="1"/>
            <a:r>
              <a:rPr lang="en-US" dirty="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NS Mt 15.9</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07.15. 09.35; 11.25; 12.16; 16:11 HO subject only</a:t>
            </a:r>
          </a:p>
          <a:p>
            <a:pPr eaLnBrk="1" hangingPunct="1"/>
            <a:r>
              <a:rPr lang="en-US" dirty="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NS Mt 15.16</a:t>
            </a:r>
          </a:p>
          <a:p>
            <a:pPr eaLnBrk="1" hangingPunct="1"/>
            <a:endParaRPr lang="en-US" dirty="0">
              <a:ea typeface="MS PGothic" charset="0"/>
              <a:cs typeface="MS PGothic"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r"/>
            <a:r>
              <a:rPr lang="ar-JO" dirty="0">
                <a:latin typeface="Arial" panose="020B0604020202020204" pitchFamily="34" charset="0"/>
                <a:cs typeface="Arial" panose="020B0604020202020204" pitchFamily="34" charset="0"/>
              </a:rPr>
              <a:t>يعطي لاويين 23 ترتيب ثلاثة أعياد رئيسية لإسرائيل: • عيد الفصح ، • الفطير ، و • البكر.
• ولكن كيف يمكن ليسوع أن يكون له عيد الفصح ليلة الخميس ثم يموت في الساعة 3 مساء في اليوم التالي يوم الجمعة عندما كانت حملان الفصح تذبح؟ ولماذا أراد القادة اليهود رفع الجثث عن الصليب بسرعة مع اقتراب عيد الفصح عندما كان يسوع قد احتفل بالفعل بعيد الفصح في الليلة السابقة؟ 
• الجواب هو أن يهود الجليل احتفلوا بعيد الفصح في اليوم السابق • يهود يهودا. بما أن تلاميذه كانوا من الجليليين ، فقد احتفل يسوع بشكل طبيعي في جدولهم الزمني. 
</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274</a:t>
            </a:r>
          </a:p>
          <a:p>
            <a:pPr eaLnBrk="1" hangingPunct="1"/>
            <a:r>
              <a:rPr lang="en-US" dirty="0">
                <a:latin typeface="Times New Roman" charset="0"/>
                <a:ea typeface="ＭＳ Ｐゴシック" charset="0"/>
                <a:cs typeface="ＭＳ Ｐゴシック" charset="0"/>
              </a:rPr>
              <a:t>NS-03-Luke13-24-slide 290</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352</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eaLnBrk="1" hangingPunct="1"/>
            <a:r>
              <a:rPr lang="ar-JO" dirty="0">
                <a:latin typeface="Arial" charset="0"/>
                <a:ea typeface="ＭＳ Ｐゴシック" charset="0"/>
                <a:cs typeface="ＭＳ Ｐゴシック" charset="0"/>
              </a:rPr>
              <a:t>المسيح لديه كل السلطان لكنه يمد بعضا منه إلينا كأشخاص تحت سلطانه.  قد يبدو أن هناك أربع وصايا هنا ، لكن "تلمذة" هي الوصية الوحيدة هنا.  يحدث هذا من خلال طاعة المشاركين الثلاثة: الذهاب والمعمودية والتعليم.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1935926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JO" dirty="0">
                <a:latin typeface="Arial" charset="0"/>
                <a:ea typeface="ＭＳ Ｐゴシック" charset="0"/>
                <a:cs typeface="ＭＳ Ｐゴシック" charset="0"/>
              </a:rPr>
              <a:t>تؤكد معظم الكنائس على العمود الثالث وتفكر فقط في التعليم على أنه تلمذة. ومع ذلك ، فإنه يشمل الذهاب والتعميد والتعليم.
ضع قائمة بالخدمات في كنيستك تحت العمود المناسب لها.  إذا لم يكن من الممكن إدراجها تحت واحدة من هذه ، فقم بإزالة تلك الوزارة.
أي من الأعمدة الثلاثة هو الأضعف في كنيستك؟  ما الذي يمكنك فعله لتقوية هذه المنطقة الضعيفة؟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9743875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4A0472-02BC-D24A-84E6-76DC69F3E723}" type="slidenum">
              <a:rPr lang="en-US" sz="1200">
                <a:solidFill>
                  <a:prstClr val="black"/>
                </a:solidFill>
              </a:rPr>
              <a:pPr/>
              <a:t>38</a:t>
            </a:fld>
            <a:endParaRPr lang="en-US" sz="1200">
              <a:solidFill>
                <a:prstClr val="black"/>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منذ حوالي 35 سنة رنمتُ ضمن فريق موسيقي مكون من سبعة موسيقيين يدعى </a:t>
            </a:r>
            <a:r>
              <a:rPr lang="ar-JO" sz="1800" b="1" dirty="0">
                <a:effectLst/>
                <a:latin typeface="Calibri" panose="020F0502020204030204" pitchFamily="34" charset="0"/>
                <a:ea typeface="Calibri" panose="020F0502020204030204" pitchFamily="34" charset="0"/>
                <a:cs typeface="Arial" panose="020B0604020202020204" pitchFamily="34" charset="0"/>
              </a:rPr>
              <a:t>الطرق المتقاطعة</a:t>
            </a:r>
            <a:r>
              <a:rPr lang="ar-JO" sz="1800" dirty="0">
                <a:effectLst/>
                <a:latin typeface="Calibri" panose="020F0502020204030204" pitchFamily="34" charset="0"/>
                <a:ea typeface="Calibri" panose="020F0502020204030204" pitchFamily="34" charset="0"/>
                <a:cs typeface="Arial" panose="020B0604020202020204" pitchFamily="34" charset="0"/>
              </a:rPr>
              <a:t>، إذا كنت لا تستطيع القول، فأنا ذلك الشخص الذي ليس يابانيًا.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2916774102"/>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304450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4100590815"/>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1098321754"/>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42145082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547758752"/>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ما الذي يعيقك في ملكوتك قبل أن تعانق ملكوت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وظيفتك؟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توكلك على الله للوفاء باحتياجاتك المادية؟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علاقة؟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هل يمكنك أن تخبره الآن أن تريد ملكوته بدلاً من ملكوتك؟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40735749"/>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367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78C5F-2A81-0643-B71E-83140F9558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378709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CF921-CE00-F044-88A4-EB4506B6B527}" type="slidenum">
              <a:rPr lang="en-US" sz="1200">
                <a:solidFill>
                  <a:prstClr val="black"/>
                </a:solidFill>
              </a:rPr>
              <a:pPr/>
              <a:t>39</a:t>
            </a:fld>
            <a:endParaRPr lang="en-US" sz="1200">
              <a:solidFill>
                <a:prstClr val="black"/>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شاركنا الإنجيل في الصين و– حمدًا لله – وصلنا إلى أكثر من 600 شخص في كل حفلة!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954932"/>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427702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90252853"/>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LC-10-Resurrection-167</a:t>
            </a:r>
          </a:p>
          <a:p>
            <a:r>
              <a:rPr lang="en-US" dirty="0"/>
              <a:t>NS-01-Matt15-28-slide 337</a:t>
            </a:r>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375</a:t>
            </a:fld>
            <a:endParaRPr lang="en-US"/>
          </a:p>
        </p:txBody>
      </p:sp>
    </p:spTree>
    <p:extLst>
      <p:ext uri="{BB962C8B-B14F-4D97-AF65-F5344CB8AC3E}">
        <p14:creationId xmlns:p14="http://schemas.microsoft.com/office/powerpoint/2010/main" val="82766283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1E086-35CB-714C-9F3C-26B5B4BA19BD}" type="slidenum">
              <a:rPr lang="en-US" sz="1200">
                <a:solidFill>
                  <a:prstClr val="black"/>
                </a:solidFill>
              </a:rPr>
              <a:pPr/>
              <a:t>40</a:t>
            </a:fld>
            <a:endParaRPr lang="en-US" sz="1200">
              <a:solidFill>
                <a:prstClr val="black"/>
              </a:solidFill>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شارك فريق الطرق المتقاطعة الإنجيل في 11 دولة آسيوية وشاهد أكثر من 10000 شخص يؤمنون بالمسيح كما مبين في بطاقات التعليقات في 269 من حفلاتنا الموسيقية.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نحتاج أن نفهم ما معنى أن يكون يسوع هو الرب يسوع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هل توافق على أن أسم يسوع هو أكثر الأسماء إهانة في العالم؟ قلة من الناس من يقسمون باسم أي قائد ديني أو سياسي أو أي قائد آخر.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حتى المسيحيين لا يفكرون كثيرًا في الأسماء الرئيسية الثلاثة ليسوع المشهورة 60 مرة في العهد الجديد.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2456558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CB2AA-155E-864F-BC6E-43147F1E60F8}" type="slidenum">
              <a:rPr lang="en-US" sz="1200">
                <a:solidFill>
                  <a:prstClr val="black"/>
                </a:solidFill>
              </a:rPr>
              <a:pPr/>
              <a:t>41</a:t>
            </a:fld>
            <a:endParaRPr lang="en-US" sz="1200">
              <a:solidFill>
                <a:prstClr val="black"/>
              </a:solidFill>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إذا كنت تعرف أي شيء عن الحرب الروحية، فهي أن عدو أروحنا يركز جهوده على المؤمنين الذين لهم تأثير لأجل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في فريقنا، جاءت المعارضة من الداخل – حيث كانت العلاقات تمثل تحديًا. في ذلك الفريق كان هناك امرأة معينة تدعى كاي. كانت امرأة تقيّة، لكننا لم نكن نتفق في وجهات النظر تمامًا. في الواقع، شَعَرَت عدة مرات أنني "السيد الذي يعرف كل شيء". لم يعجبها سلوكياتي، ولا ملابسي، أو رؤيتي في مجموعتنا لدراسة الكتاب المقدس. لقد تجنبت أن تكون بالقرب مني وبدا كما لو أنني لا أستطيع فعل أي شيء بشكل صحيح! لقد رأتني مغرور حقًا.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إذن ماذا تفعل عندما تكون مضطرًا للدخول في علاقة عمل من شخص بكل بساطة لا يحبك؟ اكتشفت أنني لا يمكنني تجنب كاي حقًا. بعد كل شيء، كان لدينا كل يوم تدريب لمدة أربع ساعات للتدريب مع الفريق الموسيقي. كان علي أن أرنم معها في وئام – حرفيًا! لكن غالبًا ما كان الخلاف يسود. ثم كان لدينا حفل موسيقي وعلينا أن نعمل معًا.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b="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35A919-D402-3842-9CCF-34FF9B2E537C}" type="slidenum">
              <a:rPr lang="en-US" sz="1200">
                <a:solidFill>
                  <a:prstClr val="black"/>
                </a:solidFill>
              </a:rPr>
              <a:pPr/>
              <a:t>42</a:t>
            </a:fld>
            <a:endParaRPr lang="en-US" sz="1200">
              <a:solidFill>
                <a:prstClr val="black"/>
              </a:solidFill>
            </a:endParaRPr>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بعد ذلك خدمني الله من خلال نصّين في إنجيل متى أصبحا "عمودين علائقيين" أرغب مشاركتهما معكم اليوم. هذان النصّان غيّرا حياتي حرفيًا.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242847-8425-C847-9178-BB78180482D5}" type="slidenum">
              <a:rPr lang="en-US" sz="1200">
                <a:solidFill>
                  <a:prstClr val="black"/>
                </a:solidFill>
              </a:rPr>
              <a:pPr/>
              <a:t>43</a:t>
            </a:fld>
            <a:endParaRPr lang="en-US" sz="1200">
              <a:solidFill>
                <a:prstClr val="black"/>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لقد مكنونا أنا وكاي للتوفيق بين خلافاتنا – إلى درجة أنه بعد ثلاث سنوات من خلافاتنا الأولية، قالت كاي في الواقع "نعم" للزواج مني!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5A3B48-A1A5-FF46-BC94-C37E3FC7853B}" type="slidenum">
              <a:rPr lang="en-US" sz="1200">
                <a:solidFill>
                  <a:prstClr val="black"/>
                </a:solidFill>
              </a:rPr>
              <a:pPr/>
              <a:t>44</a:t>
            </a:fld>
            <a:endParaRPr lang="en-US" sz="1200">
              <a:solidFill>
                <a:prstClr val="black"/>
              </a:solidFill>
            </a:endParaRPr>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نعم، كاي هو أسمها الأوسط. أسمها الكامل الآن سوزان كاي جريفيث.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B47E67-6431-9148-8449-21D7522DF872}" type="slidenum">
              <a:rPr lang="en-US" sz="1200">
                <a:solidFill>
                  <a:prstClr val="black"/>
                </a:solidFill>
              </a:rPr>
              <a:pPr/>
              <a:t>45</a:t>
            </a:fld>
            <a:endParaRPr lang="en-US" sz="1200">
              <a:solidFill>
                <a:prstClr val="black"/>
              </a:solidFill>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هل واجهتك مشكلة مع مؤمن آخر؟   (إذا قلت "لا"، فأنا أتساءل أي كوكب كنت تعيش فيه!) هل أنت في شركة مع كل مسيحي تعرفه الآن – أفراد عائلتك، زملائك في العمل، جيرانك وأصدقائك؟ إذا لم تكن في انسجام معهم، فماذا تفعل؟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إذا آذيت شخصًا آخر، فإن متى 5 يخبرك بما عليك أن تفعله في أي قضية عامة تفرّقك.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1EA978-C162-1E4B-B930-C3D285031611}" type="slidenum">
              <a:rPr lang="en-US" sz="1200">
                <a:solidFill>
                  <a:prstClr val="black"/>
                </a:solidFill>
              </a:rPr>
              <a:pPr/>
              <a:t>46</a:t>
            </a:fld>
            <a:endParaRPr lang="en-US" sz="1200">
              <a:solidFill>
                <a:prstClr val="black"/>
              </a:solidFill>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دعونا نقرأها.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يضع عليك الله مسؤولية المصالحة إذا كنت أنت </a:t>
            </a:r>
            <a:r>
              <a:rPr lang="ar-JO" sz="1800" b="1" dirty="0">
                <a:effectLst/>
                <a:latin typeface="Calibri" panose="020F0502020204030204" pitchFamily="34" charset="0"/>
                <a:ea typeface="Calibri" panose="020F0502020204030204" pitchFamily="34" charset="0"/>
                <a:cs typeface="Arial" panose="020B0604020202020204" pitchFamily="34" charset="0"/>
              </a:rPr>
              <a:t>المذنب</a:t>
            </a:r>
            <a:r>
              <a:rPr lang="ar-JO"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40800-A92E-874F-A6AF-BC431D5DF70A}" type="slidenum">
              <a:rPr lang="en-US" sz="1200">
                <a:solidFill>
                  <a:prstClr val="black"/>
                </a:solidFill>
              </a:rPr>
              <a:pPr/>
              <a:t>47</a:t>
            </a:fld>
            <a:endParaRPr lang="en-US" sz="1200">
              <a:solidFill>
                <a:prstClr val="black"/>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آخر مرة راجعت فيها، لم يكن المؤمنون يقدمون ذبائح عند المذبح. فإلى أي شيء يشير "المذبح" اليوم؟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FA4A17-18B4-8844-9E20-DE2F48D31748}" type="slidenum">
              <a:rPr lang="en-US" sz="1200">
                <a:solidFill>
                  <a:prstClr val="black"/>
                </a:solidFill>
              </a:rPr>
              <a:pPr/>
              <a:t>48</a:t>
            </a:fld>
            <a:endParaRPr lang="en-US" sz="1200">
              <a:solidFill>
                <a:prstClr val="black"/>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على الأقل، يشير إلى مائدة الرب – علامة على الشركة والوحدة – لذلك لا تأخذ من مائدة الرب عندما تكون في خلاف مع مؤمن آخر.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05A831-82CF-5146-AB86-F3E14555B170}" type="slidenum">
              <a:rPr lang="en-US" sz="1200">
                <a:solidFill>
                  <a:srgbClr val="000000"/>
                </a:solidFill>
              </a:rPr>
              <a:pPr/>
              <a:t>49</a:t>
            </a:fld>
            <a:endParaRPr lang="en-US" sz="1200">
              <a:solidFill>
                <a:srgbClr val="000000"/>
              </a:solidFill>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ومع ذلك، في بعض الحالات، أنت مستاء. الشخص الآخر مذنب بالخطية. في النهاية، كل كنيسة تواجه مشاكل مع المؤمنين الذين يعيشون في الخطية. في هذه الحالة، سيردهم الجسد المحب إلى قداسة الله.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CD41B-F14B-8549-AF57-12F3EC316555}" type="slidenum">
              <a:rPr lang="en-US" sz="1200">
                <a:solidFill>
                  <a:prstClr val="black"/>
                </a:solidFill>
              </a:rPr>
              <a:pPr/>
              <a:t>50</a:t>
            </a:fld>
            <a:endParaRPr lang="en-US" sz="1200">
              <a:solidFill>
                <a:prstClr val="black"/>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إذن، كيف تعيد المؤمنين الخطأة بشكل صحيح؟ عندما يبتعد إنسان ما عن إرادة الله، ما العملية التي نستخدمها لإعادة ذلك الشخص؟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لبى يسوع كل نبوة يجب أن نتوقعها منه ليثبت أنه ملك</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JO" sz="1800" dirty="0">
                <a:effectLst/>
                <a:latin typeface="Arial" panose="020B0604020202020204" pitchFamily="34" charset="0"/>
                <a:ea typeface="Calibri" panose="020F0502020204030204" pitchFamily="34" charset="0"/>
                <a:cs typeface="Arial" panose="020B0604020202020204" pitchFamily="34" charset="0"/>
              </a:rPr>
              <a:t>المسيح يعني المسيا – الحاكم، لأنه حقق كل جزء من وصف وظيفته.</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ما الذي يجب أن يفعله المسيح أكثر لأجلك حتى تثق به في حياتك؟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هل كنت ضحية لخطأ المسيح الأول؟ كيف؟</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هل ترى كيف كان إحصائيًا أنه من غير المحتمل أن يكون يسوع هو المسيا؟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1441697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AF3A82-551D-7944-BF47-775A0015F8B0}" type="slidenum">
              <a:rPr lang="en-US" sz="1200">
                <a:solidFill>
                  <a:srgbClr val="000000"/>
                </a:solidFill>
              </a:rPr>
              <a:pPr/>
              <a:t>51</a:t>
            </a:fld>
            <a:endParaRPr lang="en-US" sz="1200">
              <a:solidFill>
                <a:srgbClr val="000000"/>
              </a:solidFill>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هذه لا تشير فقط إلى الزواج، ولا الخطايا الجسيمة – هي أي نوع من الخطايا التي يمكن أن تضر أي علاقة بين المؤمنين.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0BC426-EC80-7449-913C-6C60A5B8EAF4}" type="slidenum">
              <a:rPr lang="en-US" sz="1200">
                <a:solidFill>
                  <a:prstClr val="black"/>
                </a:solidFill>
              </a:rPr>
              <a:pPr/>
              <a:t>52</a:t>
            </a:fld>
            <a:endParaRPr lang="en-US" sz="1200">
              <a:solidFill>
                <a:prstClr val="black"/>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Why I am talking about resolving relational problems now?</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I just know that issues surface in </a:t>
            </a:r>
            <a:r>
              <a:rPr lang="en-US" sz="1200" i="1" kern="1200" dirty="0">
                <a:solidFill>
                  <a:schemeClr val="tx1"/>
                </a:solidFill>
                <a:effectLst/>
                <a:latin typeface="Arial" charset="0"/>
                <a:ea typeface="ＭＳ Ｐゴシック" charset="0"/>
                <a:cs typeface="ＭＳ Ｐゴシック" charset="0"/>
              </a:rPr>
              <a:t>every</a:t>
            </a:r>
            <a:r>
              <a:rPr lang="en-US" sz="1200" kern="1200" dirty="0">
                <a:solidFill>
                  <a:schemeClr val="tx1"/>
                </a:solidFill>
                <a:effectLst/>
                <a:latin typeface="Arial" charset="0"/>
                <a:ea typeface="ＭＳ Ｐゴシック" charset="0"/>
                <a:cs typeface="ＭＳ Ｐゴシック" charset="0"/>
              </a:rPr>
              <a:t> relationship, including ours.  At some point, I am going to offend you and you will offend me.  So what should we do?</a:t>
            </a:r>
            <a:r>
              <a:rPr lang="en-SG" dirty="0">
                <a:effectLst/>
              </a:rPr>
              <a:t> </a:t>
            </a:r>
            <a:endParaRPr lang="en-US" dirty="0">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7F80D7-7455-104F-80E3-E84200ECF960}" type="slidenum">
              <a:rPr lang="en-US" sz="1200">
                <a:solidFill>
                  <a:prstClr val="black"/>
                </a:solidFill>
              </a:rPr>
              <a:pPr/>
              <a:t>53</a:t>
            </a:fld>
            <a:endParaRPr lang="en-US" sz="1200">
              <a:solidFill>
                <a:prstClr val="black"/>
              </a:solidFill>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r" eaLnBrk="1" hangingPunct="1"/>
            <a:r>
              <a:rPr lang="ar-JO" sz="1200" kern="1200" dirty="0">
                <a:solidFill>
                  <a:schemeClr val="tx1"/>
                </a:solidFill>
                <a:effectLst/>
                <a:latin typeface="Arial" charset="0"/>
                <a:ea typeface="ＭＳ Ｐゴシック" charset="0"/>
                <a:cs typeface="ＭＳ Ｐゴシック" charset="0"/>
              </a:rPr>
              <a:t>إذن النص الرئيسي اليوم هو متى 18.  سياق متى 18 هو قيمة واحد-
• طفل واحد (1-9) ، خروف واحد (10-14) ، خاطئ واحد (15-20) ، مدين واحد (21-35).  
• في قلب هذا الفصل الآيات 15-20 ... 
</a:t>
            </a:r>
            <a:endParaRPr lang="en-US" dirty="0">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1B3846-EF15-FE4D-98B6-46647851B4D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r" eaLnBrk="1" hangingPunct="1"/>
            <a:r>
              <a:rPr lang="ar-JO" sz="1200" kern="1200" dirty="0">
                <a:solidFill>
                  <a:schemeClr val="tx1"/>
                </a:solidFill>
                <a:effectLst/>
                <a:latin typeface="Arial" charset="0"/>
                <a:ea typeface="ＭＳ Ｐゴシック" charset="0"/>
                <a:cs typeface="ＭＳ Ｐゴシック" charset="0"/>
              </a:rPr>
              <a:t>في متى 18: 15-20 يقدم يسوع خطة الله لمحبة التأديب الكنسي.  دعونا نقرأها معا [اقرأ 15-20.] يحتوي هذا النص على تعاليم رئيسية حول استعادة المسيحيين في الخطية.  
• الآيات 15-17 تعطي كيفية استعادتها و ...
• الآيات 18-20 تعطي لماذا لاستعادتها.
دعونا أولا نرى كيفية استعادة العلاقات. طريقة الله لاستعادة المؤمنين بالخطيئة هي ...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1855493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C0257E-5315-2444-83EC-4EBC77B5D8F7}" type="slidenum">
              <a:rPr lang="en-US" sz="1200">
                <a:solidFill>
                  <a:prstClr val="black"/>
                </a:solidFill>
              </a:rPr>
              <a:pPr/>
              <a:t>56</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sz="1200" kern="1200" dirty="0">
                <a:solidFill>
                  <a:schemeClr val="tx1"/>
                </a:solidFill>
                <a:effectLst/>
                <a:latin typeface="Arial" charset="0"/>
                <a:ea typeface="ＭＳ Ｐゴシック" charset="0"/>
                <a:cs typeface="ＭＳ Ｐゴシック" charset="0"/>
              </a:rPr>
              <a:t>الغاية المرجوة هي الاستعادة وليس العقاب أو الحرمان الكنسي.
الهدف من الانضباط هو تغيير السلوك لإعادة الشخص الضال.  لسوء الحظ ، فإن الكثير من الكنائس "تحرم" من العقاب بدلا من الاستعادة).
الاستعادة هي هدف الله للقديس الهائم على صورة الخروف في الآيات 10-14.
الاستعادة هي التعليم الصريح لهذا النص في الآية 15 ب.
الإسترداد هو هدف التأديب الكنسي في مقاطع أخرى مثل غلاطية 6: 1.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636661-0F06-4946-BA25-1A14B9F10915}" type="slidenum">
              <a:rPr lang="en-US" sz="1200">
                <a:solidFill>
                  <a:prstClr val="black"/>
                </a:solidFill>
              </a:rPr>
              <a:pPr/>
              <a:t>57</a:t>
            </a:fld>
            <a:endParaRPr lang="en-US" sz="1200">
              <a:solidFill>
                <a:prstClr val="black"/>
              </a:solidFill>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893400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213708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كسيدٍ، هو رئيس حياة كل مؤمن.</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كمسيحي، هل تعترف بسلطة المسيح عليك؟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لماذا تفعل الذي تفعله في ضوء أعمال حياتك؟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كيف اتخذت هذا القرار؟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أي مجال في حياتك الآن يجب أن تخضع فيه لسلطته؟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846388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في حين أن كتابة الرسائل كانت شائعة جدا في زمن المسيح ، يقول ربنا على وجه التحديد للتعامل مع هذه الأمور الحساسة وجها لوجه.  وهذا يعني اليوم أنه لا ينبغي أبدا التعامل مع المواجهة عبر البريد الإلكتروني أو الرسائل القصيرة أو الرسائل أو المكالمات الهاتفية.  كما يحظر جبن الاتصالات المجهولة.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1102513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4809FD-CEB8-314E-B8B0-AA149D9C5804}" type="slidenum">
              <a:rPr lang="en-US" sz="1200">
                <a:solidFill>
                  <a:prstClr val="black"/>
                </a:solidFill>
              </a:rPr>
              <a:pPr/>
              <a:t>63</a:t>
            </a:fld>
            <a:endParaRPr lang="en-US" sz="1200">
              <a:solidFill>
                <a:prstClr val="black"/>
              </a:solidFill>
            </a:endParaRPr>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Our family has tried to do this since our three sons were young—not to let them do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Mom!  Dad!  So-and-so did such-and-such to me!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 just told him, </a:t>
            </a:r>
            <a:r>
              <a:rPr lang="mr-IN" sz="1200" kern="1200" dirty="0">
                <a:solidFill>
                  <a:schemeClr val="tx1"/>
                </a:solidFill>
                <a:effectLst/>
                <a:latin typeface="Arial" charset="0"/>
                <a:ea typeface="ＭＳ Ｐゴシック" charset="0"/>
                <a:cs typeface="ＭＳ Ｐゴシック" charset="0"/>
              </a:rPr>
              <a:t>"</a:t>
            </a:r>
            <a:r>
              <a:rPr lang="ar-SA" sz="1200" kern="1200" dirty="0">
                <a:solidFill>
                  <a:schemeClr val="tx1"/>
                </a:solidFill>
                <a:effectLst/>
                <a:latin typeface="Arial" charset="0"/>
                <a:ea typeface="ＭＳ Ｐゴシック" charset="0"/>
                <a:cs typeface="ＭＳ Ｐゴシック" charset="0"/>
              </a:rPr>
              <a:t>متى</a:t>
            </a:r>
            <a:r>
              <a:rPr lang="en-US" sz="1200" kern="1200" dirty="0">
                <a:solidFill>
                  <a:schemeClr val="tx1"/>
                </a:solidFill>
                <a:effectLst/>
                <a:latin typeface="Arial" charset="0"/>
                <a:ea typeface="ＭＳ Ｐゴシック" charset="0"/>
                <a:cs typeface="ＭＳ Ｐゴシック" charset="0"/>
              </a:rPr>
              <a:t> 18, bud.  If you can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solve it, we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ll be step 2…</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They rarely came back to us!</a:t>
            </a:r>
            <a:r>
              <a:rPr lang="en-SG" dirty="0">
                <a:effectLst/>
              </a:rPr>
              <a:t>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الآن بعد أن كبروا ، يحلون المشاكل فيما بينهم دون تدخلنا.  اندهش بعض الأصدقاء من انتقال كورت وستيفن إلى الولايات المتحدة للدراسة الجامعية وقررا البقاء كزملاء في الغرفة - لمدة 7 سنوات حتى تزوجا!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1045914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7A95B3-0116-AF44-A941-0044F2E3E174}" type="slidenum">
              <a:rPr lang="en-US" sz="1200">
                <a:solidFill>
                  <a:prstClr val="black"/>
                </a:solidFill>
              </a:rPr>
              <a:pPr/>
              <a:t>65</a:t>
            </a:fld>
            <a:endParaRPr lang="en-US" sz="1200">
              <a:solidFill>
                <a:prstClr val="black"/>
              </a:solidFill>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rtl="1" eaLnBrk="1" hangingPunct="1"/>
            <a:r>
              <a:rPr lang="ar-JO" sz="1200" kern="1200" dirty="0">
                <a:solidFill>
                  <a:schemeClr val="tx1"/>
                </a:solidFill>
                <a:effectLst/>
                <a:latin typeface="Arial" charset="0"/>
                <a:ea typeface="ＭＳ Ｐゴシック" charset="0"/>
                <a:cs typeface="ＭＳ Ｐゴシック" charset="0"/>
              </a:rPr>
              <a:t>ومع ذلك ، في معظم الأحيان لا يحافظ المؤمنون على خصوصية القضايا - أو لا نعالجها على الإطلاق.  لماذا تعتقد أننا لا نواجه الآخرين؟  أخبر الشخص المجاور لك لماذا!  (مجموعات صغيرة لمدة 1 دقيقة) لم لا؟
• الجهل بما يأمر به الله هنا؟
• شك في أنها ستنجح؟
• فشل المواجهات السابقة التي لم تنجح؟
• الخوف من أننا قد نبدو سيئين؟
• أعذار أننا لا نستطيع أن نجتمع؟
• النجاسة في حياتنا؟
• غير اجتماعي لأننا لا نهتم بما يكفي للمخاطرة به؟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8941576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1354184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106F4-6638-B54D-A5F7-5B84FA38E73D}" type="slidenum">
              <a:rPr lang="en-US" sz="1200">
                <a:solidFill>
                  <a:prstClr val="black"/>
                </a:solidFill>
              </a:rPr>
              <a:pPr/>
              <a:t>68</a:t>
            </a:fld>
            <a:endParaRPr lang="en-US" sz="1200">
              <a:solidFill>
                <a:prstClr val="black"/>
              </a:solidFill>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rtl="1" eaLnBrk="1" hangingPunct="1"/>
            <a:r>
              <a:rPr lang="ar-JO" dirty="0"/>
              <a:t>من يجب أن يكون هؤلاء 1-2 الآخرين؟  يجب أن يكون هؤلاء الأشخاص أفرادا يحترمهم الجاني لأنهم سيساعدون على أفضل وجه في استعادته.  لا ينبغي أن يذهبوا بدلا من المؤمن المهين ، ولكن جنبا إلى جنب مع هذا الشخص.
• لماذا تأخذ 1-2 آخرين على طول؟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 law prohibited conviction of crimes based on only one person</a:t>
            </a:r>
            <a:r>
              <a:rPr lang="mr-IN" dirty="0"/>
              <a:t>'</a:t>
            </a:r>
            <a:r>
              <a:rPr lang="en-US" dirty="0"/>
              <a:t>s testimony (read Deut. 19:15).  The NT teaching is the same, protecting the offender from an easily offended or lying accuser.</a:t>
            </a:r>
          </a:p>
          <a:p>
            <a:r>
              <a:rPr lang="en-US" sz="1200" kern="1200" dirty="0">
                <a:solidFill>
                  <a:schemeClr val="tx1"/>
                </a:solidFill>
                <a:effectLst/>
                <a:latin typeface="Arial" charset="0"/>
                <a:ea typeface="ＭＳ Ｐゴシック" charset="0"/>
                <a:cs typeface="ＭＳ Ｐゴシック" charset="0"/>
              </a:rPr>
              <a:t>What if the offender </a:t>
            </a:r>
            <a:r>
              <a:rPr lang="en-US" sz="1200" i="1" kern="1200" dirty="0">
                <a:solidFill>
                  <a:schemeClr val="tx1"/>
                </a:solidFill>
                <a:effectLst/>
                <a:latin typeface="Arial" charset="0"/>
                <a:ea typeface="ＭＳ Ｐゴシック" charset="0"/>
                <a:cs typeface="ＭＳ Ｐゴシック" charset="0"/>
              </a:rPr>
              <a:t>still </a:t>
            </a:r>
            <a:r>
              <a:rPr lang="en-US" sz="1200" kern="1200" dirty="0">
                <a:solidFill>
                  <a:schemeClr val="tx1"/>
                </a:solidFill>
                <a:effectLst/>
                <a:latin typeface="Arial" charset="0"/>
                <a:ea typeface="ＭＳ Ｐゴシック" charset="0"/>
                <a:cs typeface="ＭＳ Ｐゴシック" charset="0"/>
              </a:rPr>
              <a:t>does not repent?  Go to step 3…</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2244264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99120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8</a:t>
            </a:fld>
            <a:endParaRPr lang="en-US"/>
          </a:p>
        </p:txBody>
      </p:sp>
    </p:spTree>
    <p:extLst>
      <p:ext uri="{BB962C8B-B14F-4D97-AF65-F5344CB8AC3E}">
        <p14:creationId xmlns:p14="http://schemas.microsoft.com/office/powerpoint/2010/main" val="37483219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إن إحضار الأمر إلى الكنيسة بأكملها أمر حيوي، لأنه بدونها سيتمكن الشخص الخاطئ من العثور على شركة في مجموعات أخرى أصغر داخل الكنيسة الكبيرة لا تعرف خطيته.  مثل هذه الحالات القيل والقال تجلب حتما الانقسام ، مما يؤدي إلى فصائل يمكن أن تقسم الجسم. 
ما الذي يجب أن تفعله الكنيسة بأكملها بمجرد تحديد التأديب؟  الخطوة 4...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13337633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275806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87B3C7-9D65-F149-A935-3F9995F90CC5}" type="slidenum">
              <a:rPr lang="en-US" sz="1200">
                <a:solidFill>
                  <a:prstClr val="black"/>
                </a:solidFill>
              </a:rPr>
              <a:pPr/>
              <a:t>73</a:t>
            </a:fld>
            <a:endParaRPr lang="en-US" sz="1200">
              <a:solidFill>
                <a:prstClr val="black"/>
              </a:solidFill>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rtl="1" eaLnBrk="1" hangingPunct="1"/>
            <a:r>
              <a:rPr lang="ar-JO" sz="1200" kern="1200" dirty="0">
                <a:solidFill>
                  <a:schemeClr val="tx1"/>
                </a:solidFill>
                <a:effectLst/>
                <a:latin typeface="Arial" charset="0"/>
                <a:ea typeface="ＭＳ Ｐゴシック" charset="0"/>
                <a:cs typeface="ＭＳ Ｐゴシック" charset="0"/>
              </a:rPr>
              <a:t>في بعض الأحيان يساء تفسير هذه الخطوة على أنها تعني "الطرد" حيث لا يتم الاتصال بالشخص الضال مرة أخرى.
</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ask them to evangelize the lost as part of his team.  You shouldn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extLst>
      <p:ext uri="{BB962C8B-B14F-4D97-AF65-F5344CB8AC3E}">
        <p14:creationId xmlns:p14="http://schemas.microsoft.com/office/powerpoint/2010/main" val="14526654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522334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1898973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p:txBody>
      </p:sp>
    </p:spTree>
    <p:extLst>
      <p:ext uri="{BB962C8B-B14F-4D97-AF65-F5344CB8AC3E}">
        <p14:creationId xmlns:p14="http://schemas.microsoft.com/office/powerpoint/2010/main" val="14996201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extLst>
      <p:ext uri="{BB962C8B-B14F-4D97-AF65-F5344CB8AC3E}">
        <p14:creationId xmlns:p14="http://schemas.microsoft.com/office/powerpoint/2010/main" val="32363040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23870881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5363FE-FA24-E445-AD46-630891D70AF7}" type="slidenum">
              <a:rPr lang="en-US" sz="1200">
                <a:solidFill>
                  <a:prstClr val="black"/>
                </a:solidFill>
              </a:rPr>
              <a:pPr/>
              <a:t>80</a:t>
            </a:fld>
            <a:endParaRPr lang="en-US" sz="1200">
              <a:solidFill>
                <a:prstClr val="black"/>
              </a:solidFill>
            </a:endParaRPr>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eaLnBrk="1" hangingPunct="1"/>
            <a:r>
              <a:rPr lang="ar-JO" sz="1200" kern="1200" dirty="0">
                <a:solidFill>
                  <a:schemeClr val="tx1"/>
                </a:solidFill>
                <a:effectLst/>
                <a:latin typeface="Arial" charset="0"/>
                <a:ea typeface="ＭＳ Ｐゴシック" charset="0"/>
                <a:cs typeface="ＭＳ Ｐゴシック" charset="0"/>
              </a:rPr>
              <a:t>غالبا ما تتصرف كنائس اليوم كما لو أنه ليس لها سلطان تحت الله ، ومع ذلك تشير كلمة "ملزم" هنا إلى التأديب (حكم الإدانة) بينما تشير كلمة "الخسارة" إلى التحرر من التأديب (حكم بريء). 
</a:t>
            </a:r>
            <a:endParaRPr lang="en-US" dirty="0"/>
          </a:p>
        </p:txBody>
      </p:sp>
    </p:spTree>
    <p:extLst>
      <p:ext uri="{BB962C8B-B14F-4D97-AF65-F5344CB8AC3E}">
        <p14:creationId xmlns:p14="http://schemas.microsoft.com/office/powerpoint/2010/main" val="287914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9</a:t>
            </a:fld>
            <a:endParaRPr lang="en-US"/>
          </a:p>
        </p:txBody>
      </p:sp>
    </p:spTree>
    <p:extLst>
      <p:ext uri="{BB962C8B-B14F-4D97-AF65-F5344CB8AC3E}">
        <p14:creationId xmlns:p14="http://schemas.microsoft.com/office/powerpoint/2010/main" val="37194453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AC8744-F645-A14C-9BC1-547C9267E8A8}" type="slidenum">
              <a:rPr lang="en-US" sz="1200">
                <a:solidFill>
                  <a:prstClr val="black"/>
                </a:solidFill>
              </a:rPr>
              <a:pPr/>
              <a:t>81</a:t>
            </a:fld>
            <a:endParaRPr lang="en-US" sz="1200">
              <a:solidFill>
                <a:prstClr val="black"/>
              </a:solidFill>
            </a:endParaRPr>
          </a:p>
        </p:txBody>
      </p:sp>
      <p:sp>
        <p:nvSpPr>
          <p:cNvPr id="325634" name="Rectangle 2"/>
          <p:cNvSpPr>
            <a:spLocks noGrp="1" noRot="1" noChangeAspect="1" noChangeArrowheads="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should trust that our prayerful judgments are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will.</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مزمور 82: 6 لديه فكرة مماثلة حيث يطلق على حكام إسرائيل "آلهة" من حيث أنهم يحكمون الآخرين. 
لماذا يجب أن نثق في هذه العملية في مواقف الانضباط؟  الآية 20 تقول أن ...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82</a:t>
            </a:fld>
            <a:endParaRPr lang="en-US">
              <a:solidFill>
                <a:prstClr val="black"/>
              </a:solidFill>
            </a:endParaRPr>
          </a:p>
        </p:txBody>
      </p:sp>
    </p:spTree>
    <p:extLst>
      <p:ext uri="{BB962C8B-B14F-4D97-AF65-F5344CB8AC3E}">
        <p14:creationId xmlns:p14="http://schemas.microsoft.com/office/powerpoint/2010/main" val="39585798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8124555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893108-02EB-F44D-AF9F-6FE399A369BA}" type="slidenum">
              <a:rPr lang="en-US" sz="1200">
                <a:solidFill>
                  <a:srgbClr val="000000"/>
                </a:solidFill>
              </a:rPr>
              <a:pPr/>
              <a:t>84</a:t>
            </a:fld>
            <a:endParaRPr lang="en-US" sz="1200">
              <a:solidFill>
                <a:srgbClr val="000000"/>
              </a:solidFill>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two or three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the witnesses whose testimony enacted discipline (v. 16).</a:t>
            </a:r>
            <a:r>
              <a:rPr lang="en-SG" dirty="0">
                <a:effectLst/>
              </a:rPr>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The point of Christ being </a:t>
            </a:r>
            <a:r>
              <a:rPr lang="mr-IN" dirty="0"/>
              <a:t>"</a:t>
            </a:r>
            <a:r>
              <a:rPr lang="en-SG" dirty="0"/>
              <a:t>in their midst</a:t>
            </a:r>
            <a:r>
              <a:rPr lang="mr-IN" dirty="0"/>
              <a:t>"</a:t>
            </a:r>
            <a:r>
              <a:rPr lang="en-SG" dirty="0"/>
              <a:t> is that local church discipline acts with the presence and authority of Christ Himself.</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8CD41B-F14B-8549-AF57-12F3EC31655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إذن، كيف تعيد المؤمنين الخطأة بشكل صحيح؟ عندما يبتعد إنسان ما عن إرادة الله، ما العملية التي نستخدمها لإعادة ذلك الشخص؟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extLst>
      <p:ext uri="{BB962C8B-B14F-4D97-AF65-F5344CB8AC3E}">
        <p14:creationId xmlns:p14="http://schemas.microsoft.com/office/powerpoint/2010/main" val="24246802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عندما تضل الخراف ، نعيدها كأيدي محبة لنعمة الله.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17033189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6B2FF-B135-F946-AF90-3F26837C7367}" type="slidenum">
              <a:rPr lang="en-US" sz="1200">
                <a:solidFill>
                  <a:prstClr val="black"/>
                </a:solidFill>
              </a:rPr>
              <a:pPr/>
              <a:t>88</a:t>
            </a:fld>
            <a:endParaRPr lang="en-US" sz="1200">
              <a:solidFill>
                <a:prstClr val="black"/>
              </a:solidFill>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latin typeface="Arial" charset="0"/>
                <a:ea typeface="ＭＳ Ｐゴシック" charset="0"/>
                <a:cs typeface="ＭＳ Ｐゴシック" charset="0"/>
              </a:rPr>
              <a:t> to do all we can even if others are not responsive.</a:t>
            </a:r>
            <a:r>
              <a:rPr lang="en-SG" dirty="0">
                <a:effectLst/>
              </a:rPr>
              <a:t> </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rtl="1" eaLnBrk="1" hangingPunct="1"/>
            <a:r>
              <a:rPr lang="ar-JO" dirty="0"/>
              <a:t>هذا يختلف عن متى 5 في أنك لست مجرما ، بل أنت المسيء. 
لاحظ أيضا أنه في متى 5 قد لا تكون الخطية في الصورة ، لكن متى 18 يتعامل بشكل خاص مع المؤمن الذي يعيش في الخطية.  هذا لا يشير ببساطة إلى الاختلافات في الرأي حول المسائل القابلة للنقاش</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eaLnBrk="1" hangingPunct="1"/>
            <a:endParaRPr lang="en-US" dirty="0"/>
          </a:p>
        </p:txBody>
      </p:sp>
    </p:spTree>
    <p:extLst>
      <p:ext uri="{BB962C8B-B14F-4D97-AF65-F5344CB8AC3E}">
        <p14:creationId xmlns:p14="http://schemas.microsoft.com/office/powerpoint/2010/main" val="17995880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يريدنا الله أن نعيش حقا جوقة "اجعلنا واحدا يا رب"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90</a:t>
            </a:fld>
            <a:endParaRPr lang="en-US">
              <a:solidFill>
                <a:prstClr val="black"/>
              </a:solidFill>
            </a:endParaRPr>
          </a:p>
        </p:txBody>
      </p:sp>
    </p:spTree>
    <p:extLst>
      <p:ext uri="{BB962C8B-B14F-4D97-AF65-F5344CB8AC3E}">
        <p14:creationId xmlns:p14="http://schemas.microsoft.com/office/powerpoint/2010/main" val="414801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A294A4-E6E0-0E4D-956F-F08D8E04D30F}" type="slidenum">
              <a:rPr lang="en-US" sz="1200"/>
              <a:pPr/>
              <a:t>10</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rtl="1" eaLnBrk="1" hangingPunct="1"/>
            <a:r>
              <a:rPr lang="ar-JO" sz="1200" kern="1200" dirty="0">
                <a:solidFill>
                  <a:schemeClr val="tx1"/>
                </a:solidFill>
                <a:effectLst/>
                <a:latin typeface="Arial" charset="0"/>
                <a:ea typeface="ＭＳ Ｐゴシック" charset="0"/>
                <a:cs typeface="ＭＳ Ｐゴシック" charset="0"/>
              </a:rPr>
              <a:t>يتصل بنا متى 18 بثلاث طرق على الأقل:
• لكي تكون في هذه الجمعية يجب أن تخضع لسلطتها تحت الله.  هذا يعني أننا سنسعى بمحبة لاستعادتها في حالة سقوطك. 
• هل هناك خطيئة فيك تستحق التأديب؟  قم بتنظيفه الآن لتجنب الألم لنا جميعا! 
• هل تعرف أي شخص يحتاج إلى مواجهة خاصة؟  تشجعك رسالة رومية 12: 18 على بذل كل ما في وسعك لتكون في سلام مع جميع الناس ، فافعل ذلك! 
</a:t>
            </a:r>
            <a:endParaRPr lang="en-SG" dirty="0">
              <a:effectLst/>
            </a:endParaRPr>
          </a:p>
        </p:txBody>
      </p:sp>
    </p:spTree>
    <p:extLst>
      <p:ext uri="{BB962C8B-B14F-4D97-AF65-F5344CB8AC3E}">
        <p14:creationId xmlns:p14="http://schemas.microsoft.com/office/powerpoint/2010/main" val="40739595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03AFFA-93C4-7B4B-9524-05C9750F260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12550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11</a:t>
            </a:fld>
            <a:endParaRPr lang="en-US"/>
          </a:p>
        </p:txBody>
      </p:sp>
    </p:spTree>
    <p:extLst>
      <p:ext uri="{BB962C8B-B14F-4D97-AF65-F5344CB8AC3E}">
        <p14:creationId xmlns:p14="http://schemas.microsoft.com/office/powerpoint/2010/main" val="5484917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algn="r" eaLnBrk="1" hangingPunct="1"/>
            <a:r>
              <a:rPr lang="ar-JO" sz="1200" kern="1200" dirty="0">
                <a:solidFill>
                  <a:schemeClr val="tx1"/>
                </a:solidFill>
                <a:effectLst/>
                <a:latin typeface="Arial" pitchFamily="-112" charset="0"/>
                <a:ea typeface="ＭＳ Ｐゴシック" charset="-128"/>
                <a:cs typeface="ＭＳ Ｐゴシック" charset="-128"/>
              </a:rPr>
              <a:t>سيحكمها المسيح حيث سيكون لإسرائيل مكانة بارزة على العالم بأسره الذي سيتبع الرب.
________
</a:t>
            </a:r>
            <a:r>
              <a:rPr lang="en-US" sz="1200" kern="1200" dirty="0">
                <a:solidFill>
                  <a:schemeClr val="tx1"/>
                </a:solidFill>
                <a:effectLst/>
                <a:latin typeface="Arial" pitchFamily="-112" charset="0"/>
                <a:ea typeface="ＭＳ Ｐゴシック" charset="-128"/>
                <a:cs typeface="ＭＳ Ｐゴシック" charset="-128"/>
              </a:rPr>
              <a:t>NS-01-Matt1-14-</a:t>
            </a:r>
            <a:r>
              <a:rPr lang="ar-JO" sz="1200" kern="1200" dirty="0">
                <a:solidFill>
                  <a:schemeClr val="tx1"/>
                </a:solidFill>
                <a:effectLst/>
                <a:latin typeface="Arial" pitchFamily="-112" charset="0"/>
                <a:ea typeface="ＭＳ Ｐゴシック" charset="-128"/>
                <a:cs typeface="ＭＳ Ｐゴシック" charset="-128"/>
              </a:rPr>
              <a:t>الشريحة 113
</a:t>
            </a:r>
            <a:r>
              <a:rPr lang="en-US" sz="1200" kern="1200" dirty="0">
                <a:solidFill>
                  <a:schemeClr val="tx1"/>
                </a:solidFill>
                <a:effectLst/>
                <a:latin typeface="Arial" pitchFamily="-112" charset="0"/>
                <a:ea typeface="ＭＳ Ｐゴシック" charset="-128"/>
                <a:cs typeface="ＭＳ Ｐゴシック" charset="-128"/>
              </a:rPr>
              <a:t>NS-01-Matt15-28-</a:t>
            </a:r>
            <a:r>
              <a:rPr lang="ar-JO" sz="1200" kern="1200" dirty="0">
                <a:solidFill>
                  <a:schemeClr val="tx1"/>
                </a:solidFill>
                <a:effectLst/>
                <a:latin typeface="Arial" pitchFamily="-112" charset="0"/>
                <a:ea typeface="ＭＳ Ｐゴシック" charset="-128"/>
                <a:cs typeface="ＭＳ Ｐゴシック" charset="-128"/>
              </a:rPr>
              <a:t>الشريحة 85
</a:t>
            </a:r>
            <a:r>
              <a:rPr lang="en-US" sz="1200" kern="1200" dirty="0">
                <a:solidFill>
                  <a:schemeClr val="tx1"/>
                </a:solidFill>
                <a:effectLst/>
                <a:latin typeface="Arial" pitchFamily="-112" charset="0"/>
                <a:ea typeface="ＭＳ Ｐゴシック" charset="-128"/>
                <a:cs typeface="ＭＳ Ｐゴシック" charset="-128"/>
              </a:rPr>
              <a:t>NS-05-Acts1-2-</a:t>
            </a:r>
            <a:r>
              <a:rPr lang="ar-JO" sz="1200" kern="1200" dirty="0">
                <a:solidFill>
                  <a:schemeClr val="tx1"/>
                </a:solidFill>
                <a:effectLst/>
                <a:latin typeface="Arial" pitchFamily="-112" charset="0"/>
                <a:ea typeface="ＭＳ Ｐゴシック" charset="-128"/>
                <a:cs typeface="ＭＳ Ｐゴシック" charset="-128"/>
              </a:rPr>
              <a:t>الشريحة 191
</a:t>
            </a:r>
            <a:endParaRPr lang="en-US" dirty="0"/>
          </a:p>
        </p:txBody>
      </p:sp>
    </p:spTree>
    <p:extLst>
      <p:ext uri="{BB962C8B-B14F-4D97-AF65-F5344CB8AC3E}">
        <p14:creationId xmlns:p14="http://schemas.microsoft.com/office/powerpoint/2010/main" val="5096018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pPr/>
              <a:t>109</a:t>
            </a:fld>
            <a:endParaRPr lang="en-US" sz="1200"/>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1D810E-AC1E-5B49-B084-9E989CFE075A}" type="slidenum">
              <a:rPr lang="en-US" sz="1200"/>
              <a:pPr/>
              <a:t>110</a:t>
            </a:fld>
            <a:endParaRPr lang="en-US" sz="1200"/>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6.xml"/><Relationship Id="rId4" Type="http://schemas.openxmlformats.org/officeDocument/2006/relationships/image" Target="../media/image22.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68.xml"/><Relationship Id="rId4" Type="http://schemas.openxmlformats.org/officeDocument/2006/relationships/image" Target="../media/image47.jpeg"/></Relationships>
</file>

<file path=ppt/slideLayouts/_rels/slideLayout7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68.xml"/><Relationship Id="rId4" Type="http://schemas.openxmlformats.org/officeDocument/2006/relationships/image" Target="../media/image47.jpeg"/></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753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3/1/24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96484980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3/1/24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1686989090"/>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69371742"/>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293652240"/>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993027378"/>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700457351"/>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957882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902227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429754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70143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84428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49209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386813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558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285142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75428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629616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36267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21410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7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59694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23309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05932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7095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82919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216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70806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4167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2413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070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pPr>
                <a:defRPr/>
              </a:pPr>
              <a:t>‹#›</a:t>
            </a:fld>
            <a:endParaRPr lang="en-US"/>
          </a:p>
        </p:txBody>
      </p:sp>
    </p:spTree>
    <p:extLst>
      <p:ext uri="{BB962C8B-B14F-4D97-AF65-F5344CB8AC3E}">
        <p14:creationId xmlns:p14="http://schemas.microsoft.com/office/powerpoint/2010/main" val="27860482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696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0258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5195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8070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4264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7549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4004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42673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05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099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pPr>
                <a:defRPr/>
              </a:pPr>
              <a:t>‹#›</a:t>
            </a:fld>
            <a:endParaRPr lang="en-US"/>
          </a:p>
        </p:txBody>
      </p:sp>
    </p:spTree>
    <p:extLst>
      <p:ext uri="{BB962C8B-B14F-4D97-AF65-F5344CB8AC3E}">
        <p14:creationId xmlns:p14="http://schemas.microsoft.com/office/powerpoint/2010/main" val="146417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864277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850934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156666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265421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766913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273366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830809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08376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961525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4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pPr>
                <a:defRPr/>
              </a:pPr>
              <a:t>‹#›</a:t>
            </a:fld>
            <a:endParaRPr lang="en-US"/>
          </a:p>
        </p:txBody>
      </p:sp>
    </p:spTree>
    <p:extLst>
      <p:ext uri="{BB962C8B-B14F-4D97-AF65-F5344CB8AC3E}">
        <p14:creationId xmlns:p14="http://schemas.microsoft.com/office/powerpoint/2010/main" val="35411213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078846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19807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pPr>
                <a:defRPr/>
              </a:pPr>
              <a:t>‹#›</a:t>
            </a:fld>
            <a:endParaRPr lang="en-US"/>
          </a:p>
        </p:txBody>
      </p:sp>
    </p:spTree>
    <p:extLst>
      <p:ext uri="{BB962C8B-B14F-4D97-AF65-F5344CB8AC3E}">
        <p14:creationId xmlns:p14="http://schemas.microsoft.com/office/powerpoint/2010/main" val="41621062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21642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8225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99674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35039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050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3958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1840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pPr>
                <a:defRPr/>
              </a:pPr>
              <a:t>‹#›</a:t>
            </a:fld>
            <a:endParaRPr lang="en-US"/>
          </a:p>
        </p:txBody>
      </p:sp>
    </p:spTree>
    <p:extLst>
      <p:ext uri="{BB962C8B-B14F-4D97-AF65-F5344CB8AC3E}">
        <p14:creationId xmlns:p14="http://schemas.microsoft.com/office/powerpoint/2010/main" val="35143977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1890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2228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8375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97197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6371853"/>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955923"/>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2539911"/>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7677260"/>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1756289"/>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18641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pPr>
                <a:defRPr/>
              </a:pPr>
              <a:t>‹#›</a:t>
            </a:fld>
            <a:endParaRPr lang="en-US"/>
          </a:p>
        </p:txBody>
      </p:sp>
    </p:spTree>
    <p:extLst>
      <p:ext uri="{BB962C8B-B14F-4D97-AF65-F5344CB8AC3E}">
        <p14:creationId xmlns:p14="http://schemas.microsoft.com/office/powerpoint/2010/main" val="6789650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903016"/>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464041"/>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1562195"/>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509742"/>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3996685"/>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2064388"/>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0353275"/>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3859037"/>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3219644"/>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3395280"/>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pPr>
                <a:defRPr/>
              </a:pPr>
              <a:t>‹#›</a:t>
            </a:fld>
            <a:endParaRPr lang="en-US"/>
          </a:p>
        </p:txBody>
      </p:sp>
    </p:spTree>
    <p:extLst>
      <p:ext uri="{BB962C8B-B14F-4D97-AF65-F5344CB8AC3E}">
        <p14:creationId xmlns:p14="http://schemas.microsoft.com/office/powerpoint/2010/main" val="14744122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5700398"/>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5765577"/>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6642190"/>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782629"/>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7718181"/>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2994043"/>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6"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7"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8"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10"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13"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15"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17"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19"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0"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26"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9"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4"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35"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6"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7"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8"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9"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40"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43"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2906" name="Rectangle 1066"/>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93290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937F1C63-ADF6-6140-911E-D99DDF2F5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9663663"/>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7F8CB2E-8BE0-6742-BD82-19579C0699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747346"/>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6A35DA-A64D-D142-B3F2-0419E3598C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8722091"/>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A6BFB46-B112-8943-9FDD-441061C2A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050011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53346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pPr>
                <a:defRPr/>
              </a:pPr>
              <a:t>‹#›</a:t>
            </a:fld>
            <a:endParaRPr lang="en-US"/>
          </a:p>
        </p:txBody>
      </p:sp>
    </p:spTree>
    <p:extLst>
      <p:ext uri="{BB962C8B-B14F-4D97-AF65-F5344CB8AC3E}">
        <p14:creationId xmlns:p14="http://schemas.microsoft.com/office/powerpoint/2010/main" val="23556831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2411B84A-A3E2-9249-A8E7-C856C4DDE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2276934"/>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7257BD-4CBD-9744-9872-F087CE13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871251"/>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82FD161-3478-404B-A35E-5B1845ED0F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7295334"/>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0764824-DAB9-3545-B17B-A2F3C5E52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1311383"/>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E6AE296-5A9A-2642-A6E3-6A59F3A8FD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0849475"/>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D1C620DF-9ECC-1145-8A2F-67114A82B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9162623"/>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2DACE2-F03F-D543-9ABD-EA7FC8D47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203709"/>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91625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8272016"/>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0657764"/>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pPr>
                <a:defRPr/>
              </a:pPr>
              <a:t>‹#›</a:t>
            </a:fld>
            <a:endParaRPr lang="en-US"/>
          </a:p>
        </p:txBody>
      </p:sp>
    </p:spTree>
    <p:extLst>
      <p:ext uri="{BB962C8B-B14F-4D97-AF65-F5344CB8AC3E}">
        <p14:creationId xmlns:p14="http://schemas.microsoft.com/office/powerpoint/2010/main" val="9599391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091689"/>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2535243"/>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3037907"/>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877086"/>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4596337"/>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8679590"/>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7756600"/>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1071677"/>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88796903"/>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75765751"/>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pPr>
                <a:defRPr/>
              </a:pPr>
              <a:t>‹#›</a:t>
            </a:fld>
            <a:endParaRPr lang="en-US"/>
          </a:p>
        </p:txBody>
      </p:sp>
    </p:spTree>
    <p:extLst>
      <p:ext uri="{BB962C8B-B14F-4D97-AF65-F5344CB8AC3E}">
        <p14:creationId xmlns:p14="http://schemas.microsoft.com/office/powerpoint/2010/main" val="1827667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40371015"/>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50908193"/>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59729861"/>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21941370"/>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73236729"/>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15723197"/>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77503613"/>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93416153"/>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51095922"/>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latin typeface="Trebuchet MS"/>
            </a:endParaRPr>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91C4EDB2-426B-CB4F-9268-61019BD5C66E}" type="slidenum">
              <a:rPr lang="en-US"/>
              <a:pPr>
                <a:defRPr/>
              </a:pPr>
              <a:t>‹#›</a:t>
            </a:fld>
            <a:endParaRPr lang="en-US"/>
          </a:p>
        </p:txBody>
      </p:sp>
    </p:spTree>
    <p:extLst>
      <p:ext uri="{BB962C8B-B14F-4D97-AF65-F5344CB8AC3E}">
        <p14:creationId xmlns:p14="http://schemas.microsoft.com/office/powerpoint/2010/main" val="4268510242"/>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pPr>
                <a:defRPr/>
              </a:pPr>
              <a:t>‹#›</a:t>
            </a:fld>
            <a:endParaRPr lang="en-US"/>
          </a:p>
        </p:txBody>
      </p:sp>
    </p:spTree>
    <p:extLst>
      <p:ext uri="{BB962C8B-B14F-4D97-AF65-F5344CB8AC3E}">
        <p14:creationId xmlns:p14="http://schemas.microsoft.com/office/powerpoint/2010/main" val="39680241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76032-72C3-E143-ADEC-FFFA3DCEE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892036"/>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2D6B7-6702-F24C-A63F-20D32DECA5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578524"/>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F49495-BAC6-5549-9759-6631F55F4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763213"/>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8B9C9A-4656-6847-B1C1-111296025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798087"/>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04AE5-2622-8343-B4D4-74E79F331E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097113"/>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68658-CD40-364A-91EE-F5004ECFB1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244217"/>
      </p:ext>
    </p:extLst>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62428-121A-A940-B35B-7918831B7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573192"/>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B0AF7-333D-8643-9426-43AC9C9AF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016670"/>
      </p:ext>
    </p:extLst>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E3D67F-88EA-3741-887C-83575B1FC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770605"/>
      </p:ext>
    </p:extLst>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371143-03EF-744E-A86F-01946C3CCE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8171873"/>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8" name="Group 1030"/>
            <p:cNvGrpSpPr>
              <a:grpSpLocks/>
            </p:cNvGrpSpPr>
            <p:nvPr/>
          </p:nvGrpSpPr>
          <p:grpSpPr bwMode="auto">
            <a:xfrm>
              <a:off x="4944" y="-9"/>
              <a:ext cx="816" cy="3984"/>
              <a:chOff x="4944" y="-9"/>
              <a:chExt cx="816" cy="3984"/>
            </a:xfrm>
          </p:grpSpPr>
          <p:grpSp>
            <p:nvGrpSpPr>
              <p:cNvPr id="20" name="Group 1031"/>
              <p:cNvGrpSpPr>
                <a:grpSpLocks/>
              </p:cNvGrpSpPr>
              <p:nvPr userDrawn="1"/>
            </p:nvGrpSpPr>
            <p:grpSpPr bwMode="auto">
              <a:xfrm>
                <a:off x="5280" y="-9"/>
                <a:ext cx="480" cy="1440"/>
                <a:chOff x="5280" y="-9"/>
                <a:chExt cx="480" cy="1440"/>
              </a:xfrm>
            </p:grpSpPr>
            <p:grpSp>
              <p:nvGrpSpPr>
                <p:cNvPr id="41" name="Group 1032"/>
                <p:cNvGrpSpPr>
                  <a:grpSpLocks/>
                </p:cNvGrpSpPr>
                <p:nvPr userDrawn="1"/>
              </p:nvGrpSpPr>
              <p:grpSpPr bwMode="auto">
                <a:xfrm rot="-5400000">
                  <a:off x="5481" y="-8"/>
                  <a:ext cx="179" cy="177"/>
                  <a:chOff x="1706" y="308"/>
                  <a:chExt cx="1739" cy="2575"/>
                </a:xfrm>
              </p:grpSpPr>
              <p:grpSp>
                <p:nvGrpSpPr>
                  <p:cNvPr id="50" name="Group 1033"/>
                  <p:cNvGrpSpPr>
                    <a:grpSpLocks/>
                  </p:cNvGrpSpPr>
                  <p:nvPr/>
                </p:nvGrpSpPr>
                <p:grpSpPr bwMode="auto">
                  <a:xfrm>
                    <a:off x="1706" y="308"/>
                    <a:ext cx="1739" cy="2575"/>
                    <a:chOff x="1706" y="308"/>
                    <a:chExt cx="1739" cy="2575"/>
                  </a:xfrm>
                </p:grpSpPr>
                <p:sp>
                  <p:nvSpPr>
                    <p:cNvPr id="57" name="Freeform 1034"/>
                    <p:cNvSpPr>
                      <a:spLocks/>
                    </p:cNvSpPr>
                    <p:nvPr/>
                  </p:nvSpPr>
                  <p:spPr bwMode="auto">
                    <a:xfrm>
                      <a:off x="222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06" y="293"/>
                      <a:ext cx="865" cy="2066"/>
                    </a:xfrm>
                    <a:custGeom>
                      <a:avLst/>
                      <a:gdLst>
                        <a:gd name="T0" fmla="*/ 785 w 865"/>
                        <a:gd name="T1" fmla="*/ 526 h 2071"/>
                        <a:gd name="T2" fmla="*/ 797 w 865"/>
                        <a:gd name="T3" fmla="*/ 346 h 2071"/>
                        <a:gd name="T4" fmla="*/ 863 w 865"/>
                        <a:gd name="T5" fmla="*/ 206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0 h 2071"/>
                        <a:gd name="T24" fmla="*/ 131 w 865"/>
                        <a:gd name="T25" fmla="*/ 586 h 2071"/>
                        <a:gd name="T26" fmla="*/ 173 w 865"/>
                        <a:gd name="T27" fmla="*/ 774 h 2071"/>
                        <a:gd name="T28" fmla="*/ 197 w 865"/>
                        <a:gd name="T29" fmla="*/ 876 h 2071"/>
                        <a:gd name="T30" fmla="*/ 167 w 865"/>
                        <a:gd name="T31" fmla="*/ 978 h 2071"/>
                        <a:gd name="T32" fmla="*/ 65 w 865"/>
                        <a:gd name="T33" fmla="*/ 1112 h 2071"/>
                        <a:gd name="T34" fmla="*/ 17 w 865"/>
                        <a:gd name="T35" fmla="*/ 1286 h 2071"/>
                        <a:gd name="T36" fmla="*/ 5 w 865"/>
                        <a:gd name="T37" fmla="*/ 1534 h 2071"/>
                        <a:gd name="T38" fmla="*/ 47 w 865"/>
                        <a:gd name="T39" fmla="*/ 1732 h 2071"/>
                        <a:gd name="T40" fmla="*/ 131 w 865"/>
                        <a:gd name="T41" fmla="*/ 1878 h 2071"/>
                        <a:gd name="T42" fmla="*/ 299 w 865"/>
                        <a:gd name="T43" fmla="*/ 1968 h 2071"/>
                        <a:gd name="T44" fmla="*/ 425 w 865"/>
                        <a:gd name="T45" fmla="*/ 1962 h 2071"/>
                        <a:gd name="T46" fmla="*/ 467 w 865"/>
                        <a:gd name="T47" fmla="*/ 1974 h 2071"/>
                        <a:gd name="T48" fmla="*/ 497 w 865"/>
                        <a:gd name="T49" fmla="*/ 2046 h 2071"/>
                        <a:gd name="T50" fmla="*/ 497 w 865"/>
                        <a:gd name="T51" fmla="*/ 1944 h 2071"/>
                        <a:gd name="T52" fmla="*/ 557 w 865"/>
                        <a:gd name="T53" fmla="*/ 1762 h 2071"/>
                        <a:gd name="T54" fmla="*/ 617 w 865"/>
                        <a:gd name="T55" fmla="*/ 1642 h 2071"/>
                        <a:gd name="T56" fmla="*/ 581 w 865"/>
                        <a:gd name="T57" fmla="*/ 1684 h 2071"/>
                        <a:gd name="T58" fmla="*/ 515 w 865"/>
                        <a:gd name="T59" fmla="*/ 1804 h 2071"/>
                        <a:gd name="T60" fmla="*/ 407 w 865"/>
                        <a:gd name="T61" fmla="*/ 1884 h 2071"/>
                        <a:gd name="T62" fmla="*/ 269 w 865"/>
                        <a:gd name="T63" fmla="*/ 1878 h 2071"/>
                        <a:gd name="T64" fmla="*/ 179 w 865"/>
                        <a:gd name="T65" fmla="*/ 1798 h 2071"/>
                        <a:gd name="T66" fmla="*/ 113 w 865"/>
                        <a:gd name="T67" fmla="*/ 1624 h 2071"/>
                        <a:gd name="T68" fmla="*/ 107 w 865"/>
                        <a:gd name="T69" fmla="*/ 1382 h 2071"/>
                        <a:gd name="T70" fmla="*/ 137 w 865"/>
                        <a:gd name="T71" fmla="*/ 1178 h 2071"/>
                        <a:gd name="T72" fmla="*/ 203 w 865"/>
                        <a:gd name="T73" fmla="*/ 1058 h 2071"/>
                        <a:gd name="T74" fmla="*/ 323 w 865"/>
                        <a:gd name="T75" fmla="*/ 1014 h 2071"/>
                        <a:gd name="T76" fmla="*/ 509 w 865"/>
                        <a:gd name="T77" fmla="*/ 1064 h 2071"/>
                        <a:gd name="T78" fmla="*/ 611 w 865"/>
                        <a:gd name="T79" fmla="*/ 1112 h 2071"/>
                        <a:gd name="T80" fmla="*/ 665 w 865"/>
                        <a:gd name="T81" fmla="*/ 1088 h 2071"/>
                        <a:gd name="T82" fmla="*/ 659 w 865"/>
                        <a:gd name="T83" fmla="*/ 1034 h 2071"/>
                        <a:gd name="T84" fmla="*/ 611 w 865"/>
                        <a:gd name="T85" fmla="*/ 996 h 2071"/>
                        <a:gd name="T86" fmla="*/ 497 w 865"/>
                        <a:gd name="T87" fmla="*/ 972 h 2071"/>
                        <a:gd name="T88" fmla="*/ 323 w 865"/>
                        <a:gd name="T89" fmla="*/ 888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86" y="1341"/>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07" y="65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77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90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85" y="84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9" name="AutoShape 1080"/>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95852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95852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pPr>
              <a:defRPr/>
            </a:pPr>
            <a:fld id="{EC2330BA-673A-704D-AD32-87AA8EB90CD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5915392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2B4D3D9-C385-6049-A6A9-8C8F6BE3313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329527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8DC4F5D-3AD5-854A-8D00-38C5953F552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712765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D3B32581-E980-534A-A6F6-19D79AEA2D4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875862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C97EE04F-4A0B-8D47-8979-AD493E6C3E2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4901153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B8608422-96BB-BB48-9CB8-5E87E40DB9D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7477283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CB9ED7F2-6251-224E-AC9D-604C1E6C9BF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451788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F32C132C-706D-CA4F-ADFA-D5909C00463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4897470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4E91B69C-3437-8140-8FB0-CBB9EC7F9CE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206570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DB9C5B4D-6C69-0A4A-ACA7-B3D52C866A4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30052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561FC01C-6758-134D-AA3D-7A4CDDD553E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194588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0B740F4-4D60-F44F-BC91-3DD1A7577E7B}" type="slidenum">
              <a:rPr lang="en-GB"/>
              <a:pPr>
                <a:defRPr/>
              </a:pPr>
              <a:t>‹#›</a:t>
            </a:fld>
            <a:endParaRPr lang="en-GB"/>
          </a:p>
        </p:txBody>
      </p:sp>
    </p:spTree>
    <p:extLst>
      <p:ext uri="{BB962C8B-B14F-4D97-AF65-F5344CB8AC3E}">
        <p14:creationId xmlns:p14="http://schemas.microsoft.com/office/powerpoint/2010/main" val="3574117240"/>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46662B-3FC9-144D-96AA-9A6E1204DC66}" type="slidenum">
              <a:rPr lang="en-GB"/>
              <a:pPr>
                <a:defRPr/>
              </a:pPr>
              <a:t>‹#›</a:t>
            </a:fld>
            <a:endParaRPr lang="en-GB"/>
          </a:p>
        </p:txBody>
      </p:sp>
    </p:spTree>
    <p:extLst>
      <p:ext uri="{BB962C8B-B14F-4D97-AF65-F5344CB8AC3E}">
        <p14:creationId xmlns:p14="http://schemas.microsoft.com/office/powerpoint/2010/main" val="2404579017"/>
      </p:ext>
    </p:extLst>
  </p:cSld>
  <p:clrMapOvr>
    <a:masterClrMapping/>
  </p:clrMapOvr>
  <p:transition>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3648BBB-CB12-0341-AA17-3D8DD21E6FCC}" type="slidenum">
              <a:rPr lang="en-GB"/>
              <a:pPr>
                <a:defRPr/>
              </a:pPr>
              <a:t>‹#›</a:t>
            </a:fld>
            <a:endParaRPr lang="en-GB"/>
          </a:p>
        </p:txBody>
      </p:sp>
    </p:spTree>
    <p:extLst>
      <p:ext uri="{BB962C8B-B14F-4D97-AF65-F5344CB8AC3E}">
        <p14:creationId xmlns:p14="http://schemas.microsoft.com/office/powerpoint/2010/main" val="2156322060"/>
      </p:ext>
    </p:extLst>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AF06255-2079-6948-8D27-B57A4A8A59BE}" type="slidenum">
              <a:rPr lang="en-GB"/>
              <a:pPr>
                <a:defRPr/>
              </a:pPr>
              <a:t>‹#›</a:t>
            </a:fld>
            <a:endParaRPr lang="en-GB"/>
          </a:p>
        </p:txBody>
      </p:sp>
    </p:spTree>
    <p:extLst>
      <p:ext uri="{BB962C8B-B14F-4D97-AF65-F5344CB8AC3E}">
        <p14:creationId xmlns:p14="http://schemas.microsoft.com/office/powerpoint/2010/main" val="2488906144"/>
      </p:ext>
    </p:extLst>
  </p:cSld>
  <p:clrMapOvr>
    <a:masterClrMapping/>
  </p:clrMapOvr>
  <p:transition>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5CB6A9C-9DD2-8246-B47A-B3139FFBD6DE}" type="slidenum">
              <a:rPr lang="en-GB"/>
              <a:pPr>
                <a:defRPr/>
              </a:pPr>
              <a:t>‹#›</a:t>
            </a:fld>
            <a:endParaRPr lang="en-GB"/>
          </a:p>
        </p:txBody>
      </p:sp>
    </p:spTree>
    <p:extLst>
      <p:ext uri="{BB962C8B-B14F-4D97-AF65-F5344CB8AC3E}">
        <p14:creationId xmlns:p14="http://schemas.microsoft.com/office/powerpoint/2010/main" val="2171994543"/>
      </p:ext>
    </p:extLst>
  </p:cSld>
  <p:clrMapOvr>
    <a:masterClrMapping/>
  </p:clrMapOvr>
  <p:transition>
    <p:rand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9AAFABE-9212-6543-B9A7-A51D8D6F1810}" type="slidenum">
              <a:rPr lang="en-GB"/>
              <a:pPr>
                <a:defRPr/>
              </a:pPr>
              <a:t>‹#›</a:t>
            </a:fld>
            <a:endParaRPr lang="en-GB"/>
          </a:p>
        </p:txBody>
      </p:sp>
    </p:spTree>
    <p:extLst>
      <p:ext uri="{BB962C8B-B14F-4D97-AF65-F5344CB8AC3E}">
        <p14:creationId xmlns:p14="http://schemas.microsoft.com/office/powerpoint/2010/main" val="3658824123"/>
      </p:ext>
    </p:extLst>
  </p:cSld>
  <p:clrMapOvr>
    <a:masterClrMapping/>
  </p:clrMapOvr>
  <p:transition>
    <p:rand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1AC43C8-DAA3-D24B-BCBA-72033109743E}" type="slidenum">
              <a:rPr lang="en-GB"/>
              <a:pPr>
                <a:defRPr/>
              </a:pPr>
              <a:t>‹#›</a:t>
            </a:fld>
            <a:endParaRPr lang="en-GB"/>
          </a:p>
        </p:txBody>
      </p:sp>
    </p:spTree>
    <p:extLst>
      <p:ext uri="{BB962C8B-B14F-4D97-AF65-F5344CB8AC3E}">
        <p14:creationId xmlns:p14="http://schemas.microsoft.com/office/powerpoint/2010/main" val="1302513672"/>
      </p:ext>
    </p:extLst>
  </p:cSld>
  <p:clrMapOvr>
    <a:masterClrMapping/>
  </p:clrMapOvr>
  <p:transition>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731BF99-C918-0546-8A4B-19BB0AC5092E}" type="slidenum">
              <a:rPr lang="en-GB"/>
              <a:pPr>
                <a:defRPr/>
              </a:pPr>
              <a:t>‹#›</a:t>
            </a:fld>
            <a:endParaRPr lang="en-GB"/>
          </a:p>
        </p:txBody>
      </p:sp>
    </p:spTree>
    <p:extLst>
      <p:ext uri="{BB962C8B-B14F-4D97-AF65-F5344CB8AC3E}">
        <p14:creationId xmlns:p14="http://schemas.microsoft.com/office/powerpoint/2010/main" val="2394417763"/>
      </p:ext>
    </p:extLst>
  </p:cSld>
  <p:clrMapOvr>
    <a:masterClrMapping/>
  </p:clrMapOvr>
  <p:transition>
    <p:rand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2574201-94A0-4543-BD97-7E98764937DD}" type="slidenum">
              <a:rPr lang="en-GB"/>
              <a:pPr>
                <a:defRPr/>
              </a:pPr>
              <a:t>‹#›</a:t>
            </a:fld>
            <a:endParaRPr lang="en-GB"/>
          </a:p>
        </p:txBody>
      </p:sp>
    </p:spTree>
    <p:extLst>
      <p:ext uri="{BB962C8B-B14F-4D97-AF65-F5344CB8AC3E}">
        <p14:creationId xmlns:p14="http://schemas.microsoft.com/office/powerpoint/2010/main" val="935510883"/>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8EBB243-0AC0-284A-BEAB-44B30CD7C45E}" type="slidenum">
              <a:rPr lang="en-GB"/>
              <a:pPr>
                <a:defRPr/>
              </a:pPr>
              <a:t>‹#›</a:t>
            </a:fld>
            <a:endParaRPr lang="en-GB"/>
          </a:p>
        </p:txBody>
      </p:sp>
    </p:spTree>
    <p:extLst>
      <p:ext uri="{BB962C8B-B14F-4D97-AF65-F5344CB8AC3E}">
        <p14:creationId xmlns:p14="http://schemas.microsoft.com/office/powerpoint/2010/main" val="2700859578"/>
      </p:ext>
    </p:extLst>
  </p:cSld>
  <p:clrMapOvr>
    <a:masterClrMapping/>
  </p:clrMapOvr>
  <p:transition>
    <p:rand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1404055-4CDE-CD4C-A5CA-96E9FDBE0EC8}" type="slidenum">
              <a:rPr lang="en-GB"/>
              <a:pPr>
                <a:defRPr/>
              </a:pPr>
              <a:t>‹#›</a:t>
            </a:fld>
            <a:endParaRPr lang="en-GB"/>
          </a:p>
        </p:txBody>
      </p:sp>
    </p:spTree>
    <p:extLst>
      <p:ext uri="{BB962C8B-B14F-4D97-AF65-F5344CB8AC3E}">
        <p14:creationId xmlns:p14="http://schemas.microsoft.com/office/powerpoint/2010/main" val="3887421146"/>
      </p:ext>
    </p:extLst>
  </p:cSld>
  <p:clrMapOvr>
    <a:masterClrMapping/>
  </p:clrMapOvr>
  <p:transition>
    <p:rand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359F046B-18C9-AF43-9E44-71C8890A9045}" type="slidenum">
              <a:rPr lang="en-US"/>
              <a:pPr>
                <a:defRPr/>
              </a:pPr>
              <a:t>‹#›</a:t>
            </a:fld>
            <a:endParaRPr lang="en-US"/>
          </a:p>
        </p:txBody>
      </p:sp>
    </p:spTree>
    <p:extLst>
      <p:ext uri="{BB962C8B-B14F-4D97-AF65-F5344CB8AC3E}">
        <p14:creationId xmlns:p14="http://schemas.microsoft.com/office/powerpoint/2010/main" val="22304962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E5F2D8A-B87F-AF45-ABB7-623B6BEB7A21}" type="slidenum">
              <a:rPr lang="en-US"/>
              <a:pPr>
                <a:defRPr/>
              </a:pPr>
              <a:t>‹#›</a:t>
            </a:fld>
            <a:endParaRPr lang="en-US"/>
          </a:p>
        </p:txBody>
      </p:sp>
    </p:spTree>
    <p:extLst>
      <p:ext uri="{BB962C8B-B14F-4D97-AF65-F5344CB8AC3E}">
        <p14:creationId xmlns:p14="http://schemas.microsoft.com/office/powerpoint/2010/main" val="284278580"/>
      </p:ext>
    </p:extLst>
  </p:cSld>
  <p:clrMapOvr>
    <a:masterClrMapping/>
  </p:clrMapOvr>
  <p:transition>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2CE117F-B014-5943-BC3B-4589549B921D}" type="slidenum">
              <a:rPr lang="en-US"/>
              <a:pPr>
                <a:defRPr/>
              </a:pPr>
              <a:t>‹#›</a:t>
            </a:fld>
            <a:endParaRPr lang="en-US"/>
          </a:p>
        </p:txBody>
      </p:sp>
    </p:spTree>
    <p:extLst>
      <p:ext uri="{BB962C8B-B14F-4D97-AF65-F5344CB8AC3E}">
        <p14:creationId xmlns:p14="http://schemas.microsoft.com/office/powerpoint/2010/main" val="226421108"/>
      </p:ext>
    </p:extLst>
  </p:cSld>
  <p:clrMapOvr>
    <a:masterClrMapping/>
  </p:clrMapOvr>
  <p:transition>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10B36F8-C265-6B4F-85CB-FF1FC59EB771}" type="slidenum">
              <a:rPr lang="en-US"/>
              <a:pPr>
                <a:defRPr/>
              </a:pPr>
              <a:t>‹#›</a:t>
            </a:fld>
            <a:endParaRPr lang="en-US"/>
          </a:p>
        </p:txBody>
      </p:sp>
    </p:spTree>
    <p:extLst>
      <p:ext uri="{BB962C8B-B14F-4D97-AF65-F5344CB8AC3E}">
        <p14:creationId xmlns:p14="http://schemas.microsoft.com/office/powerpoint/2010/main" val="67885888"/>
      </p:ext>
    </p:extLst>
  </p:cSld>
  <p:clrMapOvr>
    <a:masterClrMapping/>
  </p:clrMapOvr>
  <p:transition>
    <p:rand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E45FD6C8-7465-AB4F-A0C9-37CE61CD28F0}" type="slidenum">
              <a:rPr lang="en-US"/>
              <a:pPr>
                <a:defRPr/>
              </a:pPr>
              <a:t>‹#›</a:t>
            </a:fld>
            <a:endParaRPr lang="en-US"/>
          </a:p>
        </p:txBody>
      </p:sp>
    </p:spTree>
    <p:extLst>
      <p:ext uri="{BB962C8B-B14F-4D97-AF65-F5344CB8AC3E}">
        <p14:creationId xmlns:p14="http://schemas.microsoft.com/office/powerpoint/2010/main" val="628320141"/>
      </p:ext>
    </p:extLst>
  </p:cSld>
  <p:clrMapOvr>
    <a:masterClrMapping/>
  </p:clrMapOvr>
  <p:transition>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1A903A14-5149-3747-A654-8F6EE582468F}" type="slidenum">
              <a:rPr lang="en-US"/>
              <a:pPr>
                <a:defRPr/>
              </a:pPr>
              <a:t>‹#›</a:t>
            </a:fld>
            <a:endParaRPr lang="en-US"/>
          </a:p>
        </p:txBody>
      </p:sp>
    </p:spTree>
    <p:extLst>
      <p:ext uri="{BB962C8B-B14F-4D97-AF65-F5344CB8AC3E}">
        <p14:creationId xmlns:p14="http://schemas.microsoft.com/office/powerpoint/2010/main" val="3754911254"/>
      </p:ext>
    </p:extLst>
  </p:cSld>
  <p:clrMapOvr>
    <a:masterClrMapping/>
  </p:clrMapOvr>
  <p:transition>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26C2B0F0-30B7-FF48-B365-7B6EFB35D553}" type="slidenum">
              <a:rPr lang="en-US"/>
              <a:pPr>
                <a:defRPr/>
              </a:pPr>
              <a:t>‹#›</a:t>
            </a:fld>
            <a:endParaRPr lang="en-US"/>
          </a:p>
        </p:txBody>
      </p:sp>
    </p:spTree>
    <p:extLst>
      <p:ext uri="{BB962C8B-B14F-4D97-AF65-F5344CB8AC3E}">
        <p14:creationId xmlns:p14="http://schemas.microsoft.com/office/powerpoint/2010/main" val="3807837437"/>
      </p:ext>
    </p:extLst>
  </p:cSld>
  <p:clrMapOvr>
    <a:masterClrMapping/>
  </p:clrMapOvr>
  <p:transition>
    <p:rand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4CD74C56-C520-6C46-86F9-63B9F087C405}" type="slidenum">
              <a:rPr lang="en-US"/>
              <a:pPr>
                <a:defRPr/>
              </a:pPr>
              <a:t>‹#›</a:t>
            </a:fld>
            <a:endParaRPr lang="en-US"/>
          </a:p>
        </p:txBody>
      </p:sp>
    </p:spTree>
    <p:extLst>
      <p:ext uri="{BB962C8B-B14F-4D97-AF65-F5344CB8AC3E}">
        <p14:creationId xmlns:p14="http://schemas.microsoft.com/office/powerpoint/2010/main" val="3814079057"/>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93A4B43-7E5E-6848-B681-059384B30A24}" type="slidenum">
              <a:rPr lang="en-US"/>
              <a:pPr>
                <a:defRPr/>
              </a:pPr>
              <a:t>‹#›</a:t>
            </a:fld>
            <a:endParaRPr lang="en-US"/>
          </a:p>
        </p:txBody>
      </p:sp>
    </p:spTree>
    <p:extLst>
      <p:ext uri="{BB962C8B-B14F-4D97-AF65-F5344CB8AC3E}">
        <p14:creationId xmlns:p14="http://schemas.microsoft.com/office/powerpoint/2010/main" val="1579027336"/>
      </p:ext>
    </p:extLst>
  </p:cSld>
  <p:clrMapOvr>
    <a:masterClrMapping/>
  </p:clrMapOvr>
  <p:transition>
    <p:rand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6CDE614-D259-7B44-8B4B-01672DF893AD}" type="slidenum">
              <a:rPr lang="en-US"/>
              <a:pPr>
                <a:defRPr/>
              </a:pPr>
              <a:t>‹#›</a:t>
            </a:fld>
            <a:endParaRPr lang="en-US"/>
          </a:p>
        </p:txBody>
      </p:sp>
    </p:spTree>
    <p:extLst>
      <p:ext uri="{BB962C8B-B14F-4D97-AF65-F5344CB8AC3E}">
        <p14:creationId xmlns:p14="http://schemas.microsoft.com/office/powerpoint/2010/main" val="823031105"/>
      </p:ext>
    </p:extLst>
  </p:cSld>
  <p:clrMapOvr>
    <a:masterClrMapping/>
  </p:clrMapOvr>
  <p:transition>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E707C01-E979-D54D-8AB6-7939B0B7788C}" type="slidenum">
              <a:rPr lang="en-US"/>
              <a:pPr>
                <a:defRPr/>
              </a:pPr>
              <a:t>‹#›</a:t>
            </a:fld>
            <a:endParaRPr lang="en-US"/>
          </a:p>
        </p:txBody>
      </p:sp>
    </p:spTree>
    <p:extLst>
      <p:ext uri="{BB962C8B-B14F-4D97-AF65-F5344CB8AC3E}">
        <p14:creationId xmlns:p14="http://schemas.microsoft.com/office/powerpoint/2010/main" val="1124548041"/>
      </p:ext>
    </p:extLst>
  </p:cSld>
  <p:clrMapOvr>
    <a:masterClrMapping/>
  </p:clrMapOvr>
  <p:transition>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47411700"/>
      </p:ext>
    </p:extLst>
  </p:cSld>
  <p:clrMapOvr>
    <a:masterClrMapping/>
  </p:clrMapOvr>
  <p:transition>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759290589"/>
      </p:ext>
    </p:extLst>
  </p:cSld>
  <p:clrMapOvr>
    <a:masterClrMapping/>
  </p:clrMapOvr>
  <p:transition>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616538003"/>
      </p:ext>
    </p:extLst>
  </p:cSld>
  <p:clrMapOvr>
    <a:masterClrMapping/>
  </p:clrMapOvr>
  <p:transition>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3113087"/>
      </p:ext>
    </p:extLst>
  </p:cSld>
  <p:clrMapOvr>
    <a:masterClrMapping/>
  </p:clrMapOvr>
  <p:transition>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87628096"/>
      </p:ext>
    </p:extLst>
  </p:cSld>
  <p:clrMapOvr>
    <a:masterClrMapping/>
  </p:clrMapOvr>
  <p:transition>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436053944"/>
      </p:ext>
    </p:extLst>
  </p:cSld>
  <p:clrMapOvr>
    <a:masterClrMapping/>
  </p:clrMapOvr>
  <p:transition>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22106224"/>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70710289"/>
      </p:ext>
    </p:extLst>
  </p:cSld>
  <p:clrMapOvr>
    <a:masterClrMapping/>
  </p:clrMapOvr>
  <p:transition>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33305542"/>
      </p:ext>
    </p:extLst>
  </p:cSld>
  <p:clrMapOvr>
    <a:masterClrMapping/>
  </p:clrMapOvr>
  <p:transition>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01773079"/>
      </p:ext>
    </p:extLst>
  </p:cSld>
  <p:clrMapOvr>
    <a:masterClrMapping/>
  </p:clrMapOvr>
  <p:transition>
    <p:rand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73709619"/>
      </p:ext>
    </p:extLst>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83163883"/>
      </p:ext>
    </p:extLst>
  </p:cSld>
  <p:clrMapOvr>
    <a:masterClrMapping/>
  </p:clrMapOvr>
  <p:transition>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70560337"/>
      </p:ext>
    </p:extLst>
  </p:cSld>
  <p:clrMapOvr>
    <a:masterClrMapping/>
  </p:clrMapOvr>
  <p:transition>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20469043"/>
      </p:ext>
    </p:extLst>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64797018"/>
      </p:ext>
    </p:extLst>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6186300"/>
      </p:ext>
    </p:extLst>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77582375"/>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8695200"/>
      </p:ext>
    </p:extLst>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4035759"/>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18784961"/>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88341512"/>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42483241"/>
      </p:ext>
    </p:extLst>
  </p:cSld>
  <p:clrMapOvr>
    <a:masterClrMapping/>
  </p:clrMapOvr>
  <p:transition>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6EFD26A-F147-5D42-8DAE-6C96261DB67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3758058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7470A-EC4B-EE4F-AAD3-6C1D8AA7B5C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836818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26C13-072D-AF40-965A-352C72EB1E4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9811332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25FE3D-CC93-3A41-B45C-2AF93F1986D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6253894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FEF7B7-8D12-8B4A-8414-0751902B3C3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9106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FD5906-AEBC-9141-BEDB-E57969411A2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09527855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6785CC-ECA3-2D46-9829-855C11AB6A8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873248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B9B3C-98FE-254C-9D5F-FD2D53D7A5EC}"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2595681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10D9DC-0F93-6141-BDF2-E02D8240A4D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8413077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34D04B-66DC-B14D-87C3-F38986D2627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5345061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7C30E0-0B47-7548-8520-CCA6EBA0753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8381946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26CD3568-9A40-2540-9C13-B93D388C479F}"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70996284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F530C86-6100-A54A-8682-1DD654849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7363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B518F4D-A442-8540-8274-A681BF0F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76547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86FA2E8-6D87-CA4A-BEB3-89D62A99D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02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0150D9C-F28F-B64C-A7AC-640F51114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18840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0BA07FD2-25F3-FA48-AA64-A66D74A49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2758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021F98F-BDB8-F147-AF15-4E313D367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68382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9468148-1AEB-7844-A0FA-1C8739482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0269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7DCEC6B-B11A-C542-A078-624EAA195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3014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5080D32E-E315-F040-BA52-032473FC2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01429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04AE435-7643-2B40-B345-DF847CD6D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23642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B9BFAF79-331F-1642-B06C-54FED5755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662727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C20EB-A70D-CA4B-8AA0-227BE0633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07520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736FC-D020-A645-BED8-0330CE701E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45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002066-30FB-1F4B-BB17-5A6B8B6B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68519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3EE16-B5DE-3042-AD49-13988EDCC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64897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68878-5B88-C34B-A80C-B162EEFF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97778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A70B7D-22E5-2741-9EE0-AF4634D0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96033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CFC0C-8664-644D-8934-C3CC2054A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7877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95194-13A3-3E47-A1C6-6D995A47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2723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7E880-111D-7547-9A46-E1D64A807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58791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31971-1D84-6A4B-9D2A-BE2B1008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3878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1418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885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2546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8325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05800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0018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13396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58170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81962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67726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92694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887949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18806360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44588584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0323934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46078395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253347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4772068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47246862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32436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20191551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26980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99963327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35828850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709552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24786739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16855755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62279903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29511378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54930289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43155609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972124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13711662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24309302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11885062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667583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19170665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3436740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03023687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04086027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54012918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427418034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125560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8980778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01647152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75415405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63294624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401850017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88910270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407272558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7593839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60759586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83083638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38982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53378164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49338002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72875659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6303773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0345537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126955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640650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9749336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7560679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5239030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76705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27165856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459940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357906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422358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2682187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1193887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93411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89169824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39530302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96453360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80531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74073102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065042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2321533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79837120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07803707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4451817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4243490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1695315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12791197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394108713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326606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220566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40731510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3/1/24</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216102835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3/1/24</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254537686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3/1/24</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368077757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3/1/24</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17196856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3/1/24</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119019419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3/1/24</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04972595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319842171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96088062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26AD0-056C-3249-AED6-6254260D8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722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3939668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66F821-A88C-CC4C-A6F7-F19C660B24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68463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9365-62F2-984D-8B1E-89E543FF8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33648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9C9FF-F707-AF4E-9ED5-59611920F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52669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F2DD4C-E304-1547-A0A5-A407C0E137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9152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E8E29E-C7C3-764C-B052-6D5AE92E44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56295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EB8196-A654-8D40-86CD-D5E024D1A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67600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5C046-9D2D-8347-B6D0-C3CF0C0CA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0127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5CF6C-E4AC-C643-AF23-B4B18DCB28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70606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AB26D-327E-3644-A4EC-4B47251B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57894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73ABF-CD85-4347-B645-4999605A1D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007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34831351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66436543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18162146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4367440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314302156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07334296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39179676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65298531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205909947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18997754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1062129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87544776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12194836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22762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43538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24263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44922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04576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34243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89854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61187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727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6515901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93022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931956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86813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73976913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1154173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20507794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42843539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56517019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407042974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208479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95592325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0758425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60563351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06150524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64436408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2286072361"/>
      </p:ext>
    </p:extLst>
  </p:cSld>
  <p:clrMapOvr>
    <a:masterClrMapping/>
  </p:clrMapOvr>
  <p:transition spd="slow">
    <p:fad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369218310"/>
      </p:ext>
    </p:extLst>
  </p:cSld>
  <p:clrMapOvr>
    <a:masterClrMapping/>
  </p:clrMapOvr>
  <p:transition spd="slow">
    <p:fade/>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068342"/>
      </p:ext>
    </p:extLst>
  </p:cSld>
  <p:clrMapOvr>
    <a:masterClrMapping/>
  </p:clrMapOvr>
  <p:transition spd="slow">
    <p:fade/>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1960840318"/>
      </p:ext>
    </p:extLst>
  </p:cSld>
  <p:clrMapOvr>
    <a:masterClrMapping/>
  </p:clrMapOvr>
  <p:transition spd="slow">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3/1/24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235691284"/>
      </p:ext>
    </p:extLst>
  </p:cSld>
  <p:clrMapOvr>
    <a:masterClrMapping/>
  </p:clrMapOvr>
  <p:transition spd="slow">
    <p:fad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3/1/24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168001538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3/1/24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3581664085"/>
      </p:ext>
    </p:extLst>
  </p:cSld>
  <p:clrMapOvr>
    <a:masterClrMapping/>
  </p:clrMapOvr>
  <p:transition spd="slow">
    <p:fade/>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679578400"/>
      </p:ext>
    </p:extLst>
  </p:cSld>
  <p:clrMapOvr>
    <a:masterClrMapping/>
  </p:clrMapOvr>
  <p:transition spd="slow">
    <p:fade/>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3567404044"/>
      </p:ext>
    </p:extLst>
  </p:cSld>
  <p:clrMapOvr>
    <a:masterClrMapping/>
  </p:clrMapOvr>
  <p:transition spd="slow">
    <p:fade/>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123646502"/>
      </p:ext>
    </p:extLst>
  </p:cSld>
  <p:clrMapOvr>
    <a:masterClrMapping/>
  </p:clrMapOvr>
  <p:transition spd="slow">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3326494360"/>
      </p:ext>
    </p:extLst>
  </p:cSld>
  <p:clrMapOvr>
    <a:masterClrMapping/>
  </p:clrMapOvr>
  <p:transition spd="slow">
    <p:fade/>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309124081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259423356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377403257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23761355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683223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33962078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70091845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362279278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75021438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262036461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174937270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290750781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63091891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34654272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056587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62826488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75855563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41633828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5724930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43886400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30236485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215676286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9477809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7229025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15309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43424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26202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10056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64392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10601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67021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98184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51540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81996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550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15454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74148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555971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31146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97888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18816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01525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315586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6577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565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25171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05305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07741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2995094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8820590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8485893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322835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112579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463975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48005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776799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397434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811921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01332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161759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8572518"/>
      </p:ext>
    </p:extLst>
  </p:cSld>
  <p:clrMapOvr>
    <a:masterClrMapping/>
  </p:clrMapOvr>
  <p:transition>
    <p:rand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7982767"/>
      </p:ext>
    </p:extLst>
  </p:cSld>
  <p:clrMapOvr>
    <a:masterClrMapping/>
  </p:clrMapOvr>
  <p:transition>
    <p:rand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90386949"/>
      </p:ext>
    </p:extLst>
  </p:cSld>
  <p:clrMapOvr>
    <a:masterClrMapping/>
  </p:clrMapOvr>
  <p:transition>
    <p:random/>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46483868"/>
      </p:ext>
    </p:extLst>
  </p:cSld>
  <p:clrMapOvr>
    <a:masterClrMapping/>
  </p:clrMapOvr>
  <p:transition>
    <p:random/>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05250974"/>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3326282"/>
      </p:ext>
    </p:extLst>
  </p:cSld>
  <p:clrMapOvr>
    <a:masterClrMapping/>
  </p:clrMapOvr>
  <p:transition>
    <p:rand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35210622"/>
      </p:ext>
    </p:extLst>
  </p:cSld>
  <p:clrMapOvr>
    <a:masterClrMapping/>
  </p:clrMapOvr>
  <p:transition>
    <p:random/>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84619"/>
      </p:ext>
    </p:extLst>
  </p:cSld>
  <p:clrMapOvr>
    <a:masterClrMapping/>
  </p:clrMapOvr>
  <p:transition>
    <p:random/>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74317825"/>
      </p:ext>
    </p:extLst>
  </p:cSld>
  <p:clrMapOvr>
    <a:masterClrMapping/>
  </p:clrMapOvr>
  <p:transition>
    <p:random/>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88061790"/>
      </p:ext>
    </p:extLst>
  </p:cSld>
  <p:clrMapOvr>
    <a:masterClrMapping/>
  </p:clrMapOvr>
  <p:transition>
    <p:random/>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54238263"/>
      </p:ext>
    </p:extLst>
  </p:cSld>
  <p:clrMapOvr>
    <a:masterClrMapping/>
  </p:clrMapOvr>
  <p:transition>
    <p:random/>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7152198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675232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623466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97330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272416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0349488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7067788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3849059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0474416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9910590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8031946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20760199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402910318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428544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0802957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75906646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98679092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48453369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183598161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82981854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01794936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55735120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21503250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067277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32312056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235754986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94461444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80562818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3/1/24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98440422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3/1/24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1617507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3/1/24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92645180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99663183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77476922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2600692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7510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79621989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28116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90758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25567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42397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024699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523500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35359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901302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3886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3075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83010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46284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39115530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418410761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6045016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87912749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99508271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96250396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93101126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61809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839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3166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96908886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352984983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02174345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9445655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3/1/24</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554645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3/1/24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39308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3/1/24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30085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3/1/24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70789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3/1/24</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24390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3/1/24</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0331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09444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3/1/24</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17034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3/1/24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60706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3/1/24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54987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3/1/24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68133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3/1/24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193822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7015734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9187174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1300419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876823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57067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1559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1355826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2812300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4251808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2675700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1976623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5833692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215276276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8913650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6708670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625846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57822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9078763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2267354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2671845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1165481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3186438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0361877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0903747"/>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33507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33501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229797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96667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72564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06038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24523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546463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720190"/>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32675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40633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574162"/>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5279442"/>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574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4284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76697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4360137"/>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6242476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18735196"/>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94295047"/>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94025535"/>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3269993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55709046"/>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9461146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5321203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6693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19115466"/>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7497301"/>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91664094"/>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131010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345047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69238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9497790"/>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917167"/>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40791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17271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1416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47964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0068130"/>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868881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172114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474091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25698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69130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34865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60606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97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93888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01338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59536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86312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48411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2330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82070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99141118"/>
      </p:ext>
    </p:extLst>
  </p:cSld>
  <p:clrMapOvr>
    <a:masterClrMapping/>
  </p:clrMapOvr>
  <p:transition>
    <p:random/>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12355852"/>
      </p:ext>
    </p:extLst>
  </p:cSld>
  <p:clrMapOvr>
    <a:masterClrMapping/>
  </p:clrMapOvr>
  <p:transition>
    <p:random/>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44714998"/>
      </p:ext>
    </p:extLst>
  </p:cSld>
  <p:clrMapOvr>
    <a:masterClrMapping/>
  </p:clrMapOvr>
  <p:transition>
    <p:random/>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33341813"/>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99218"/>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8"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275227147"/>
      </p:ext>
    </p:extLst>
  </p:cSld>
  <p:clrMapOvr>
    <a:masterClrMapping/>
  </p:clrMapOvr>
  <p:transition>
    <p:random/>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4"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803768719"/>
      </p:ext>
    </p:extLst>
  </p:cSld>
  <p:clrMapOvr>
    <a:masterClrMapping/>
  </p:clrMapOvr>
  <p:transition>
    <p:random/>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3"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921849460"/>
      </p:ext>
    </p:extLst>
  </p:cSld>
  <p:clrMapOvr>
    <a:masterClrMapping/>
  </p:clrMapOvr>
  <p:transition>
    <p:random/>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703952919"/>
      </p:ext>
    </p:extLst>
  </p:cSld>
  <p:clrMapOvr>
    <a:masterClrMapping/>
  </p:clrMapOvr>
  <p:transition>
    <p:random/>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731097544"/>
      </p:ext>
    </p:extLst>
  </p:cSld>
  <p:clrMapOvr>
    <a:masterClrMapping/>
  </p:clrMapOvr>
  <p:transition>
    <p:random/>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659641234"/>
      </p:ext>
    </p:extLst>
  </p:cSld>
  <p:clrMapOvr>
    <a:masterClrMapping/>
  </p:clrMapOvr>
  <p:transition>
    <p:random/>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073935768"/>
      </p:ext>
    </p:extLst>
  </p:cSld>
  <p:clrMapOvr>
    <a:masterClrMapping/>
  </p:clrMapOvr>
  <p:transition>
    <p:random/>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2805185471"/>
      </p:ext>
    </p:extLst>
  </p:cSld>
  <p:clrMapOvr>
    <a:masterClrMapping/>
  </p:clrMapOvr>
  <p:transition>
    <p:random/>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E9F5AEF-92C3-2542-AB3C-55F5535DB34B}" type="slidenum">
              <a:rPr lang="en-US"/>
              <a:pPr>
                <a:defRPr/>
              </a:pPr>
              <a:t>‹#›</a:t>
            </a:fld>
            <a:endParaRPr lang="en-US"/>
          </a:p>
        </p:txBody>
      </p:sp>
    </p:spTree>
    <p:extLst>
      <p:ext uri="{BB962C8B-B14F-4D97-AF65-F5344CB8AC3E}">
        <p14:creationId xmlns:p14="http://schemas.microsoft.com/office/powerpoint/2010/main" val="274442763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08B3C67-E7CD-2E4D-BA7C-3C0D3B0DAD57}" type="slidenum">
              <a:rPr lang="en-US"/>
              <a:pPr>
                <a:defRPr/>
              </a:pPr>
              <a:t>‹#›</a:t>
            </a:fld>
            <a:endParaRPr lang="en-US"/>
          </a:p>
        </p:txBody>
      </p:sp>
    </p:spTree>
    <p:extLst>
      <p:ext uri="{BB962C8B-B14F-4D97-AF65-F5344CB8AC3E}">
        <p14:creationId xmlns:p14="http://schemas.microsoft.com/office/powerpoint/2010/main" val="4086580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71628"/>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50D7611-1EED-7C47-84EB-D62D1587151C}" type="slidenum">
              <a:rPr lang="en-US"/>
              <a:pPr>
                <a:defRPr/>
              </a:pPr>
              <a:t>‹#›</a:t>
            </a:fld>
            <a:endParaRPr lang="en-US"/>
          </a:p>
        </p:txBody>
      </p:sp>
    </p:spTree>
    <p:extLst>
      <p:ext uri="{BB962C8B-B14F-4D97-AF65-F5344CB8AC3E}">
        <p14:creationId xmlns:p14="http://schemas.microsoft.com/office/powerpoint/2010/main" val="237422825"/>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59FE452-DD52-8C40-8C90-BA2DB8450D20}" type="slidenum">
              <a:rPr lang="en-US"/>
              <a:pPr>
                <a:defRPr/>
              </a:pPr>
              <a:t>‹#›</a:t>
            </a:fld>
            <a:endParaRPr lang="en-US"/>
          </a:p>
        </p:txBody>
      </p:sp>
    </p:spTree>
    <p:extLst>
      <p:ext uri="{BB962C8B-B14F-4D97-AF65-F5344CB8AC3E}">
        <p14:creationId xmlns:p14="http://schemas.microsoft.com/office/powerpoint/2010/main" val="1499916144"/>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0D53EE6-5638-BD4C-9B60-85398696401C}" type="slidenum">
              <a:rPr lang="en-US"/>
              <a:pPr>
                <a:defRPr/>
              </a:pPr>
              <a:t>‹#›</a:t>
            </a:fld>
            <a:endParaRPr lang="en-US"/>
          </a:p>
        </p:txBody>
      </p:sp>
    </p:spTree>
    <p:extLst>
      <p:ext uri="{BB962C8B-B14F-4D97-AF65-F5344CB8AC3E}">
        <p14:creationId xmlns:p14="http://schemas.microsoft.com/office/powerpoint/2010/main" val="334543731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FABEDB32-67B0-C840-BEAC-B43B11A57DFE}" type="slidenum">
              <a:rPr lang="en-US"/>
              <a:pPr>
                <a:defRPr/>
              </a:pPr>
              <a:t>‹#›</a:t>
            </a:fld>
            <a:endParaRPr lang="en-US"/>
          </a:p>
        </p:txBody>
      </p:sp>
    </p:spTree>
    <p:extLst>
      <p:ext uri="{BB962C8B-B14F-4D97-AF65-F5344CB8AC3E}">
        <p14:creationId xmlns:p14="http://schemas.microsoft.com/office/powerpoint/2010/main" val="1506047735"/>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6531249C-6D8F-1741-932A-4FBD119DC49A}" type="slidenum">
              <a:rPr lang="en-US"/>
              <a:pPr>
                <a:defRPr/>
              </a:pPr>
              <a:t>‹#›</a:t>
            </a:fld>
            <a:endParaRPr lang="en-US"/>
          </a:p>
        </p:txBody>
      </p:sp>
    </p:spTree>
    <p:extLst>
      <p:ext uri="{BB962C8B-B14F-4D97-AF65-F5344CB8AC3E}">
        <p14:creationId xmlns:p14="http://schemas.microsoft.com/office/powerpoint/2010/main" val="3126968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F0E93987-DE79-1742-8BF1-827A8B01443C}" type="slidenum">
              <a:rPr lang="en-US"/>
              <a:pPr>
                <a:defRPr/>
              </a:pPr>
              <a:t>‹#›</a:t>
            </a:fld>
            <a:endParaRPr lang="en-US"/>
          </a:p>
        </p:txBody>
      </p:sp>
    </p:spTree>
    <p:extLst>
      <p:ext uri="{BB962C8B-B14F-4D97-AF65-F5344CB8AC3E}">
        <p14:creationId xmlns:p14="http://schemas.microsoft.com/office/powerpoint/2010/main" val="140578499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958BE29-60EB-5F4C-9959-2B4B1BDC3B47}" type="slidenum">
              <a:rPr lang="en-US"/>
              <a:pPr>
                <a:defRPr/>
              </a:pPr>
              <a:t>‹#›</a:t>
            </a:fld>
            <a:endParaRPr lang="en-US"/>
          </a:p>
        </p:txBody>
      </p:sp>
    </p:spTree>
    <p:extLst>
      <p:ext uri="{BB962C8B-B14F-4D97-AF65-F5344CB8AC3E}">
        <p14:creationId xmlns:p14="http://schemas.microsoft.com/office/powerpoint/2010/main" val="1428274960"/>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F413D61-F18A-0B4D-902A-5C228776739E}" type="slidenum">
              <a:rPr lang="en-US"/>
              <a:pPr>
                <a:defRPr/>
              </a:pPr>
              <a:t>‹#›</a:t>
            </a:fld>
            <a:endParaRPr lang="en-US"/>
          </a:p>
        </p:txBody>
      </p:sp>
    </p:spTree>
    <p:extLst>
      <p:ext uri="{BB962C8B-B14F-4D97-AF65-F5344CB8AC3E}">
        <p14:creationId xmlns:p14="http://schemas.microsoft.com/office/powerpoint/2010/main" val="390942456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97E04C8-58F0-8D40-B76C-9E4FC8DA0BDA}" type="slidenum">
              <a:rPr lang="en-US"/>
              <a:pPr>
                <a:defRPr/>
              </a:pPr>
              <a:t>‹#›</a:t>
            </a:fld>
            <a:endParaRPr lang="en-US"/>
          </a:p>
        </p:txBody>
      </p:sp>
    </p:spTree>
    <p:extLst>
      <p:ext uri="{BB962C8B-B14F-4D97-AF65-F5344CB8AC3E}">
        <p14:creationId xmlns:p14="http://schemas.microsoft.com/office/powerpoint/2010/main" val="384791838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60BA1D-BC30-9F4C-ACE5-09284AF7F79B}" type="slidenum">
              <a:rPr lang="en-US"/>
              <a:pPr>
                <a:defRPr/>
              </a:pPr>
              <a:t>‹#›</a:t>
            </a:fld>
            <a:endParaRPr lang="en-US"/>
          </a:p>
        </p:txBody>
      </p:sp>
    </p:spTree>
    <p:extLst>
      <p:ext uri="{BB962C8B-B14F-4D97-AF65-F5344CB8AC3E}">
        <p14:creationId xmlns:p14="http://schemas.microsoft.com/office/powerpoint/2010/main" val="2025422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7394485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33176331"/>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233493088"/>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7669602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2952198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93673660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2002604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90555085"/>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94272300"/>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119754549"/>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212531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83634412"/>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4660924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949325"/>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5906085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9658251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61910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20641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55223959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3844707218"/>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76488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3718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3480277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026216"/>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36325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4004164"/>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9424059"/>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512832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6142209"/>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4109100361"/>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092493"/>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95039474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3965530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2635160"/>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349306894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3446925860"/>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3613323907"/>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1745169170"/>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337811029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855139677"/>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1661180"/>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2011637426"/>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1399367881"/>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11473844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96014580"/>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41528144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65393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795806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710952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1888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058185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87303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63280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95337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0211523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79517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0849722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078506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3740246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82709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263871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610479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619951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762163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4671166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4105084001"/>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421689854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632575217"/>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549869920"/>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3/1/24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323551723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3.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5.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6.pn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8.pn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image" Target="../media/image7.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9.jpe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11.emf"/><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17" Type="http://schemas.openxmlformats.org/officeDocument/2006/relationships/image" Target="../media/image15.png"/><Relationship Id="rId2" Type="http://schemas.openxmlformats.org/officeDocument/2006/relationships/slideLayout" Target="../slideLayouts/slideLayout241.xml"/><Relationship Id="rId16" Type="http://schemas.openxmlformats.org/officeDocument/2006/relationships/image" Target="../media/image14.png"/><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image" Target="../media/image13.png"/><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image" Target="../media/image1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4.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16.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image" Target="../media/image18.jpeg"/><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image" Target="../media/image17.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image" Target="../media/image20.jpeg"/><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6.xml"/><Relationship Id="rId17" Type="http://schemas.openxmlformats.org/officeDocument/2006/relationships/image" Target="../media/image24.png"/><Relationship Id="rId2" Type="http://schemas.openxmlformats.org/officeDocument/2006/relationships/slideLayout" Target="../slideLayouts/slideLayout285.xml"/><Relationship Id="rId16" Type="http://schemas.openxmlformats.org/officeDocument/2006/relationships/image" Target="../media/image23.png"/><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image" Target="../media/image22.png"/><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image" Target="../media/image2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image" Target="../media/image26.jpeg"/><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7.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8.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image" Target="../media/image27.jpe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9.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0.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1.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2.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3.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4.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slideLayout" Target="../slideLayouts/slideLayout395.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slideLayout" Target="../slideLayouts/slideLayout394.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theme" Target="../theme/theme36.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7.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29.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8.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39.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theme" Target="../theme/theme40.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slideLayout" Target="../slideLayouts/slideLayout45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1.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1.jpe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2.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4.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9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5.jpe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6.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7.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8.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49.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0.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slideLayout" Target="../slideLayouts/slideLayout569.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7.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theme" Target="../theme/theme52.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image" Target="../media/image5.jpeg"/><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3.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theme" Target="../theme/theme54.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image" Target="../media/image30.jpeg"/><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55.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6.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2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slideLayout" Target="../slideLayouts/slideLayout639.xml"/><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slideLayout" Target="../slideLayouts/slideLayout638.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7.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theme" Target="../theme/theme59.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8.xml"/><Relationship Id="rId13" Type="http://schemas.openxmlformats.org/officeDocument/2006/relationships/theme" Target="../theme/theme60.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slideLayout" Target="../slideLayouts/slideLayout662.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 Id="rId14" Type="http://schemas.openxmlformats.org/officeDocument/2006/relationships/image" Target="../media/image32.jpe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70.xml"/><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theme" Target="../theme/theme61.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theme" Target="../theme/theme62.xml"/><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slideLayout" Target="../slideLayouts/slideLayout685.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image" Target="../media/image16.jpeg"/><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63.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5" Type="http://schemas.openxmlformats.org/officeDocument/2006/relationships/image" Target="../media/image18.jpeg"/><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 Id="rId14" Type="http://schemas.openxmlformats.org/officeDocument/2006/relationships/image" Target="../media/image17.jpeg"/></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64.xml"/><Relationship Id="rId1" Type="http://schemas.openxmlformats.org/officeDocument/2006/relationships/slideLayout" Target="../slideLayouts/slideLayout697.xml"/><Relationship Id="rId5" Type="http://schemas.openxmlformats.org/officeDocument/2006/relationships/image" Target="../media/image18.jpeg"/><Relationship Id="rId4" Type="http://schemas.openxmlformats.org/officeDocument/2006/relationships/image" Target="../media/image17.jpeg"/></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5.xml"/><Relationship Id="rId1" Type="http://schemas.openxmlformats.org/officeDocument/2006/relationships/slideLayout" Target="../slideLayouts/slideLayout69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6.xml"/><Relationship Id="rId3" Type="http://schemas.openxmlformats.org/officeDocument/2006/relationships/slideLayout" Target="../slideLayouts/slideLayout701.xml"/><Relationship Id="rId7" Type="http://schemas.openxmlformats.org/officeDocument/2006/relationships/slideLayout" Target="../slideLayouts/slideLayout705.xml"/><Relationship Id="rId12" Type="http://schemas.openxmlformats.org/officeDocument/2006/relationships/theme" Target="../theme/theme66.xml"/><Relationship Id="rId2" Type="http://schemas.openxmlformats.org/officeDocument/2006/relationships/slideLayout" Target="../slideLayouts/slideLayout700.xml"/><Relationship Id="rId1" Type="http://schemas.openxmlformats.org/officeDocument/2006/relationships/slideLayout" Target="../slideLayouts/slideLayout699.xml"/><Relationship Id="rId6" Type="http://schemas.openxmlformats.org/officeDocument/2006/relationships/slideLayout" Target="../slideLayouts/slideLayout704.xml"/><Relationship Id="rId11" Type="http://schemas.openxmlformats.org/officeDocument/2006/relationships/slideLayout" Target="../slideLayouts/slideLayout709.xml"/><Relationship Id="rId5" Type="http://schemas.openxmlformats.org/officeDocument/2006/relationships/slideLayout" Target="../slideLayouts/slideLayout703.xml"/><Relationship Id="rId10" Type="http://schemas.openxmlformats.org/officeDocument/2006/relationships/slideLayout" Target="../slideLayouts/slideLayout708.xml"/><Relationship Id="rId4" Type="http://schemas.openxmlformats.org/officeDocument/2006/relationships/slideLayout" Target="../slideLayouts/slideLayout702.xml"/><Relationship Id="rId9" Type="http://schemas.openxmlformats.org/officeDocument/2006/relationships/slideLayout" Target="../slideLayouts/slideLayout70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7.xml"/><Relationship Id="rId3" Type="http://schemas.openxmlformats.org/officeDocument/2006/relationships/slideLayout" Target="../slideLayouts/slideLayout712.xml"/><Relationship Id="rId7" Type="http://schemas.openxmlformats.org/officeDocument/2006/relationships/slideLayout" Target="../slideLayouts/slideLayout716.xml"/><Relationship Id="rId12" Type="http://schemas.openxmlformats.org/officeDocument/2006/relationships/theme" Target="../theme/theme67.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6" Type="http://schemas.openxmlformats.org/officeDocument/2006/relationships/slideLayout" Target="../slideLayouts/slideLayout715.xml"/><Relationship Id="rId11" Type="http://schemas.openxmlformats.org/officeDocument/2006/relationships/slideLayout" Target="../slideLayouts/slideLayout720.xml"/><Relationship Id="rId5" Type="http://schemas.openxmlformats.org/officeDocument/2006/relationships/slideLayout" Target="../slideLayouts/slideLayout714.xml"/><Relationship Id="rId10" Type="http://schemas.openxmlformats.org/officeDocument/2006/relationships/slideLayout" Target="../slideLayouts/slideLayout719.xml"/><Relationship Id="rId4" Type="http://schemas.openxmlformats.org/officeDocument/2006/relationships/slideLayout" Target="../slideLayouts/slideLayout713.xml"/><Relationship Id="rId9" Type="http://schemas.openxmlformats.org/officeDocument/2006/relationships/slideLayout" Target="../slideLayouts/slideLayout718.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slideLayout" Target="../slideLayouts/slideLayout733.xml"/><Relationship Id="rId18" Type="http://schemas.openxmlformats.org/officeDocument/2006/relationships/theme" Target="../theme/theme68.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17" Type="http://schemas.openxmlformats.org/officeDocument/2006/relationships/slideLayout" Target="../slideLayouts/slideLayout737.xml"/><Relationship Id="rId2" Type="http://schemas.openxmlformats.org/officeDocument/2006/relationships/slideLayout" Target="../slideLayouts/slideLayout722.xml"/><Relationship Id="rId16" Type="http://schemas.openxmlformats.org/officeDocument/2006/relationships/slideLayout" Target="../slideLayouts/slideLayout736.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5" Type="http://schemas.openxmlformats.org/officeDocument/2006/relationships/slideLayout" Target="../slideLayouts/slideLayout73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 Id="rId14" Type="http://schemas.openxmlformats.org/officeDocument/2006/relationships/slideLayout" Target="../slideLayouts/slideLayout734.xml"/></Relationships>
</file>

<file path=ppt/slideMasters/_rels/slideMaster69.xml.rels><?xml version="1.0" encoding="UTF-8" standalone="yes"?>
<Relationships xmlns="http://schemas.openxmlformats.org/package/2006/relationships"><Relationship Id="rId3" Type="http://schemas.openxmlformats.org/officeDocument/2006/relationships/theme" Target="../theme/theme69.xml"/><Relationship Id="rId2" Type="http://schemas.openxmlformats.org/officeDocument/2006/relationships/slideLayout" Target="../slideLayouts/slideLayout739.xml"/><Relationship Id="rId1" Type="http://schemas.openxmlformats.org/officeDocument/2006/relationships/slideLayout" Target="../slideLayouts/slideLayout7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47.xml"/><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70.xml"/><Relationship Id="rId2" Type="http://schemas.openxmlformats.org/officeDocument/2006/relationships/slideLayout" Target="../slideLayouts/slideLayout741.xml"/><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1" r:id="rId1"/>
    <p:sldLayoutId id="2147487562" r:id="rId2"/>
    <p:sldLayoutId id="2147487563" r:id="rId3"/>
    <p:sldLayoutId id="2147487564" r:id="rId4"/>
    <p:sldLayoutId id="2147487565" r:id="rId5"/>
    <p:sldLayoutId id="2147487566" r:id="rId6"/>
    <p:sldLayoutId id="2147487567" r:id="rId7"/>
    <p:sldLayoutId id="2147487568" r:id="rId8"/>
    <p:sldLayoutId id="2147487569" r:id="rId9"/>
    <p:sldLayoutId id="2147487570" r:id="rId10"/>
    <p:sldLayoutId id="2147487571" r:id="rId11"/>
    <p:sldLayoutId id="21474875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3/1/24</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428891780"/>
      </p:ext>
    </p:extLst>
  </p:cSld>
  <p:clrMap bg1="lt1" tx1="dk1" bg2="lt2" tx2="dk2" accent1="accent1" accent2="accent2" accent3="accent3" accent4="accent4" accent5="accent5" accent6="accent6" hlink="hlink" folHlink="folHlink"/>
  <p:sldLayoutIdLst>
    <p:sldLayoutId id="2147487984" r:id="rId1"/>
    <p:sldLayoutId id="2147487985" r:id="rId2"/>
    <p:sldLayoutId id="2147487986" r:id="rId3"/>
    <p:sldLayoutId id="2147487987" r:id="rId4"/>
    <p:sldLayoutId id="2147487988" r:id="rId5"/>
    <p:sldLayoutId id="2147487989" r:id="rId6"/>
    <p:sldLayoutId id="2147487990" r:id="rId7"/>
    <p:sldLayoutId id="2147487991" r:id="rId8"/>
    <p:sldLayoutId id="2147487992" r:id="rId9"/>
    <p:sldLayoutId id="2147487993" r:id="rId10"/>
    <p:sldLayoutId id="2147487994" r:id="rId11"/>
    <p:sldLayoutId id="2147487995"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1406515387"/>
      </p:ext>
    </p:extLst>
  </p:cSld>
  <p:clrMap bg1="dk2" tx1="lt1" bg2="dk1" tx2="lt2" accent1="accent1" accent2="accent2" accent3="accent3" accent4="accent4" accent5="accent5" accent6="accent6" hlink="hlink" folHlink="folHlink"/>
  <p:sldLayoutIdLst>
    <p:sldLayoutId id="2147488013" r:id="rId1"/>
    <p:sldLayoutId id="2147488014" r:id="rId2"/>
    <p:sldLayoutId id="2147488015" r:id="rId3"/>
    <p:sldLayoutId id="2147488016" r:id="rId4"/>
    <p:sldLayoutId id="2147488017" r:id="rId5"/>
    <p:sldLayoutId id="2147488018" r:id="rId6"/>
    <p:sldLayoutId id="2147488019" r:id="rId7"/>
    <p:sldLayoutId id="2147488020" r:id="rId8"/>
    <p:sldLayoutId id="2147488021" r:id="rId9"/>
    <p:sldLayoutId id="2147488022" r:id="rId10"/>
    <p:sldLayoutId id="2147488023"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909344384"/>
      </p:ext>
    </p:extLst>
  </p:cSld>
  <p:clrMap bg1="lt1" tx1="dk1" bg2="lt2" tx2="dk2" accent1="accent1" accent2="accent2" accent3="accent3" accent4="accent4" accent5="accent5" accent6="accent6" hlink="hlink" folHlink="folHlink"/>
  <p:sldLayoutIdLst>
    <p:sldLayoutId id="2147488025" r:id="rId1"/>
    <p:sldLayoutId id="2147488026" r:id="rId2"/>
    <p:sldLayoutId id="2147488027" r:id="rId3"/>
    <p:sldLayoutId id="2147488028" r:id="rId4"/>
    <p:sldLayoutId id="2147488029" r:id="rId5"/>
    <p:sldLayoutId id="2147488030" r:id="rId6"/>
    <p:sldLayoutId id="2147488031" r:id="rId7"/>
    <p:sldLayoutId id="2147488032" r:id="rId8"/>
    <p:sldLayoutId id="2147488033" r:id="rId9"/>
    <p:sldLayoutId id="2147488034" r:id="rId10"/>
    <p:sldLayoutId id="21474880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508906"/>
      </p:ext>
    </p:extLst>
  </p:cSld>
  <p:clrMap bg1="lt1" tx1="dk1" bg2="lt2" tx2="dk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 id="214748808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8161" r:id="rId1"/>
    <p:sldLayoutId id="2147488162" r:id="rId2"/>
    <p:sldLayoutId id="2147488163" r:id="rId3"/>
    <p:sldLayoutId id="2147488164" r:id="rId4"/>
    <p:sldLayoutId id="2147488165" r:id="rId5"/>
    <p:sldLayoutId id="2147488166" r:id="rId6"/>
    <p:sldLayoutId id="2147488167" r:id="rId7"/>
    <p:sldLayoutId id="2147488168" r:id="rId8"/>
    <p:sldLayoutId id="2147488169" r:id="rId9"/>
    <p:sldLayoutId id="2147488170" r:id="rId10"/>
    <p:sldLayoutId id="214748817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39612"/>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3615290"/>
      </p:ext>
    </p:extLst>
  </p:cSld>
  <p:clrMap bg1="lt1" tx1="dk1" bg2="lt2" tx2="dk2" accent1="accent1" accent2="accent2" accent3="accent3" accent4="accent4" accent5="accent5" accent6="accent6" hlink="hlink" folHlink="folHlink"/>
  <p:sldLayoutIdLst>
    <p:sldLayoutId id="2147488213" r:id="rId1"/>
    <p:sldLayoutId id="2147488214" r:id="rId2"/>
    <p:sldLayoutId id="2147488215" r:id="rId3"/>
    <p:sldLayoutId id="2147488216" r:id="rId4"/>
    <p:sldLayoutId id="2147488217" r:id="rId5"/>
    <p:sldLayoutId id="2147488218" r:id="rId6"/>
    <p:sldLayoutId id="2147488219" r:id="rId7"/>
    <p:sldLayoutId id="2147488220" r:id="rId8"/>
    <p:sldLayoutId id="2147488221" r:id="rId9"/>
    <p:sldLayoutId id="2147488222" r:id="rId10"/>
    <p:sldLayoutId id="2147488223"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979770"/>
      </p:ext>
    </p:extLst>
  </p:cSld>
  <p:clrMap bg1="dk2" tx1="lt1" bg2="dk1" tx2="lt2" accent1="accent1" accent2="accent2" accent3="accent3" accent4="accent4" accent5="accent5" accent6="accent6" hlink="hlink" folHlink="folHlink"/>
  <p:sldLayoutIdLst>
    <p:sldLayoutId id="2147488225" r:id="rId1"/>
    <p:sldLayoutId id="2147488226" r:id="rId2"/>
    <p:sldLayoutId id="2147488227" r:id="rId3"/>
    <p:sldLayoutId id="2147488228" r:id="rId4"/>
    <p:sldLayoutId id="2147488229" r:id="rId5"/>
    <p:sldLayoutId id="2147488230" r:id="rId6"/>
    <p:sldLayoutId id="2147488231" r:id="rId7"/>
    <p:sldLayoutId id="2147488232" r:id="rId8"/>
    <p:sldLayoutId id="2147488233" r:id="rId9"/>
    <p:sldLayoutId id="2147488234" r:id="rId10"/>
    <p:sldLayoutId id="2147488235"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25611"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25613"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5614"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25616"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25618"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0"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5624"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6"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5630"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5633"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35"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25644"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4470574-5F42-A34D-A586-F12B0DB03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1960603"/>
      </p:ext>
    </p:extLst>
  </p:cSld>
  <p:clrMap bg1="dk2" tx1="lt1" bg2="dk1" tx2="lt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591269"/>
      </p:ext>
    </p:extLst>
  </p:cSld>
  <p:clrMap bg1="dk2" tx1="lt1" bg2="dk1" tx2="lt2" accent1="accent1" accent2="accent2" accent3="accent3" accent4="accent4" accent5="accent5" accent6="accent6" hlink="hlink" folHlink="folHlink"/>
  <p:sldLayoutIdLst>
    <p:sldLayoutId id="2147488249" r:id="rId1"/>
    <p:sldLayoutId id="2147488250" r:id="rId2"/>
    <p:sldLayoutId id="2147488251" r:id="rId3"/>
    <p:sldLayoutId id="2147488252" r:id="rId4"/>
    <p:sldLayoutId id="2147488253" r:id="rId5"/>
    <p:sldLayoutId id="2147488254" r:id="rId6"/>
    <p:sldLayoutId id="2147488255" r:id="rId7"/>
    <p:sldLayoutId id="2147488256" r:id="rId8"/>
    <p:sldLayoutId id="2147488257" r:id="rId9"/>
    <p:sldLayoutId id="2147488258" r:id="rId10"/>
    <p:sldLayoutId id="214748825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128"/>
                <a:cs typeface="Osaka" charset="-128"/>
              </a:defRPr>
            </a:lvl1pPr>
          </a:lstStyle>
          <a:p>
            <a:pPr>
              <a:defRPr/>
            </a:pPr>
            <a:endParaRPr 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128"/>
                <a:cs typeface="Osaka" charset="-128"/>
              </a:defRPr>
            </a:lvl1pPr>
          </a:lstStyle>
          <a:p>
            <a:pPr>
              <a:defRPr/>
            </a:pPr>
            <a:endParaRPr 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73" r:id="rId1"/>
    <p:sldLayoutId id="2147487574" r:id="rId2"/>
    <p:sldLayoutId id="2147487575" r:id="rId3"/>
    <p:sldLayoutId id="2147487576" r:id="rId4"/>
    <p:sldLayoutId id="2147487577" r:id="rId5"/>
    <p:sldLayoutId id="2147487578" r:id="rId6"/>
    <p:sldLayoutId id="2147487579" r:id="rId7"/>
    <p:sldLayoutId id="2147487580" r:id="rId8"/>
    <p:sldLayoutId id="2147487581" r:id="rId9"/>
    <p:sldLayoutId id="2147487582" r:id="rId10"/>
    <p:sldLayoutId id="21474875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8188684"/>
      </p:ext>
    </p:extLst>
  </p:cSld>
  <p:clrMap bg1="lt1" tx1="dk1" bg2="lt2" tx2="dk2" accent1="accent1" accent2="accent2" accent3="accent3" accent4="accent4" accent5="accent5" accent6="accent6" hlink="hlink" folHlink="folHlink"/>
  <p:sldLayoutIdLst>
    <p:sldLayoutId id="2147488261" r:id="rId1"/>
    <p:sldLayoutId id="2147488262" r:id="rId2"/>
    <p:sldLayoutId id="2147488263" r:id="rId3"/>
    <p:sldLayoutId id="2147488264" r:id="rId4"/>
    <p:sldLayoutId id="2147488265" r:id="rId5"/>
    <p:sldLayoutId id="2147488266" r:id="rId6"/>
    <p:sldLayoutId id="2147488267" r:id="rId7"/>
    <p:sldLayoutId id="2147488268" r:id="rId8"/>
    <p:sldLayoutId id="2147488269" r:id="rId9"/>
    <p:sldLayoutId id="2147488270" r:id="rId10"/>
    <p:sldLayoutId id="2147488271"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latin typeface="Trebuchet MS"/>
            </a:endParaRPr>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000000"/>
              </a:solidFill>
              <a:latin typeface="Trebuchet MS"/>
            </a:endParaRPr>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40C64D3B-6578-E145-82A8-0220CA5BD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549844"/>
      </p:ext>
    </p:extLst>
  </p:cSld>
  <p:clrMap bg1="lt1" tx1="dk1" bg2="lt2" tx2="dk2" accent1="accent1" accent2="accent2" accent3="accent3" accent4="accent4" accent5="accent5" accent6="accent6" hlink="hlink" folHlink="folHlink"/>
  <p:sldLayoutIdLst>
    <p:sldLayoutId id="2147488273" r:id="rId1"/>
    <p:sldLayoutId id="2147488274" r:id="rId2"/>
    <p:sldLayoutId id="2147488275" r:id="rId3"/>
    <p:sldLayoutId id="2147488276" r:id="rId4"/>
    <p:sldLayoutId id="2147488277" r:id="rId5"/>
    <p:sldLayoutId id="2147488278" r:id="rId6"/>
    <p:sldLayoutId id="2147488279" r:id="rId7"/>
    <p:sldLayoutId id="2147488280" r:id="rId8"/>
    <p:sldLayoutId id="2147488281" r:id="rId9"/>
    <p:sldLayoutId id="2147488282" r:id="rId10"/>
    <p:sldLayoutId id="2147488283"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70700"/>
            <a:chOff x="0" y="0"/>
            <a:chExt cx="5770" cy="4328"/>
          </a:xfrm>
        </p:grpSpPr>
        <p:sp>
          <p:nvSpPr>
            <p:cNvPr id="1332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332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13323" name="Group 6"/>
            <p:cNvGrpSpPr>
              <a:grpSpLocks/>
            </p:cNvGrpSpPr>
            <p:nvPr/>
          </p:nvGrpSpPr>
          <p:grpSpPr bwMode="auto">
            <a:xfrm>
              <a:off x="4944" y="1"/>
              <a:ext cx="816" cy="3974"/>
              <a:chOff x="4944" y="1"/>
              <a:chExt cx="816" cy="3974"/>
            </a:xfrm>
          </p:grpSpPr>
          <p:grpSp>
            <p:nvGrpSpPr>
              <p:cNvPr id="13335" name="Group 7"/>
              <p:cNvGrpSpPr>
                <a:grpSpLocks/>
              </p:cNvGrpSpPr>
              <p:nvPr userDrawn="1"/>
            </p:nvGrpSpPr>
            <p:grpSpPr bwMode="auto">
              <a:xfrm>
                <a:off x="5280" y="1"/>
                <a:ext cx="480" cy="1430"/>
                <a:chOff x="5280" y="1"/>
                <a:chExt cx="480" cy="1430"/>
              </a:xfrm>
            </p:grpSpPr>
            <p:grpSp>
              <p:nvGrpSpPr>
                <p:cNvPr id="13356" name="Group 8"/>
                <p:cNvGrpSpPr>
                  <a:grpSpLocks/>
                </p:cNvGrpSpPr>
                <p:nvPr userDrawn="1"/>
              </p:nvGrpSpPr>
              <p:grpSpPr bwMode="auto">
                <a:xfrm rot="-5400000">
                  <a:off x="5484" y="0"/>
                  <a:ext cx="174" cy="176"/>
                  <a:chOff x="1657" y="323"/>
                  <a:chExt cx="1691" cy="2560"/>
                </a:xfrm>
              </p:grpSpPr>
              <p:grpSp>
                <p:nvGrpSpPr>
                  <p:cNvPr id="13365" name="Group 9"/>
                  <p:cNvGrpSpPr>
                    <a:grpSpLocks/>
                  </p:cNvGrpSpPr>
                  <p:nvPr/>
                </p:nvGrpSpPr>
                <p:grpSpPr bwMode="auto">
                  <a:xfrm>
                    <a:off x="1657" y="323"/>
                    <a:ext cx="1691" cy="2560"/>
                    <a:chOff x="1657" y="323"/>
                    <a:chExt cx="1691" cy="2560"/>
                  </a:xfrm>
                </p:grpSpPr>
                <p:sp>
                  <p:nvSpPr>
                    <p:cNvPr id="13372" name="Freeform 10"/>
                    <p:cNvSpPr>
                      <a:spLocks/>
                    </p:cNvSpPr>
                    <p:nvPr/>
                  </p:nvSpPr>
                  <p:spPr bwMode="auto">
                    <a:xfrm>
                      <a:off x="2230"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3" name="Freeform 11"/>
                    <p:cNvSpPr>
                      <a:spLocks/>
                    </p:cNvSpPr>
                    <p:nvPr/>
                  </p:nvSpPr>
                  <p:spPr bwMode="auto">
                    <a:xfrm>
                      <a:off x="1715" y="294"/>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sp>
                <p:nvSpPr>
                  <p:cNvPr id="13366" name="Oval 12"/>
                  <p:cNvSpPr>
                    <a:spLocks noChangeArrowheads="1"/>
                  </p:cNvSpPr>
                  <p:nvPr/>
                </p:nvSpPr>
                <p:spPr bwMode="auto">
                  <a:xfrm>
                    <a:off x="2396" y="1341"/>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7" name="Freeform 13"/>
                  <p:cNvSpPr>
                    <a:spLocks/>
                  </p:cNvSpPr>
                  <p:nvPr/>
                </p:nvSpPr>
                <p:spPr bwMode="auto">
                  <a:xfrm>
                    <a:off x="2716" y="658"/>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8" name="Freeform 14"/>
                  <p:cNvSpPr>
                    <a:spLocks/>
                  </p:cNvSpPr>
                  <p:nvPr/>
                </p:nvSpPr>
                <p:spPr bwMode="auto">
                  <a:xfrm>
                    <a:off x="2784"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9" name="Freeform 15"/>
                  <p:cNvSpPr>
                    <a:spLocks/>
                  </p:cNvSpPr>
                  <p:nvPr/>
                </p:nvSpPr>
                <p:spPr bwMode="auto">
                  <a:xfrm>
                    <a:off x="2483"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1" name="Freeform 17"/>
                  <p:cNvSpPr>
                    <a:spLocks/>
                  </p:cNvSpPr>
                  <p:nvPr/>
                </p:nvSpPr>
                <p:spPr bwMode="auto">
                  <a:xfrm>
                    <a:off x="2094" y="847"/>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pic>
              <p:nvPicPr>
                <p:cNvPr id="13357"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8"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9"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0"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1"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2"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3"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4"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3336" name="Group 26"/>
              <p:cNvGrpSpPr>
                <a:grpSpLocks/>
              </p:cNvGrpSpPr>
              <p:nvPr userDrawn="1"/>
            </p:nvGrpSpPr>
            <p:grpSpPr bwMode="auto">
              <a:xfrm>
                <a:off x="4944" y="1008"/>
                <a:ext cx="522" cy="2967"/>
                <a:chOff x="4944" y="1008"/>
                <a:chExt cx="522" cy="2967"/>
              </a:xfrm>
            </p:grpSpPr>
            <p:pic>
              <p:nvPicPr>
                <p:cNvPr id="13337"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8"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9"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0"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1"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2"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3"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4"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5"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6"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7"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8"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9"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0"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1"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2"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3"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4"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5"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332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332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2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2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3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333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3334"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1331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CB50CD3-80AB-F948-B42F-CF22B8E6A6B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73155950"/>
      </p:ext>
    </p:extLst>
  </p:cSld>
  <p:clrMap bg1="lt1" tx1="dk1" bg2="lt2" tx2="dk2" accent1="accent1" accent2="accent2" accent3="accent3" accent4="accent4" accent5="accent5" accent6="accent6" hlink="hlink" folHlink="folHlink"/>
  <p:sldLayoutIdLst>
    <p:sldLayoutId id="2147488285" r:id="rId1"/>
    <p:sldLayoutId id="2147488286" r:id="rId2"/>
    <p:sldLayoutId id="2147488287" r:id="rId3"/>
    <p:sldLayoutId id="2147488288" r:id="rId4"/>
    <p:sldLayoutId id="2147488289" r:id="rId5"/>
    <p:sldLayoutId id="2147488290" r:id="rId6"/>
    <p:sldLayoutId id="2147488291" r:id="rId7"/>
    <p:sldLayoutId id="2147488292" r:id="rId8"/>
    <p:sldLayoutId id="2147488293" r:id="rId9"/>
    <p:sldLayoutId id="2147488294" r:id="rId10"/>
    <p:sldLayoutId id="2147488295"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3ED63A7D-2707-1545-9D2C-7F5BF241585E}" type="slidenum">
              <a:rPr lang="en-GB"/>
              <a:pPr>
                <a:defRPr/>
              </a:pPr>
              <a:t>‹#›</a:t>
            </a:fld>
            <a:endParaRPr lang="en-GB"/>
          </a:p>
        </p:txBody>
      </p:sp>
    </p:spTree>
    <p:extLst>
      <p:ext uri="{BB962C8B-B14F-4D97-AF65-F5344CB8AC3E}">
        <p14:creationId xmlns:p14="http://schemas.microsoft.com/office/powerpoint/2010/main" val="3088192803"/>
      </p:ext>
    </p:extLst>
  </p:cSld>
  <p:clrMap bg1="lt1" tx1="dk1" bg2="lt2" tx2="dk2" accent1="accent1" accent2="accent2" accent3="accent3" accent4="accent4" accent5="accent5" accent6="accent6" hlink="hlink" folHlink="folHlink"/>
  <p:sldLayoutIdLst>
    <p:sldLayoutId id="2147488297" r:id="rId1"/>
    <p:sldLayoutId id="2147488298" r:id="rId2"/>
    <p:sldLayoutId id="2147488299" r:id="rId3"/>
    <p:sldLayoutId id="2147488300" r:id="rId4"/>
    <p:sldLayoutId id="2147488301" r:id="rId5"/>
    <p:sldLayoutId id="2147488302" r:id="rId6"/>
    <p:sldLayoutId id="2147488303" r:id="rId7"/>
    <p:sldLayoutId id="2147488304" r:id="rId8"/>
    <p:sldLayoutId id="2147488305" r:id="rId9"/>
    <p:sldLayoutId id="2147488306" r:id="rId10"/>
    <p:sldLayoutId id="214748830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18534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8534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4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B06C0508-A33E-A649-A114-9E49D472BA9D}" type="slidenum">
              <a:rPr lang="en-US"/>
              <a:pPr>
                <a:defRPr/>
              </a:pPr>
              <a:t>‹#›</a:t>
            </a:fld>
            <a:endParaRPr lang="en-US"/>
          </a:p>
        </p:txBody>
      </p:sp>
    </p:spTree>
    <p:extLst>
      <p:ext uri="{BB962C8B-B14F-4D97-AF65-F5344CB8AC3E}">
        <p14:creationId xmlns:p14="http://schemas.microsoft.com/office/powerpoint/2010/main" val="1172777933"/>
      </p:ext>
    </p:extLst>
  </p:cSld>
  <p:clrMap bg1="dk2" tx1="lt1" bg2="dk1" tx2="lt2" accent1="accent1" accent2="accent2" accent3="accent3" accent4="accent4" accent5="accent5" accent6="accent6" hlink="hlink" folHlink="folHlink"/>
  <p:sldLayoutIdLst>
    <p:sldLayoutId id="2147488309" r:id="rId1"/>
    <p:sldLayoutId id="2147488310" r:id="rId2"/>
    <p:sldLayoutId id="2147488311" r:id="rId3"/>
    <p:sldLayoutId id="2147488312" r:id="rId4"/>
    <p:sldLayoutId id="2147488313" r:id="rId5"/>
    <p:sldLayoutId id="2147488314" r:id="rId6"/>
    <p:sldLayoutId id="2147488315" r:id="rId7"/>
    <p:sldLayoutId id="2147488316" r:id="rId8"/>
    <p:sldLayoutId id="2147488317" r:id="rId9"/>
    <p:sldLayoutId id="2147488318" r:id="rId10"/>
    <p:sldLayoutId id="214748831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72096781"/>
      </p:ext>
    </p:extLst>
  </p:cSld>
  <p:clrMap bg1="dk2" tx1="lt1" bg2="dk1" tx2="lt2" accent1="accent1" accent2="accent2" accent3="accent3" accent4="accent4" accent5="accent5" accent6="accent6" hlink="hlink" folHlink="folHlink"/>
  <p:sldLayoutIdLst>
    <p:sldLayoutId id="2147488321" r:id="rId1"/>
    <p:sldLayoutId id="2147488322" r:id="rId2"/>
    <p:sldLayoutId id="2147488323" r:id="rId3"/>
    <p:sldLayoutId id="2147488324" r:id="rId4"/>
    <p:sldLayoutId id="2147488325" r:id="rId5"/>
    <p:sldLayoutId id="2147488326" r:id="rId6"/>
    <p:sldLayoutId id="2147488327" r:id="rId7"/>
    <p:sldLayoutId id="2147488328" r:id="rId8"/>
    <p:sldLayoutId id="2147488329" r:id="rId9"/>
    <p:sldLayoutId id="2147488330" r:id="rId10"/>
    <p:sldLayoutId id="2147488331"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85416"/>
      </p:ext>
    </p:extLst>
  </p:cSld>
  <p:clrMap bg1="lt1" tx1="dk1" bg2="lt2" tx2="dk2" accent1="accent1" accent2="accent2" accent3="accent3" accent4="accent4" accent5="accent5" accent6="accent6" hlink="hlink" folHlink="folHlink"/>
  <p:sldLayoutIdLst>
    <p:sldLayoutId id="2147488333" r:id="rId1"/>
    <p:sldLayoutId id="2147488334" r:id="rId2"/>
    <p:sldLayoutId id="2147488335" r:id="rId3"/>
    <p:sldLayoutId id="2147488336" r:id="rId4"/>
    <p:sldLayoutId id="2147488337" r:id="rId5"/>
    <p:sldLayoutId id="2147488338" r:id="rId6"/>
    <p:sldLayoutId id="2147488339" r:id="rId7"/>
    <p:sldLayoutId id="2147488340" r:id="rId8"/>
    <p:sldLayoutId id="2147488341" r:id="rId9"/>
    <p:sldLayoutId id="2147488342" r:id="rId10"/>
    <p:sldLayoutId id="2147488343"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315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Osaka" charset="0"/>
                <a:cs typeface="Osaka" charset="0"/>
              </a:defRPr>
            </a:lvl1pPr>
          </a:lstStyle>
          <a:p>
            <a:pPr>
              <a:defRPr/>
            </a:pPr>
            <a:fld id="{E3E9D3C5-FD88-084E-B72A-BA02B387320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275957376"/>
      </p:ext>
    </p:extLst>
  </p:cSld>
  <p:clrMap bg1="dk2" tx1="lt1" bg2="dk1" tx2="lt2" accent1="accent1" accent2="accent2" accent3="accent3" accent4="accent4" accent5="accent5" accent6="accent6" hlink="hlink" folHlink="folHlink"/>
  <p:sldLayoutIdLst>
    <p:sldLayoutId id="2147488345" r:id="rId1"/>
    <p:sldLayoutId id="2147488346" r:id="rId2"/>
    <p:sldLayoutId id="2147488347" r:id="rId3"/>
    <p:sldLayoutId id="2147488348" r:id="rId4"/>
    <p:sldLayoutId id="2147488349" r:id="rId5"/>
    <p:sldLayoutId id="2147488350" r:id="rId6"/>
    <p:sldLayoutId id="2147488351" r:id="rId7"/>
    <p:sldLayoutId id="2147488352" r:id="rId8"/>
    <p:sldLayoutId id="2147488353" r:id="rId9"/>
    <p:sldLayoutId id="2147488354" r:id="rId10"/>
    <p:sldLayoutId id="214748835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B61497F-556D-314F-AEFB-C6A9D90AC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491363"/>
      </p:ext>
    </p:extLst>
  </p:cSld>
  <p:clrMap bg1="lt1" tx1="dk1" bg2="lt2" tx2="dk2" accent1="accent1" accent2="accent2" accent3="accent3" accent4="accent4" accent5="accent5" accent6="accent6" hlink="hlink" folHlink="folHlink"/>
  <p:sldLayoutIdLst>
    <p:sldLayoutId id="2147488357" r:id="rId1"/>
    <p:sldLayoutId id="2147488358" r:id="rId2"/>
    <p:sldLayoutId id="2147488359" r:id="rId3"/>
    <p:sldLayoutId id="2147488360" r:id="rId4"/>
    <p:sldLayoutId id="2147488361" r:id="rId5"/>
    <p:sldLayoutId id="2147488362" r:id="rId6"/>
    <p:sldLayoutId id="2147488363" r:id="rId7"/>
    <p:sldLayoutId id="2147488364" r:id="rId8"/>
    <p:sldLayoutId id="2147488365" r:id="rId9"/>
    <p:sldLayoutId id="2147488366" r:id="rId10"/>
    <p:sldLayoutId id="2147488367"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a:defRPr/>
            </a:pPr>
            <a:fld id="{5B87283F-1406-644A-BD79-322B98DA7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73069"/>
      </p:ext>
    </p:extLst>
  </p:cSld>
  <p:clrMap bg1="lt1" tx1="dk1" bg2="lt2" tx2="dk2" accent1="accent1" accent2="accent2" accent3="accent3" accent4="accent4" accent5="accent5" accent6="accent6" hlink="hlink" folHlink="folHlink"/>
  <p:sldLayoutIdLst>
    <p:sldLayoutId id="2147488381" r:id="rId1"/>
    <p:sldLayoutId id="2147488382" r:id="rId2"/>
    <p:sldLayoutId id="2147488383" r:id="rId3"/>
    <p:sldLayoutId id="2147488384" r:id="rId4"/>
    <p:sldLayoutId id="2147488385" r:id="rId5"/>
    <p:sldLayoutId id="2147488386" r:id="rId6"/>
    <p:sldLayoutId id="2147488387" r:id="rId7"/>
    <p:sldLayoutId id="2147488388" r:id="rId8"/>
    <p:sldLayoutId id="2147488389" r:id="rId9"/>
    <p:sldLayoutId id="2147488390" r:id="rId10"/>
    <p:sldLayoutId id="2147488391"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4136747729"/>
      </p:ext>
    </p:extLst>
  </p:cSld>
  <p:clrMap bg1="lt1" tx1="dk1" bg2="lt2" tx2="dk2" accent1="accent1" accent2="accent2" accent3="accent3" accent4="accent4" accent5="accent5" accent6="accent6" hlink="hlink" folHlink="folHlink"/>
  <p:sldLayoutIdLst>
    <p:sldLayoutId id="2147488417" r:id="rId1"/>
    <p:sldLayoutId id="2147488418" r:id="rId2"/>
    <p:sldLayoutId id="2147488419" r:id="rId3"/>
    <p:sldLayoutId id="2147488420" r:id="rId4"/>
    <p:sldLayoutId id="2147488421" r:id="rId5"/>
    <p:sldLayoutId id="2147488422" r:id="rId6"/>
    <p:sldLayoutId id="2147488423" r:id="rId7"/>
    <p:sldLayoutId id="2147488424" r:id="rId8"/>
    <p:sldLayoutId id="2147488425" r:id="rId9"/>
    <p:sldLayoutId id="2147488426" r:id="rId10"/>
    <p:sldLayoutId id="2147488427"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794737857"/>
      </p:ext>
    </p:extLst>
  </p:cSld>
  <p:clrMap bg1="lt1" tx1="dk1" bg2="lt2" tx2="dk2" accent1="accent1" accent2="accent2" accent3="accent3" accent4="accent4" accent5="accent5" accent6="accent6" hlink="hlink" folHlink="folHlink"/>
  <p:sldLayoutIdLst>
    <p:sldLayoutId id="2147488490" r:id="rId1"/>
    <p:sldLayoutId id="2147488491" r:id="rId2"/>
    <p:sldLayoutId id="2147488492" r:id="rId3"/>
    <p:sldLayoutId id="2147488493" r:id="rId4"/>
    <p:sldLayoutId id="2147488494" r:id="rId5"/>
    <p:sldLayoutId id="2147488495" r:id="rId6"/>
    <p:sldLayoutId id="2147488496" r:id="rId7"/>
    <p:sldLayoutId id="2147488497" r:id="rId8"/>
    <p:sldLayoutId id="2147488498" r:id="rId9"/>
    <p:sldLayoutId id="2147488499" r:id="rId10"/>
    <p:sldLayoutId id="214748850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2519253322"/>
      </p:ext>
    </p:extLst>
  </p:cSld>
  <p:clrMap bg1="lt1" tx1="dk1" bg2="lt2" tx2="dk2" accent1="accent1" accent2="accent2" accent3="accent3" accent4="accent4" accent5="accent5" accent6="accent6" hlink="hlink" folHlink="folHlink"/>
  <p:sldLayoutIdLst>
    <p:sldLayoutId id="2147488514" r:id="rId1"/>
    <p:sldLayoutId id="2147488515" r:id="rId2"/>
    <p:sldLayoutId id="2147488516" r:id="rId3"/>
    <p:sldLayoutId id="2147488517" r:id="rId4"/>
    <p:sldLayoutId id="2147488518" r:id="rId5"/>
    <p:sldLayoutId id="2147488519" r:id="rId6"/>
    <p:sldLayoutId id="2147488520" r:id="rId7"/>
    <p:sldLayoutId id="2147488521" r:id="rId8"/>
    <p:sldLayoutId id="2147488522" r:id="rId9"/>
    <p:sldLayoutId id="2147488523" r:id="rId10"/>
    <p:sldLayoutId id="2147488524"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3/1/24</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1992603024"/>
      </p:ext>
    </p:extLst>
  </p:cSld>
  <p:clrMap bg1="lt1" tx1="dk1" bg2="lt2" tx2="dk2" accent1="accent1" accent2="accent2" accent3="accent3" accent4="accent4" accent5="accent5" accent6="accent6" hlink="hlink" folHlink="folHlink"/>
  <p:sldLayoutIdLst>
    <p:sldLayoutId id="2147488526" r:id="rId1"/>
    <p:sldLayoutId id="2147488527" r:id="rId2"/>
    <p:sldLayoutId id="2147488528" r:id="rId3"/>
    <p:sldLayoutId id="2147488529" r:id="rId4"/>
    <p:sldLayoutId id="2147488530" r:id="rId5"/>
    <p:sldLayoutId id="2147488531" r:id="rId6"/>
    <p:sldLayoutId id="2147488532" r:id="rId7"/>
    <p:sldLayoutId id="2147488533" r:id="rId8"/>
    <p:sldLayoutId id="2147488534" r:id="rId9"/>
    <p:sldLayoutId id="2147488535" r:id="rId10"/>
    <p:sldLayoutId id="214748853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rPr>
              <a:pPr eaLnBrk="1" hangingPunct="1"/>
              <a:t>3/1/24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rPr>
              <a:pPr eaLnBrk="1" hangingPunct="1"/>
              <a:t>‹#›</a:t>
            </a:fld>
            <a:endParaRPr lang="en-US">
              <a:ea typeface="MS PGothic" pitchFamily="34" charset="-128"/>
            </a:endParaRPr>
          </a:p>
        </p:txBody>
      </p:sp>
    </p:spTree>
    <p:extLst>
      <p:ext uri="{BB962C8B-B14F-4D97-AF65-F5344CB8AC3E}">
        <p14:creationId xmlns:p14="http://schemas.microsoft.com/office/powerpoint/2010/main" val="1830652549"/>
      </p:ext>
    </p:extLst>
  </p:cSld>
  <p:clrMap bg1="lt1" tx1="dk1" bg2="lt2" tx2="dk2" accent1="accent1" accent2="accent2" accent3="accent3" accent4="accent4" accent5="accent5" accent6="accent6" hlink="hlink" folHlink="folHlink"/>
  <p:sldLayoutIdLst>
    <p:sldLayoutId id="2147488538" r:id="rId1"/>
    <p:sldLayoutId id="2147488539" r:id="rId2"/>
    <p:sldLayoutId id="2147488540" r:id="rId3"/>
    <p:sldLayoutId id="2147488541" r:id="rId4"/>
    <p:sldLayoutId id="2147488542" r:id="rId5"/>
    <p:sldLayoutId id="2147488543" r:id="rId6"/>
    <p:sldLayoutId id="2147488544" r:id="rId7"/>
    <p:sldLayoutId id="2147488545" r:id="rId8"/>
    <p:sldLayoutId id="2147488546" r:id="rId9"/>
    <p:sldLayoutId id="2147488547" r:id="rId10"/>
    <p:sldLayoutId id="214748854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7018776"/>
      </p:ext>
    </p:extLst>
  </p:cSld>
  <p:clrMap bg1="lt1" tx1="dk1" bg2="lt2" tx2="dk2" accent1="accent1" accent2="accent2" accent3="accent3" accent4="accent4" accent5="accent5" accent6="accent6" hlink="hlink" folHlink="folHlink"/>
  <p:sldLayoutIdLst>
    <p:sldLayoutId id="2147488587" r:id="rId1"/>
    <p:sldLayoutId id="2147488588" r:id="rId2"/>
    <p:sldLayoutId id="2147488589" r:id="rId3"/>
    <p:sldLayoutId id="2147488590" r:id="rId4"/>
    <p:sldLayoutId id="2147488591" r:id="rId5"/>
    <p:sldLayoutId id="2147488592" r:id="rId6"/>
    <p:sldLayoutId id="2147488593" r:id="rId7"/>
    <p:sldLayoutId id="2147488594" r:id="rId8"/>
    <p:sldLayoutId id="2147488595" r:id="rId9"/>
    <p:sldLayoutId id="2147488596" r:id="rId10"/>
    <p:sldLayoutId id="2147488597" r:id="rId11"/>
    <p:sldLayoutId id="2147488598" r:id="rId12"/>
    <p:sldLayoutId id="21474885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555580241"/>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 id="214748861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1656333016"/>
      </p:ext>
    </p:extLst>
  </p:cSld>
  <p:clrMap bg1="lt1" tx1="dk1" bg2="lt2" tx2="dk2" accent1="accent1" accent2="accent2" accent3="accent3" accent4="accent4" accent5="accent5" accent6="accent6" hlink="hlink" folHlink="folHlink"/>
  <p:sldLayoutIdLst>
    <p:sldLayoutId id="2147488614" r:id="rId1"/>
    <p:sldLayoutId id="2147488615" r:id="rId2"/>
    <p:sldLayoutId id="2147488616" r:id="rId3"/>
    <p:sldLayoutId id="2147488617" r:id="rId4"/>
    <p:sldLayoutId id="2147488618" r:id="rId5"/>
    <p:sldLayoutId id="2147488619" r:id="rId6"/>
    <p:sldLayoutId id="2147488620" r:id="rId7"/>
    <p:sldLayoutId id="2147488621" r:id="rId8"/>
    <p:sldLayoutId id="2147488622" r:id="rId9"/>
    <p:sldLayoutId id="2147488623" r:id="rId10"/>
    <p:sldLayoutId id="214748862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AB17FAAC-AEBF-4140-878B-3CB3E62FB30F}"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9804660"/>
      </p:ext>
    </p:extLst>
  </p:cSld>
  <p:clrMap bg1="lt1" tx1="dk1" bg2="lt2" tx2="dk2" accent1="accent1" accent2="accent2" accent3="accent3" accent4="accent4" accent5="accent5" accent6="accent6" hlink="hlink" folHlink="folHlink"/>
  <p:sldLayoutIdLst>
    <p:sldLayoutId id="2147488626" r:id="rId1"/>
    <p:sldLayoutId id="2147488627" r:id="rId2"/>
    <p:sldLayoutId id="2147488628" r:id="rId3"/>
    <p:sldLayoutId id="2147488629" r:id="rId4"/>
    <p:sldLayoutId id="2147488630" r:id="rId5"/>
    <p:sldLayoutId id="2147488631" r:id="rId6"/>
    <p:sldLayoutId id="2147488632" r:id="rId7"/>
    <p:sldLayoutId id="2147488633" r:id="rId8"/>
    <p:sldLayoutId id="2147488634" r:id="rId9"/>
    <p:sldLayoutId id="2147488635" r:id="rId10"/>
    <p:sldLayoutId id="21474886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174" indent="-285456" algn="l" rtl="0" eaLnBrk="0" fontAlgn="base" hangingPunct="0">
        <a:spcBef>
          <a:spcPct val="20000"/>
        </a:spcBef>
        <a:spcAft>
          <a:spcPct val="0"/>
        </a:spcAft>
        <a:buChar char="–"/>
        <a:defRPr sz="2800">
          <a:solidFill>
            <a:schemeClr val="tx1"/>
          </a:solidFill>
          <a:latin typeface="+mn-lt"/>
          <a:ea typeface="+mn-ea"/>
        </a:defRPr>
      </a:lvl2pPr>
      <a:lvl3pPr marL="1141806" indent="-228363" algn="l" rtl="0" eaLnBrk="0" fontAlgn="base" hangingPunct="0">
        <a:spcBef>
          <a:spcPct val="20000"/>
        </a:spcBef>
        <a:spcAft>
          <a:spcPct val="0"/>
        </a:spcAft>
        <a:buChar char="•"/>
        <a:defRPr sz="2400">
          <a:solidFill>
            <a:schemeClr val="tx1"/>
          </a:solidFill>
          <a:latin typeface="+mn-lt"/>
          <a:ea typeface="+mn-ea"/>
        </a:defRPr>
      </a:lvl3pPr>
      <a:lvl4pPr marL="1598537" indent="-228363" algn="l" rtl="0" eaLnBrk="0" fontAlgn="base" hangingPunct="0">
        <a:spcBef>
          <a:spcPct val="20000"/>
        </a:spcBef>
        <a:spcAft>
          <a:spcPct val="0"/>
        </a:spcAft>
        <a:buChar char="–"/>
        <a:defRPr sz="2000">
          <a:solidFill>
            <a:schemeClr val="tx1"/>
          </a:solidFill>
          <a:latin typeface="+mn-lt"/>
          <a:ea typeface="+mn-ea"/>
        </a:defRPr>
      </a:lvl4pPr>
      <a:lvl5pPr marL="2055258" indent="-228363" algn="l" rtl="0" eaLnBrk="0" fontAlgn="base" hangingPunct="0">
        <a:spcBef>
          <a:spcPct val="20000"/>
        </a:spcBef>
        <a:spcAft>
          <a:spcPct val="0"/>
        </a:spcAft>
        <a:buChar char="»"/>
        <a:defRPr sz="2000">
          <a:solidFill>
            <a:schemeClr val="tx1"/>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18864469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85" r:id="rId1"/>
    <p:sldLayoutId id="2147487686" r:id="rId2"/>
    <p:sldLayoutId id="2147487687" r:id="rId3"/>
    <p:sldLayoutId id="2147487688" r:id="rId4"/>
    <p:sldLayoutId id="2147487689" r:id="rId5"/>
    <p:sldLayoutId id="2147487690" r:id="rId6"/>
    <p:sldLayoutId id="2147487691" r:id="rId7"/>
    <p:sldLayoutId id="2147487692" r:id="rId8"/>
    <p:sldLayoutId id="2147487693" r:id="rId9"/>
    <p:sldLayoutId id="2147487694" r:id="rId10"/>
    <p:sldLayoutId id="2147487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112458468"/>
      </p:ext>
    </p:extLst>
  </p:cSld>
  <p:clrMap bg1="lt1" tx1="dk1" bg2="lt2" tx2="dk2" accent1="accent1" accent2="accent2" accent3="accent3" accent4="accent4" accent5="accent5" accent6="accent6" hlink="hlink" folHlink="folHlink"/>
  <p:sldLayoutIdLst>
    <p:sldLayoutId id="2147488650" r:id="rId1"/>
    <p:sldLayoutId id="2147488651" r:id="rId2"/>
    <p:sldLayoutId id="2147488652" r:id="rId3"/>
    <p:sldLayoutId id="2147488653" r:id="rId4"/>
    <p:sldLayoutId id="2147488654" r:id="rId5"/>
    <p:sldLayoutId id="2147488655" r:id="rId6"/>
    <p:sldLayoutId id="2147488656" r:id="rId7"/>
    <p:sldLayoutId id="2147488657" r:id="rId8"/>
    <p:sldLayoutId id="2147488658" r:id="rId9"/>
    <p:sldLayoutId id="2147488659" r:id="rId10"/>
    <p:sldLayoutId id="2147488660" r:id="rId11"/>
    <p:sldLayoutId id="214748866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754507443"/>
      </p:ext>
    </p:extLst>
  </p:cSld>
  <p:clrMap bg1="lt1" tx1="dk1" bg2="lt2" tx2="dk2" accent1="accent1" accent2="accent2" accent3="accent3" accent4="accent4" accent5="accent5" accent6="accent6" hlink="hlink" folHlink="folHlink"/>
  <p:sldLayoutIdLst>
    <p:sldLayoutId id="2147488663" r:id="rId1"/>
    <p:sldLayoutId id="2147488664" r:id="rId2"/>
    <p:sldLayoutId id="2147488665" r:id="rId3"/>
    <p:sldLayoutId id="2147488666" r:id="rId4"/>
    <p:sldLayoutId id="2147488667" r:id="rId5"/>
    <p:sldLayoutId id="2147488668" r:id="rId6"/>
    <p:sldLayoutId id="2147488669" r:id="rId7"/>
    <p:sldLayoutId id="2147488670" r:id="rId8"/>
    <p:sldLayoutId id="2147488671" r:id="rId9"/>
    <p:sldLayoutId id="2147488672" r:id="rId10"/>
    <p:sldLayoutId id="2147488673"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2110122160"/>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649636107"/>
      </p:ext>
    </p:extLst>
  </p:cSld>
  <p:clrMap bg1="lt1" tx1="dk1" bg2="lt2" tx2="dk2" accent1="accent1" accent2="accent2" accent3="accent3" accent4="accent4" accent5="accent5" accent6="accent6" hlink="hlink" folHlink="folHlink"/>
  <p:sldLayoutIdLst>
    <p:sldLayoutId id="2147488687" r:id="rId1"/>
    <p:sldLayoutId id="2147488688" r:id="rId2"/>
    <p:sldLayoutId id="2147488689" r:id="rId3"/>
    <p:sldLayoutId id="2147488690" r:id="rId4"/>
    <p:sldLayoutId id="2147488691" r:id="rId5"/>
    <p:sldLayoutId id="2147488692" r:id="rId6"/>
    <p:sldLayoutId id="2147488693" r:id="rId7"/>
    <p:sldLayoutId id="2147488694" r:id="rId8"/>
    <p:sldLayoutId id="2147488695" r:id="rId9"/>
    <p:sldLayoutId id="2147488696" r:id="rId10"/>
    <p:sldLayoutId id="2147488697" r:id="rId11"/>
    <p:sldLayoutId id="2147488698" r:id="rId12"/>
    <p:sldLayoutId id="21474886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864627211"/>
      </p:ext>
    </p:extLst>
  </p:cSld>
  <p:clrMap bg1="lt1" tx1="dk1" bg2="lt2" tx2="dk2" accent1="accent1" accent2="accent2" accent3="accent3" accent4="accent4" accent5="accent5" accent6="accent6" hlink="hlink" folHlink="folHlink"/>
  <p:sldLayoutIdLst>
    <p:sldLayoutId id="2147488701" r:id="rId1"/>
    <p:sldLayoutId id="2147488702" r:id="rId2"/>
    <p:sldLayoutId id="2147488703" r:id="rId3"/>
    <p:sldLayoutId id="2147488704" r:id="rId4"/>
    <p:sldLayoutId id="2147488705" r:id="rId5"/>
    <p:sldLayoutId id="2147488706" r:id="rId6"/>
    <p:sldLayoutId id="2147488707" r:id="rId7"/>
    <p:sldLayoutId id="2147488708" r:id="rId8"/>
    <p:sldLayoutId id="2147488709" r:id="rId9"/>
    <p:sldLayoutId id="2147488710" r:id="rId10"/>
    <p:sldLayoutId id="2147488711"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591091312"/>
      </p:ext>
    </p:extLst>
  </p:cSld>
  <p:clrMap bg1="dk2" tx1="lt1" bg2="dk1" tx2="lt2" accent1="accent1" accent2="accent2" accent3="accent3" accent4="accent4" accent5="accent5" accent6="accent6" hlink="hlink" folHlink="folHlink"/>
  <p:sldLayoutIdLst>
    <p:sldLayoutId id="214748871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738520273"/>
      </p:ext>
    </p:extLst>
  </p:cSld>
  <p:clrMap bg1="lt1" tx1="dk1" bg2="lt2" tx2="dk2" accent1="accent1" accent2="accent2" accent3="accent3" accent4="accent4" accent5="accent5" accent6="accent6" hlink="hlink" folHlink="folHlink"/>
  <p:sldLayoutIdLst>
    <p:sldLayoutId id="2147488715" r:id="rId1"/>
    <p:sldLayoutId id="2147488716" r:id="rId2"/>
    <p:sldLayoutId id="2147488717" r:id="rId3"/>
    <p:sldLayoutId id="2147488718" r:id="rId4"/>
    <p:sldLayoutId id="2147488719" r:id="rId5"/>
    <p:sldLayoutId id="2147488720" r:id="rId6"/>
    <p:sldLayoutId id="2147488721" r:id="rId7"/>
    <p:sldLayoutId id="2147488722" r:id="rId8"/>
    <p:sldLayoutId id="2147488723" r:id="rId9"/>
    <p:sldLayoutId id="2147488724" r:id="rId10"/>
    <p:sldLayoutId id="214748872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115239631"/>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 id="214748875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51451"/>
      </p:ext>
    </p:extLst>
  </p:cSld>
  <p:clrMap bg1="dk2" tx1="lt1" bg2="dk1" tx2="lt2" accent1="accent1" accent2="accent2" accent3="accent3" accent4="accent4" accent5="accent5" accent6="accent6" hlink="hlink" folHlink="folHlink"/>
  <p:sldLayoutIdLst>
    <p:sldLayoutId id="2147488752" r:id="rId1"/>
    <p:sldLayoutId id="2147488753" r:id="rId2"/>
    <p:sldLayoutId id="2147488754" r:id="rId3"/>
    <p:sldLayoutId id="2147488755" r:id="rId4"/>
    <p:sldLayoutId id="2147488756" r:id="rId5"/>
    <p:sldLayoutId id="2147488757" r:id="rId6"/>
    <p:sldLayoutId id="2147488758" r:id="rId7"/>
    <p:sldLayoutId id="2147488759" r:id="rId8"/>
    <p:sldLayoutId id="2147488760" r:id="rId9"/>
    <p:sldLayoutId id="2147488761" r:id="rId10"/>
    <p:sldLayoutId id="2147488762" r:id="rId11"/>
    <p:sldLayoutId id="214748876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82761214"/>
      </p:ext>
    </p:extLst>
  </p:cSld>
  <p:clrMap bg1="lt1" tx1="dk1" bg2="lt2" tx2="dk2" accent1="accent1" accent2="accent2" accent3="accent3" accent4="accent4" accent5="accent5" accent6="accent6" hlink="hlink" folHlink="folHlink"/>
  <p:sldLayoutIdLst>
    <p:sldLayoutId id="2147488765" r:id="rId1"/>
    <p:sldLayoutId id="2147488766" r:id="rId2"/>
    <p:sldLayoutId id="2147488767" r:id="rId3"/>
    <p:sldLayoutId id="2147488768" r:id="rId4"/>
    <p:sldLayoutId id="2147488769" r:id="rId5"/>
    <p:sldLayoutId id="2147488770" r:id="rId6"/>
    <p:sldLayoutId id="2147488771" r:id="rId7"/>
    <p:sldLayoutId id="2147488772" r:id="rId8"/>
    <p:sldLayoutId id="2147488773" r:id="rId9"/>
    <p:sldLayoutId id="2147488774" r:id="rId10"/>
    <p:sldLayoutId id="2147488775"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487826" r:id="rId1"/>
    <p:sldLayoutId id="2147487827" r:id="rId2"/>
    <p:sldLayoutId id="2147487828" r:id="rId3"/>
    <p:sldLayoutId id="2147487829" r:id="rId4"/>
    <p:sldLayoutId id="2147487830" r:id="rId5"/>
    <p:sldLayoutId id="2147487831" r:id="rId6"/>
    <p:sldLayoutId id="2147487832" r:id="rId7"/>
    <p:sldLayoutId id="2147487833" r:id="rId8"/>
    <p:sldLayoutId id="2147487834" r:id="rId9"/>
    <p:sldLayoutId id="2147487835" r:id="rId10"/>
    <p:sldLayoutId id="214748783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17181927"/>
      </p:ext>
    </p:extLst>
  </p:cSld>
  <p:clrMap bg1="dk2" tx1="lt1" bg2="dk1" tx2="lt2" accent1="accent1" accent2="accent2" accent3="accent3" accent4="accent4" accent5="accent5" accent6="accent6" hlink="hlink" folHlink="folHlink"/>
  <p:sldLayoutIdLst>
    <p:sldLayoutId id="2147488777" r:id="rId1"/>
    <p:sldLayoutId id="2147488778" r:id="rId2"/>
    <p:sldLayoutId id="2147488779" r:id="rId3"/>
    <p:sldLayoutId id="2147488780" r:id="rId4"/>
    <p:sldLayoutId id="2147488781" r:id="rId5"/>
    <p:sldLayoutId id="2147488782" r:id="rId6"/>
    <p:sldLayoutId id="2147488783" r:id="rId7"/>
    <p:sldLayoutId id="2147488784" r:id="rId8"/>
    <p:sldLayoutId id="2147488785" r:id="rId9"/>
    <p:sldLayoutId id="2147488786" r:id="rId10"/>
    <p:sldLayoutId id="214748878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652173"/>
      </p:ext>
    </p:extLst>
  </p:cSld>
  <p:clrMap bg1="dk2" tx1="lt1" bg2="dk1" tx2="lt2" accent1="accent1" accent2="accent2" accent3="accent3" accent4="accent4" accent5="accent5" accent6="accent6" hlink="hlink" folHlink="folHlink"/>
  <p:sldLayoutIdLst>
    <p:sldLayoutId id="2147488789" r:id="rId1"/>
    <p:sldLayoutId id="2147488790" r:id="rId2"/>
    <p:sldLayoutId id="2147488791" r:id="rId3"/>
    <p:sldLayoutId id="2147488792" r:id="rId4"/>
    <p:sldLayoutId id="2147488793" r:id="rId5"/>
    <p:sldLayoutId id="2147488794" r:id="rId6"/>
    <p:sldLayoutId id="2147488795" r:id="rId7"/>
    <p:sldLayoutId id="2147488796" r:id="rId8"/>
    <p:sldLayoutId id="2147488797" r:id="rId9"/>
    <p:sldLayoutId id="2147488798" r:id="rId10"/>
    <p:sldLayoutId id="2147488799" r:id="rId11"/>
    <p:sldLayoutId id="2147488800" r:id="rId12"/>
    <p:sldLayoutId id="2147488801"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388277599"/>
      </p:ext>
    </p:extLst>
  </p:cSld>
  <p:clrMap bg1="lt1" tx1="dk1" bg2="lt2" tx2="dk2" accent1="accent1" accent2="accent2" accent3="accent3" accent4="accent4" accent5="accent5" accent6="accent6" hlink="hlink" folHlink="folHlink"/>
  <p:sldLayoutIdLst>
    <p:sldLayoutId id="2147488803" r:id="rId1"/>
    <p:sldLayoutId id="2147488804" r:id="rId2"/>
    <p:sldLayoutId id="2147488805" r:id="rId3"/>
    <p:sldLayoutId id="2147488806" r:id="rId4"/>
    <p:sldLayoutId id="2147488807" r:id="rId5"/>
    <p:sldLayoutId id="2147488808" r:id="rId6"/>
    <p:sldLayoutId id="2147488809" r:id="rId7"/>
    <p:sldLayoutId id="2147488810" r:id="rId8"/>
    <p:sldLayoutId id="2147488811" r:id="rId9"/>
    <p:sldLayoutId id="2147488812" r:id="rId10"/>
    <p:sldLayoutId id="2147488813"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610789603"/>
      </p:ext>
    </p:extLst>
  </p:cSld>
  <p:clrMap bg1="lt1" tx1="dk1" bg2="lt2" tx2="dk2" accent1="accent1" accent2="accent2" accent3="accent3" accent4="accent4" accent5="accent5" accent6="accent6" hlink="hlink" folHlink="folHlink"/>
  <p:sldLayoutIdLst>
    <p:sldLayoutId id="2147488815" r:id="rId1"/>
    <p:sldLayoutId id="2147488816" r:id="rId2"/>
    <p:sldLayoutId id="2147488817" r:id="rId3"/>
    <p:sldLayoutId id="2147488818" r:id="rId4"/>
    <p:sldLayoutId id="2147488819" r:id="rId5"/>
    <p:sldLayoutId id="2147488820" r:id="rId6"/>
    <p:sldLayoutId id="2147488821" r:id="rId7"/>
    <p:sldLayoutId id="2147488822" r:id="rId8"/>
    <p:sldLayoutId id="2147488823" r:id="rId9"/>
    <p:sldLayoutId id="2147488824" r:id="rId10"/>
    <p:sldLayoutId id="214748882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01127"/>
      </p:ext>
    </p:extLst>
  </p:cSld>
  <p:clrMap bg1="dk2" tx1="lt1" bg2="dk1" tx2="lt2" accent1="accent1" accent2="accent2" accent3="accent3" accent4="accent4" accent5="accent5" accent6="accent6" hlink="hlink" folHlink="folHlink"/>
  <p:sldLayoutIdLst>
    <p:sldLayoutId id="2147488827" r:id="rId1"/>
    <p:sldLayoutId id="2147488828" r:id="rId2"/>
    <p:sldLayoutId id="2147488829" r:id="rId3"/>
    <p:sldLayoutId id="2147488830" r:id="rId4"/>
    <p:sldLayoutId id="2147488831" r:id="rId5"/>
    <p:sldLayoutId id="2147488832" r:id="rId6"/>
    <p:sldLayoutId id="2147488833" r:id="rId7"/>
    <p:sldLayoutId id="2147488834" r:id="rId8"/>
    <p:sldLayoutId id="2147488835" r:id="rId9"/>
    <p:sldLayoutId id="2147488836" r:id="rId10"/>
    <p:sldLayoutId id="2147488837" r:id="rId11"/>
    <p:sldLayoutId id="214748883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solidFill>
                  <a:srgbClr val="000000"/>
                </a:solidFill>
              </a:rPr>
              <a:pPr>
                <a:defRPr/>
              </a:pPr>
              <a:t>3/1/24</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9623528"/>
      </p:ext>
    </p:extLst>
  </p:cSld>
  <p:clrMap bg1="lt1" tx1="dk1" bg2="lt2" tx2="dk2" accent1="accent1" accent2="accent2" accent3="accent3" accent4="accent4" accent5="accent5" accent6="accent6" hlink="hlink" folHlink="folHlink"/>
  <p:sldLayoutIdLst>
    <p:sldLayoutId id="2147488840" r:id="rId1"/>
    <p:sldLayoutId id="2147488841" r:id="rId2"/>
    <p:sldLayoutId id="2147488842" r:id="rId3"/>
    <p:sldLayoutId id="2147488843" r:id="rId4"/>
    <p:sldLayoutId id="2147488844" r:id="rId5"/>
    <p:sldLayoutId id="2147488845" r:id="rId6"/>
    <p:sldLayoutId id="2147488846" r:id="rId7"/>
    <p:sldLayoutId id="2147488847" r:id="rId8"/>
    <p:sldLayoutId id="2147488848" r:id="rId9"/>
    <p:sldLayoutId id="2147488849" r:id="rId10"/>
    <p:sldLayoutId id="2147488850"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186386545"/>
      </p:ext>
    </p:extLst>
  </p:cSld>
  <p:clrMap bg1="dk2" tx1="lt1" bg2="dk1" tx2="lt2" accent1="accent1" accent2="accent2" accent3="accent3" accent4="accent4" accent5="accent5" accent6="accent6" hlink="hlink" folHlink="folHlink"/>
  <p:sldLayoutIdLst>
    <p:sldLayoutId id="2147488852" r:id="rId1"/>
    <p:sldLayoutId id="2147488853" r:id="rId2"/>
    <p:sldLayoutId id="2147488854" r:id="rId3"/>
    <p:sldLayoutId id="2147488855" r:id="rId4"/>
    <p:sldLayoutId id="2147488856" r:id="rId5"/>
    <p:sldLayoutId id="2147488857" r:id="rId6"/>
    <p:sldLayoutId id="2147488858" r:id="rId7"/>
    <p:sldLayoutId id="2147488859" r:id="rId8"/>
    <p:sldLayoutId id="2147488860" r:id="rId9"/>
    <p:sldLayoutId id="2147488861" r:id="rId10"/>
    <p:sldLayoutId id="21474888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3565286617"/>
      </p:ext>
    </p:extLst>
  </p:cSld>
  <p:clrMap bg1="lt1" tx1="dk1" bg2="lt2" tx2="dk2" accent1="accent1" accent2="accent2" accent3="accent3" accent4="accent4" accent5="accent5" accent6="accent6" hlink="hlink" folHlink="folHlink"/>
  <p:sldLayoutIdLst>
    <p:sldLayoutId id="21474888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4205016"/>
      </p:ext>
    </p:extLst>
  </p:cSld>
  <p:clrMap bg1="lt1" tx1="dk1" bg2="lt2" tx2="dk2" accent1="accent1" accent2="accent2" accent3="accent3" accent4="accent4" accent5="accent5" accent6="accent6" hlink="hlink" folHlink="folHlink"/>
  <p:sldLayoutIdLst>
    <p:sldLayoutId id="2147488878" r:id="rId1"/>
    <p:sldLayoutId id="2147488879" r:id="rId2"/>
    <p:sldLayoutId id="2147488880" r:id="rId3"/>
    <p:sldLayoutId id="2147488881" r:id="rId4"/>
    <p:sldLayoutId id="2147488882" r:id="rId5"/>
    <p:sldLayoutId id="2147488883" r:id="rId6"/>
    <p:sldLayoutId id="2147488884" r:id="rId7"/>
    <p:sldLayoutId id="2147488885" r:id="rId8"/>
    <p:sldLayoutId id="2147488886" r:id="rId9"/>
    <p:sldLayoutId id="2147488887" r:id="rId10"/>
    <p:sldLayoutId id="2147488888" r:id="rId11"/>
    <p:sldLayoutId id="2147488889" r:id="rId12"/>
    <p:sldLayoutId id="21474888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722943431"/>
      </p:ext>
    </p:extLst>
  </p:cSld>
  <p:clrMap bg1="lt1" tx1="dk1" bg2="lt2" tx2="dk2" accent1="accent1" accent2="accent2" accent3="accent3" accent4="accent4" accent5="accent5" accent6="accent6" hlink="hlink" folHlink="folHlink"/>
  <p:sldLayoutIdLst>
    <p:sldLayoutId id="2147488916" r:id="rId1"/>
    <p:sldLayoutId id="2147488917" r:id="rId2"/>
    <p:sldLayoutId id="2147488918" r:id="rId3"/>
    <p:sldLayoutId id="2147488919" r:id="rId4"/>
    <p:sldLayoutId id="2147488920" r:id="rId5"/>
    <p:sldLayoutId id="2147488921" r:id="rId6"/>
    <p:sldLayoutId id="2147488922" r:id="rId7"/>
    <p:sldLayoutId id="2147488923" r:id="rId8"/>
    <p:sldLayoutId id="2147488924" r:id="rId9"/>
    <p:sldLayoutId id="2147488925" r:id="rId10"/>
    <p:sldLayoutId id="21474889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894597"/>
      </p:ext>
    </p:extLst>
  </p:cSld>
  <p:clrMap bg1="lt1" tx1="dk1" bg2="lt2" tx2="dk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 id="2147487875" r:id="rId12"/>
    <p:sldLayoutId id="21474878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2180170915"/>
      </p:ext>
    </p:extLst>
  </p:cSld>
  <p:clrMap bg1="dk2" tx1="lt1" bg2="dk1" tx2="lt2" accent1="accent1" accent2="accent2" accent3="accent3" accent4="accent4" accent5="accent5" accent6="accent6" hlink="hlink" folHlink="folHlink"/>
  <p:sldLayoutIdLst>
    <p:sldLayoutId id="2147488928" r:id="rId1"/>
    <p:sldLayoutId id="2147488929" r:id="rId2"/>
    <p:sldLayoutId id="2147488930" r:id="rId3"/>
    <p:sldLayoutId id="2147488931" r:id="rId4"/>
    <p:sldLayoutId id="2147488932" r:id="rId5"/>
    <p:sldLayoutId id="2147488933" r:id="rId6"/>
    <p:sldLayoutId id="2147488934" r:id="rId7"/>
    <p:sldLayoutId id="2147488935" r:id="rId8"/>
    <p:sldLayoutId id="2147488936" r:id="rId9"/>
    <p:sldLayoutId id="2147488937" r:id="rId10"/>
    <p:sldLayoutId id="2147488938" r:id="rId11"/>
    <p:sldLayoutId id="2147488939" r:id="rId12"/>
  </p:sldLayoutIdLst>
  <p:transition/>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857651"/>
      </p:ext>
    </p:extLst>
  </p:cSld>
  <p:clrMap bg1="lt1" tx1="dk1" bg2="lt2" tx2="dk2" accent1="accent1" accent2="accent2" accent3="accent3" accent4="accent4" accent5="accent5" accent6="accent6" hlink="hlink" folHlink="folHlink"/>
  <p:sldLayoutIdLst>
    <p:sldLayoutId id="2147488941" r:id="rId1"/>
    <p:sldLayoutId id="2147488942" r:id="rId2"/>
    <p:sldLayoutId id="2147488943" r:id="rId3"/>
    <p:sldLayoutId id="2147488944" r:id="rId4"/>
    <p:sldLayoutId id="2147488945" r:id="rId5"/>
    <p:sldLayoutId id="2147488946" r:id="rId6"/>
    <p:sldLayoutId id="2147488947" r:id="rId7"/>
    <p:sldLayoutId id="2147488948" r:id="rId8"/>
    <p:sldLayoutId id="2147488949" r:id="rId9"/>
    <p:sldLayoutId id="2147488950" r:id="rId10"/>
    <p:sldLayoutId id="21474889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316573"/>
      </p:ext>
    </p:extLst>
  </p:cSld>
  <p:clrMap bg1="lt1" tx1="dk1" bg2="lt2" tx2="dk2" accent1="accent1" accent2="accent2" accent3="accent3" accent4="accent4" accent5="accent5" accent6="accent6" hlink="hlink" folHlink="folHlink"/>
  <p:sldLayoutIdLst>
    <p:sldLayoutId id="2147488953" r:id="rId1"/>
    <p:sldLayoutId id="2147488954" r:id="rId2"/>
    <p:sldLayoutId id="2147488955" r:id="rId3"/>
    <p:sldLayoutId id="2147488956" r:id="rId4"/>
    <p:sldLayoutId id="2147488957" r:id="rId5"/>
    <p:sldLayoutId id="2147488958" r:id="rId6"/>
    <p:sldLayoutId id="2147488959" r:id="rId7"/>
    <p:sldLayoutId id="2147488960" r:id="rId8"/>
    <p:sldLayoutId id="2147488961" r:id="rId9"/>
    <p:sldLayoutId id="2147488962" r:id="rId10"/>
    <p:sldLayoutId id="2147488963" r:id="rId11"/>
    <p:sldLayoutId id="214748896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b="0" i="0">
                <a:latin typeface="Arial" panose="020B0604020202020204" pitchFamily="34" charset="0"/>
                <a:ea typeface="ＭＳ Ｐゴシック" charset="0"/>
                <a:cs typeface="ＭＳ Ｐゴシック" charset="0"/>
              </a:defRPr>
            </a:lvl1pPr>
          </a:lstStyle>
          <a:p>
            <a:pPr>
              <a:defRPr/>
            </a:pPr>
            <a:endParaRPr lang="en-US" dirty="0">
              <a:solidFill>
                <a:srgbClr val="BBE0E3"/>
              </a:solidFill>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b="0" i="0">
                <a:latin typeface="Arial" panose="020B0604020202020204" pitchFamily="34" charset="0"/>
                <a:ea typeface="ＭＳ Ｐゴシック" charset="0"/>
                <a:cs typeface="ＭＳ Ｐゴシック" charset="0"/>
              </a:defRPr>
            </a:lvl1pPr>
          </a:lstStyle>
          <a:p>
            <a:pPr>
              <a:defRPr/>
            </a:pPr>
            <a:endParaRPr lang="en-US" dirty="0">
              <a:solidFill>
                <a:srgbClr val="BBE0E3"/>
              </a:solidFill>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b="0" i="0">
                <a:latin typeface="Arial" panose="020B0604020202020204" pitchFamily="34" charset="0"/>
              </a:defRPr>
            </a:lvl1pPr>
          </a:lstStyle>
          <a:p>
            <a:pPr>
              <a:defRPr/>
            </a:pPr>
            <a:fld id="{C6CCFC55-0933-8A4D-9AB6-9B3A5DB64915}" type="slidenum">
              <a:rPr lang="en-US" smtClean="0">
                <a:solidFill>
                  <a:srgbClr val="BBE0E3"/>
                </a:solidFill>
              </a:rPr>
              <a:pPr>
                <a:defRPr/>
              </a:pPr>
              <a:t>‹#›</a:t>
            </a:fld>
            <a:endParaRPr lang="en-US" dirty="0">
              <a:solidFill>
                <a:srgbClr val="BBE0E3"/>
              </a:solidFill>
            </a:endParaRPr>
          </a:p>
        </p:txBody>
      </p:sp>
    </p:spTree>
    <p:extLst>
      <p:ext uri="{BB962C8B-B14F-4D97-AF65-F5344CB8AC3E}">
        <p14:creationId xmlns:p14="http://schemas.microsoft.com/office/powerpoint/2010/main" val="1630901795"/>
      </p:ext>
    </p:extLst>
  </p:cSld>
  <p:clrMap bg1="dk2" tx1="lt1" bg2="dk1" tx2="lt2" accent1="accent1" accent2="accent2" accent3="accent3" accent4="accent4" accent5="accent5" accent6="accent6" hlink="hlink" folHlink="folHlink"/>
  <p:sldLayoutIdLst>
    <p:sldLayoutId id="2147488966" r:id="rId1"/>
    <p:sldLayoutId id="2147488967" r:id="rId2"/>
    <p:sldLayoutId id="2147488968" r:id="rId3"/>
    <p:sldLayoutId id="2147488969" r:id="rId4"/>
    <p:sldLayoutId id="2147488970" r:id="rId5"/>
    <p:sldLayoutId id="2147488971" r:id="rId6"/>
    <p:sldLayoutId id="2147488972" r:id="rId7"/>
    <p:sldLayoutId id="2147488973" r:id="rId8"/>
    <p:sldLayoutId id="2147488974" r:id="rId9"/>
    <p:sldLayoutId id="2147488975" r:id="rId10"/>
    <p:sldLayoutId id="2147488976" r:id="rId11"/>
  </p:sldLayoutIdLst>
  <p:transition>
    <p:random/>
  </p:transition>
  <p:txStyles>
    <p:titleStyle>
      <a:lvl1pPr algn="ctr" rtl="0" eaLnBrk="0" fontAlgn="base" hangingPunct="0">
        <a:spcBef>
          <a:spcPct val="0"/>
        </a:spcBef>
        <a:spcAft>
          <a:spcPct val="0"/>
        </a:spcAft>
        <a:defRPr kumimoji="1" sz="4400" b="0"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b="0"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SzPct val="85000"/>
        <a:buBlip>
          <a:blip r:embed="rId15"/>
        </a:buBlip>
        <a:defRPr kumimoji="1" sz="2800" b="0"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SzPct val="95000"/>
        <a:buBlip>
          <a:blip r:embed="rId14"/>
        </a:buBlip>
        <a:defRPr kumimoji="1" sz="2400" b="0"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SzPct val="100000"/>
        <a:buBlip>
          <a:blip r:embed="rId15"/>
        </a:buBlip>
        <a:defRPr kumimoji="1" sz="2000" b="0"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Blip>
          <a:blip r:embed="rId14"/>
        </a:buBlip>
        <a:defRPr kumimoji="1" sz="2000" b="0" i="0">
          <a:solidFill>
            <a:schemeClr val="tx1"/>
          </a:solidFill>
          <a:latin typeface="Arial" panose="020B0604020202020204" pitchFamily="34" charset="0"/>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b="0" i="0">
                <a:solidFill>
                  <a:srgbClr val="BBE0E3"/>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b="0" i="0">
                <a:solidFill>
                  <a:srgbClr val="BBE0E3"/>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b="0" i="0">
                <a:solidFill>
                  <a:srgbClr val="BBE0E3"/>
                </a:solidFill>
                <a:latin typeface="Arial" panose="020B0604020202020204" pitchFamily="34" charset="0"/>
              </a:defRPr>
            </a:lvl1pPr>
          </a:lstStyle>
          <a:p>
            <a:pPr>
              <a:defRPr/>
            </a:pPr>
            <a:fld id="{4CA48BD1-6236-4048-AB1A-871C8BA8D260}" type="slidenum">
              <a:rPr lang="en-US" smtClean="0"/>
              <a:pPr>
                <a:defRPr/>
              </a:pPr>
              <a:t>‹#›</a:t>
            </a:fld>
            <a:endParaRPr lang="en-US" dirty="0"/>
          </a:p>
        </p:txBody>
      </p:sp>
    </p:spTree>
    <p:extLst>
      <p:ext uri="{BB962C8B-B14F-4D97-AF65-F5344CB8AC3E}">
        <p14:creationId xmlns:p14="http://schemas.microsoft.com/office/powerpoint/2010/main" val="1128590145"/>
      </p:ext>
    </p:extLst>
  </p:cSld>
  <p:clrMap bg1="dk2" tx1="lt1" bg2="dk1" tx2="lt2" accent1="accent1" accent2="accent2" accent3="accent3" accent4="accent4" accent5="accent5" accent6="accent6" hlink="hlink" folHlink="folHlink"/>
  <p:sldLayoutIdLst>
    <p:sldLayoutId id="2147488978" r:id="rId1"/>
  </p:sldLayoutIdLst>
  <p:transition>
    <p:random/>
  </p:transition>
  <p:txStyles>
    <p:titleStyle>
      <a:lvl1pPr algn="ctr" rtl="0" eaLnBrk="0" fontAlgn="base" hangingPunct="0">
        <a:spcBef>
          <a:spcPct val="0"/>
        </a:spcBef>
        <a:spcAft>
          <a:spcPct val="0"/>
        </a:spcAft>
        <a:defRPr kumimoji="1" sz="4400" b="0"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b="0"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SzPct val="85000"/>
        <a:buBlip>
          <a:blip r:embed="rId5"/>
        </a:buBlip>
        <a:defRPr kumimoji="1" sz="2800" b="0"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SzPct val="95000"/>
        <a:buBlip>
          <a:blip r:embed="rId4"/>
        </a:buBlip>
        <a:defRPr kumimoji="1" sz="2400" b="0"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SzPct val="100000"/>
        <a:buBlip>
          <a:blip r:embed="rId5"/>
        </a:buBlip>
        <a:defRPr kumimoji="1" sz="2000" b="0"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Blip>
          <a:blip r:embed="rId4"/>
        </a:buBlip>
        <a:defRPr kumimoji="1" sz="2000" b="0" i="0">
          <a:solidFill>
            <a:schemeClr val="tx1"/>
          </a:solidFill>
          <a:latin typeface="Arial" panose="020B0604020202020204" pitchFamily="34" charset="0"/>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solidFill>
                  <a:srgbClr val="000000"/>
                </a:solidFill>
              </a:defRPr>
            </a:lvl1pPr>
          </a:lstStyle>
          <a:p>
            <a:pPr>
              <a:defRPr/>
            </a:pPr>
            <a:fld id="{CBFF8D2B-6DAD-9249-9BB8-41A45254BDA4}" type="slidenum">
              <a:rPr lang="en-US"/>
              <a:pPr>
                <a:defRPr/>
              </a:pPr>
              <a:t>‹#›</a:t>
            </a:fld>
            <a:endParaRPr lang="en-US"/>
          </a:p>
        </p:txBody>
      </p:sp>
    </p:spTree>
    <p:extLst>
      <p:ext uri="{BB962C8B-B14F-4D97-AF65-F5344CB8AC3E}">
        <p14:creationId xmlns:p14="http://schemas.microsoft.com/office/powerpoint/2010/main" val="2935021183"/>
      </p:ext>
    </p:extLst>
  </p:cSld>
  <p:clrMap bg1="lt1" tx1="dk1" bg2="lt2" tx2="dk2" accent1="accent1" accent2="accent2" accent3="accent3" accent4="accent4" accent5="accent5" accent6="accent6" hlink="hlink" folHlink="folHlink"/>
  <p:sldLayoutIdLst>
    <p:sldLayoutId id="2147488980" r:id="rId1"/>
  </p:sldLayoutIdLst>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174" indent="-285456"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1806" indent="-228363"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8537"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258"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E1A45431-D4E9-1044-9D44-C37C9FCDF374}" type="slidenum">
              <a:rPr lang="en-US">
                <a:latin typeface="Times New Roman" charset="0"/>
                <a:ea typeface="ＭＳ Ｐゴシック" charset="0"/>
              </a:rPr>
              <a:pPr defTabSz="914400"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125260236"/>
      </p:ext>
    </p:extLst>
  </p:cSld>
  <p:clrMap bg1="lt1" tx1="dk1" bg2="lt2" tx2="dk2" accent1="accent1" accent2="accent2" accent3="accent3" accent4="accent4" accent5="accent5" accent6="accent6" hlink="hlink" folHlink="folHlink"/>
  <p:sldLayoutIdLst>
    <p:sldLayoutId id="2147488982" r:id="rId1"/>
    <p:sldLayoutId id="2147488983" r:id="rId2"/>
    <p:sldLayoutId id="2147488984" r:id="rId3"/>
    <p:sldLayoutId id="2147488985" r:id="rId4"/>
    <p:sldLayoutId id="2147488986" r:id="rId5"/>
    <p:sldLayoutId id="2147488987" r:id="rId6"/>
    <p:sldLayoutId id="2147488988" r:id="rId7"/>
    <p:sldLayoutId id="2147488989" r:id="rId8"/>
    <p:sldLayoutId id="2147488990" r:id="rId9"/>
    <p:sldLayoutId id="2147488991" r:id="rId10"/>
    <p:sldLayoutId id="214748899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01/03/2024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3204573656"/>
      </p:ext>
    </p:extLst>
  </p:cSld>
  <p:clrMap bg1="lt1" tx1="dk1" bg2="lt2" tx2="dk2" accent1="accent1" accent2="accent2" accent3="accent3" accent4="accent4" accent5="accent5" accent6="accent6" hlink="hlink" folHlink="folHlink"/>
  <p:sldLayoutIdLst>
    <p:sldLayoutId id="2147488994" r:id="rId1"/>
    <p:sldLayoutId id="2147488995" r:id="rId2"/>
    <p:sldLayoutId id="2147488996" r:id="rId3"/>
    <p:sldLayoutId id="2147488997" r:id="rId4"/>
    <p:sldLayoutId id="2147488998" r:id="rId5"/>
    <p:sldLayoutId id="2147488999" r:id="rId6"/>
    <p:sldLayoutId id="2147489000" r:id="rId7"/>
    <p:sldLayoutId id="2147489001" r:id="rId8"/>
    <p:sldLayoutId id="2147489002" r:id="rId9"/>
    <p:sldLayoutId id="2147489003" r:id="rId10"/>
    <p:sldLayoutId id="21474890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04989"/>
      </p:ext>
    </p:extLst>
  </p:cSld>
  <p:clrMap bg1="lt1" tx1="dk1" bg2="lt2" tx2="dk2" accent1="accent1" accent2="accent2" accent3="accent3" accent4="accent4" accent5="accent5" accent6="accent6" hlink="hlink" folHlink="folHlink"/>
  <p:sldLayoutIdLst>
    <p:sldLayoutId id="2147489006" r:id="rId1"/>
    <p:sldLayoutId id="2147489007" r:id="rId2"/>
    <p:sldLayoutId id="2147489008" r:id="rId3"/>
    <p:sldLayoutId id="2147489009" r:id="rId4"/>
    <p:sldLayoutId id="2147489010" r:id="rId5"/>
    <p:sldLayoutId id="2147489011" r:id="rId6"/>
    <p:sldLayoutId id="2147489012" r:id="rId7"/>
    <p:sldLayoutId id="2147489013" r:id="rId8"/>
    <p:sldLayoutId id="2147489014" r:id="rId9"/>
    <p:sldLayoutId id="2147489015" r:id="rId10"/>
    <p:sldLayoutId id="2147489016" r:id="rId11"/>
    <p:sldLayoutId id="2147489017" r:id="rId12"/>
    <p:sldLayoutId id="2147489018" r:id="rId13"/>
    <p:sldLayoutId id="2147489019" r:id="rId14"/>
    <p:sldLayoutId id="2147489020" r:id="rId15"/>
    <p:sldLayoutId id="2147489021" r:id="rId16"/>
    <p:sldLayoutId id="2147489022"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710378826"/>
      </p:ext>
    </p:extLst>
  </p:cSld>
  <p:clrMap bg1="lt1" tx1="dk1" bg2="lt2" tx2="dk2" accent1="accent1" accent2="accent2" accent3="accent3" accent4="accent4" accent5="accent5" accent6="accent6" hlink="hlink" folHlink="folHlink"/>
  <p:sldLayoutIdLst>
    <p:sldLayoutId id="2147489024" r:id="rId1"/>
    <p:sldLayoutId id="2147489025"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66159632"/>
      </p:ext>
    </p:extLst>
  </p:cSld>
  <p:clrMap bg1="lt1" tx1="dk1" bg2="lt2" tx2="dk2" accent1="accent1" accent2="accent2" accent3="accent3" accent4="accent4" accent5="accent5" accent6="accent6" hlink="hlink" folHlink="folHlink"/>
  <p:sldLayoutIdLst>
    <p:sldLayoutId id="2147487878" r:id="rId1"/>
    <p:sldLayoutId id="2147487879" r:id="rId2"/>
    <p:sldLayoutId id="2147487880" r:id="rId3"/>
    <p:sldLayoutId id="2147487881" r:id="rId4"/>
    <p:sldLayoutId id="2147487882" r:id="rId5"/>
    <p:sldLayoutId id="2147487883" r:id="rId6"/>
    <p:sldLayoutId id="2147487884" r:id="rId7"/>
    <p:sldLayoutId id="2147487885" r:id="rId8"/>
    <p:sldLayoutId id="2147487886" r:id="rId9"/>
    <p:sldLayoutId id="2147487887" r:id="rId10"/>
    <p:sldLayoutId id="214748788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1715364800"/>
      </p:ext>
    </p:extLst>
  </p:cSld>
  <p:clrMap bg1="lt1" tx1="dk1" bg2="lt2" tx2="dk2" accent1="accent1" accent2="accent2" accent3="accent3" accent4="accent4" accent5="accent5" accent6="accent6" hlink="hlink" folHlink="folHlink"/>
  <p:sldLayoutIdLst>
    <p:sldLayoutId id="2147489027" r:id="rId1"/>
    <p:sldLayoutId id="2147489028" r:id="rId2"/>
    <p:sldLayoutId id="2147489029" r:id="rId3"/>
    <p:sldLayoutId id="2147489030" r:id="rId4"/>
    <p:sldLayoutId id="2147489031" r:id="rId5"/>
    <p:sldLayoutId id="2147489032" r:id="rId6"/>
    <p:sldLayoutId id="2147489033" r:id="rId7"/>
    <p:sldLayoutId id="2147489034" r:id="rId8"/>
    <p:sldLayoutId id="2147489035" r:id="rId9"/>
    <p:sldLayoutId id="2147489036" r:id="rId10"/>
    <p:sldLayoutId id="214748903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713667338"/>
      </p:ext>
    </p:extLst>
  </p:cSld>
  <p:clrMap bg1="lt1" tx1="dk1" bg2="lt2" tx2="dk2" accent1="accent1" accent2="accent2" accent3="accent3" accent4="accent4" accent5="accent5" accent6="accent6" hlink="hlink" folHlink="folHlink"/>
  <p:sldLayoutIdLst>
    <p:sldLayoutId id="2147487958" r:id="rId1"/>
    <p:sldLayoutId id="2147487959" r:id="rId2"/>
    <p:sldLayoutId id="2147487960" r:id="rId3"/>
    <p:sldLayoutId id="2147487961" r:id="rId4"/>
    <p:sldLayoutId id="2147487962" r:id="rId5"/>
    <p:sldLayoutId id="2147487963" r:id="rId6"/>
    <p:sldLayoutId id="2147487964" r:id="rId7"/>
    <p:sldLayoutId id="2147487965" r:id="rId8"/>
    <p:sldLayoutId id="2147487966" r:id="rId9"/>
    <p:sldLayoutId id="2147487967" r:id="rId10"/>
    <p:sldLayoutId id="2147487968" r:id="rId11"/>
    <p:sldLayoutId id="2147487969" r:id="rId12"/>
    <p:sldLayoutId id="2147487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3/1/24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340880389"/>
      </p:ext>
    </p:extLst>
  </p:cSld>
  <p:clrMap bg1="lt1" tx1="dk1" bg2="lt2" tx2="dk2" accent1="accent1" accent2="accent2" accent3="accent3" accent4="accent4" accent5="accent5" accent6="accent6" hlink="hlink" folHlink="folHlink"/>
  <p:sldLayoutIdLst>
    <p:sldLayoutId id="2147487972" r:id="rId1"/>
    <p:sldLayoutId id="2147487973" r:id="rId2"/>
    <p:sldLayoutId id="2147487974" r:id="rId3"/>
    <p:sldLayoutId id="2147487975" r:id="rId4"/>
    <p:sldLayoutId id="2147487976" r:id="rId5"/>
    <p:sldLayoutId id="2147487977" r:id="rId6"/>
    <p:sldLayoutId id="2147487978" r:id="rId7"/>
    <p:sldLayoutId id="2147487979" r:id="rId8"/>
    <p:sldLayoutId id="2147487980" r:id="rId9"/>
    <p:sldLayoutId id="2147487981" r:id="rId10"/>
    <p:sldLayoutId id="2147487982"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8.xml"/><Relationship Id="rId1" Type="http://schemas.openxmlformats.org/officeDocument/2006/relationships/slideLayout" Target="../slideLayouts/slideLayout169.xml"/></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9.xml"/><Relationship Id="rId1" Type="http://schemas.openxmlformats.org/officeDocument/2006/relationships/slideLayout" Target="../slideLayouts/slideLayout169.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69.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0.xml"/><Relationship Id="rId1" Type="http://schemas.openxmlformats.org/officeDocument/2006/relationships/slideLayout" Target="../slideLayouts/slideLayout16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1.xml"/><Relationship Id="rId1" Type="http://schemas.openxmlformats.org/officeDocument/2006/relationships/slideLayout" Target="../slideLayouts/slideLayout169.xml"/></Relationships>
</file>

<file path=ppt/slides/_rels/slide10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45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2.xml"/><Relationship Id="rId1" Type="http://schemas.openxmlformats.org/officeDocument/2006/relationships/slideLayout" Target="../slideLayouts/slideLayout42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9.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23.jpeg"/><Relationship Id="rId1" Type="http://schemas.openxmlformats.org/officeDocument/2006/relationships/slideLayout" Target="../slideLayouts/slideLayout441.xml"/><Relationship Id="rId4" Type="http://schemas.openxmlformats.org/officeDocument/2006/relationships/image" Target="../media/image12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25.xml"/></Relationships>
</file>

<file path=ppt/slides/_rels/slide13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41.xml"/></Relationships>
</file>

<file path=ppt/slides/_rels/slide13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453.xml"/></Relationships>
</file>

<file path=ppt/slides/_rels/slide133.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114.xml"/><Relationship Id="rId1" Type="http://schemas.openxmlformats.org/officeDocument/2006/relationships/slideLayout" Target="../slideLayouts/slideLayout529.xml"/><Relationship Id="rId6" Type="http://schemas.openxmlformats.org/officeDocument/2006/relationships/image" Target="../media/image146.jpeg"/><Relationship Id="rId11" Type="http://schemas.openxmlformats.org/officeDocument/2006/relationships/image" Target="../media/image151.emf"/><Relationship Id="rId5" Type="http://schemas.openxmlformats.org/officeDocument/2006/relationships/image" Target="../media/image145.emf"/><Relationship Id="rId10" Type="http://schemas.openxmlformats.org/officeDocument/2006/relationships/image" Target="../media/image150.emf"/><Relationship Id="rId4" Type="http://schemas.openxmlformats.org/officeDocument/2006/relationships/image" Target="../media/image144.jpeg"/><Relationship Id="rId9" Type="http://schemas.openxmlformats.org/officeDocument/2006/relationships/image" Target="../media/image149.gif"/></Relationships>
</file>

<file path=ppt/slides/_rels/slide1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52.jpeg"/><Relationship Id="rId1" Type="http://schemas.openxmlformats.org/officeDocument/2006/relationships/slideLayout" Target="../slideLayouts/slideLayout441.xml"/><Relationship Id="rId4" Type="http://schemas.openxmlformats.org/officeDocument/2006/relationships/image" Target="../media/image153.jpeg"/></Relationships>
</file>

<file path=ppt/slides/_rels/slide13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5.xml"/><Relationship Id="rId1" Type="http://schemas.openxmlformats.org/officeDocument/2006/relationships/slideLayout" Target="../slideLayouts/slideLayout517.xml"/></Relationships>
</file>

<file path=ppt/slides/_rels/slide13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6.xml"/><Relationship Id="rId1" Type="http://schemas.openxmlformats.org/officeDocument/2006/relationships/slideLayout" Target="../slideLayouts/slideLayout517.xml"/></Relationships>
</file>

<file path=ppt/slides/_rels/slide13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7.xml"/><Relationship Id="rId1" Type="http://schemas.openxmlformats.org/officeDocument/2006/relationships/slideLayout" Target="../slideLayouts/slideLayout517.xml"/></Relationships>
</file>

<file path=ppt/slides/_rels/slide13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8.xml"/><Relationship Id="rId1" Type="http://schemas.openxmlformats.org/officeDocument/2006/relationships/slideLayout" Target="../slideLayouts/slideLayout51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9.xml"/><Relationship Id="rId1" Type="http://schemas.openxmlformats.org/officeDocument/2006/relationships/slideLayout" Target="../slideLayouts/slideLayout5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6.xml"/></Relationships>
</file>

<file path=ppt/slides/_rels/slide14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0.xml"/><Relationship Id="rId1" Type="http://schemas.openxmlformats.org/officeDocument/2006/relationships/slideLayout" Target="../slideLayouts/slideLayout51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1.xml"/><Relationship Id="rId1" Type="http://schemas.openxmlformats.org/officeDocument/2006/relationships/slideLayout" Target="../slideLayouts/slideLayout517.xml"/></Relationships>
</file>

<file path=ppt/slides/_rels/slide14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2.xml"/><Relationship Id="rId1" Type="http://schemas.openxmlformats.org/officeDocument/2006/relationships/slideLayout" Target="../slideLayouts/slideLayout517.xml"/></Relationships>
</file>

<file path=ppt/slides/_rels/slide14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3.xml"/><Relationship Id="rId1" Type="http://schemas.openxmlformats.org/officeDocument/2006/relationships/slideLayout" Target="../slideLayouts/slideLayout517.xml"/></Relationships>
</file>

<file path=ppt/slides/_rels/slide14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4.xml"/><Relationship Id="rId1" Type="http://schemas.openxmlformats.org/officeDocument/2006/relationships/slideLayout" Target="../slideLayouts/slideLayout517.xml"/></Relationships>
</file>

<file path=ppt/slides/_rels/slide14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5.xml"/><Relationship Id="rId1" Type="http://schemas.openxmlformats.org/officeDocument/2006/relationships/slideLayout" Target="../slideLayouts/slideLayout517.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6.xml"/><Relationship Id="rId1" Type="http://schemas.openxmlformats.org/officeDocument/2006/relationships/slideLayout" Target="../slideLayouts/slideLayout517.xml"/></Relationships>
</file>

<file path=ppt/slides/_rels/slide14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7.xml"/><Relationship Id="rId1" Type="http://schemas.openxmlformats.org/officeDocument/2006/relationships/slideLayout" Target="../slideLayouts/slideLayout517.xml"/></Relationships>
</file>

<file path=ppt/slides/_rels/slide14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8.xml"/><Relationship Id="rId1" Type="http://schemas.openxmlformats.org/officeDocument/2006/relationships/slideLayout" Target="../slideLayouts/slideLayout51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9.xml"/><Relationship Id="rId1" Type="http://schemas.openxmlformats.org/officeDocument/2006/relationships/slideLayout" Target="../slideLayouts/slideLayout5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3.xml"/></Relationships>
</file>

<file path=ppt/slides/_rels/slide15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0.xml"/><Relationship Id="rId1" Type="http://schemas.openxmlformats.org/officeDocument/2006/relationships/slideLayout" Target="../slideLayouts/slideLayout51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41.xml"/></Relationships>
</file>

<file path=ppt/slides/_rels/slide152.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31.xml"/><Relationship Id="rId1" Type="http://schemas.openxmlformats.org/officeDocument/2006/relationships/slideLayout" Target="../slideLayouts/slideLayout464.xml"/><Relationship Id="rId4" Type="http://schemas.openxmlformats.org/officeDocument/2006/relationships/image" Target="../media/image170.png"/></Relationships>
</file>

<file path=ppt/slides/_rels/slide15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2.xml"/><Relationship Id="rId1" Type="http://schemas.openxmlformats.org/officeDocument/2006/relationships/slideLayout" Target="../slideLayouts/slideLayout96.xml"/><Relationship Id="rId4" Type="http://schemas.openxmlformats.org/officeDocument/2006/relationships/image" Target="../media/image172.png"/></Relationships>
</file>

<file path=ppt/slides/_rels/slide15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3.xml"/><Relationship Id="rId1" Type="http://schemas.openxmlformats.org/officeDocument/2006/relationships/slideLayout" Target="../slideLayouts/slideLayout475.xml"/><Relationship Id="rId4" Type="http://schemas.openxmlformats.org/officeDocument/2006/relationships/image" Target="../media/image174.png"/></Relationships>
</file>

<file path=ppt/slides/_rels/slide15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34.xml"/><Relationship Id="rId1" Type="http://schemas.openxmlformats.org/officeDocument/2006/relationships/slideLayout" Target="../slideLayouts/slideLayout464.xml"/><Relationship Id="rId4" Type="http://schemas.openxmlformats.org/officeDocument/2006/relationships/image" Target="../media/image176.jpeg"/></Relationships>
</file>

<file path=ppt/slides/_rels/slide15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5.xml"/><Relationship Id="rId1" Type="http://schemas.openxmlformats.org/officeDocument/2006/relationships/slideLayout" Target="../slideLayouts/slideLayout4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6.xml"/><Relationship Id="rId1" Type="http://schemas.openxmlformats.org/officeDocument/2006/relationships/slideLayout" Target="../slideLayouts/slideLayout464.xml"/></Relationships>
</file>

<file path=ppt/slides/_rels/slide15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7.xml"/><Relationship Id="rId1" Type="http://schemas.openxmlformats.org/officeDocument/2006/relationships/slideLayout" Target="../slideLayouts/slideLayout82.xml"/></Relationships>
</file>

<file path=ppt/slides/_rels/slide15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8.xml"/><Relationship Id="rId1" Type="http://schemas.openxmlformats.org/officeDocument/2006/relationships/slideLayout" Target="../slideLayouts/slideLayout107.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24.xml"/></Relationships>
</file>

<file path=ppt/slides/_rels/slide16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0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6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9.xml"/><Relationship Id="rId1" Type="http://schemas.openxmlformats.org/officeDocument/2006/relationships/slideLayout" Target="../slideLayouts/slideLayout593.xml"/><Relationship Id="rId4" Type="http://schemas.openxmlformats.org/officeDocument/2006/relationships/image" Target="../media/image183.emf"/></Relationships>
</file>

<file path=ppt/slides/_rels/slide16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0.xml"/><Relationship Id="rId1" Type="http://schemas.openxmlformats.org/officeDocument/2006/relationships/slideLayout" Target="../slideLayouts/slideLayout626.xml"/></Relationships>
</file>

<file path=ppt/slides/_rels/slide16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41.xml"/><Relationship Id="rId1" Type="http://schemas.openxmlformats.org/officeDocument/2006/relationships/slideLayout" Target="../slideLayouts/slideLayout627.xml"/></Relationships>
</file>

<file path=ppt/slides/_rels/slide16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42.xml"/><Relationship Id="rId1" Type="http://schemas.openxmlformats.org/officeDocument/2006/relationships/slideLayout" Target="../slideLayouts/slideLayout627.xml"/></Relationships>
</file>

<file path=ppt/slides/_rels/slide16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3.xml"/><Relationship Id="rId1" Type="http://schemas.openxmlformats.org/officeDocument/2006/relationships/slideLayout" Target="../slideLayouts/slideLayout62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4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2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7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5.xml"/><Relationship Id="rId1" Type="http://schemas.openxmlformats.org/officeDocument/2006/relationships/slideLayout" Target="../slideLayouts/slideLayout705.xml"/><Relationship Id="rId4" Type="http://schemas.microsoft.com/office/2007/relationships/hdphoto" Target="../media/hdphoto1.wdp"/></Relationships>
</file>

<file path=ppt/slides/_rels/slide17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6.xml"/><Relationship Id="rId1" Type="http://schemas.openxmlformats.org/officeDocument/2006/relationships/slideLayout" Target="../slideLayouts/slideLayout657.xml"/></Relationships>
</file>

<file path=ppt/slides/_rels/slide17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47.xml"/><Relationship Id="rId1" Type="http://schemas.openxmlformats.org/officeDocument/2006/relationships/slideLayout" Target="../slideLayouts/slideLayout42.xml"/></Relationships>
</file>

<file path=ppt/slides/_rels/slide17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48.xml"/><Relationship Id="rId1" Type="http://schemas.openxmlformats.org/officeDocument/2006/relationships/slideLayout" Target="../slideLayouts/slideLayout41.xml"/></Relationships>
</file>

<file path=ppt/slides/_rels/slide17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49.xml"/><Relationship Id="rId1" Type="http://schemas.openxmlformats.org/officeDocument/2006/relationships/slideLayout" Target="../slideLayouts/slideLayout41.xml"/></Relationships>
</file>

<file path=ppt/slides/_rels/slide17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50.xml"/><Relationship Id="rId1" Type="http://schemas.openxmlformats.org/officeDocument/2006/relationships/slideLayout" Target="../slideLayouts/slideLayout41.xml"/></Relationships>
</file>

<file path=ppt/slides/_rels/slide17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51.xml"/><Relationship Id="rId1" Type="http://schemas.openxmlformats.org/officeDocument/2006/relationships/slideLayout" Target="../slideLayouts/slideLayout41.xml"/></Relationships>
</file>

<file path=ppt/slides/_rels/slide17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52.xml"/><Relationship Id="rId1" Type="http://schemas.openxmlformats.org/officeDocument/2006/relationships/slideLayout" Target="../slideLayouts/slideLayout430.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26.xml"/></Relationships>
</file>

<file path=ppt/slides/_rels/slide18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53.xml"/><Relationship Id="rId1" Type="http://schemas.openxmlformats.org/officeDocument/2006/relationships/slideLayout" Target="../slideLayouts/slideLayout383.xml"/><Relationship Id="rId4" Type="http://schemas.microsoft.com/office/2007/relationships/hdphoto" Target="../media/hdphoto2.wdp"/></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54.xml"/><Relationship Id="rId1" Type="http://schemas.openxmlformats.org/officeDocument/2006/relationships/slideLayout" Target="../slideLayouts/slideLayout118.xml"/></Relationships>
</file>

<file path=ppt/slides/_rels/slide18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35.xml"/></Relationships>
</file>

<file path=ppt/slides/_rels/slide18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3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56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25.xml"/></Relationships>
</file>

<file path=ppt/slides/_rels/slide19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488.xml"/><Relationship Id="rId5" Type="http://schemas.openxmlformats.org/officeDocument/2006/relationships/image" Target="../media/image124.jpeg"/><Relationship Id="rId4" Type="http://schemas.openxmlformats.org/officeDocument/2006/relationships/image" Target="../media/image108.jpeg"/></Relationships>
</file>

<file path=ppt/slides/_rels/slide19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7.xml"/><Relationship Id="rId1" Type="http://schemas.openxmlformats.org/officeDocument/2006/relationships/slideLayout" Target="../slideLayouts/slideLayout488.xml"/></Relationships>
</file>

<file path=ppt/slides/_rels/slide19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8.xml"/><Relationship Id="rId1" Type="http://schemas.openxmlformats.org/officeDocument/2006/relationships/slideLayout" Target="../slideLayouts/slideLayout488.xml"/></Relationships>
</file>

<file path=ppt/slides/_rels/slide19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488.xml"/></Relationships>
</file>

<file path=ppt/slides/_rels/slide194.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488.xml"/></Relationships>
</file>

<file path=ppt/slides/_rels/slide19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88.xml"/></Relationships>
</file>

<file path=ppt/slides/_rels/slide19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88.xml"/></Relationships>
</file>

<file path=ppt/slides/_rels/slide197.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488.xml"/></Relationships>
</file>

<file path=ppt/slides/_rels/slide19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488.xml"/></Relationships>
</file>

<file path=ppt/slides/_rels/slide19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48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23.xml"/></Relationships>
</file>

<file path=ppt/slides/_rels/slide200.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488.xml"/></Relationships>
</file>

<file path=ppt/slides/_rels/slide201.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488.xml"/></Relationships>
</file>

<file path=ppt/slides/_rels/slide20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488.xml"/></Relationships>
</file>

<file path=ppt/slides/_rels/slide20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488.xml"/></Relationships>
</file>

<file path=ppt/slides/_rels/slide204.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488.xml"/></Relationships>
</file>

<file path=ppt/slides/_rels/slide20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488.xml"/></Relationships>
</file>

<file path=ppt/slides/_rels/slide20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488.xml"/></Relationships>
</file>

<file path=ppt/slides/_rels/slide20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488.xml"/></Relationships>
</file>

<file path=ppt/slides/_rels/slide20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488.xml"/></Relationships>
</file>

<file path=ppt/slides/_rels/slide20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488.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25.xml"/></Relationships>
</file>

<file path=ppt/slides/_rels/slide21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hyperlink" Target="http://www.bigbookmedia.com" TargetMode="External"/><Relationship Id="rId1" Type="http://schemas.openxmlformats.org/officeDocument/2006/relationships/slideLayout" Target="../slideLayouts/slideLayout372.xml"/></Relationships>
</file>

<file path=ppt/slides/_rels/slide21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41.xml"/></Relationships>
</file>

<file path=ppt/slides/_rels/slide21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546.xml"/></Relationships>
</file>

<file path=ppt/slides/_rels/slide21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59.xml"/><Relationship Id="rId1" Type="http://schemas.openxmlformats.org/officeDocument/2006/relationships/slideLayout" Target="../slideLayouts/slideLayout499.xml"/></Relationships>
</file>

<file path=ppt/slides/_rels/slide21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0.xml"/><Relationship Id="rId1" Type="http://schemas.openxmlformats.org/officeDocument/2006/relationships/slideLayout" Target="../slideLayouts/slideLayout506.xml"/></Relationships>
</file>

<file path=ppt/slides/_rels/slide21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1.xml"/><Relationship Id="rId1" Type="http://schemas.openxmlformats.org/officeDocument/2006/relationships/slideLayout" Target="../slideLayouts/slideLayout582.xml"/></Relationships>
</file>

<file path=ppt/slides/_rels/slide21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2.xml"/><Relationship Id="rId1" Type="http://schemas.openxmlformats.org/officeDocument/2006/relationships/slideLayout" Target="../slideLayouts/slideLayout501.xml"/></Relationships>
</file>

<file path=ppt/slides/_rels/slide2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25.jpeg"/><Relationship Id="rId1" Type="http://schemas.openxmlformats.org/officeDocument/2006/relationships/slideLayout" Target="../slideLayouts/slideLayout570.xml"/><Relationship Id="rId4" Type="http://schemas.openxmlformats.org/officeDocument/2006/relationships/image" Target="../media/image124.jpeg"/></Relationships>
</file>

<file path=ppt/slides/_rels/slide21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63.xml"/><Relationship Id="rId1" Type="http://schemas.openxmlformats.org/officeDocument/2006/relationships/slideLayout" Target="../slideLayouts/slideLayout356.xml"/></Relationships>
</file>

<file path=ppt/slides/_rels/slide21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4.xml"/><Relationship Id="rId1" Type="http://schemas.openxmlformats.org/officeDocument/2006/relationships/slideLayout" Target="../slideLayouts/slideLayout35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23.xml"/></Relationships>
</file>

<file path=ppt/slides/_rels/slide22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65.xml"/><Relationship Id="rId1" Type="http://schemas.openxmlformats.org/officeDocument/2006/relationships/slideLayout" Target="../slideLayouts/slideLayout356.xml"/></Relationships>
</file>

<file path=ppt/slides/_rels/slide22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66.xml"/><Relationship Id="rId1" Type="http://schemas.openxmlformats.org/officeDocument/2006/relationships/slideLayout" Target="../slideLayouts/slideLayout356.xml"/></Relationships>
</file>

<file path=ppt/slides/_rels/slide22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67.xml"/><Relationship Id="rId1" Type="http://schemas.openxmlformats.org/officeDocument/2006/relationships/slideLayout" Target="../slideLayouts/slideLayout356.xml"/></Relationships>
</file>

<file path=ppt/slides/_rels/slide22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68.xml"/><Relationship Id="rId1" Type="http://schemas.openxmlformats.org/officeDocument/2006/relationships/slideLayout" Target="../slideLayouts/slideLayout356.xml"/></Relationships>
</file>

<file path=ppt/slides/_rels/slide22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69.xml"/><Relationship Id="rId1" Type="http://schemas.openxmlformats.org/officeDocument/2006/relationships/slideLayout" Target="../slideLayouts/slideLayout356.xml"/></Relationships>
</file>

<file path=ppt/slides/_rels/slide22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70.xml"/><Relationship Id="rId1" Type="http://schemas.openxmlformats.org/officeDocument/2006/relationships/slideLayout" Target="../slideLayouts/slideLayout356.xml"/></Relationships>
</file>

<file path=ppt/slides/_rels/slide226.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71.xml"/><Relationship Id="rId1" Type="http://schemas.openxmlformats.org/officeDocument/2006/relationships/slideLayout" Target="../slideLayouts/slideLayout356.xml"/></Relationships>
</file>

<file path=ppt/slides/_rels/slide22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2.xml"/><Relationship Id="rId1" Type="http://schemas.openxmlformats.org/officeDocument/2006/relationships/slideLayout" Target="../slideLayouts/slideLayout356.xml"/></Relationships>
</file>

<file path=ppt/slides/_rels/slide22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73.xml"/><Relationship Id="rId1" Type="http://schemas.openxmlformats.org/officeDocument/2006/relationships/slideLayout" Target="../slideLayouts/slideLayout356.xml"/></Relationships>
</file>

<file path=ppt/slides/_rels/slide22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74.xml"/><Relationship Id="rId1" Type="http://schemas.openxmlformats.org/officeDocument/2006/relationships/slideLayout" Target="../slideLayouts/slideLayout35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38.xml"/><Relationship Id="rId1" Type="http://schemas.openxmlformats.org/officeDocument/2006/relationships/themeOverride" Target="../theme/themeOverride5.xml"/><Relationship Id="rId4" Type="http://schemas.openxmlformats.org/officeDocument/2006/relationships/image" Target="../media/image57.jpeg"/></Relationships>
</file>

<file path=ppt/slides/_rels/slide23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75.xml"/><Relationship Id="rId1" Type="http://schemas.openxmlformats.org/officeDocument/2006/relationships/slideLayout" Target="../slideLayouts/slideLayout356.xml"/></Relationships>
</file>

<file path=ppt/slides/_rels/slide23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76.xml"/><Relationship Id="rId1" Type="http://schemas.openxmlformats.org/officeDocument/2006/relationships/slideLayout" Target="../slideLayouts/slideLayout356.xml"/></Relationships>
</file>

<file path=ppt/slides/_rels/slide23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77.xml"/><Relationship Id="rId1" Type="http://schemas.openxmlformats.org/officeDocument/2006/relationships/slideLayout" Target="../slideLayouts/slideLayout356.xml"/></Relationships>
</file>

<file path=ppt/slides/_rels/slide2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41.xml"/></Relationships>
</file>

<file path=ppt/slides/_rels/slide2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40.jpeg"/><Relationship Id="rId1" Type="http://schemas.openxmlformats.org/officeDocument/2006/relationships/slideLayout" Target="../slideLayouts/slideLayout152.xml"/><Relationship Id="rId4" Type="http://schemas.openxmlformats.org/officeDocument/2006/relationships/image" Target="../media/image124.jpeg"/></Relationships>
</file>

<file path=ppt/slides/_rels/slide23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78.xml"/><Relationship Id="rId1" Type="http://schemas.openxmlformats.org/officeDocument/2006/relationships/slideLayout" Target="../slideLayouts/slideLayout158.xml"/></Relationships>
</file>

<file path=ppt/slides/_rels/slide23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79.xml"/><Relationship Id="rId1" Type="http://schemas.openxmlformats.org/officeDocument/2006/relationships/slideLayout" Target="../slideLayouts/slideLayout158.xml"/></Relationships>
</file>

<file path=ppt/slides/_rels/slide23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80.xml"/><Relationship Id="rId1" Type="http://schemas.openxmlformats.org/officeDocument/2006/relationships/slideLayout" Target="../slideLayouts/slideLayout158.xml"/></Relationships>
</file>

<file path=ppt/slides/_rels/slide23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81.xml"/><Relationship Id="rId1" Type="http://schemas.openxmlformats.org/officeDocument/2006/relationships/slideLayout" Target="../slideLayouts/slideLayout158.xml"/></Relationships>
</file>

<file path=ppt/slides/_rels/slide23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82.xml"/><Relationship Id="rId1" Type="http://schemas.openxmlformats.org/officeDocument/2006/relationships/slideLayout" Target="../slideLayouts/slideLayout158.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46.xml"/></Relationships>
</file>

<file path=ppt/slides/_rels/slide24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3.xml"/><Relationship Id="rId1" Type="http://schemas.openxmlformats.org/officeDocument/2006/relationships/slideLayout" Target="../slideLayouts/slideLayout158.xml"/></Relationships>
</file>

<file path=ppt/slides/_rels/slide241.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4.xml"/><Relationship Id="rId1" Type="http://schemas.openxmlformats.org/officeDocument/2006/relationships/slideLayout" Target="../slideLayouts/slideLayout158.xml"/></Relationships>
</file>

<file path=ppt/slides/_rels/slide242.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85.xml"/><Relationship Id="rId1" Type="http://schemas.openxmlformats.org/officeDocument/2006/relationships/slideLayout" Target="../slideLayouts/slideLayout158.xml"/></Relationships>
</file>

<file path=ppt/slides/_rels/slide243.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86.xml"/><Relationship Id="rId1" Type="http://schemas.openxmlformats.org/officeDocument/2006/relationships/slideLayout" Target="../slideLayouts/slideLayout158.xml"/></Relationships>
</file>

<file path=ppt/slides/_rels/slide24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87.xml"/><Relationship Id="rId1" Type="http://schemas.openxmlformats.org/officeDocument/2006/relationships/slideLayout" Target="../slideLayouts/slideLayout158.xml"/></Relationships>
</file>

<file path=ppt/slides/_rels/slide24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88.xml"/><Relationship Id="rId1" Type="http://schemas.openxmlformats.org/officeDocument/2006/relationships/slideLayout" Target="../slideLayouts/slideLayout158.xml"/></Relationships>
</file>

<file path=ppt/slides/_rels/slide24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89.xml"/><Relationship Id="rId1" Type="http://schemas.openxmlformats.org/officeDocument/2006/relationships/slideLayout" Target="../slideLayouts/slideLayout158.xml"/></Relationships>
</file>

<file path=ppt/slides/_rels/slide247.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90.xml"/><Relationship Id="rId1" Type="http://schemas.openxmlformats.org/officeDocument/2006/relationships/slideLayout" Target="../slideLayouts/slideLayout158.xml"/></Relationships>
</file>

<file path=ppt/slides/_rels/slide248.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91.xml"/><Relationship Id="rId1" Type="http://schemas.openxmlformats.org/officeDocument/2006/relationships/slideLayout" Target="../slideLayouts/slideLayout158.xml"/></Relationships>
</file>

<file path=ppt/slides/_rels/slide24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92.xml"/><Relationship Id="rId1" Type="http://schemas.openxmlformats.org/officeDocument/2006/relationships/slideLayout" Target="../slideLayouts/slideLayout15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23.xml"/></Relationships>
</file>

<file path=ppt/slides/_rels/slide250.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93.xml"/><Relationship Id="rId1" Type="http://schemas.openxmlformats.org/officeDocument/2006/relationships/slideLayout" Target="../slideLayouts/slideLayout158.xml"/></Relationships>
</file>

<file path=ppt/slides/_rels/slide251.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94.xml"/><Relationship Id="rId1" Type="http://schemas.openxmlformats.org/officeDocument/2006/relationships/slideLayout" Target="../slideLayouts/slideLayout158.xml"/></Relationships>
</file>

<file path=ppt/slides/_rels/slide252.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95.xml"/><Relationship Id="rId1" Type="http://schemas.openxmlformats.org/officeDocument/2006/relationships/slideLayout" Target="../slideLayouts/slideLayout158.xml"/></Relationships>
</file>

<file path=ppt/slides/_rels/slide25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96.xml"/><Relationship Id="rId1" Type="http://schemas.openxmlformats.org/officeDocument/2006/relationships/slideLayout" Target="../slideLayouts/slideLayout158.xml"/></Relationships>
</file>

<file path=ppt/slides/_rels/slide254.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97.xml"/><Relationship Id="rId1" Type="http://schemas.openxmlformats.org/officeDocument/2006/relationships/slideLayout" Target="../slideLayouts/slideLayout158.xml"/></Relationships>
</file>

<file path=ppt/slides/_rels/slide25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41.xml"/></Relationships>
</file>

<file path=ppt/slides/_rels/slide25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453.xml"/></Relationships>
</file>

<file path=ppt/slides/_rels/slide257.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98.xml"/><Relationship Id="rId1" Type="http://schemas.openxmlformats.org/officeDocument/2006/relationships/slideLayout" Target="../slideLayouts/slideLayout339.xml"/><Relationship Id="rId5" Type="http://schemas.openxmlformats.org/officeDocument/2006/relationships/image" Target="../media/image124.jpeg"/><Relationship Id="rId4" Type="http://schemas.openxmlformats.org/officeDocument/2006/relationships/image" Target="../media/image108.jpeg"/></Relationships>
</file>

<file path=ppt/slides/_rels/slide25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99.xml"/><Relationship Id="rId1" Type="http://schemas.openxmlformats.org/officeDocument/2006/relationships/slideLayout" Target="../slideLayouts/slideLayout345.xml"/></Relationships>
</file>

<file path=ppt/slides/_rels/slide259.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00.xml"/><Relationship Id="rId1" Type="http://schemas.openxmlformats.org/officeDocument/2006/relationships/slideLayout" Target="../slideLayouts/slideLayout3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28.xml"/></Relationships>
</file>

<file path=ppt/slides/_rels/slide26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01.xml"/><Relationship Id="rId1" Type="http://schemas.openxmlformats.org/officeDocument/2006/relationships/slideLayout" Target="../slideLayouts/slideLayout345.xml"/></Relationships>
</file>

<file path=ppt/slides/_rels/slide261.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02.xml"/><Relationship Id="rId1" Type="http://schemas.openxmlformats.org/officeDocument/2006/relationships/slideLayout" Target="../slideLayouts/slideLayout345.xml"/></Relationships>
</file>

<file path=ppt/slides/_rels/slide26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03.xml"/><Relationship Id="rId1" Type="http://schemas.openxmlformats.org/officeDocument/2006/relationships/slideLayout" Target="../slideLayouts/slideLayout345.xml"/></Relationships>
</file>

<file path=ppt/slides/_rels/slide263.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04.xml"/><Relationship Id="rId1" Type="http://schemas.openxmlformats.org/officeDocument/2006/relationships/slideLayout" Target="../slideLayouts/slideLayout345.xml"/></Relationships>
</file>

<file path=ppt/slides/_rels/slide264.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05.xml"/><Relationship Id="rId1" Type="http://schemas.openxmlformats.org/officeDocument/2006/relationships/slideLayout" Target="../slideLayouts/slideLayout345.xml"/></Relationships>
</file>

<file path=ppt/slides/_rels/slide265.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06.xml"/><Relationship Id="rId1" Type="http://schemas.openxmlformats.org/officeDocument/2006/relationships/slideLayout" Target="../slideLayouts/slideLayout345.xml"/></Relationships>
</file>

<file path=ppt/slides/_rels/slide26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39.xml"/></Relationships>
</file>

<file path=ppt/slides/_rels/slide26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339.xml"/></Relationships>
</file>

<file path=ppt/slides/_rels/slide26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663.xml"/><Relationship Id="rId5" Type="http://schemas.openxmlformats.org/officeDocument/2006/relationships/image" Target="../media/image124.jpeg"/><Relationship Id="rId4" Type="http://schemas.openxmlformats.org/officeDocument/2006/relationships/image" Target="../media/image108.jpeg"/></Relationships>
</file>

<file path=ppt/slides/_rels/slide269.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8.xml"/></Relationships>
</file>

<file path=ppt/slides/_rels/slide270.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350.xml"/></Relationships>
</file>

<file path=ppt/slides/_rels/slide271.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350.xml"/></Relationships>
</file>

<file path=ppt/slides/_rels/slide272.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350.xml"/></Relationships>
</file>

<file path=ppt/slides/_rels/slide273.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350.xml"/></Relationships>
</file>

<file path=ppt/slides/_rels/slide274.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350.xml"/></Relationships>
</file>

<file path=ppt/slides/_rels/slide275.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350.xml"/></Relationships>
</file>

<file path=ppt/slides/_rels/slide276.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50.xml"/></Relationships>
</file>

<file path=ppt/slides/_rels/slide277.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350.xml"/></Relationships>
</file>

<file path=ppt/slides/_rels/slide278.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350.xml"/></Relationships>
</file>

<file path=ppt/slides/_rels/slide27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hyperlink" Target="http://www.bigbookmedia.com/" TargetMode="External"/><Relationship Id="rId1" Type="http://schemas.openxmlformats.org/officeDocument/2006/relationships/slideLayout" Target="../slideLayouts/slideLayout3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23.xml"/></Relationships>
</file>

<file path=ppt/slides/_rels/slide28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4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79.jpeg"/><Relationship Id="rId1" Type="http://schemas.openxmlformats.org/officeDocument/2006/relationships/slideLayout" Target="../slideLayouts/slideLayout163.xml"/><Relationship Id="rId4" Type="http://schemas.openxmlformats.org/officeDocument/2006/relationships/image" Target="../media/image124.jpeg"/></Relationships>
</file>

<file path=ppt/slides/_rels/slide283.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7.xml"/><Relationship Id="rId1" Type="http://schemas.openxmlformats.org/officeDocument/2006/relationships/slideLayout" Target="../slideLayouts/slideLayout169.xml"/></Relationships>
</file>

<file path=ppt/slides/_rels/slide28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08.xml"/><Relationship Id="rId1" Type="http://schemas.openxmlformats.org/officeDocument/2006/relationships/slideLayout" Target="../slideLayouts/slideLayout169.xml"/></Relationships>
</file>

<file path=ppt/slides/_rels/slide285.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09.xml"/><Relationship Id="rId1" Type="http://schemas.openxmlformats.org/officeDocument/2006/relationships/slideLayout" Target="../slideLayouts/slideLayout169.xml"/></Relationships>
</file>

<file path=ppt/slides/_rels/slide286.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10.xml"/><Relationship Id="rId1" Type="http://schemas.openxmlformats.org/officeDocument/2006/relationships/slideLayout" Target="../slideLayouts/slideLayout169.xml"/></Relationships>
</file>

<file path=ppt/slides/_rels/slide287.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11.xml"/><Relationship Id="rId1" Type="http://schemas.openxmlformats.org/officeDocument/2006/relationships/slideLayout" Target="../slideLayouts/slideLayout169.xml"/></Relationships>
</file>

<file path=ppt/slides/_rels/slide288.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12.xml"/><Relationship Id="rId1" Type="http://schemas.openxmlformats.org/officeDocument/2006/relationships/slideLayout" Target="../slideLayouts/slideLayout169.xml"/></Relationships>
</file>

<file path=ppt/slides/_rels/slide28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13.xml"/><Relationship Id="rId1" Type="http://schemas.openxmlformats.org/officeDocument/2006/relationships/slideLayout" Target="../slideLayouts/slideLayout169.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25.xml"/></Relationships>
</file>

<file path=ppt/slides/_rels/slide290.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14.xml"/><Relationship Id="rId1" Type="http://schemas.openxmlformats.org/officeDocument/2006/relationships/slideLayout" Target="../slideLayouts/slideLayout169.xml"/></Relationships>
</file>

<file path=ppt/slides/_rels/slide291.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15.xml"/><Relationship Id="rId1" Type="http://schemas.openxmlformats.org/officeDocument/2006/relationships/slideLayout" Target="../slideLayouts/slideLayout169.xml"/></Relationships>
</file>

<file path=ppt/slides/_rels/slide292.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16.xml"/><Relationship Id="rId1" Type="http://schemas.openxmlformats.org/officeDocument/2006/relationships/slideLayout" Target="../slideLayouts/slideLayout169.xml"/></Relationships>
</file>

<file path=ppt/slides/_rels/slide29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17.xml"/><Relationship Id="rId1" Type="http://schemas.openxmlformats.org/officeDocument/2006/relationships/slideLayout" Target="../slideLayouts/slideLayout169.xml"/></Relationships>
</file>

<file path=ppt/slides/_rels/slide294.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18.xml"/><Relationship Id="rId1" Type="http://schemas.openxmlformats.org/officeDocument/2006/relationships/slideLayout" Target="../slideLayouts/slideLayout169.xml"/></Relationships>
</file>

<file path=ppt/slides/_rels/slide295.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9.xml"/><Relationship Id="rId1" Type="http://schemas.openxmlformats.org/officeDocument/2006/relationships/slideLayout" Target="../slideLayouts/slideLayout169.xml"/></Relationships>
</file>

<file path=ppt/slides/_rels/slide296.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20.xml"/><Relationship Id="rId1" Type="http://schemas.openxmlformats.org/officeDocument/2006/relationships/slideLayout" Target="../slideLayouts/slideLayout169.xml"/></Relationships>
</file>

<file path=ppt/slides/_rels/slide297.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21.xml"/><Relationship Id="rId1" Type="http://schemas.openxmlformats.org/officeDocument/2006/relationships/slideLayout" Target="../slideLayouts/slideLayout169.xml"/></Relationships>
</file>

<file path=ppt/slides/_rels/slide298.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22.xml"/><Relationship Id="rId1" Type="http://schemas.openxmlformats.org/officeDocument/2006/relationships/slideLayout" Target="../slideLayouts/slideLayout169.xml"/></Relationships>
</file>

<file path=ppt/slides/_rels/slide29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4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3.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25.xml"/></Relationships>
</file>

<file path=ppt/slides/_rels/slide30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453.xml"/></Relationships>
</file>

<file path=ppt/slides/_rels/slide301.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23.xml"/><Relationship Id="rId1" Type="http://schemas.openxmlformats.org/officeDocument/2006/relationships/slideLayout" Target="../slideLayouts/slideLayout453.xml"/><Relationship Id="rId5" Type="http://schemas.openxmlformats.org/officeDocument/2006/relationships/image" Target="../media/image124.jpeg"/><Relationship Id="rId4" Type="http://schemas.openxmlformats.org/officeDocument/2006/relationships/image" Target="../media/image108.jpeg"/></Relationships>
</file>

<file path=ppt/slides/_rels/slide302.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24.xml"/><Relationship Id="rId1" Type="http://schemas.openxmlformats.org/officeDocument/2006/relationships/slideLayout" Target="../slideLayouts/slideLayout345.xml"/></Relationships>
</file>

<file path=ppt/slides/_rels/slide303.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25.xml"/><Relationship Id="rId1" Type="http://schemas.openxmlformats.org/officeDocument/2006/relationships/slideLayout" Target="../slideLayouts/slideLayout345.xml"/></Relationships>
</file>

<file path=ppt/slides/_rels/slide304.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26.xml"/><Relationship Id="rId1" Type="http://schemas.openxmlformats.org/officeDocument/2006/relationships/slideLayout" Target="../slideLayouts/slideLayout345.xml"/></Relationships>
</file>

<file path=ppt/slides/_rels/slide305.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27.xml"/><Relationship Id="rId1" Type="http://schemas.openxmlformats.org/officeDocument/2006/relationships/slideLayout" Target="../slideLayouts/slideLayout345.xml"/></Relationships>
</file>

<file path=ppt/slides/_rels/slide306.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28.xml"/><Relationship Id="rId1" Type="http://schemas.openxmlformats.org/officeDocument/2006/relationships/slideLayout" Target="../slideLayouts/slideLayout345.xml"/></Relationships>
</file>

<file path=ppt/slides/_rels/slide307.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29.xml"/><Relationship Id="rId1" Type="http://schemas.openxmlformats.org/officeDocument/2006/relationships/slideLayout" Target="../slideLayouts/slideLayout345.xml"/></Relationships>
</file>

<file path=ppt/slides/_rels/slide308.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30.xml"/><Relationship Id="rId1" Type="http://schemas.openxmlformats.org/officeDocument/2006/relationships/slideLayout" Target="../slideLayouts/slideLayout345.xml"/></Relationships>
</file>

<file path=ppt/slides/_rels/slide309.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31.xml"/><Relationship Id="rId1" Type="http://schemas.openxmlformats.org/officeDocument/2006/relationships/slideLayout" Target="../slideLayouts/slideLayout34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7.xml"/></Relationships>
</file>

<file path=ppt/slides/_rels/slide310.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32.xml"/><Relationship Id="rId1" Type="http://schemas.openxmlformats.org/officeDocument/2006/relationships/slideLayout" Target="../slideLayouts/slideLayout345.xml"/></Relationships>
</file>

<file path=ppt/slides/_rels/slide311.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33.xml"/><Relationship Id="rId1" Type="http://schemas.openxmlformats.org/officeDocument/2006/relationships/slideLayout" Target="../slideLayouts/slideLayout345.xml"/></Relationships>
</file>

<file path=ppt/slides/_rels/slide312.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34.xml"/><Relationship Id="rId1" Type="http://schemas.openxmlformats.org/officeDocument/2006/relationships/slideLayout" Target="../slideLayouts/slideLayout345.xml"/></Relationships>
</file>

<file path=ppt/slides/_rels/slide313.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35.xml"/><Relationship Id="rId1" Type="http://schemas.openxmlformats.org/officeDocument/2006/relationships/slideLayout" Target="../slideLayouts/slideLayout345.xml"/></Relationships>
</file>

<file path=ppt/slides/_rels/slide31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36.xml"/><Relationship Id="rId1" Type="http://schemas.openxmlformats.org/officeDocument/2006/relationships/slideLayout" Target="../slideLayouts/slideLayout345.xml"/></Relationships>
</file>

<file path=ppt/slides/_rels/slide315.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37.xml"/><Relationship Id="rId1" Type="http://schemas.openxmlformats.org/officeDocument/2006/relationships/slideLayout" Target="../slideLayouts/slideLayout345.xml"/></Relationships>
</file>

<file path=ppt/slides/_rels/slide316.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38.xml"/><Relationship Id="rId1" Type="http://schemas.openxmlformats.org/officeDocument/2006/relationships/slideLayout" Target="../slideLayouts/slideLayout345.xml"/></Relationships>
</file>

<file path=ppt/slides/_rels/slide317.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239.xml"/><Relationship Id="rId1" Type="http://schemas.openxmlformats.org/officeDocument/2006/relationships/slideLayout" Target="../slideLayouts/slideLayout345.xml"/></Relationships>
</file>

<file path=ppt/slides/_rels/slide318.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40.xml"/><Relationship Id="rId1" Type="http://schemas.openxmlformats.org/officeDocument/2006/relationships/slideLayout" Target="../slideLayouts/slideLayout345.xml"/></Relationships>
</file>

<file path=ppt/slides/_rels/slide319.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41.xml"/><Relationship Id="rId1" Type="http://schemas.openxmlformats.org/officeDocument/2006/relationships/slideLayout" Target="../slideLayouts/slideLayout3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23.xml"/></Relationships>
</file>

<file path=ppt/slides/_rels/slide32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41.xml"/></Relationships>
</file>

<file path=ppt/slides/_rels/slide32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453.xml"/></Relationships>
</file>

<file path=ppt/slides/_rels/slide322.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9.xml"/></Relationships>
</file>

<file path=ppt/slides/_rels/slide323.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2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383.xml"/><Relationship Id="rId1" Type="http://schemas.openxmlformats.org/officeDocument/2006/relationships/themeOverride" Target="../theme/themeOverride6.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383.xml"/><Relationship Id="rId1" Type="http://schemas.openxmlformats.org/officeDocument/2006/relationships/themeOverride" Target="../theme/themeOverride7.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383.xml"/><Relationship Id="rId1" Type="http://schemas.openxmlformats.org/officeDocument/2006/relationships/themeOverride" Target="../theme/themeOverride8.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383.xml"/><Relationship Id="rId1" Type="http://schemas.openxmlformats.org/officeDocument/2006/relationships/themeOverride" Target="../theme/themeOverride9.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383.xml"/><Relationship Id="rId1" Type="http://schemas.openxmlformats.org/officeDocument/2006/relationships/themeOverride" Target="../theme/themeOverride10.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9.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315.jpeg"/><Relationship Id="rId1" Type="http://schemas.openxmlformats.org/officeDocument/2006/relationships/slideLayout" Target="../slideLayouts/slideLayout674.xml"/><Relationship Id="rId4" Type="http://schemas.openxmlformats.org/officeDocument/2006/relationships/image" Target="../media/image124.jpeg"/></Relationships>
</file>

<file path=ppt/slides/_rels/slide332.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174.xml"/><Relationship Id="rId4" Type="http://schemas.openxmlformats.org/officeDocument/2006/relationships/image" Target="../media/image61.gif"/></Relationships>
</file>

<file path=ppt/slides/_rels/slide340.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57.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259.xml"/><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6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697.xml"/></Relationships>
</file>

<file path=ppt/slides/_rels/slide35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41.xml"/></Relationships>
</file>

<file path=ppt/slides/_rels/slide35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20.jpeg"/><Relationship Id="rId1" Type="http://schemas.openxmlformats.org/officeDocument/2006/relationships/slideLayout" Target="../slideLayouts/slideLayout453.xml"/></Relationships>
</file>

<file path=ppt/slides/_rels/slide352.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266.xml"/><Relationship Id="rId1" Type="http://schemas.openxmlformats.org/officeDocument/2006/relationships/slideLayout" Target="../slideLayouts/slideLayout620.xml"/></Relationships>
</file>

<file path=ppt/slides/_rels/slide353.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image" Target="../media/image334.jpe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67.xml"/><Relationship Id="rId1" Type="http://schemas.openxmlformats.org/officeDocument/2006/relationships/slideLayout" Target="../slideLayouts/slideLayout396.xml"/><Relationship Id="rId4" Type="http://schemas.openxmlformats.org/officeDocument/2006/relationships/image" Target="../media/image338.jpeg"/></Relationships>
</file>

<file path=ppt/slides/_rels/slide356.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68.xml"/><Relationship Id="rId1" Type="http://schemas.openxmlformats.org/officeDocument/2006/relationships/slideLayout" Target="../slideLayouts/slideLayout396.xml"/><Relationship Id="rId4" Type="http://schemas.openxmlformats.org/officeDocument/2006/relationships/image" Target="../media/image338.jpe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383.xml"/><Relationship Id="rId1" Type="http://schemas.openxmlformats.org/officeDocument/2006/relationships/themeOverride" Target="../theme/themeOverride11.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383.xml"/><Relationship Id="rId1" Type="http://schemas.openxmlformats.org/officeDocument/2006/relationships/themeOverride" Target="../theme/themeOverride12.xml"/></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383.xml"/><Relationship Id="rId1" Type="http://schemas.openxmlformats.org/officeDocument/2006/relationships/themeOverride" Target="../theme/themeOverr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697.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383.xml"/><Relationship Id="rId1" Type="http://schemas.openxmlformats.org/officeDocument/2006/relationships/themeOverride" Target="../theme/themeOverride14.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383.xml"/><Relationship Id="rId1" Type="http://schemas.openxmlformats.org/officeDocument/2006/relationships/themeOverride" Target="../theme/themeOverride15.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383.xml"/><Relationship Id="rId1" Type="http://schemas.openxmlformats.org/officeDocument/2006/relationships/themeOverride" Target="../theme/themeOverride16.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383.xml"/><Relationship Id="rId1" Type="http://schemas.openxmlformats.org/officeDocument/2006/relationships/themeOverride" Target="../theme/themeOverride17.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383.xml"/><Relationship Id="rId1" Type="http://schemas.openxmlformats.org/officeDocument/2006/relationships/themeOverride" Target="../theme/themeOverride18.xml"/></Relationships>
</file>

<file path=ppt/slides/_rels/slide365.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77.xml"/><Relationship Id="rId1" Type="http://schemas.openxmlformats.org/officeDocument/2006/relationships/slideLayout" Target="../slideLayouts/slideLayout63.xml"/><Relationship Id="rId4" Type="http://schemas.openxmlformats.org/officeDocument/2006/relationships/image" Target="../media/image340.pn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36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78.xml"/><Relationship Id="rId1" Type="http://schemas.openxmlformats.org/officeDocument/2006/relationships/slideLayout" Target="../slideLayouts/slideLayout383.xml"/><Relationship Id="rId4" Type="http://schemas.openxmlformats.org/officeDocument/2006/relationships/image" Target="../media/image342.png"/></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698.xml"/></Relationships>
</file>

<file path=ppt/slides/_rels/slide369.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697.xml"/></Relationships>
</file>

<file path=ppt/slides/_rels/slide370.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80.xml"/><Relationship Id="rId1" Type="http://schemas.openxmlformats.org/officeDocument/2006/relationships/slideLayout" Target="../slideLayouts/slideLayout72.xml"/><Relationship Id="rId4" Type="http://schemas.openxmlformats.org/officeDocument/2006/relationships/image" Target="../media/image345.png"/></Relationships>
</file>

<file path=ppt/slides/_rels/slide371.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281.xml"/><Relationship Id="rId1" Type="http://schemas.openxmlformats.org/officeDocument/2006/relationships/slideLayout" Target="../slideLayouts/slideLayout604.xml"/><Relationship Id="rId4" Type="http://schemas.openxmlformats.org/officeDocument/2006/relationships/image" Target="../media/image347.jpeg"/></Relationships>
</file>

<file path=ppt/slides/_rels/slide372.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82.xml"/><Relationship Id="rId1" Type="http://schemas.openxmlformats.org/officeDocument/2006/relationships/slideLayout" Target="../slideLayouts/slideLayout141.xml"/></Relationships>
</file>

<file path=ppt/slides/_rels/slide37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63.xml"/></Relationships>
</file>

<file path=ppt/slides/_rels/slide374.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63.xml"/></Relationships>
</file>

<file path=ppt/slides/_rels/slide37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83.xml"/><Relationship Id="rId1" Type="http://schemas.openxmlformats.org/officeDocument/2006/relationships/slideLayout" Target="../slideLayouts/slideLayout63.xml"/></Relationships>
</file>

<file path=ppt/slides/_rels/slide376.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63.xml"/></Relationships>
</file>

<file path=ppt/slides/_rels/slide377.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63.xml"/></Relationships>
</file>

<file path=ppt/slides/_rels/slide378.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63.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186.xml"/></Relationships>
</file>

<file path=ppt/slides/_rels/slide380.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84.xml"/><Relationship Id="rId1" Type="http://schemas.openxmlformats.org/officeDocument/2006/relationships/slideLayout" Target="../slideLayouts/slideLayout57.xml"/><Relationship Id="rId4" Type="http://schemas.openxmlformats.org/officeDocument/2006/relationships/image" Target="../media/image342.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18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83.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19.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186.xml"/><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213.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19.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13.xml"/><Relationship Id="rId4" Type="http://schemas.openxmlformats.org/officeDocument/2006/relationships/image" Target="../media/image77.gi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0.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245.xml"/><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5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3.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224.xml"/><Relationship Id="rId5" Type="http://schemas.openxmlformats.org/officeDocument/2006/relationships/image" Target="../media/image82.jpe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26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87.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29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5.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219.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7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19.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536.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179.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186.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180.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224.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27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4.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7.xml"/><Relationship Id="rId1" Type="http://schemas.openxmlformats.org/officeDocument/2006/relationships/slideLayout" Target="../slideLayouts/slideLayout29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4.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0.xml"/><Relationship Id="rId1" Type="http://schemas.openxmlformats.org/officeDocument/2006/relationships/slideLayout" Target="../slideLayouts/slideLayout17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74.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2.xml"/><Relationship Id="rId1" Type="http://schemas.openxmlformats.org/officeDocument/2006/relationships/slideLayout" Target="../slideLayouts/slideLayout219.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219.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29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06.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224.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7.xml"/><Relationship Id="rId1" Type="http://schemas.openxmlformats.org/officeDocument/2006/relationships/slideLayout" Target="../slideLayouts/slideLayout290.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8.xml"/><Relationship Id="rId1" Type="http://schemas.openxmlformats.org/officeDocument/2006/relationships/slideLayout" Target="../slideLayouts/slideLayout224.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408.xml"/><Relationship Id="rId4" Type="http://schemas.openxmlformats.org/officeDocument/2006/relationships/image" Target="../media/image50.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9.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2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17.xml"/></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2.xml"/><Relationship Id="rId1" Type="http://schemas.openxmlformats.org/officeDocument/2006/relationships/slideLayout" Target="../slideLayouts/slideLayout224.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3.xml"/><Relationship Id="rId1" Type="http://schemas.openxmlformats.org/officeDocument/2006/relationships/slideLayout" Target="../slideLayouts/slideLayout219.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224.xml"/><Relationship Id="rId5" Type="http://schemas.openxmlformats.org/officeDocument/2006/relationships/image" Target="../media/image82.jpeg"/><Relationship Id="rId4" Type="http://schemas.openxmlformats.org/officeDocument/2006/relationships/image" Target="../media/image81.jpeg"/></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5.xml"/><Relationship Id="rId1" Type="http://schemas.openxmlformats.org/officeDocument/2006/relationships/slideLayout" Target="../slideLayouts/slideLayout328.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536.x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7.xml"/><Relationship Id="rId1" Type="http://schemas.openxmlformats.org/officeDocument/2006/relationships/slideLayout" Target="../slideLayouts/slideLayout224.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536.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408.xml"/><Relationship Id="rId4" Type="http://schemas.openxmlformats.org/officeDocument/2006/relationships/image" Target="../media/image50.jpeg"/></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9.xml"/><Relationship Id="rId1" Type="http://schemas.openxmlformats.org/officeDocument/2006/relationships/slideLayout" Target="../slideLayouts/slideLayout2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7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109.jpeg"/><Relationship Id="rId4" Type="http://schemas.openxmlformats.org/officeDocument/2006/relationships/image" Target="../media/image108.jpeg"/></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2.xml"/><Relationship Id="rId1" Type="http://schemas.openxmlformats.org/officeDocument/2006/relationships/slideLayout" Target="../slideLayouts/slideLayout169.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3.xml"/><Relationship Id="rId1" Type="http://schemas.openxmlformats.org/officeDocument/2006/relationships/slideLayout" Target="../slideLayouts/slideLayout169.xml"/></Relationships>
</file>

<file path=ppt/slides/_rels/slide9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4.xml"/><Relationship Id="rId1" Type="http://schemas.openxmlformats.org/officeDocument/2006/relationships/slideLayout" Target="../slideLayouts/slideLayout169.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5.xml"/><Relationship Id="rId1" Type="http://schemas.openxmlformats.org/officeDocument/2006/relationships/slideLayout" Target="../slideLayouts/slideLayout169.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6.xml"/><Relationship Id="rId1" Type="http://schemas.openxmlformats.org/officeDocument/2006/relationships/slideLayout" Target="../slideLayouts/slideLayout169.xml"/></Relationships>
</file>

<file path=ppt/slides/_rels/slide9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7.xml"/><Relationship Id="rId1" Type="http://schemas.openxmlformats.org/officeDocument/2006/relationships/slideLayout" Target="../slideLayouts/slideLayout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098" name="Rectangle 2"/>
          <p:cNvSpPr>
            <a:spLocks noGrp="1" noChangeArrowheads="1"/>
          </p:cNvSpPr>
          <p:nvPr>
            <p:ph type="ctrTitle"/>
          </p:nvPr>
        </p:nvSpPr>
        <p:spPr>
          <a:xfrm>
            <a:off x="0" y="-27384"/>
            <a:ext cx="9144000" cy="1470025"/>
          </a:xfrm>
          <a:effectLst/>
        </p:spPr>
        <p:txBody>
          <a:bodyPr/>
          <a:lstStyle/>
          <a:p>
            <a:pPr rtl="1" eaLnBrk="1" hangingPunct="1">
              <a:defRPr/>
            </a:pPr>
            <a:r>
              <a:rPr lang="ar-SA" sz="8000" b="1" dirty="0">
                <a:solidFill>
                  <a:srgbClr val="FFCC66"/>
                </a:solidFill>
                <a:effectLst>
                  <a:glow rad="355600">
                    <a:schemeClr val="tx1"/>
                  </a:glow>
                </a:effectLst>
                <a:latin typeface="Arial" panose="020B0604020202020204" pitchFamily="34" charset="0"/>
                <a:ea typeface="ＭＳ Ｐゴシック" charset="0"/>
                <a:cs typeface="Arial" panose="020B0604020202020204" pitchFamily="34" charset="0"/>
              </a:rPr>
              <a:t>متى</a:t>
            </a:r>
            <a:r>
              <a:rPr lang="en-US" sz="8000" b="1" dirty="0">
                <a:solidFill>
                  <a:srgbClr val="FFCC66"/>
                </a:solidFill>
                <a:effectLst>
                  <a:glow rad="355600">
                    <a:schemeClr val="tx1"/>
                  </a:glow>
                </a:effectLst>
                <a:latin typeface="Arial" panose="020B0604020202020204" pitchFamily="34" charset="0"/>
                <a:ea typeface="ＭＳ Ｐゴシック" charset="0"/>
                <a:cs typeface="Arial" panose="020B0604020202020204" pitchFamily="34" charset="0"/>
              </a:rPr>
              <a:t> </a:t>
            </a:r>
            <a:r>
              <a:rPr lang="ar-JO" sz="8000" b="1" dirty="0">
                <a:solidFill>
                  <a:srgbClr val="FFCC66"/>
                </a:solidFill>
                <a:effectLst>
                  <a:glow rad="355600">
                    <a:schemeClr val="tx1"/>
                  </a:glow>
                </a:effectLst>
                <a:latin typeface="Arial" panose="020B0604020202020204" pitchFamily="34" charset="0"/>
                <a:ea typeface="ＭＳ Ｐゴシック" charset="0"/>
                <a:cs typeface="Arial" panose="020B0604020202020204" pitchFamily="34" charset="0"/>
              </a:rPr>
              <a:t>١٥-٢٨</a:t>
            </a:r>
            <a:r>
              <a:rPr lang="en-US" sz="8000" b="1" dirty="0">
                <a:solidFill>
                  <a:srgbClr val="FFCC66"/>
                </a:solidFill>
                <a:effectLst>
                  <a:glow rad="355600">
                    <a:schemeClr val="tx1"/>
                  </a:glow>
                </a:effectLst>
                <a:latin typeface="Arial" panose="020B0604020202020204" pitchFamily="34" charset="0"/>
                <a:ea typeface="ＭＳ Ｐゴシック" charset="0"/>
                <a:cs typeface="Arial" panose="020B0604020202020204" pitchFamily="34" charset="0"/>
              </a:rPr>
              <a:t> </a:t>
            </a:r>
            <a:endParaRPr lang="en-US" sz="7200" dirty="0">
              <a:solidFill>
                <a:srgbClr val="FFCC66"/>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CB519D9F-8E3D-D142-98B1-DF7861FA1501}"/>
              </a:ext>
            </a:extLst>
          </p:cNvPr>
          <p:cNvSpPr>
            <a:spLocks noChangeArrowheads="1"/>
          </p:cNvSpPr>
          <p:nvPr/>
        </p:nvSpPr>
        <p:spPr bwMode="auto">
          <a:xfrm>
            <a:off x="0" y="6256892"/>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latin typeface="Arial"/>
                <a:cs typeface="Arial"/>
              </a:rPr>
              <a:t> </a:t>
            </a:r>
            <a:r>
              <a:rPr lang="ar-JO" sz="1600" b="1" kern="0" dirty="0">
                <a:solidFill>
                  <a:srgbClr val="FFFFFF"/>
                </a:solidFill>
                <a:effectLst>
                  <a:outerShdw blurRad="38100" dist="38100" dir="2700000" algn="tl">
                    <a:srgbClr val="000000"/>
                  </a:outerShdw>
                </a:effectLst>
                <a:latin typeface="Arial"/>
                <a:cs typeface="Arial"/>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16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389483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anose="020B0604020202020204" pitchFamily="34" charset="0"/>
              <a:ea typeface="ＭＳ Ｐゴシック" pitchFamily="-112" charset="-128"/>
              <a:cs typeface="Arial" panose="020B0604020202020204" pitchFamily="34" charset="0"/>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خلاصة</a:t>
            </a:r>
            <a:endParaRPr lang="en-US" b="1" dirty="0">
              <a:solidFill>
                <a:schemeClr val="bg1"/>
              </a:solidFill>
              <a:latin typeface="Arial" panose="020B0604020202020204" pitchFamily="34" charset="0"/>
              <a:cs typeface="Arial" panose="020B0604020202020204" pitchFamily="34" charset="0"/>
            </a:endParaRPr>
          </a:p>
        </p:txBody>
      </p:sp>
      <p:sp>
        <p:nvSpPr>
          <p:cNvPr id="368645" name="Text Box 3"/>
          <p:cNvSpPr txBox="1">
            <a:spLocks noChangeArrowheads="1"/>
          </p:cNvSpPr>
          <p:nvPr/>
        </p:nvSpPr>
        <p:spPr bwMode="auto">
          <a:xfrm>
            <a:off x="8502650" y="152400"/>
            <a:ext cx="5084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dirty="0">
                <a:solidFill>
                  <a:schemeClr val="bg1"/>
                </a:solidFill>
                <a:latin typeface="Arial" panose="020B0604020202020204" pitchFamily="34" charset="0"/>
                <a:cs typeface="Arial" panose="020B0604020202020204" pitchFamily="34" charset="0"/>
              </a:rPr>
              <a:t>73</a:t>
            </a:r>
            <a:endParaRPr lang="en-US" dirty="0">
              <a:solidFill>
                <a:schemeClr val="bg1"/>
              </a:solidFill>
              <a:latin typeface="Arial" panose="020B0604020202020204" pitchFamily="34" charset="0"/>
              <a:cs typeface="Arial" panose="020B0604020202020204" pitchFamily="34" charset="0"/>
            </a:endParaRP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4. (11: 1- 16: 12) المسيح مرفوض كالمسيّا توقعًا للرفض النهائي للصلب، لذا فهو يقدم فترة قبل المجيئين وقبل استقباله المستقبلي وخدمته للأمم لتعليم إرجاء الملكوت.</a:t>
            </a:r>
            <a:endParaRPr lang="en-US" b="1" dirty="0">
              <a:solidFill>
                <a:schemeClr val="bg1"/>
              </a:solidFill>
              <a:latin typeface="Arial" panose="020B0604020202020204" pitchFamily="34" charset="0"/>
              <a:cs typeface="Arial" panose="020B0604020202020204" pitchFamily="34" charset="0"/>
            </a:endParaRP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5. (16: 13- 20: 34) المسيح يعّد تلاميذه فيما يتعلق بشخصه وبرنامجه لكي يتم تفويض سلطته المسيانية لهم بعد موته.</a:t>
            </a:r>
            <a:endParaRPr 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 y="287338"/>
            <a:ext cx="8229600" cy="1130300"/>
          </a:xfrm>
        </p:spPr>
        <p:txBody>
          <a:bodyPr/>
          <a:lstStyle/>
          <a:p>
            <a:pPr>
              <a:defRPr/>
            </a:pPr>
            <a:r>
              <a:rPr lang="ar-JO" sz="2400" b="1" kern="1200" dirty="0">
                <a:solidFill>
                  <a:srgbClr val="FFFFFF"/>
                </a:solidFill>
                <a:effectLst/>
                <a:latin typeface="Arial" panose="020B0604020202020204" pitchFamily="34" charset="0"/>
                <a:ea typeface="ＭＳ Ｐゴシック"/>
                <a:cs typeface="Arial" panose="020B0604020202020204" pitchFamily="34" charset="0"/>
              </a:rPr>
              <a:t>16: 13- 20: 34</a:t>
            </a:r>
            <a:r>
              <a:rPr lang="en-US" dirty="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11248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4529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6600" dirty="0">
                <a:latin typeface="Arial" charset="0"/>
                <a:ea typeface="Osaka" charset="0"/>
                <a:cs typeface="Arial" charset="0"/>
              </a:rPr>
              <a:t>Camel through a needle (Matt 19:24)</a:t>
            </a:r>
          </a:p>
        </p:txBody>
      </p:sp>
      <p:pic>
        <p:nvPicPr>
          <p:cNvPr id="3" name="Picture 2">
            <a:extLst>
              <a:ext uri="{FF2B5EF4-FFF2-40B4-BE49-F238E27FC236}">
                <a16:creationId xmlns:a16="http://schemas.microsoft.com/office/drawing/2014/main" id="{FE27423E-A68B-204C-976F-3FECB91B4749}"/>
              </a:ext>
            </a:extLst>
          </p:cNvPr>
          <p:cNvPicPr>
            <a:picLocks noChangeAspect="1"/>
          </p:cNvPicPr>
          <p:nvPr/>
        </p:nvPicPr>
        <p:blipFill>
          <a:blip r:embed="rId2"/>
          <a:stretch>
            <a:fillRect/>
          </a:stretch>
        </p:blipFill>
        <p:spPr>
          <a:xfrm>
            <a:off x="208359" y="0"/>
            <a:ext cx="8727281" cy="6858000"/>
          </a:xfrm>
          <a:prstGeom prst="rect">
            <a:avLst/>
          </a:prstGeom>
        </p:spPr>
      </p:pic>
    </p:spTree>
    <p:extLst>
      <p:ext uri="{BB962C8B-B14F-4D97-AF65-F5344CB8AC3E}">
        <p14:creationId xmlns:p14="http://schemas.microsoft.com/office/powerpoint/2010/main" val="10747007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6353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544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731814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5026496" cy="1176784"/>
          </a:xfrm>
        </p:spPr>
        <p:txBody>
          <a:bodyPr/>
          <a:lstStyle/>
          <a:p>
            <a:pPr eaLnBrk="1" hangingPunct="1">
              <a:defRPr/>
            </a:pPr>
            <a:r>
              <a:rPr lang="ar-SA" b="1" dirty="0">
                <a:effectLst>
                  <a:outerShdw blurRad="38100" dist="38100" dir="2700000" algn="tl">
                    <a:srgbClr val="FFFFFF"/>
                  </a:outerShdw>
                </a:effectLst>
                <a:latin typeface="Arial" panose="020B0604020202020204" pitchFamily="34" charset="0"/>
                <a:cs typeface="Arial" panose="020B0604020202020204" pitchFamily="34" charset="0"/>
              </a:rPr>
              <a:t>مملكة سياسية حرفية</a:t>
            </a:r>
            <a:endParaRPr lang="en-US" sz="28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ar-JO" sz="3600" b="1" i="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قَالَ لَهُمْ يَسُوعُ: «ٱلْحَقَّ أَقُولُ لَكُمْ: إِنَّكُمْ أَنْتُمُ ٱلَّذِينَ تَبِعْتُمُونِي، فِي ٱلتَّجْدِيدِ، مَتَى جَلَسَ ٱبْنُ ٱلْإِنْسَانِ عَلَى كُرْسِيِّ مَجْدِهِ، تَجْلِسُونَ أَنْتُمْ أَيْضًا عَلَى ٱثْنَيْ عَشَرَ كُرْسِيًّا تَدِينُونَ أَسْبَاطَ إِسْرَائِيلَ ٱلِٱثْنَيْ عَشَرَ</a:t>
            </a:r>
            <a:br>
              <a:rPr lang="en-US" sz="3600" b="1" i="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en-US" sz="3600" b="1" i="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a:t>
            </a:r>
            <a:r>
              <a:rPr lang="ar-SA" sz="3600" b="1" i="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متى ١٩: ٢٨</a:t>
            </a:r>
            <a:r>
              <a:rPr lang="en-US" sz="3600" b="1" i="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651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9478649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302369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lgn="r" rtl="1" eaLnBrk="0" fontAlgn="base" hangingPunct="0">
              <a:spcBef>
                <a:spcPct val="0"/>
              </a:spcBef>
              <a:spcAft>
                <a:spcPct val="0"/>
              </a:spcAft>
              <a:defRPr/>
            </a:pPr>
            <a:endParaRPr lang="en-US" b="1">
              <a:latin typeface="Arial" panose="020B0604020202020204" pitchFamily="34" charset="0"/>
              <a:ea typeface="ＭＳ Ｐゴシック" pitchFamily="-112" charset="-128"/>
              <a:cs typeface="Arial" panose="020B0604020202020204" pitchFamily="34" charset="0"/>
            </a:endParaRPr>
          </a:p>
        </p:txBody>
      </p:sp>
      <p:sp>
        <p:nvSpPr>
          <p:cNvPr id="370692" name="Text Box 2"/>
          <p:cNvSpPr txBox="1">
            <a:spLocks noChangeArrowheads="1"/>
          </p:cNvSpPr>
          <p:nvPr/>
        </p:nvSpPr>
        <p:spPr bwMode="auto">
          <a:xfrm>
            <a:off x="3203848" y="287338"/>
            <a:ext cx="25922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SA" b="1" dirty="0">
                <a:solidFill>
                  <a:schemeClr val="bg1"/>
                </a:solidFill>
                <a:latin typeface="Arial" panose="020B0604020202020204" pitchFamily="34" charset="0"/>
                <a:cs typeface="Arial" panose="020B0604020202020204" pitchFamily="34" charset="0"/>
              </a:rPr>
              <a:t>المخطط التفصيلي</a:t>
            </a:r>
            <a:endParaRPr lang="en-US" b="1" dirty="0">
              <a:solidFill>
                <a:schemeClr val="bg1"/>
              </a:solidFill>
              <a:latin typeface="Arial" panose="020B0604020202020204" pitchFamily="34" charset="0"/>
              <a:cs typeface="Arial" panose="020B0604020202020204" pitchFamily="34" charset="0"/>
            </a:endParaRPr>
          </a:p>
        </p:txBody>
      </p:sp>
      <p:sp>
        <p:nvSpPr>
          <p:cNvPr id="370693" name="Text Box 3"/>
          <p:cNvSpPr txBox="1">
            <a:spLocks noChangeArrowheads="1"/>
          </p:cNvSpPr>
          <p:nvPr/>
        </p:nvSpPr>
        <p:spPr bwMode="auto">
          <a:xfrm>
            <a:off x="8502650" y="1524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73</a:t>
            </a:r>
            <a:endParaRPr lang="en-US" b="1" dirty="0">
              <a:solidFill>
                <a:schemeClr val="bg1"/>
              </a:solidFill>
              <a:latin typeface="Arial" panose="020B0604020202020204" pitchFamily="34" charset="0"/>
              <a:cs typeface="Arial" panose="020B0604020202020204" pitchFamily="34" charset="0"/>
            </a:endParaRP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4. تم رفض المسيح كمسيا تحسباً لرفض الصلب النهائي ، لذلك قدم عصر المجيء قبل استقباله المستقبلي، وخدام للأمم لتعليم تأجيل الملكوت. (11: 1-16: 12) </a:t>
            </a:r>
            <a:endParaRPr lang="en-US" b="1" dirty="0">
              <a:solidFill>
                <a:schemeClr val="bg1"/>
              </a:solidFill>
              <a:latin typeface="Arial" panose="020B0604020202020204" pitchFamily="34" charset="0"/>
              <a:cs typeface="Arial" panose="020B0604020202020204" pitchFamily="34" charset="0"/>
            </a:endParaRPr>
          </a:p>
        </p:txBody>
      </p:sp>
      <p:sp>
        <p:nvSpPr>
          <p:cNvPr id="370695" name="Text Box 5"/>
          <p:cNvSpPr txBox="1">
            <a:spLocks noChangeArrowheads="1"/>
          </p:cNvSpPr>
          <p:nvPr/>
        </p:nvSpPr>
        <p:spPr bwMode="auto">
          <a:xfrm>
            <a:off x="-63500" y="3214688"/>
            <a:ext cx="92789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5.يُعدّ المسيح تلاميذه فيما يتعلق بشخصه وبرنامجه حتى يتم </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تفويض سلطانه المسيحاني إليهم بعد موته. (16: 13-20: 34) </a:t>
            </a:r>
            <a:endParaRPr lang="en-US" b="1" dirty="0">
              <a:solidFill>
                <a:schemeClr val="bg1"/>
              </a:solidFill>
              <a:latin typeface="Arial" panose="020B0604020202020204" pitchFamily="34" charset="0"/>
              <a:cs typeface="Arial" panose="020B0604020202020204" pitchFamily="34" charset="0"/>
            </a:endParaRPr>
          </a:p>
        </p:txBody>
      </p:sp>
      <p:sp>
        <p:nvSpPr>
          <p:cNvPr id="134150" name="Text Box 6"/>
          <p:cNvSpPr txBox="1">
            <a:spLocks noChangeArrowheads="1"/>
          </p:cNvSpPr>
          <p:nvPr/>
        </p:nvSpPr>
        <p:spPr bwMode="auto">
          <a:xfrm>
            <a:off x="-36513" y="47498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6. تظهر تقديم المسيح الرسمي ورفضه كملك لإسرائيل في صلبه غير المباشر سبب تأجيل الملكوت حتى عودته. (21-27) </a:t>
            </a:r>
            <a:endParaRPr 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 y="620713"/>
            <a:ext cx="8229600" cy="725487"/>
          </a:xfrm>
        </p:spPr>
        <p:txBody>
          <a:bodyPr/>
          <a:lstStyle/>
          <a:p>
            <a:pPr>
              <a:defRPr/>
            </a:pPr>
            <a:r>
              <a:rPr lang="ar-SA" sz="2400" b="1" dirty="0">
                <a:solidFill>
                  <a:schemeClr val="bg1"/>
                </a:solidFill>
                <a:latin typeface="Arial" panose="020B0604020202020204" pitchFamily="34" charset="0"/>
                <a:cs typeface="Arial" panose="020B0604020202020204" pitchFamily="34" charset="0"/>
              </a:rPr>
              <a:t>ا</a:t>
            </a:r>
            <a:r>
              <a:rPr lang="ar-JO" sz="2400" b="1" dirty="0">
                <a:solidFill>
                  <a:schemeClr val="bg1"/>
                </a:solidFill>
                <a:latin typeface="Arial" panose="020B0604020202020204" pitchFamily="34" charset="0"/>
                <a:cs typeface="Arial" panose="020B0604020202020204" pitchFamily="34" charset="0"/>
              </a:rPr>
              <a:t>لإ</a:t>
            </a:r>
            <a:r>
              <a:rPr lang="ar-SA" sz="2400" b="1" dirty="0">
                <a:solidFill>
                  <a:schemeClr val="bg1"/>
                </a:solidFill>
                <a:latin typeface="Arial" panose="020B0604020202020204" pitchFamily="34" charset="0"/>
                <a:cs typeface="Arial" panose="020B0604020202020204" pitchFamily="34" charset="0"/>
              </a:rPr>
              <a:t>صحاحات ٢١-٢٧</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panose="020B0604020202020204" pitchFamily="34" charset="0"/>
                <a:ea typeface="Osaka" charset="0"/>
                <a:cs typeface="Arial" panose="020B0604020202020204" pitchFamily="34" charset="0"/>
              </a:rPr>
              <a:t>17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67486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outerShdw blurRad="38100" dist="38100" dir="2700000" algn="tl">
                    <a:srgbClr val="000000"/>
                  </a:outerShdw>
                </a:effectLst>
                <a:cs typeface="Arial" charset="0"/>
              </a:rPr>
              <a:t>80</a:t>
            </a:r>
            <a:endParaRPr lang="en-US" b="1" dirty="0">
              <a:solidFill>
                <a:srgbClr val="FFFFFF"/>
              </a:solidFill>
              <a:effectLst>
                <a:outerShdw blurRad="38100" dist="38100" dir="2700000" algn="tl">
                  <a:srgbClr val="000000"/>
                </a:outerShdw>
              </a:effectLst>
              <a:cs typeface="Arial" charset="0"/>
            </a:endParaRPr>
          </a:p>
        </p:txBody>
      </p:sp>
      <p:sp>
        <p:nvSpPr>
          <p:cNvPr id="2" name="Title 1"/>
          <p:cNvSpPr>
            <a:spLocks noGrp="1"/>
          </p:cNvSpPr>
          <p:nvPr>
            <p:ph type="title" idx="4294967295"/>
          </p:nvPr>
        </p:nvSpPr>
        <p:spPr>
          <a:xfrm>
            <a:off x="179388" y="706438"/>
            <a:ext cx="3240087" cy="5099050"/>
          </a:xfrm>
        </p:spPr>
        <p:txBody>
          <a:bodyPr/>
          <a:lstStyle/>
          <a:p>
            <a:pPr eaLnBrk="1" hangingPunct="1">
              <a:defRPr/>
            </a:pPr>
            <a:r>
              <a:rPr lang="ar-SA" sz="3600" b="1" kern="1200" dirty="0">
                <a:solidFill>
                  <a:srgbClr val="FFFFFF"/>
                </a:solidFill>
                <a:effectLst>
                  <a:outerShdw blurRad="38100" dist="38100" dir="2700000" algn="tl" rotWithShape="0">
                    <a:srgbClr val="000000"/>
                  </a:outerShdw>
                </a:effectLst>
                <a:latin typeface="Arial"/>
                <a:ea typeface="ＭＳ Ｐゴシック"/>
                <a:cs typeface="Arial"/>
              </a:rPr>
              <a:t>أورشليم خلال خدمة يسوع</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30790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انتصار الدخول</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a:t>
            </a:r>
            <a:r>
              <a:rPr kumimoji="0" lang="ar-JO"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أحد الشعانين</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31289"/>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٢١ : ١ – ١١</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١١ : ١ – ١١</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١٩ : ٢٨ – ٤٤</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١٢ : ١٢ - ١٩</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98710" y="3783455"/>
            <a:ext cx="1695813" cy="418776"/>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5" name="Group 14">
            <a:extLst>
              <a:ext uri="{FF2B5EF4-FFF2-40B4-BE49-F238E27FC236}">
                <a16:creationId xmlns:a16="http://schemas.microsoft.com/office/drawing/2014/main" id="{F5C2D5BF-258A-0D4D-A973-597216F72A51}"/>
              </a:ext>
            </a:extLst>
          </p:cNvPr>
          <p:cNvGrpSpPr/>
          <p:nvPr/>
        </p:nvGrpSpPr>
        <p:grpSpPr>
          <a:xfrm>
            <a:off x="6635840" y="-51978"/>
            <a:ext cx="2976720" cy="1441105"/>
            <a:chOff x="238313" y="1317854"/>
            <a:chExt cx="2976720" cy="1441105"/>
          </a:xfrm>
        </p:grpSpPr>
        <p:grpSp>
          <p:nvGrpSpPr>
            <p:cNvPr id="16" name="Group 15">
              <a:extLst>
                <a:ext uri="{FF2B5EF4-FFF2-40B4-BE49-F238E27FC236}">
                  <a16:creationId xmlns:a16="http://schemas.microsoft.com/office/drawing/2014/main" id="{84D98010-DFC8-974F-A8FB-15C7B9325FDD}"/>
                </a:ext>
              </a:extLst>
            </p:cNvPr>
            <p:cNvGrpSpPr/>
            <p:nvPr/>
          </p:nvGrpSpPr>
          <p:grpSpPr>
            <a:xfrm>
              <a:off x="238313" y="1506508"/>
              <a:ext cx="2376264" cy="1252451"/>
              <a:chOff x="6444208" y="182050"/>
              <a:chExt cx="2376264" cy="1252451"/>
            </a:xfrm>
          </p:grpSpPr>
          <p:pic>
            <p:nvPicPr>
              <p:cNvPr id="18" name="Picture 1" descr="22_John_Baptist_Prison_JPEG_1024.jpg">
                <a:extLst>
                  <a:ext uri="{FF2B5EF4-FFF2-40B4-BE49-F238E27FC236}">
                    <a16:creationId xmlns:a16="http://schemas.microsoft.com/office/drawing/2014/main" id="{31D6297F-37D8-1848-BCB4-9F35670E899D}"/>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9" name="Rectangle 18">
                <a:extLst>
                  <a:ext uri="{FF2B5EF4-FFF2-40B4-BE49-F238E27FC236}">
                    <a16:creationId xmlns:a16="http://schemas.microsoft.com/office/drawing/2014/main" id="{AA868042-5594-054F-A073-FC41C0B58772}"/>
                  </a:ext>
                </a:extLst>
              </p:cNvPr>
              <p:cNvSpPr/>
              <p:nvPr/>
            </p:nvSpPr>
            <p:spPr bwMode="auto">
              <a:xfrm>
                <a:off x="7668344" y="188639"/>
                <a:ext cx="1080120" cy="52322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F25428A1-29A5-654A-A114-59C15BB9B3EF}"/>
                </a:ext>
              </a:extLst>
            </p:cNvPr>
            <p:cNvSpPr txBox="1"/>
            <p:nvPr/>
          </p:nvSpPr>
          <p:spPr>
            <a:xfrm>
              <a:off x="1403648" y="1317854"/>
              <a:ext cx="1811385" cy="884117"/>
            </a:xfrm>
            <a:prstGeom prst="rect">
              <a:avLst/>
            </a:prstGeom>
            <a:noFill/>
            <a:effectLst/>
          </p:spPr>
          <p:txBody>
            <a:bodyPr wrap="square" lIns="91341" tIns="45671" rIns="91341" bIns="45671" rtlCol="0">
              <a:spAutoFit/>
            </a:bodyPr>
            <a:lstStyle/>
            <a:p>
              <a:pPr marL="0" marR="0" lvl="0" indent="0" algn="ctr" defTabSz="914400" rtl="1" eaLnBrk="1" fontAlgn="auto" latinLnBrk="0" hangingPunct="1">
                <a:lnSpc>
                  <a:spcPct val="70000"/>
                </a:lnSpc>
                <a:spcBef>
                  <a:spcPts val="0"/>
                </a:spcBef>
                <a:spcAft>
                  <a:spcPts val="0"/>
                </a:spcAft>
                <a:buClrTx/>
                <a:buSzTx/>
                <a:buFontTx/>
                <a:buNone/>
                <a:tabLst/>
                <a:defRPr/>
              </a:pP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FEAF2129-FDA3-36B6-6E64-841676224F78}"/>
              </a:ext>
            </a:extLst>
          </p:cNvPr>
          <p:cNvSpPr/>
          <p:nvPr/>
        </p:nvSpPr>
        <p:spPr bwMode="auto">
          <a:xfrm>
            <a:off x="7859976" y="255928"/>
            <a:ext cx="1080120" cy="11332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2060"/>
                </a:solidFill>
                <a:effectLst/>
                <a:latin typeface="Arial" panose="020B0604020202020204" pitchFamily="34" charset="0"/>
                <a:ea typeface="ＭＳ Ｐゴシック" pitchFamily="-112" charset="-128"/>
                <a:cs typeface="Arial" panose="020B0604020202020204" pitchFamily="34" charset="0"/>
              </a:rPr>
              <a:t>صور </a:t>
            </a:r>
            <a:r>
              <a:rPr kumimoji="0" lang="ar-JO" sz="2000" b="1" i="0" u="none" strike="noStrike" cap="none" normalizeH="0" baseline="0" dirty="0">
                <a:ln>
                  <a:noFill/>
                </a:ln>
                <a:solidFill>
                  <a:srgbClr val="00B0F0"/>
                </a:solidFill>
                <a:effectLst/>
                <a:latin typeface="Arial" panose="020B0604020202020204" pitchFamily="34" charset="0"/>
                <a:ea typeface="ＭＳ Ｐゴシック" pitchFamily="-112" charset="-128"/>
                <a:cs typeface="Arial" panose="020B0604020202020204" pitchFamily="34" charset="0"/>
              </a:rPr>
              <a:t>كتابية </a:t>
            </a:r>
            <a:r>
              <a:rPr kumimoji="0" lang="ar-JO" sz="2000" b="1" i="0" u="none" strike="noStrike" cap="none" normalizeH="0" baseline="0" dirty="0">
                <a:ln>
                  <a:noFill/>
                </a:ln>
                <a:solidFill>
                  <a:srgbClr val="002060"/>
                </a:solidFill>
                <a:effectLst/>
                <a:latin typeface="Arial" panose="020B0604020202020204" pitchFamily="34" charset="0"/>
                <a:ea typeface="ＭＳ Ｐゴシック" pitchFamily="-112" charset="-128"/>
                <a:cs typeface="Arial" panose="020B0604020202020204" pitchFamily="34" charset="0"/>
              </a:rPr>
              <a:t>مجانية</a:t>
            </a:r>
            <a:endParaRPr kumimoji="0" lang="en-US" sz="2000" b="1" i="0" u="none" strike="noStrike" cap="none" normalizeH="0" baseline="0" dirty="0">
              <a:ln>
                <a:noFill/>
              </a:ln>
              <a:solidFill>
                <a:srgbClr val="002060"/>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1068080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6850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2724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58764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8047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0648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1881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812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9236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ص. إعلان الملكوت</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تحقيقاً لنبوة المسيح عن رؤية مجده قبل أسبوع واحد تجلى يسوع أمام بطرس ويعقوب ويوحنا ليكشف في صورة مصغرة عن المجد الجوهري الذي سيعلنه للعالم عندما يبدأ ملكه عند المجيء الثاني ويثبت ان المسيح هو الوحيد المستحق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87</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17: 1-8، مرقس 9: 2-8، لوقا 9: 28-36</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6947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63243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9926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54819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117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10702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69701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48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2753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9468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9620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027054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848226" cy="838200"/>
            <a:chOff x="48" y="2544"/>
            <a:chExt cx="3054"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52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8: 4، 9: 3، 10: 4، 10: 18-19، 11: 23</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3611564" cy="838200"/>
            <a:chOff x="48" y="3120"/>
            <a:chExt cx="2275"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74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 19: 37، 24: 50، أع 1: 10</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1: 11، زك 14: 4، حز 43: 1-5</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latin typeface="Arial" panose="020B0604020202020204" pitchFamily="34" charset="0"/>
                <a:ea typeface="ＭＳ Ｐゴシック" charset="0"/>
                <a:cs typeface="Arial" panose="020B0604020202020204" pitchFamily="34" charset="0"/>
              </a:rPr>
              <a:t>الروح يغادر ويرجع</a:t>
            </a:r>
            <a:endParaRPr lang="en-US" sz="24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11152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5717135" cy="216989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ويعقوب ويوحنا فقط؟</a:t>
            </a:r>
            <a:endParaRPr kumimoji="0" lang="en-US"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خطاب جبل الزيتون</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200" b="1"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b="1"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09188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latin typeface="Arial" panose="020B0604020202020204" pitchFamily="34" charset="0"/>
                <a:cs typeface="Arial" panose="020B0604020202020204" pitchFamily="34" charset="0"/>
              </a:rPr>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23528" y="348913"/>
            <a:ext cx="5472608" cy="22159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3800" b="1" u="none" strike="noStrike" kern="1200" cap="none" spc="0" normalizeH="0" baseline="0" noProof="0" dirty="0">
                <a:ln>
                  <a:noFill/>
                </a:ln>
                <a:solidFill>
                  <a:srgbClr val="1F497D">
                    <a:lumMod val="75000"/>
                  </a:srgbClr>
                </a:solidFill>
                <a:effectLst/>
                <a:uLnTx/>
                <a:uFillTx/>
                <a:latin typeface="Arial" panose="020B0604020202020204" pitchFamily="34" charset="0"/>
                <a:ea typeface="KaiTi" panose="02010609060101010101" pitchFamily="49" charset="-122"/>
                <a:cs typeface="Arial" panose="020B0604020202020204" pitchFamily="34" charset="0"/>
              </a:rPr>
              <a:t>مزمور</a:t>
            </a:r>
            <a:endParaRPr kumimoji="0" lang="en-SG" sz="166900" b="1" u="none" strike="noStrike" kern="1200" cap="none" spc="0" normalizeH="0" baseline="0" noProof="0" dirty="0">
              <a:ln>
                <a:noFill/>
              </a:ln>
              <a:solidFill>
                <a:srgbClr val="1F497D">
                  <a:lumMod val="75000"/>
                </a:srgbClr>
              </a:solidFill>
              <a:effectLst/>
              <a:uLnTx/>
              <a:uFillTx/>
              <a:latin typeface="Arial" panose="020B0604020202020204" pitchFamily="34" charset="0"/>
              <a:ea typeface="KaiTi" panose="02010609060101010101" pitchFamily="49" charset="-122"/>
              <a:cs typeface="Arial" panose="020B0604020202020204" pitchFamily="34" charset="0"/>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u="none" strike="noStrike" kern="1200" cap="none" spc="0" normalizeH="0" baseline="0" noProof="0" dirty="0">
                  <a:ln>
                    <a:noFill/>
                  </a:ln>
                  <a:solidFill>
                    <a:srgbClr val="006E00"/>
                  </a:solidFill>
                  <a:effectLst/>
                  <a:uLnTx/>
                  <a:uFillTx/>
                  <a:latin typeface="Arial" panose="020B0604020202020204" pitchFamily="34" charset="0"/>
                  <a:ea typeface="宋体"/>
                  <a:cs typeface="Arial" panose="020B0604020202020204" pitchFamily="34" charset="0"/>
                </a:rPr>
                <a:t>الأحد</a:t>
              </a:r>
              <a:endParaRPr kumimoji="0" lang="en-SG" sz="13800" b="0" u="none" strike="noStrike" kern="1200" cap="none" spc="0" normalizeH="0" baseline="0" noProof="0" dirty="0">
                <a:ln>
                  <a:noFill/>
                </a:ln>
                <a:solidFill>
                  <a:srgbClr val="006E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Arial" panose="020B0604020202020204" pitchFamily="34" charset="0"/>
                <a:cs typeface="Arial" panose="020B0604020202020204" pitchFamily="34"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4103726174"/>
      </p:ext>
    </p:extLst>
  </p:cSld>
  <p:clrMapOvr>
    <a:masterClrMapping/>
  </p:clrMapOvr>
  <p:transition spd="slow">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rtl="1" eaLnBrk="1" hangingPunct="1"/>
            <a:r>
              <a:rPr lang="ar-SA" sz="4800" dirty="0">
                <a:solidFill>
                  <a:schemeClr val="bg1"/>
                </a:solidFill>
                <a:latin typeface="Arial" panose="020B0604020202020204" pitchFamily="34" charset="0"/>
                <a:cs typeface="Arial" panose="020B0604020202020204" pitchFamily="34" charset="0"/>
              </a:rPr>
              <a:t>الدخول</a:t>
            </a:r>
            <a:r>
              <a:rPr lang="ar-JO" sz="4800" dirty="0">
                <a:solidFill>
                  <a:schemeClr val="bg1"/>
                </a:solidFill>
                <a:latin typeface="Arial" panose="020B0604020202020204" pitchFamily="34" charset="0"/>
                <a:cs typeface="Arial" panose="020B0604020202020204" pitchFamily="34" charset="0"/>
              </a:rPr>
              <a:t> الإ</a:t>
            </a:r>
            <a:r>
              <a:rPr lang="ar-SA" sz="4800" dirty="0">
                <a:solidFill>
                  <a:schemeClr val="bg1"/>
                </a:solidFill>
                <a:latin typeface="Arial" panose="020B0604020202020204" pitchFamily="34" charset="0"/>
                <a:cs typeface="Arial" panose="020B0604020202020204" pitchFamily="34" charset="0"/>
              </a:rPr>
              <a:t>نتصار</a:t>
            </a:r>
            <a:r>
              <a:rPr lang="ar-JO" sz="4800" dirty="0">
                <a:solidFill>
                  <a:schemeClr val="bg1"/>
                </a:solidFill>
                <a:latin typeface="Arial" panose="020B0604020202020204" pitchFamily="34" charset="0"/>
                <a:cs typeface="Arial" panose="020B0604020202020204" pitchFamily="34" charset="0"/>
              </a:rPr>
              <a:t>يّ</a:t>
            </a:r>
            <a:endParaRPr lang="ar-SA" sz="4800" dirty="0">
              <a:solidFill>
                <a:schemeClr val="bg1"/>
              </a:solidFill>
              <a:latin typeface="Arial" panose="020B0604020202020204" pitchFamily="34" charset="0"/>
              <a:cs typeface="Arial" panose="020B0604020202020204" pitchFamily="34" charset="0"/>
            </a:endParaRP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a:t>
            </a:r>
            <a:r>
              <a:rPr kumimoji="0" lang="ar-JO"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1"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16565"/>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الصليب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82153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195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 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72626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6151594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0"/>
            <a:ext cx="6984776" cy="6804038"/>
          </a:xfrm>
          <a:prstGeom prst="rect">
            <a:avLst/>
          </a:prstGeom>
        </p:spPr>
      </p:pic>
      <p:sp>
        <p:nvSpPr>
          <p:cNvPr id="3" name="Title 2"/>
          <p:cNvSpPr>
            <a:spLocks noGrp="1"/>
          </p:cNvSpPr>
          <p:nvPr>
            <p:ph type="title" idx="4294967295"/>
          </p:nvPr>
        </p:nvSpPr>
        <p:spPr>
          <a:xfrm>
            <a:off x="0" y="3356992"/>
            <a:ext cx="2987824" cy="1728192"/>
          </a:xfrm>
          <a:solidFill>
            <a:schemeClr val="bg1"/>
          </a:solidFill>
        </p:spPr>
        <p:txBody>
          <a:bodyPr/>
          <a:lstStyle/>
          <a:p>
            <a:pPr algn="l"/>
            <a:r>
              <a:rPr lang="ar-SA" sz="4800" b="1" dirty="0">
                <a:latin typeface="Arial" panose="020B0604020202020204" pitchFamily="34" charset="0"/>
                <a:cs typeface="Arial" panose="020B0604020202020204" pitchFamily="34" charset="0"/>
              </a:rPr>
              <a:t>دينار فضي</a:t>
            </a:r>
            <a:endParaRPr lang="en-US" sz="4800" b="1"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5940152" y="6453336"/>
            <a:ext cx="3203848" cy="39776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a:r>
              <a:rPr lang="ar-SA" sz="1600" b="1" dirty="0">
                <a:latin typeface="Arial" panose="020B0604020202020204" pitchFamily="34" charset="0"/>
                <a:cs typeface="Arial" panose="020B0604020202020204" pitchFamily="34" charset="0"/>
              </a:rPr>
              <a:t>برنامج لوغوس للكتاب المقدس</a:t>
            </a:r>
            <a:endParaRPr lang="en-US" sz="1600" b="1" dirty="0">
              <a:latin typeface="Arial" panose="020B0604020202020204" pitchFamily="34" charset="0"/>
              <a:cs typeface="Arial" panose="020B0604020202020204" pitchFamily="34" charset="0"/>
            </a:endParaRPr>
          </a:p>
        </p:txBody>
      </p:sp>
      <p:sp>
        <p:nvSpPr>
          <p:cNvPr id="5" name="Title 2"/>
          <p:cNvSpPr txBox="1">
            <a:spLocks/>
          </p:cNvSpPr>
          <p:nvPr/>
        </p:nvSpPr>
        <p:spPr bwMode="auto">
          <a:xfrm>
            <a:off x="4067944" y="44624"/>
            <a:ext cx="5098297" cy="2232248"/>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rtl="1"/>
            <a:r>
              <a:rPr lang="ar-JO" sz="1600" b="1" dirty="0">
                <a:latin typeface="Arial" panose="020B0604020202020204" pitchFamily="34" charset="0"/>
                <a:cs typeface="Arial" panose="020B0604020202020204" pitchFamily="34" charset="0"/>
              </a:rPr>
              <a:t>الدينار الفضي
كان الدينار يعتبر أجر يوم عادل للعامل في القرن الأول. طلب يسوع أن يرى هذه العملة عندما سئل عما إذا كان من القانوني دفع الضرائب لقيصر (متى 22: 18).
ما يمكن أن تشتريه عملة واحدة:
15 رطلا من القمح (في سلة)
</a:t>
            </a:r>
            <a:endParaRPr lang="en-US" sz="1600" b="1" dirty="0">
              <a:latin typeface="Arial" panose="020B0604020202020204" pitchFamily="34" charset="0"/>
              <a:cs typeface="Arial" panose="020B0604020202020204" pitchFamily="34" charset="0"/>
            </a:endParaRPr>
          </a:p>
          <a:p>
            <a:pPr algn="r" rtl="1"/>
            <a:r>
              <a:rPr lang="ar-JO" sz="1800" b="1" dirty="0">
                <a:latin typeface="Arial" panose="020B0604020202020204" pitchFamily="34" charset="0"/>
                <a:cs typeface="Arial" panose="020B0604020202020204" pitchFamily="34" charset="0"/>
              </a:rPr>
              <a:t>ترجمة نص العملة: </a:t>
            </a:r>
            <a:r>
              <a:rPr lang="ar-JO" sz="1600" b="1" dirty="0">
                <a:latin typeface="Arial" panose="020B0604020202020204" pitchFamily="34" charset="0"/>
                <a:cs typeface="Arial" panose="020B0604020202020204" pitchFamily="34" charset="0"/>
              </a:rPr>
              <a:t>"تيبيريوس قيصر ، ابن الإلهي [أغسطس] ، [نفسه الآن] أغسطس</a:t>
            </a:r>
            <a:r>
              <a:rPr lang="mr-IN" sz="1600" b="1" dirty="0">
                <a:latin typeface="Arial" panose="020B0604020202020204" pitchFamily="34" charset="0"/>
              </a:rPr>
              <a:t>"</a:t>
            </a:r>
            <a:endParaRPr lang="en-US" sz="1600" b="1" dirty="0">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DAE20524-A0B4-9CF7-0659-ED49F786274F}"/>
              </a:ext>
            </a:extLst>
          </p:cNvPr>
          <p:cNvSpPr/>
          <p:nvPr/>
        </p:nvSpPr>
        <p:spPr bwMode="auto">
          <a:xfrm rot="21014827">
            <a:off x="4421041" y="5940809"/>
            <a:ext cx="864096" cy="370003"/>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itchFamily="-112" charset="-128"/>
              <a:cs typeface="Arial" panose="020B0604020202020204" pitchFamily="34" charset="0"/>
            </a:endParaRPr>
          </a:p>
        </p:txBody>
      </p:sp>
      <p:sp>
        <p:nvSpPr>
          <p:cNvPr id="6" name="Title 2"/>
          <p:cNvSpPr txBox="1">
            <a:spLocks/>
          </p:cNvSpPr>
          <p:nvPr/>
        </p:nvSpPr>
        <p:spPr bwMode="auto">
          <a:xfrm>
            <a:off x="0" y="5013176"/>
            <a:ext cx="5098296" cy="1656184"/>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just" rtl="1"/>
            <a:r>
              <a:rPr lang="ar-JO" sz="1600" b="1" dirty="0">
                <a:latin typeface="Arial" panose="020B0604020202020204" pitchFamily="34" charset="0"/>
                <a:cs typeface="Arial" panose="020B0604020202020204" pitchFamily="34" charset="0"/>
              </a:rPr>
              <a:t>عندما سأل الفريسيون يسوع عما إذا كان من القانوني دفع الضرائب لقيصر ، طلب يسوع رؤية عملة معدنية للضريبة. أعطوه دينارا كهذا. يعلن الشعار الموجود على هذه العملة أن تيبيريوس هو ابن القيصر الإلهي الذي سبقه. كان يسوع ، ابن الله الحقيقي ، قد أدرك المفارقة في ادعاء طبريا (متى 22: 17-22 ؛ متى 22: 17-22). مرقس ١٢: ١٤-١٧; (لوقا 20: 21-26).</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20136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ar-SA" altLang="en-US" b="1"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a:t>
            </a:r>
            <a:endParaRPr lang="en-US" altLang="en-US" b="1" dirty="0">
              <a:solidFill>
                <a:srgbClr val="FFFFFF"/>
              </a:solidFill>
              <a:ea typeface="ＭＳ Ｐゴシック" panose="020B0600070205080204" pitchFamily="34" charset="-128"/>
              <a:cs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r>
              <a:rPr lang="ar-JO" sz="3600" b="1" dirty="0">
                <a:solidFill>
                  <a:schemeClr val="tx2"/>
                </a:solidFill>
                <a:effectLst>
                  <a:glow rad="127000">
                    <a:schemeClr val="bg1"/>
                  </a:glow>
                </a:effectLst>
                <a:latin typeface="Arial" charset="0"/>
                <a:ea typeface="ＭＳ Ｐゴシック" charset="0"/>
              </a:rPr>
              <a:t>الأمر الأكثر أهمية هو أن تستمتع بحياتك – هذا هو كل ما يهم</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ar-JO" sz="3600" b="1" dirty="0">
                <a:solidFill>
                  <a:schemeClr val="tx2"/>
                </a:solidFill>
                <a:effectLst>
                  <a:glow rad="127000">
                    <a:schemeClr val="bg1"/>
                  </a:glow>
                </a:effectLst>
                <a:latin typeface="Arial" charset="0"/>
                <a:ea typeface="ＭＳ Ｐゴシック" charset="0"/>
              </a:rPr>
              <a:t>- أودري هيبورن -</a:t>
            </a:r>
            <a:endParaRPr lang="en-US" sz="3600" b="1" dirty="0">
              <a:solidFill>
                <a:schemeClr val="tx2"/>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97922453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السعادة هي أهم شيء في العالم،  وبدونها تعيش حياة اكتئاب.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مارلين مونرو</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50248662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ar-SA" altLang="en-US"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ما هو الأكثر أهمية؟</a:t>
            </a:r>
            <a:endParaRPr lang="en-US" altLang="en-US"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4419600" y="1447800"/>
            <a:ext cx="4724400" cy="35052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"فَقَالَ لَهُ يَسُوعُ: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تُحِبُّ ٱلرَّبَّ إِلَهَكَ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 مِنْ كُلِّ قَلْبِكَ، وَمِنْ كُلِّ نَفْسِكَ،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 وَمِنْ كُلِّ فِكْرِكَ.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 </a:t>
            </a:r>
            <a:r>
              <a:rPr kumimoji="0" lang="ar-JO" sz="2800" b="0"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٣٨</a:t>
            </a: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 هَذِهِ هِيَ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 ٱلْوَصِيَّةُ ٱلْأُولَى وَٱلْعُظْمَى."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(مت 22: 37- 38).</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72325" y="1447800"/>
            <a:ext cx="46443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chemeClr val="bg1"/>
                </a:solidFill>
                <a:effectLst/>
                <a:uLnTx/>
                <a:uFillTx/>
                <a:latin typeface="Arial"/>
                <a:ea typeface="MS PGothic" pitchFamily="34" charset="-128"/>
                <a:cs typeface="Arial"/>
              </a:defRPr>
            </a:lvl1pPr>
            <a:lvl2pPr marL="742950" indent="-285750" eaLnBrk="0" hangingPunct="0">
              <a:spcBef>
                <a:spcPct val="20000"/>
              </a:spcBef>
              <a:buChar char="–"/>
              <a:defRPr sz="2800">
                <a:latin typeface="+mn-lt"/>
                <a:ea typeface="ＭＳ Ｐゴシック" pitchFamily="-108" charset="-128"/>
              </a:defRPr>
            </a:lvl2pPr>
            <a:lvl3pPr marL="1143000" indent="-228600" eaLnBrk="0" hangingPunct="0">
              <a:spcBef>
                <a:spcPct val="20000"/>
              </a:spcBef>
              <a:buChar char="•"/>
              <a:defRPr>
                <a:latin typeface="+mn-lt"/>
                <a:ea typeface="ＭＳ Ｐゴシック" pitchFamily="-108" charset="-128"/>
              </a:defRPr>
            </a:lvl3pPr>
            <a:lvl4pPr marL="1600200" indent="-228600" eaLnBrk="0" hangingPunct="0">
              <a:spcBef>
                <a:spcPct val="20000"/>
              </a:spcBef>
              <a:buChar char="–"/>
              <a:defRPr sz="2000">
                <a:latin typeface="+mn-lt"/>
                <a:ea typeface="ＭＳ Ｐゴシック" pitchFamily="-108" charset="-128"/>
              </a:defRPr>
            </a:lvl4pPr>
            <a:lvl5pPr marL="2057400" indent="-228600" eaLnBrk="0" hangingPunct="0">
              <a:spcBef>
                <a:spcPct val="20000"/>
              </a:spcBef>
              <a:buChar char="»"/>
              <a:defRPr sz="2000">
                <a:latin typeface="+mn-lt"/>
                <a:ea typeface="ＭＳ Ｐゴシック" pitchFamily="-108" charset="-128"/>
              </a:defRPr>
            </a:lvl5pPr>
            <a:lvl6pPr marL="2514600" indent="-228600" fontAlgn="base">
              <a:spcBef>
                <a:spcPct val="20000"/>
              </a:spcBef>
              <a:spcAft>
                <a:spcPct val="0"/>
              </a:spcAft>
              <a:buChar char="»"/>
              <a:defRPr sz="2000">
                <a:latin typeface="+mn-lt"/>
                <a:ea typeface="ＭＳ Ｐゴシック" pitchFamily="-108" charset="-128"/>
              </a:defRPr>
            </a:lvl6pPr>
            <a:lvl7pPr marL="2971800" indent="-228600" fontAlgn="base">
              <a:spcBef>
                <a:spcPct val="20000"/>
              </a:spcBef>
              <a:spcAft>
                <a:spcPct val="0"/>
              </a:spcAft>
              <a:buChar char="»"/>
              <a:defRPr sz="2000">
                <a:latin typeface="+mn-lt"/>
                <a:ea typeface="ＭＳ Ｐゴシック" pitchFamily="-108" charset="-128"/>
              </a:defRPr>
            </a:lvl7pPr>
            <a:lvl8pPr marL="3429000" indent="-228600" fontAlgn="base">
              <a:spcBef>
                <a:spcPct val="20000"/>
              </a:spcBef>
              <a:spcAft>
                <a:spcPct val="0"/>
              </a:spcAft>
              <a:buChar char="»"/>
              <a:defRPr sz="2000">
                <a:latin typeface="+mn-lt"/>
                <a:ea typeface="ＭＳ Ｐゴシック" pitchFamily="-108" charset="-128"/>
              </a:defRPr>
            </a:lvl8pPr>
            <a:lvl9pPr marL="3886200" indent="-228600" fontAlgn="base">
              <a:spcBef>
                <a:spcPct val="20000"/>
              </a:spcBef>
              <a:spcAft>
                <a:spcPct val="0"/>
              </a:spcAft>
              <a:buChar char="»"/>
              <a:defRPr sz="2000">
                <a:latin typeface="+mn-lt"/>
                <a:ea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altLang="en-US" sz="32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وَٱلثَّانِيَةُ</a:t>
            </a: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مِثْلُهَا: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تُحِبُّ قَرِيبَكَ كَنَفْسِكَ.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٤٠ بِهَاتَيْنِ </a:t>
            </a:r>
            <a:r>
              <a:rPr kumimoji="0" lang="ar-SA" altLang="en-US" sz="32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ٱلْوَصِيَّتَيْنِ</a:t>
            </a:r>
            <a:endPar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يَتَعَلَّقُ </a:t>
            </a:r>
            <a:r>
              <a:rPr kumimoji="0" lang="ar-SA" altLang="en-US" sz="32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ٱلنَّامُوسُ</a:t>
            </a: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كُلُّهُ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altLang="en-US" sz="32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وَٱلْأَنْبِيَاءُ</a:t>
            </a: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 22: 39- 40).</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2287293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230414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9767890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4786" name="Title 1"/>
          <p:cNvSpPr>
            <a:spLocks noGrp="1"/>
          </p:cNvSpPr>
          <p:nvPr>
            <p:ph type="title"/>
          </p:nvPr>
        </p:nvSpPr>
        <p:spPr>
          <a:xfrm>
            <a:off x="-36513" y="-26988"/>
            <a:ext cx="9180513" cy="647701"/>
          </a:xfrm>
          <a:solidFill>
            <a:srgbClr val="1C3B1F"/>
          </a:solidFill>
        </p:spPr>
        <p:txBody>
          <a:bodyPr/>
          <a:lstStyle/>
          <a:p>
            <a:r>
              <a:rPr lang="ar-JO" sz="3200" b="1" dirty="0">
                <a:solidFill>
                  <a:srgbClr val="FFFFFF"/>
                </a:solidFill>
                <a:latin typeface="Arial" charset="0"/>
                <a:ea typeface="ＭＳ Ｐゴシック" charset="0"/>
              </a:rPr>
              <a:t>التلاميذ : يا له من هيكل مذهل (24: 1)</a:t>
            </a:r>
            <a:endParaRPr lang="en-US" sz="3200" b="1" dirty="0">
              <a:solidFill>
                <a:srgbClr val="FFFFFF"/>
              </a:solidFill>
              <a:latin typeface="Arial" charset="0"/>
              <a:ea typeface="ＭＳ Ｐゴシック" charset="0"/>
            </a:endParaRPr>
          </a:p>
        </p:txBody>
      </p:sp>
      <p:sp>
        <p:nvSpPr>
          <p:cNvPr id="5" name="Title 1"/>
          <p:cNvSpPr txBox="1">
            <a:spLocks/>
          </p:cNvSpPr>
          <p:nvPr/>
        </p:nvSpPr>
        <p:spPr bwMode="auto">
          <a:xfrm>
            <a:off x="5508625" y="2420938"/>
            <a:ext cx="3490913" cy="23764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يسوع : إنه لا يترك ههنا حجر على حجر لا ينقض (24: 2)</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التلاميذ : متى ؟ ما هي العلامة (24: 3)</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59107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6" name="Picture 2" descr="pompeii-01.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0" y="96520"/>
            <a:ext cx="9144000" cy="523220"/>
          </a:xfrm>
          <a:prstGeom prst="rect">
            <a:avLst/>
          </a:prstGeom>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C758"/>
                </a:solidFill>
                <a:effectLst>
                  <a:glow rad="101600">
                    <a:srgbClr val="000000">
                      <a:alpha val="75000"/>
                    </a:srgbClr>
                  </a:glow>
                </a:effectLst>
                <a:uLnTx/>
                <a:uFillTx/>
                <a:latin typeface="Albertus Extra Bold"/>
                <a:ea typeface="ＭＳ Ｐゴシック" charset="0"/>
                <a:cs typeface="Arial" panose="020B0604020202020204" pitchFamily="34" charset="0"/>
              </a:rPr>
              <a:t>التوازي بين دانيال 9: 27 وسفر الرؤيا</a:t>
            </a:r>
            <a:endParaRPr kumimoji="0" lang="en-US" sz="2800" b="0" i="0" u="none" strike="noStrike" kern="1200" cap="none" spc="0" normalizeH="0" baseline="0" noProof="0" dirty="0">
              <a:ln>
                <a:noFill/>
              </a:ln>
              <a:solidFill>
                <a:srgbClr val="FFC758"/>
              </a:solidFill>
              <a:effectLst>
                <a:glow rad="101600">
                  <a:srgbClr val="000000">
                    <a:alpha val="75000"/>
                  </a:srgbClr>
                </a:glow>
              </a:effectLst>
              <a:uLnTx/>
              <a:uFillTx/>
              <a:latin typeface="Albertus Extra Bold"/>
              <a:ea typeface="ＭＳ Ｐゴシック" charset="0"/>
              <a:cs typeface="Arial" panose="020B0604020202020204" pitchFamily="34" charset="0"/>
            </a:endParaRPr>
          </a:p>
        </p:txBody>
      </p:sp>
      <p:graphicFrame>
        <p:nvGraphicFramePr>
          <p:cNvPr id="3" name="Table 2">
            <a:extLst>
              <a:ext uri="{FF2B5EF4-FFF2-40B4-BE49-F238E27FC236}">
                <a16:creationId xmlns:a16="http://schemas.microsoft.com/office/drawing/2014/main" id="{5158DF0C-5F2D-11E0-D7C0-2926829799EE}"/>
              </a:ext>
            </a:extLst>
          </p:cNvPr>
          <p:cNvGraphicFramePr>
            <a:graphicFrameLocks noGrp="1"/>
          </p:cNvGraphicFramePr>
          <p:nvPr/>
        </p:nvGraphicFramePr>
        <p:xfrm>
          <a:off x="152400" y="701040"/>
          <a:ext cx="8849360" cy="6048972"/>
        </p:xfrm>
        <a:graphic>
          <a:graphicData uri="http://schemas.openxmlformats.org/drawingml/2006/table">
            <a:tbl>
              <a:tblPr firstRow="1" bandRow="1">
                <a:tableStyleId>{2D5ABB26-0587-4C30-8999-92F81FD0307C}</a:tableStyleId>
              </a:tblPr>
              <a:tblGrid>
                <a:gridCol w="2346110">
                  <a:extLst>
                    <a:ext uri="{9D8B030D-6E8A-4147-A177-3AD203B41FA5}">
                      <a16:colId xmlns:a16="http://schemas.microsoft.com/office/drawing/2014/main" val="704019326"/>
                    </a:ext>
                  </a:extLst>
                </a:gridCol>
                <a:gridCol w="2695968">
                  <a:extLst>
                    <a:ext uri="{9D8B030D-6E8A-4147-A177-3AD203B41FA5}">
                      <a16:colId xmlns:a16="http://schemas.microsoft.com/office/drawing/2014/main" val="3878789484"/>
                    </a:ext>
                  </a:extLst>
                </a:gridCol>
                <a:gridCol w="3807282">
                  <a:extLst>
                    <a:ext uri="{9D8B030D-6E8A-4147-A177-3AD203B41FA5}">
                      <a16:colId xmlns:a16="http://schemas.microsoft.com/office/drawing/2014/main" val="1966333142"/>
                    </a:ext>
                  </a:extLst>
                </a:gridCol>
              </a:tblGrid>
              <a:tr h="852714">
                <a:tc>
                  <a:txBody>
                    <a:bodyPr/>
                    <a:lstStyle/>
                    <a:p>
                      <a:pPr algn="ctr" rtl="1"/>
                      <a:r>
                        <a:rPr lang="ar-JO" sz="2400" b="1"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الموضوع</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ar-JO" sz="2400" b="1"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دانيال 9: 27</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ar-JO" sz="2400" b="1"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رؤيا 6-19</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678624118"/>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بدء الضيقة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عهد سلام</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راكب على فرس أبيض (6: 1)</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81576533"/>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الهيكل</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ذبائح</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الهيكل (11: 1-2)</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2973925"/>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الفترة الزمنية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نصف 7 سنوات</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1260يوم، 42 شهر</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(11: </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2</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3</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a:t>
                      </a:r>
                      <a:endPar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38356844"/>
                  </a:ext>
                </a:extLst>
              </a:tr>
              <a:tr h="852714">
                <a:tc>
                  <a:txBody>
                    <a:bodyPr/>
                    <a:lstStyle/>
                    <a:p>
                      <a:pPr algn="ctr" defTabSz="914400" rtl="1" fontAlgn="base">
                        <a:lnSpc>
                          <a:spcPct val="90000"/>
                        </a:lnSpc>
                        <a:spcBef>
                          <a:spcPct val="50000"/>
                        </a:spcBef>
                        <a:spcAft>
                          <a:spcPct val="0"/>
                        </a:spcAft>
                        <a:defRPr/>
                      </a:pPr>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اضطهاد ضد </a:t>
                      </a:r>
                    </a:p>
                    <a:p>
                      <a:pPr algn="ctr" defTabSz="914400" rtl="1" fontAlgn="base">
                        <a:lnSpc>
                          <a:spcPct val="90000"/>
                        </a:lnSpc>
                        <a:spcBef>
                          <a:spcPct val="50000"/>
                        </a:spcBef>
                        <a:spcAft>
                          <a:spcPct val="0"/>
                        </a:spcAft>
                        <a:defRPr/>
                      </a:pPr>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المسيح لليهود</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الذي يصنع خراب</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الإضطهاد (13: 7)</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8171651"/>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صورة ضد المسيح</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رجسة الخراب</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صورة ضد المسيح (13: 11-15)</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7824807"/>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نهاية الضيقة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دمار المخرب</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هزيمة ضد المسيح (19: 20)</a:t>
                      </a:r>
                      <a:r>
                        <a:rPr lang="en-US" sz="2400" b="1" dirty="0">
                          <a:solidFill>
                            <a:srgbClr val="FFFF00"/>
                          </a:solidFill>
                          <a:effectLst>
                            <a:glow rad="101600">
                              <a:srgbClr val="000000">
                                <a:alpha val="75000"/>
                              </a:srgbClr>
                            </a:glow>
                          </a:effectLst>
                          <a:latin typeface="Arial Narrow"/>
                          <a:ea typeface="ＭＳ Ｐゴシック" charset="0"/>
                          <a:cs typeface="Arial" panose="020B0604020202020204" pitchFamily="34" charset="0"/>
                        </a:rPr>
                        <a:t> </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31896269"/>
                  </a:ext>
                </a:extLst>
              </a:tr>
            </a:tbl>
          </a:graphicData>
        </a:graphic>
      </p:graphicFrame>
    </p:spTree>
    <p:extLst>
      <p:ext uri="{BB962C8B-B14F-4D97-AF65-F5344CB8AC3E}">
        <p14:creationId xmlns:p14="http://schemas.microsoft.com/office/powerpoint/2010/main" val="22001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dirty="0"/>
              <a:t>محتويات الدينونة</a:t>
            </a:r>
            <a:endParaRPr lang="en-US" dirty="0"/>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a:ea typeface="Osaka" charset="-128"/>
                          <a:cs typeface="Arial"/>
                        </a:rPr>
                        <a:t>ختوم</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أبواق</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جامات</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١</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0000"/>
                          </a:solidFill>
                          <a:effectLst/>
                          <a:latin typeface="Arial"/>
                          <a:ea typeface="Osaka" charset="-128"/>
                          <a:cs typeface="Arial"/>
                        </a:rPr>
                        <a:t>ابيض: غالب</a:t>
                      </a:r>
                      <a:endParaRPr kumimoji="0" lang="en-US" sz="1800" b="1" i="0" u="none" strike="noStrike" cap="none" normalizeH="0" baseline="0">
                        <a:ln>
                          <a:noFill/>
                        </a:ln>
                        <a:solidFill>
                          <a:srgbClr val="FF0000"/>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البرد والنار: ١/٣ الغطاء النباتي</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القروح</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٢</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الأحمر: الحرب</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a:ea typeface="Osaka" charset="-128"/>
                          <a:cs typeface="Arial"/>
                        </a:rPr>
                        <a:t>النار: ١/٣ مخلوقات بحري</a:t>
                      </a:r>
                      <a:r>
                        <a:rPr kumimoji="0" lang="ar-JO" sz="1800" b="1" i="0" u="none" strike="noStrike" cap="none" normalizeH="0" baseline="0" dirty="0">
                          <a:ln>
                            <a:noFill/>
                          </a:ln>
                          <a:solidFill>
                            <a:srgbClr val="FFCCFF"/>
                          </a:solidFill>
                          <a:effectLst/>
                          <a:latin typeface="Arial"/>
                          <a:ea typeface="Osaka" charset="-128"/>
                          <a:cs typeface="Arial"/>
                        </a:rPr>
                        <a:t>َّ</a:t>
                      </a:r>
                      <a:r>
                        <a:rPr kumimoji="0" lang="ar-SA" sz="1800" b="1" i="0" u="none" strike="noStrike" cap="none" normalizeH="0" baseline="0" dirty="0">
                          <a:ln>
                            <a:noFill/>
                          </a:ln>
                          <a:solidFill>
                            <a:srgbClr val="FFCCFF"/>
                          </a:solidFill>
                          <a:effectLst/>
                          <a:latin typeface="Arial"/>
                          <a:ea typeface="Osaka" charset="-128"/>
                          <a:cs typeface="Arial"/>
                        </a:rPr>
                        <a:t>ة</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a:ea typeface="Osaka" charset="-128"/>
                          <a:cs typeface="Arial"/>
                        </a:rPr>
                        <a:t>البحر إلى الدم</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٣</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الأسود: المجاعة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نجمة: ١/٣ المياه العذبة</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المياه العذبة إلي الدم</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٤</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شاحب: الموت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DFFEE"/>
                          </a:solidFill>
                          <a:effectLst/>
                          <a:latin typeface="Arial"/>
                          <a:ea typeface="Osaka" charset="-128"/>
                          <a:cs typeface="Arial"/>
                        </a:rPr>
                        <a:t>الظلام: ١/٣ الشمس و القمر والنجوم</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a:ea typeface="Osaka" charset="-128"/>
                          <a:cs typeface="Arial"/>
                        </a:rPr>
                        <a:t>الشمس تحرق الناس</a:t>
                      </a:r>
                      <a:endParaRPr kumimoji="0" lang="en-US" sz="1800" b="1" i="0" u="none" strike="noStrike" cap="none" normalizeH="0" baseline="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(الأبواق ٥-٧ هي الويلات)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٥</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طم</a:t>
                      </a:r>
                      <a:r>
                        <a:rPr kumimoji="0" lang="ar-JO" sz="1800" b="1" i="0" u="none" strike="noStrike" cap="none" normalizeH="0" baseline="0" dirty="0">
                          <a:ln>
                            <a:noFill/>
                          </a:ln>
                          <a:solidFill>
                            <a:schemeClr val="tx1"/>
                          </a:solidFill>
                          <a:effectLst/>
                          <a:latin typeface="Arial"/>
                          <a:ea typeface="Osaka" charset="-128"/>
                          <a:cs typeface="Arial"/>
                        </a:rPr>
                        <a:t>أ</a:t>
                      </a:r>
                      <a:r>
                        <a:rPr kumimoji="0" lang="ar-SA" sz="1800" b="1" i="0" u="none" strike="noStrike" cap="none" normalizeH="0" baseline="0" dirty="0">
                          <a:ln>
                            <a:noFill/>
                          </a:ln>
                          <a:solidFill>
                            <a:schemeClr val="tx1"/>
                          </a:solidFill>
                          <a:effectLst/>
                          <a:latin typeface="Arial"/>
                          <a:ea typeface="Osaka" charset="-128"/>
                          <a:cs typeface="Arial"/>
                        </a:rPr>
                        <a:t>نة: الشهداء</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ويل ١: الجراد</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مملكة الوحش المظلمة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٦</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الغضب: زلزال، علامات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a:ea typeface="Osaka" charset="-128"/>
                          <a:cs typeface="Arial"/>
                        </a:rPr>
                        <a:t>ويل ٢: الفرات الإعداد</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جفاف نهر الفرات</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a:t>
                      </a:r>
                      <a:r>
                        <a:rPr kumimoji="0" lang="ar-SA" sz="1800" b="1" i="0" u="none" strike="noStrike" cap="none" normalizeH="0" baseline="0">
                          <a:ln>
                            <a:noFill/>
                          </a:ln>
                          <a:solidFill>
                            <a:schemeClr val="tx1"/>
                          </a:solidFill>
                          <a:effectLst/>
                          <a:latin typeface="Arial"/>
                          <a:ea typeface="Osaka" charset="-128"/>
                          <a:cs typeface="Arial"/>
                        </a:rPr>
                        <a:t>١٤٤.٠٠٠ مختومين</a:t>
                      </a:r>
                      <a:r>
                        <a:rPr kumimoji="0" lang="en-US" sz="1800" b="1" i="0" u="none" strike="noStrike" cap="none" normalizeH="0" baseline="0">
                          <a:ln>
                            <a:noFill/>
                          </a:ln>
                          <a:solidFill>
                            <a:schemeClr val="tx1"/>
                          </a:solidFill>
                          <a:effectLst/>
                          <a:latin typeface="Arial"/>
                          <a:ea typeface="Osaka" charset="-128"/>
                          <a:cs typeface="Arial"/>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بوق  ٧ = غموض</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٧</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١/٢ ساعة صمت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ويل ٣: النصر وشيك</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زلزال وبرد</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66"/>
                </a:solidFill>
                <a:effectLst/>
                <a:uLnTx/>
                <a:uFillTx/>
                <a:latin typeface="Arial"/>
                <a:ea typeface="Osaka" charset="0"/>
                <a:cs typeface="Arial"/>
              </a:rPr>
              <a:t>٣٣٧</a:t>
            </a:r>
            <a:endParaRPr kumimoji="0" lang="en-US" sz="2000" b="1" i="0" u="none" strike="noStrike" kern="1200" cap="none" spc="0" normalizeH="0" baseline="0" noProof="0">
              <a:ln>
                <a:noFill/>
              </a:ln>
              <a:solidFill>
                <a:srgbClr val="FFFF66"/>
              </a:solidFill>
              <a:effectLst/>
              <a:uLnTx/>
              <a:uFillTx/>
              <a:latin typeface="Arial"/>
              <a:ea typeface="Osaka" charset="0"/>
              <a:cs typeface="Arial"/>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أحصنة</a:t>
            </a:r>
            <a:endParaRPr kumimoji="0" lang="en-US"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مقتبس من روبرت كروماكي</a:t>
            </a:r>
            <a:r>
              <a:rPr kumimoji="0" lang="en-US" sz="1200" b="0" i="0" u="none" strike="noStrike" kern="1200" cap="none" spc="0" normalizeH="0" baseline="0" noProof="0" dirty="0" err="1">
                <a:ln>
                  <a:noFill/>
                </a:ln>
                <a:solidFill>
                  <a:srgbClr val="FFFF66"/>
                </a:solidFill>
                <a:effectLst/>
                <a:uLnTx/>
                <a:uFillTx/>
                <a:latin typeface="Comic Sans MS" charset="0"/>
                <a:ea typeface="Osaka" charset="0"/>
                <a:cs typeface="Osaka" charset="0"/>
              </a:rPr>
              <a:t>i</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العهد الجديد</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مسح </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واين هاوس، التسلسل لزمني والخلفيَّة الرسوم البيانيَّة للعهد الجديد، ١٩</a:t>
            </a:r>
            <a:endPar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195897"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0" i="0"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2" name="Text Box 64">
            <a:extLst>
              <a:ext uri="{FF2B5EF4-FFF2-40B4-BE49-F238E27FC236}">
                <a16:creationId xmlns:a16="http://schemas.microsoft.com/office/drawing/2014/main" id="{DCC1792D-C411-943E-7BB7-A2ED862F33AF}"/>
              </a:ext>
            </a:extLst>
          </p:cNvPr>
          <p:cNvSpPr txBox="1">
            <a:spLocks noChangeArrowheads="1"/>
          </p:cNvSpPr>
          <p:nvPr/>
        </p:nvSpPr>
        <p:spPr bwMode="auto">
          <a:xfrm>
            <a:off x="2987824" y="838200"/>
            <a:ext cx="4680520" cy="461665"/>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ختم متى 24: 5-9 يوازي: </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3" name="Group 73">
            <a:extLst>
              <a:ext uri="{FF2B5EF4-FFF2-40B4-BE49-F238E27FC236}">
                <a16:creationId xmlns:a16="http://schemas.microsoft.com/office/drawing/2014/main" id="{3BA30CB9-24BF-190D-D5EE-BEABA7B83371}"/>
              </a:ext>
            </a:extLst>
          </p:cNvPr>
          <p:cNvGrpSpPr>
            <a:grpSpLocks/>
          </p:cNvGrpSpPr>
          <p:nvPr/>
        </p:nvGrpSpPr>
        <p:grpSpPr bwMode="auto">
          <a:xfrm>
            <a:off x="2987824" y="1447800"/>
            <a:ext cx="3657600" cy="457200"/>
            <a:chOff x="1824" y="912"/>
            <a:chExt cx="2304" cy="288"/>
          </a:xfrm>
        </p:grpSpPr>
        <p:sp>
          <p:nvSpPr>
            <p:cNvPr id="4" name="Text Box 65">
              <a:extLst>
                <a:ext uri="{FF2B5EF4-FFF2-40B4-BE49-F238E27FC236}">
                  <a16:creationId xmlns:a16="http://schemas.microsoft.com/office/drawing/2014/main" id="{F360E3C3-22F2-2908-BCF7-042689033D04}"/>
                </a:ext>
              </a:extLst>
            </p:cNvPr>
            <p:cNvSpPr txBox="1">
              <a:spLocks noChangeArrowheads="1"/>
            </p:cNvSpPr>
            <p:nvPr/>
          </p:nvSpPr>
          <p:spPr bwMode="auto">
            <a:xfrm>
              <a:off x="2064" y="912"/>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المضلون (24: 5)</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AutoShape 69">
              <a:extLst>
                <a:ext uri="{FF2B5EF4-FFF2-40B4-BE49-F238E27FC236}">
                  <a16:creationId xmlns:a16="http://schemas.microsoft.com/office/drawing/2014/main" id="{EF4F0C20-A1BE-B5F8-7711-70B23FF64269}"/>
                </a:ext>
              </a:extLst>
            </p:cNvPr>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6" name="Group 75">
            <a:extLst>
              <a:ext uri="{FF2B5EF4-FFF2-40B4-BE49-F238E27FC236}">
                <a16:creationId xmlns:a16="http://schemas.microsoft.com/office/drawing/2014/main" id="{45029BD0-5259-2710-9D32-0132653CEE3C}"/>
              </a:ext>
            </a:extLst>
          </p:cNvPr>
          <p:cNvGrpSpPr>
            <a:grpSpLocks/>
          </p:cNvGrpSpPr>
          <p:nvPr/>
        </p:nvGrpSpPr>
        <p:grpSpPr bwMode="auto">
          <a:xfrm>
            <a:off x="2987824" y="2616203"/>
            <a:ext cx="3657600" cy="461963"/>
            <a:chOff x="1824" y="1648"/>
            <a:chExt cx="2304" cy="291"/>
          </a:xfrm>
        </p:grpSpPr>
        <p:sp>
          <p:nvSpPr>
            <p:cNvPr id="7" name="Text Box 67">
              <a:extLst>
                <a:ext uri="{FF2B5EF4-FFF2-40B4-BE49-F238E27FC236}">
                  <a16:creationId xmlns:a16="http://schemas.microsoft.com/office/drawing/2014/main" id="{9989C16F-043D-96B5-9977-6D1630215AE9}"/>
                </a:ext>
              </a:extLst>
            </p:cNvPr>
            <p:cNvSpPr txBox="1">
              <a:spLocks noChangeArrowheads="1"/>
            </p:cNvSpPr>
            <p:nvPr/>
          </p:nvSpPr>
          <p:spPr bwMode="auto">
            <a:xfrm>
              <a:off x="2064" y="1648"/>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المجاعات (24: 7ب)</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 name="AutoShape 71">
              <a:extLst>
                <a:ext uri="{FF2B5EF4-FFF2-40B4-BE49-F238E27FC236}">
                  <a16:creationId xmlns:a16="http://schemas.microsoft.com/office/drawing/2014/main" id="{93E9B6B5-5B0C-5B0B-B439-FD745C1F9145}"/>
                </a:ext>
              </a:extLst>
            </p:cNvPr>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9" name="Group 77">
            <a:extLst>
              <a:ext uri="{FF2B5EF4-FFF2-40B4-BE49-F238E27FC236}">
                <a16:creationId xmlns:a16="http://schemas.microsoft.com/office/drawing/2014/main" id="{D809C482-ADF7-4095-F5C4-9DC017544325}"/>
              </a:ext>
            </a:extLst>
          </p:cNvPr>
          <p:cNvGrpSpPr>
            <a:grpSpLocks/>
          </p:cNvGrpSpPr>
          <p:nvPr/>
        </p:nvGrpSpPr>
        <p:grpSpPr bwMode="auto">
          <a:xfrm>
            <a:off x="2987824" y="4648202"/>
            <a:ext cx="5644456" cy="830263"/>
            <a:chOff x="1820" y="1648"/>
            <a:chExt cx="2107" cy="523"/>
          </a:xfrm>
        </p:grpSpPr>
        <p:sp>
          <p:nvSpPr>
            <p:cNvPr id="10" name="Text Box 78">
              <a:extLst>
                <a:ext uri="{FF2B5EF4-FFF2-40B4-BE49-F238E27FC236}">
                  <a16:creationId xmlns:a16="http://schemas.microsoft.com/office/drawing/2014/main" id="{E6438D23-63A2-1DFE-FAA6-A532FBAD0530}"/>
                </a:ext>
              </a:extLst>
            </p:cNvPr>
            <p:cNvSpPr txBox="1">
              <a:spLocks noChangeArrowheads="1"/>
            </p:cNvSpPr>
            <p:nvPr/>
          </p:nvSpPr>
          <p:spPr bwMode="auto">
            <a:xfrm>
              <a:off x="1962" y="1648"/>
              <a:ext cx="1965" cy="523"/>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الزلازل والفوضى العالمية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(24: 7ت، 10-13)</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AutoShape 79">
              <a:extLst>
                <a:ext uri="{FF2B5EF4-FFF2-40B4-BE49-F238E27FC236}">
                  <a16:creationId xmlns:a16="http://schemas.microsoft.com/office/drawing/2014/main" id="{2F8D4D0B-DFE8-3512-79C9-3CFA20255605}"/>
                </a:ext>
              </a:extLst>
            </p:cNvPr>
            <p:cNvSpPr>
              <a:spLocks noChangeArrowheads="1"/>
            </p:cNvSpPr>
            <p:nvPr/>
          </p:nvSpPr>
          <p:spPr bwMode="auto">
            <a:xfrm>
              <a:off x="1820" y="1718"/>
              <a:ext cx="253" cy="147"/>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2" name="Group 76">
            <a:extLst>
              <a:ext uri="{FF2B5EF4-FFF2-40B4-BE49-F238E27FC236}">
                <a16:creationId xmlns:a16="http://schemas.microsoft.com/office/drawing/2014/main" id="{6EAE43F1-70A0-862F-7251-341E317C8C00}"/>
              </a:ext>
            </a:extLst>
          </p:cNvPr>
          <p:cNvGrpSpPr>
            <a:grpSpLocks/>
          </p:cNvGrpSpPr>
          <p:nvPr/>
        </p:nvGrpSpPr>
        <p:grpSpPr bwMode="auto">
          <a:xfrm>
            <a:off x="2987824" y="4085088"/>
            <a:ext cx="3657600" cy="457200"/>
            <a:chOff x="1824" y="2016"/>
            <a:chExt cx="2304" cy="288"/>
          </a:xfrm>
        </p:grpSpPr>
        <p:sp>
          <p:nvSpPr>
            <p:cNvPr id="13" name="Text Box 68">
              <a:extLst>
                <a:ext uri="{FF2B5EF4-FFF2-40B4-BE49-F238E27FC236}">
                  <a16:creationId xmlns:a16="http://schemas.microsoft.com/office/drawing/2014/main" id="{3BF6F4D9-9CE5-DC53-F33B-EB83C0092B47}"/>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الشهداء (24: 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72">
              <a:extLst>
                <a:ext uri="{FF2B5EF4-FFF2-40B4-BE49-F238E27FC236}">
                  <a16:creationId xmlns:a16="http://schemas.microsoft.com/office/drawing/2014/main" id="{417BFCF4-75E7-C039-4089-466E56D9DF9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5" name="Group 74">
            <a:extLst>
              <a:ext uri="{FF2B5EF4-FFF2-40B4-BE49-F238E27FC236}">
                <a16:creationId xmlns:a16="http://schemas.microsoft.com/office/drawing/2014/main" id="{29085B0E-E686-FAEE-802A-887536A32A4A}"/>
              </a:ext>
            </a:extLst>
          </p:cNvPr>
          <p:cNvGrpSpPr>
            <a:grpSpLocks/>
          </p:cNvGrpSpPr>
          <p:nvPr/>
        </p:nvGrpSpPr>
        <p:grpSpPr bwMode="auto">
          <a:xfrm>
            <a:off x="2987824" y="2078832"/>
            <a:ext cx="3657600" cy="461963"/>
            <a:chOff x="1824" y="1280"/>
            <a:chExt cx="2304" cy="291"/>
          </a:xfrm>
        </p:grpSpPr>
        <p:sp>
          <p:nvSpPr>
            <p:cNvPr id="16" name="Text Box 66">
              <a:extLst>
                <a:ext uri="{FF2B5EF4-FFF2-40B4-BE49-F238E27FC236}">
                  <a16:creationId xmlns:a16="http://schemas.microsoft.com/office/drawing/2014/main" id="{9908D98E-00D7-1359-C4CF-F27FEB2684E8}"/>
                </a:ext>
              </a:extLst>
            </p:cNvPr>
            <p:cNvSpPr txBox="1">
              <a:spLocks noChangeArrowheads="1"/>
            </p:cNvSpPr>
            <p:nvPr/>
          </p:nvSpPr>
          <p:spPr bwMode="auto">
            <a:xfrm>
              <a:off x="2064" y="1280"/>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الحروب (24: 6-7أ)</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7" name="AutoShape 70">
              <a:extLst>
                <a:ext uri="{FF2B5EF4-FFF2-40B4-BE49-F238E27FC236}">
                  <a16:creationId xmlns:a16="http://schemas.microsoft.com/office/drawing/2014/main" id="{5DE2DE9F-2747-98C3-F0A8-529AD74275AE}"/>
                </a:ext>
              </a:extLst>
            </p:cNvPr>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8" name="Group 76">
            <a:extLst>
              <a:ext uri="{FF2B5EF4-FFF2-40B4-BE49-F238E27FC236}">
                <a16:creationId xmlns:a16="http://schemas.microsoft.com/office/drawing/2014/main" id="{EA916B9E-C427-3378-2F18-D8AA7A55E19B}"/>
              </a:ext>
            </a:extLst>
          </p:cNvPr>
          <p:cNvGrpSpPr>
            <a:grpSpLocks/>
          </p:cNvGrpSpPr>
          <p:nvPr/>
        </p:nvGrpSpPr>
        <p:grpSpPr bwMode="auto">
          <a:xfrm>
            <a:off x="2987824" y="3200400"/>
            <a:ext cx="3657600" cy="457200"/>
            <a:chOff x="1824" y="2016"/>
            <a:chExt cx="2304" cy="288"/>
          </a:xfrm>
        </p:grpSpPr>
        <p:sp>
          <p:nvSpPr>
            <p:cNvPr id="19" name="Text Box 68">
              <a:extLst>
                <a:ext uri="{FF2B5EF4-FFF2-40B4-BE49-F238E27FC236}">
                  <a16:creationId xmlns:a16="http://schemas.microsoft.com/office/drawing/2014/main" id="{FAF13C25-1086-3718-6CBA-1C97D23B6F41}"/>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الموت (24: 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AutoShape 72">
              <a:extLst>
                <a:ext uri="{FF2B5EF4-FFF2-40B4-BE49-F238E27FC236}">
                  <a16:creationId xmlns:a16="http://schemas.microsoft.com/office/drawing/2014/main" id="{934B6BC2-9A9C-385F-A717-F0BCC9481E6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spTree>
    <p:extLst>
      <p:ext uri="{BB962C8B-B14F-4D97-AF65-F5344CB8AC3E}">
        <p14:creationId xmlns:p14="http://schemas.microsoft.com/office/powerpoint/2010/main" val="1751605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ar-JO" sz="3200" b="1" dirty="0">
                <a:solidFill>
                  <a:srgbClr val="FFFFFF"/>
                </a:solidFill>
                <a:latin typeface="Arial" panose="020B0604020202020204" pitchFamily="34" charset="0"/>
                <a:cs typeface="Arial" panose="020B0604020202020204" pitchFamily="34" charset="0"/>
              </a:rPr>
              <a:t>عظة جبل الزيتون (متى 24-25)</a:t>
            </a:r>
            <a:endParaRPr lang="en-US" sz="3200" b="1" dirty="0">
              <a:solidFill>
                <a:srgbClr val="FFFFFF"/>
              </a:solidFill>
              <a:latin typeface="Arial" panose="020B0604020202020204" pitchFamily="34" charset="0"/>
              <a:cs typeface="Arial" panose="020B0604020202020204" pitchFamily="34" charset="0"/>
            </a:endParaRPr>
          </a:p>
        </p:txBody>
      </p:sp>
      <p:sp>
        <p:nvSpPr>
          <p:cNvPr id="301059" name="Text Box 3"/>
          <p:cNvSpPr txBox="1">
            <a:spLocks noChangeArrowheads="1"/>
          </p:cNvSpPr>
          <p:nvPr/>
        </p:nvSpPr>
        <p:spPr bwMode="auto">
          <a:xfrm>
            <a:off x="8532813" y="44450"/>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مقتبس من مارك ل. بيلي، ملاحظات صفية في كلية دالاس اللاهوتية، 1986</a:t>
            </a:r>
            <a:endPar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بداية آلام المخاض</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4-8</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الضيقة العظيمة</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9-14، 21-22</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رجسة               الخراب                (15-20)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أنبياء ومسحاء       كذبة</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23-26</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15" name="Text Box 4"/>
          <p:cNvSpPr txBox="1">
            <a:spLocks noChangeArrowheads="1"/>
          </p:cNvSpPr>
          <p:nvPr/>
        </p:nvSpPr>
        <p:spPr bwMode="auto">
          <a:xfrm>
            <a:off x="5076056" y="799437"/>
            <a:ext cx="4067944" cy="369332"/>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المجيء الثاني (27-31)</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5076056" y="1096788"/>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علامات في السماء (29-30)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4"/>
          <p:cNvSpPr txBox="1">
            <a:spLocks noChangeArrowheads="1"/>
          </p:cNvSpPr>
          <p:nvPr/>
        </p:nvSpPr>
        <p:spPr bwMode="auto">
          <a:xfrm>
            <a:off x="5076056" y="1394139"/>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مجيء ابن الإنسان (27، 30)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4"/>
          <p:cNvSpPr txBox="1">
            <a:spLocks noChangeArrowheads="1"/>
          </p:cNvSpPr>
          <p:nvPr/>
        </p:nvSpPr>
        <p:spPr bwMode="auto">
          <a:xfrm>
            <a:off x="5076056" y="1691490"/>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مائدة الطيور (28)</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9" name="Text Box 4"/>
          <p:cNvSpPr txBox="1">
            <a:spLocks noChangeArrowheads="1"/>
          </p:cNvSpPr>
          <p:nvPr/>
        </p:nvSpPr>
        <p:spPr bwMode="auto">
          <a:xfrm>
            <a:off x="5076056" y="1988840"/>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خلاص المختارين (31)</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متى 25: 31-46</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21" name="Text Box 4"/>
          <p:cNvSpPr txBox="1">
            <a:spLocks noChangeArrowheads="1"/>
          </p:cNvSpPr>
          <p:nvPr/>
        </p:nvSpPr>
        <p:spPr bwMode="auto">
          <a:xfrm>
            <a:off x="6336196" y="5035242"/>
            <a:ext cx="1368152"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دينونة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الأمم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الخراف</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الجداء</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6" name="Straight Connector 25"/>
          <p:cNvCxnSpPr/>
          <p:nvPr/>
        </p:nvCxnSpPr>
        <p:spPr bwMode="auto">
          <a:xfrm flipV="1">
            <a:off x="6987654" y="1119116"/>
            <a:ext cx="2156346" cy="13648"/>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6: 1-8: 5</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8" name="Text Box 4"/>
          <p:cNvSpPr txBox="1">
            <a:spLocks noChangeArrowheads="1"/>
          </p:cNvSpPr>
          <p:nvPr/>
        </p:nvSpPr>
        <p:spPr bwMode="auto">
          <a:xfrm>
            <a:off x="2934269" y="6167045"/>
            <a:ext cx="1205683"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12: 7-12</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13: 14</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التوازي        مع            رؤيا</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0" name="Text Box 4"/>
          <p:cNvSpPr txBox="1">
            <a:spLocks noChangeArrowheads="1"/>
          </p:cNvSpPr>
          <p:nvPr/>
        </p:nvSpPr>
        <p:spPr bwMode="auto">
          <a:xfrm>
            <a:off x="4320480" y="6167045"/>
            <a:ext cx="1565788"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12: 8-17</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8: 1-19: 10</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19: 11-21</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445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82335" y="13482"/>
            <a:ext cx="8861665" cy="6858000"/>
            <a:chOff x="282335" y="13482"/>
            <a:chExt cx="8861665" cy="6858000"/>
          </a:xfrm>
        </p:grpSpPr>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13" name="Rectangle 12"/>
            <p:cNvSpPr/>
            <p:nvPr/>
          </p:nvSpPr>
          <p:spPr bwMode="auto">
            <a:xfrm>
              <a:off x="2627784" y="1124744"/>
              <a:ext cx="597666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4" name="Rectangle 13"/>
            <p:cNvSpPr/>
            <p:nvPr/>
          </p:nvSpPr>
          <p:spPr bwMode="auto">
            <a:xfrm>
              <a:off x="4139952"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6" name="Rectangle 15"/>
            <p:cNvSpPr/>
            <p:nvPr/>
          </p:nvSpPr>
          <p:spPr bwMode="auto">
            <a:xfrm>
              <a:off x="1115616" y="3645024"/>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1151624" y="3212976"/>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8" name="Rectangle 17"/>
            <p:cNvSpPr/>
            <p:nvPr/>
          </p:nvSpPr>
          <p:spPr bwMode="auto">
            <a:xfrm>
              <a:off x="2411760" y="3212976"/>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9" name="Rectangle 18"/>
            <p:cNvSpPr/>
            <p:nvPr/>
          </p:nvSpPr>
          <p:spPr bwMode="auto">
            <a:xfrm>
              <a:off x="1115616" y="4077072"/>
              <a:ext cx="1080120" cy="1584176"/>
            </a:xfrm>
            <a:prstGeom prst="rect">
              <a:avLst/>
            </a:prstGeom>
            <a:solidFill>
              <a:srgbClr val="3300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0" name="Rectangle 19"/>
            <p:cNvSpPr/>
            <p:nvPr/>
          </p:nvSpPr>
          <p:spPr bwMode="auto">
            <a:xfrm>
              <a:off x="6444208"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2" name="Rectangle 21"/>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747464"/>
            <a:ext cx="9144000" cy="764704"/>
          </a:xfrm>
        </p:spPr>
        <p:txBody>
          <a:bodyPr/>
          <a:lstStyle/>
          <a:p>
            <a:r>
              <a:rPr lang="en-US" sz="3200" b="1" dirty="0">
                <a:latin typeface="Arial" panose="020B0604020202020204" pitchFamily="34" charset="0"/>
                <a:cs typeface="Arial" panose="020B0604020202020204" pitchFamily="34" charset="0"/>
              </a:rPr>
              <a:t>Dispensational Views on </a:t>
            </a:r>
            <a:r>
              <a:rPr lang="ar-SA" sz="3200" b="1" dirty="0">
                <a:latin typeface="Arial" panose="020B0604020202020204" pitchFamily="34" charset="0"/>
                <a:cs typeface="Arial" panose="020B0604020202020204" pitchFamily="34" charset="0"/>
              </a:rPr>
              <a:t>متى</a:t>
            </a:r>
            <a:r>
              <a:rPr lang="en-US" sz="3200" b="1" dirty="0">
                <a:latin typeface="Arial" panose="020B0604020202020204" pitchFamily="34" charset="0"/>
                <a:cs typeface="Arial" panose="020B0604020202020204" pitchFamily="34" charset="0"/>
              </a:rPr>
              <a:t> 24</a:t>
            </a:r>
          </a:p>
        </p:txBody>
      </p:sp>
      <p:sp>
        <p:nvSpPr>
          <p:cNvPr id="5" name="Rectangle 4"/>
          <p:cNvSpPr/>
          <p:nvPr/>
        </p:nvSpPr>
        <p:spPr>
          <a:xfrm>
            <a:off x="1547664" y="1052736"/>
            <a:ext cx="7416824" cy="830997"/>
          </a:xfrm>
          <a:prstGeom prst="rect">
            <a:avLst/>
          </a:prstGeom>
          <a:noFill/>
        </p:spPr>
        <p:txBody>
          <a:bodyPr wrap="square">
            <a:spAutoFit/>
          </a:bodyPr>
          <a:lstStyle/>
          <a:p>
            <a:pPr algn="ctr"/>
            <a:r>
              <a:rPr lang="ar-JO" altLang="zh-CN"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الحاضر والمستقبل (متى 24: 4-31)
</a:t>
            </a:r>
            <a:endParaRPr lang="en-SG"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6" name="Rectangle 5"/>
          <p:cNvSpPr/>
          <p:nvPr/>
        </p:nvSpPr>
        <p:spPr>
          <a:xfrm>
            <a:off x="4067944" y="2668850"/>
            <a:ext cx="1872208" cy="707886"/>
          </a:xfrm>
          <a:prstGeom prst="rect">
            <a:avLst/>
          </a:prstGeom>
          <a:solidFill>
            <a:schemeClr val="bg1"/>
          </a:solidFill>
        </p:spPr>
        <p:txBody>
          <a:bodyPr wrap="square">
            <a:spAutoFit/>
          </a:bodyPr>
          <a:lstStyle/>
          <a:p>
            <a:pPr algn="ctr"/>
            <a:r>
              <a:rPr lang="ar-JO" altLang="zh-CN" sz="2000" b="1" dirty="0">
                <a:latin typeface="Arial" panose="020B0604020202020204" pitchFamily="34" charset="0"/>
                <a:ea typeface="KaiTi" panose="02010609060101010101" pitchFamily="49" charset="-122"/>
                <a:cs typeface="Arial" panose="020B0604020202020204" pitchFamily="34" charset="0"/>
              </a:rPr>
              <a:t>عصر الكنيسة
</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7" name="Rectangle 6"/>
          <p:cNvSpPr/>
          <p:nvPr/>
        </p:nvSpPr>
        <p:spPr>
          <a:xfrm>
            <a:off x="6012160" y="2668850"/>
            <a:ext cx="2592288"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8" name="Rectangle 7"/>
          <p:cNvSpPr/>
          <p:nvPr/>
        </p:nvSpPr>
        <p:spPr>
          <a:xfrm>
            <a:off x="1053232" y="3284984"/>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9" name="Rectangle 8"/>
          <p:cNvSpPr/>
          <p:nvPr/>
        </p:nvSpPr>
        <p:spPr>
          <a:xfrm>
            <a:off x="1072482" y="3717032"/>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10" name="Rectangle 9"/>
          <p:cNvSpPr/>
          <p:nvPr/>
        </p:nvSpPr>
        <p:spPr>
          <a:xfrm>
            <a:off x="2316233" y="3284984"/>
            <a:ext cx="1391671" cy="184666"/>
          </a:xfrm>
          <a:prstGeom prst="rect">
            <a:avLst/>
          </a:prstGeom>
          <a:noFill/>
        </p:spPr>
        <p:txBody>
          <a:bodyPr wrap="square" lIns="0" tIns="0" rIns="0" bIns="0" anchor="ctr" anchorCtr="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11" name="Rectangle 10"/>
          <p:cNvSpPr/>
          <p:nvPr/>
        </p:nvSpPr>
        <p:spPr>
          <a:xfrm>
            <a:off x="1115616" y="4725144"/>
            <a:ext cx="1127070" cy="738664"/>
          </a:xfrm>
          <a:prstGeom prst="rect">
            <a:avLst/>
          </a:prstGeom>
          <a:noFill/>
        </p:spPr>
        <p:txBody>
          <a:bodyPr wrap="square" lIns="0" tIns="0" rIns="0" bIns="0" anchor="ctr" anchorCtr="0">
            <a:spAutoFit/>
          </a:bodyPr>
          <a:lstStyle/>
          <a:p>
            <a:pPr algn="ctr"/>
            <a:r>
              <a:rPr lang="ar-JO" altLang="zh-CN" sz="1600" dirty="0">
                <a:solidFill>
                  <a:schemeClr val="bg1"/>
                </a:solidFill>
                <a:latin typeface="Arial" panose="020B0604020202020204" pitchFamily="34" charset="0"/>
                <a:cs typeface="Arial" panose="020B0604020202020204" pitchFamily="34" charset="0"/>
              </a:rPr>
              <a:t>علامات الحاضر والمستقبل
</a:t>
            </a:r>
            <a:endParaRPr lang="en-US" altLang="zh-CN" sz="1600"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187624" y="44624"/>
            <a:ext cx="2952328" cy="954107"/>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a:t>
            </a:r>
            <a:endParaRPr lang="en-SG" dirty="0">
              <a:latin typeface="Arial" panose="020B0604020202020204" pitchFamily="34" charset="0"/>
              <a:ea typeface="KaiTi" panose="02010609060101010101" pitchFamily="49" charset="-122"/>
              <a:cs typeface="Arial" panose="020B0604020202020204" pitchFamily="34" charset="0"/>
            </a:endParaRPr>
          </a:p>
        </p:txBody>
      </p:sp>
    </p:spTree>
    <p:extLst>
      <p:ext uri="{BB962C8B-B14F-4D97-AF65-F5344CB8AC3E}">
        <p14:creationId xmlns:p14="http://schemas.microsoft.com/office/powerpoint/2010/main" val="4632188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3528" y="0"/>
            <a:ext cx="8603673" cy="6858000"/>
            <a:chOff x="323528" y="0"/>
            <a:chExt cx="8603673" cy="6858000"/>
          </a:xfrm>
        </p:grpSpPr>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r>
                <a:rPr lang="zh-CN" altLang="en-US" sz="1200" dirty="0">
                  <a:solidFill>
                    <a:schemeClr val="bg1"/>
                  </a:solidFill>
                  <a:latin typeface="Arial" panose="020B0604020202020204" pitchFamily="34" charset="0"/>
                  <a:ea typeface="KaiTi" panose="02010609060101010101" pitchFamily="49" charset="-122"/>
                  <a:cs typeface="Arial" panose="020B0604020202020204" pitchFamily="34" charset="0"/>
                </a:rPr>
                <a:t>未来的年代</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bwMode="auto">
            <a:xfrm>
              <a:off x="1763688" y="1052736"/>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4" name="Rectangle 13"/>
            <p:cNvSpPr/>
            <p:nvPr/>
          </p:nvSpPr>
          <p:spPr bwMode="auto">
            <a:xfrm>
              <a:off x="3851920" y="2348880"/>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5" name="Rectangle 14"/>
            <p:cNvSpPr/>
            <p:nvPr/>
          </p:nvSpPr>
          <p:spPr bwMode="auto">
            <a:xfrm>
              <a:off x="971600" y="3356992"/>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6" name="Rectangle 15"/>
            <p:cNvSpPr/>
            <p:nvPr/>
          </p:nvSpPr>
          <p:spPr bwMode="auto">
            <a:xfrm>
              <a:off x="1007608" y="2924944"/>
              <a:ext cx="1116120" cy="288032"/>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2267744" y="2924944"/>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0" name="Rectangle 19"/>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9" name="Rectangle 18"/>
            <p:cNvSpPr/>
            <p:nvPr/>
          </p:nvSpPr>
          <p:spPr bwMode="auto">
            <a:xfrm>
              <a:off x="6156176" y="2348880"/>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749300"/>
            <a:ext cx="9144000" cy="764704"/>
          </a:xfrm>
        </p:spPr>
        <p:txBody>
          <a:bodyPr/>
          <a:lstStyle/>
          <a:p>
            <a:r>
              <a:rPr lang="en-US" sz="3200" b="1" dirty="0">
                <a:latin typeface="Arial" panose="020B0604020202020204" pitchFamily="34" charset="0"/>
                <a:cs typeface="Arial" panose="020B0604020202020204" pitchFamily="34" charset="0"/>
              </a:rPr>
              <a:t>Dispensational Views on </a:t>
            </a:r>
            <a:r>
              <a:rPr lang="ar-SA" sz="3200" b="1" dirty="0">
                <a:latin typeface="Arial" panose="020B0604020202020204" pitchFamily="34" charset="0"/>
                <a:cs typeface="Arial" panose="020B0604020202020204" pitchFamily="34" charset="0"/>
              </a:rPr>
              <a:t>متى</a:t>
            </a:r>
            <a:r>
              <a:rPr lang="en-US" sz="3200" b="1" dirty="0">
                <a:latin typeface="Arial" panose="020B0604020202020204" pitchFamily="34" charset="0"/>
                <a:cs typeface="Arial" panose="020B0604020202020204" pitchFamily="34" charset="0"/>
              </a:rPr>
              <a:t> 24</a:t>
            </a:r>
          </a:p>
        </p:txBody>
      </p:sp>
      <p:sp>
        <p:nvSpPr>
          <p:cNvPr id="18" name="Rectangle 17"/>
          <p:cNvSpPr/>
          <p:nvPr/>
        </p:nvSpPr>
        <p:spPr bwMode="auto">
          <a:xfrm>
            <a:off x="971600" y="4293096"/>
            <a:ext cx="1080120" cy="1584176"/>
          </a:xfrm>
          <a:prstGeom prst="rect">
            <a:avLst/>
          </a:prstGeom>
          <a:solidFill>
            <a:srgbClr val="4E059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2" name="Rectangle 21"/>
          <p:cNvSpPr/>
          <p:nvPr/>
        </p:nvSpPr>
        <p:spPr>
          <a:xfrm>
            <a:off x="1538040" y="1023119"/>
            <a:ext cx="7282432" cy="707886"/>
          </a:xfrm>
          <a:prstGeom prst="rect">
            <a:avLst/>
          </a:prstGeom>
          <a:noFill/>
        </p:spPr>
        <p:txBody>
          <a:bodyPr wrap="square">
            <a:spAutoFit/>
          </a:bodyPr>
          <a:lstStyle/>
          <a:p>
            <a:pPr algn="ctr"/>
            <a:r>
              <a:rPr lang="ar-JO" altLang="zh-CN" sz="2000"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المستقبل (متى 24: 4-31): وجهة نظر التسلسل الزمني
</a:t>
            </a:r>
            <a:endParaRPr lang="en-SG" sz="2000" b="1" i="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3" name="Rectangle 22"/>
          <p:cNvSpPr/>
          <p:nvPr/>
        </p:nvSpPr>
        <p:spPr>
          <a:xfrm>
            <a:off x="3851920" y="2380818"/>
            <a:ext cx="1800200" cy="707886"/>
          </a:xfrm>
          <a:prstGeom prst="rect">
            <a:avLst/>
          </a:prstGeom>
          <a:solidFill>
            <a:schemeClr val="bg1"/>
          </a:solidFill>
        </p:spPr>
        <p:txBody>
          <a:bodyPr wrap="square">
            <a:spAutoFit/>
          </a:bodyPr>
          <a:lstStyle/>
          <a:p>
            <a:pPr algn="ctr"/>
            <a:r>
              <a:rPr lang="ar-JO" altLang="zh-CN" sz="2000" b="1" dirty="0">
                <a:latin typeface="Arial" panose="020B0604020202020204" pitchFamily="34" charset="0"/>
                <a:ea typeface="KaiTi" panose="02010609060101010101" pitchFamily="49" charset="-122"/>
                <a:cs typeface="Arial" panose="020B0604020202020204" pitchFamily="34" charset="0"/>
              </a:rPr>
              <a:t>عصر الكنيسة
</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24" name="Rectangle 23"/>
          <p:cNvSpPr/>
          <p:nvPr/>
        </p:nvSpPr>
        <p:spPr>
          <a:xfrm>
            <a:off x="5796136" y="2380818"/>
            <a:ext cx="2448272"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25" name="Rectangle 24"/>
          <p:cNvSpPr/>
          <p:nvPr/>
        </p:nvSpPr>
        <p:spPr>
          <a:xfrm>
            <a:off x="971600" y="2996952"/>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6" name="Rectangle 25"/>
          <p:cNvSpPr/>
          <p:nvPr/>
        </p:nvSpPr>
        <p:spPr>
          <a:xfrm>
            <a:off x="990850" y="3429000"/>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7" name="Rectangle 26"/>
          <p:cNvSpPr/>
          <p:nvPr/>
        </p:nvSpPr>
        <p:spPr>
          <a:xfrm>
            <a:off x="2234601" y="2996952"/>
            <a:ext cx="1391671" cy="184666"/>
          </a:xfrm>
          <a:prstGeom prst="rect">
            <a:avLst/>
          </a:prstGeom>
          <a:noFill/>
        </p:spPr>
        <p:txBody>
          <a:bodyPr wrap="square" lIns="0" tIns="0" rIns="0" bIns="0" anchor="ctr" anchorCtr="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8" name="Rectangle 27"/>
          <p:cNvSpPr/>
          <p:nvPr/>
        </p:nvSpPr>
        <p:spPr>
          <a:xfrm>
            <a:off x="1033984" y="4560222"/>
            <a:ext cx="1127070" cy="492443"/>
          </a:xfrm>
          <a:prstGeom prst="rect">
            <a:avLst/>
          </a:prstGeom>
          <a:noFill/>
        </p:spPr>
        <p:txBody>
          <a:bodyPr wrap="square" lIns="0" tIns="0" rIns="0" bIns="0" anchor="ctr" anchorCtr="0">
            <a:spAutoFit/>
          </a:bodyPr>
          <a:lstStyle/>
          <a:p>
            <a:pPr algn="ctr"/>
            <a:r>
              <a:rPr lang="ar-JO" altLang="zh-CN" sz="1600" dirty="0">
                <a:solidFill>
                  <a:schemeClr val="bg1"/>
                </a:solidFill>
                <a:latin typeface="Arial" panose="020B0604020202020204" pitchFamily="34" charset="0"/>
                <a:cs typeface="Arial" panose="020B0604020202020204" pitchFamily="34" charset="0"/>
              </a:rPr>
              <a:t>علامات المستقبل
</a:t>
            </a:r>
            <a:endParaRPr lang="en-US" altLang="zh-CN" sz="1600" dirty="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1105992" y="15007"/>
            <a:ext cx="2952328" cy="1384995"/>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
</a:t>
            </a:r>
            <a:endParaRPr lang="en-SG" dirty="0">
              <a:latin typeface="Arial" panose="020B0604020202020204" pitchFamily="34" charset="0"/>
              <a:ea typeface="KaiTi" panose="02010609060101010101" pitchFamily="49" charset="-122"/>
              <a:cs typeface="Arial" panose="020B0604020202020204" pitchFamily="34" charset="0"/>
            </a:endParaRPr>
          </a:p>
        </p:txBody>
      </p:sp>
      <p:sp>
        <p:nvSpPr>
          <p:cNvPr id="30" name="Rectangle 29"/>
          <p:cNvSpPr/>
          <p:nvPr/>
        </p:nvSpPr>
        <p:spPr>
          <a:xfrm>
            <a:off x="971600" y="5290755"/>
            <a:ext cx="1152128" cy="369332"/>
          </a:xfrm>
          <a:prstGeom prst="rect">
            <a:avLst/>
          </a:prstGeom>
          <a:noFill/>
        </p:spPr>
        <p:txBody>
          <a:bodyPr wrap="square" lIns="0" tIns="0" rIns="0" bIns="0" anchor="ctr" anchorCtr="0">
            <a:spAutoFit/>
          </a:bodyPr>
          <a:lstStyle/>
          <a:p>
            <a:pPr algn="ctr"/>
            <a:r>
              <a:rPr lang="ar-JO" altLang="zh-CN" sz="1200" i="1" dirty="0">
                <a:solidFill>
                  <a:schemeClr val="bg1"/>
                </a:solidFill>
                <a:latin typeface="Arial" panose="020B0604020202020204" pitchFamily="34" charset="0"/>
                <a:cs typeface="Arial" panose="020B0604020202020204" pitchFamily="34" charset="0"/>
              </a:rPr>
              <a:t>(التسلسل الزمني)
</a:t>
            </a:r>
            <a:endParaRPr lang="en-US" altLang="zh-CN" sz="12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73477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1520" y="0"/>
            <a:ext cx="8717797" cy="6858000"/>
            <a:chOff x="251520" y="0"/>
            <a:chExt cx="8717797" cy="6858000"/>
          </a:xfrm>
        </p:grpSpPr>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13" name="Rectangle 12"/>
            <p:cNvSpPr/>
            <p:nvPr/>
          </p:nvSpPr>
          <p:spPr bwMode="auto">
            <a:xfrm>
              <a:off x="2123728" y="1124744"/>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4" name="Rectangle 13"/>
            <p:cNvSpPr/>
            <p:nvPr/>
          </p:nvSpPr>
          <p:spPr bwMode="auto">
            <a:xfrm>
              <a:off x="3851920" y="249289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5" name="Rectangle 14"/>
            <p:cNvSpPr/>
            <p:nvPr/>
          </p:nvSpPr>
          <p:spPr bwMode="auto">
            <a:xfrm>
              <a:off x="971600" y="3429000"/>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6" name="Rectangle 15"/>
            <p:cNvSpPr/>
            <p:nvPr/>
          </p:nvSpPr>
          <p:spPr bwMode="auto">
            <a:xfrm>
              <a:off x="971600" y="3032962"/>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2195736" y="3068960"/>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8" name="Rectangle 17"/>
            <p:cNvSpPr/>
            <p:nvPr/>
          </p:nvSpPr>
          <p:spPr bwMode="auto">
            <a:xfrm>
              <a:off x="971600" y="3933056"/>
              <a:ext cx="1080120" cy="2160240"/>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0" name="Rectangle 19"/>
            <p:cNvSpPr/>
            <p:nvPr/>
          </p:nvSpPr>
          <p:spPr bwMode="auto">
            <a:xfrm>
              <a:off x="6228184" y="2420888"/>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747464"/>
            <a:ext cx="9144000" cy="764704"/>
          </a:xfrm>
        </p:spPr>
        <p:txBody>
          <a:bodyPr/>
          <a:lstStyle/>
          <a:p>
            <a:r>
              <a:rPr lang="en-US" sz="3200" b="1" dirty="0">
                <a:latin typeface="Arial" panose="020B0604020202020204" pitchFamily="34" charset="0"/>
                <a:cs typeface="Arial" panose="020B0604020202020204" pitchFamily="34" charset="0"/>
              </a:rPr>
              <a:t>Dispensational Views on </a:t>
            </a:r>
            <a:r>
              <a:rPr lang="ar-SA" sz="3200" b="1" dirty="0">
                <a:latin typeface="Arial" panose="020B0604020202020204" pitchFamily="34" charset="0"/>
                <a:cs typeface="Arial" panose="020B0604020202020204" pitchFamily="34" charset="0"/>
              </a:rPr>
              <a:t>متى</a:t>
            </a:r>
            <a:r>
              <a:rPr lang="en-US" sz="3200" b="1" dirty="0">
                <a:latin typeface="Arial" panose="020B0604020202020204" pitchFamily="34" charset="0"/>
                <a:cs typeface="Arial" panose="020B0604020202020204" pitchFamily="34" charset="0"/>
              </a:rPr>
              <a:t> 24</a:t>
            </a:r>
          </a:p>
        </p:txBody>
      </p:sp>
      <p:sp>
        <p:nvSpPr>
          <p:cNvPr id="25" name="Rectangle 24"/>
          <p:cNvSpPr/>
          <p:nvPr/>
        </p:nvSpPr>
        <p:spPr>
          <a:xfrm>
            <a:off x="899592" y="3122384"/>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6" name="Rectangle 25"/>
          <p:cNvSpPr/>
          <p:nvPr/>
        </p:nvSpPr>
        <p:spPr>
          <a:xfrm>
            <a:off x="918842" y="3554432"/>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7" name="Rectangle 26"/>
          <p:cNvSpPr/>
          <p:nvPr/>
        </p:nvSpPr>
        <p:spPr>
          <a:xfrm>
            <a:off x="2162593" y="3122384"/>
            <a:ext cx="1391671" cy="184666"/>
          </a:xfrm>
          <a:prstGeom prst="rect">
            <a:avLst/>
          </a:prstGeom>
          <a:noFill/>
        </p:spPr>
        <p:txBody>
          <a:bodyPr wrap="square" lIns="0" tIns="0" rIns="0" bIns="0" anchor="ctr" anchorCtr="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0" name="Rectangle 29"/>
          <p:cNvSpPr/>
          <p:nvPr/>
        </p:nvSpPr>
        <p:spPr>
          <a:xfrm>
            <a:off x="1538040" y="1167135"/>
            <a:ext cx="7282432" cy="707886"/>
          </a:xfrm>
          <a:prstGeom prst="rect">
            <a:avLst/>
          </a:prstGeom>
          <a:noFill/>
        </p:spPr>
        <p:txBody>
          <a:bodyPr wrap="square">
            <a:spAutoFit/>
          </a:bodyPr>
          <a:lstStyle/>
          <a:p>
            <a:pPr algn="ctr"/>
            <a:r>
              <a:rPr lang="ar-JO" altLang="zh-CN" sz="2000"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المستقبل (متى 24: 4-31): وجهة نظر رجعية
</a:t>
            </a:r>
            <a:endParaRPr lang="en-SG" sz="2000" b="1" i="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1" name="Rectangle 30"/>
          <p:cNvSpPr/>
          <p:nvPr/>
        </p:nvSpPr>
        <p:spPr>
          <a:xfrm>
            <a:off x="3851920" y="2524834"/>
            <a:ext cx="1800200"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عصر الكنيسة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2" name="Rectangle 31"/>
          <p:cNvSpPr/>
          <p:nvPr/>
        </p:nvSpPr>
        <p:spPr>
          <a:xfrm>
            <a:off x="5796136" y="2524834"/>
            <a:ext cx="2448272"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3" name="Rectangle 32"/>
          <p:cNvSpPr/>
          <p:nvPr/>
        </p:nvSpPr>
        <p:spPr>
          <a:xfrm>
            <a:off x="1033984" y="4560222"/>
            <a:ext cx="1127070" cy="492443"/>
          </a:xfrm>
          <a:prstGeom prst="rect">
            <a:avLst/>
          </a:prstGeom>
          <a:noFill/>
        </p:spPr>
        <p:txBody>
          <a:bodyPr wrap="square" lIns="0" tIns="0" rIns="0" bIns="0" anchor="ctr" anchorCtr="0">
            <a:spAutoFit/>
          </a:bodyPr>
          <a:lstStyle/>
          <a:p>
            <a:pPr algn="ctr"/>
            <a:r>
              <a:rPr lang="ar-JO" altLang="zh-CN" sz="1600" dirty="0">
                <a:solidFill>
                  <a:schemeClr val="bg1"/>
                </a:solidFill>
                <a:latin typeface="Arial" panose="020B0604020202020204" pitchFamily="34" charset="0"/>
                <a:cs typeface="Arial" panose="020B0604020202020204" pitchFamily="34" charset="0"/>
              </a:rPr>
              <a:t>علامات المستقبل
</a:t>
            </a:r>
            <a:endParaRPr lang="en-US" altLang="zh-CN" sz="1600" dirty="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1105992" y="15007"/>
            <a:ext cx="2952328" cy="1384995"/>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
</a:t>
            </a:r>
            <a:endParaRPr lang="en-SG" dirty="0">
              <a:latin typeface="Arial" panose="020B0604020202020204" pitchFamily="34" charset="0"/>
              <a:ea typeface="KaiTi" panose="02010609060101010101" pitchFamily="49" charset="-122"/>
              <a:cs typeface="Arial" panose="020B0604020202020204" pitchFamily="34" charset="0"/>
            </a:endParaRPr>
          </a:p>
        </p:txBody>
      </p:sp>
      <p:sp>
        <p:nvSpPr>
          <p:cNvPr id="35" name="Rectangle 34"/>
          <p:cNvSpPr/>
          <p:nvPr/>
        </p:nvSpPr>
        <p:spPr>
          <a:xfrm>
            <a:off x="971600" y="5383088"/>
            <a:ext cx="1152128" cy="184666"/>
          </a:xfrm>
          <a:prstGeom prst="rect">
            <a:avLst/>
          </a:prstGeom>
          <a:noFill/>
        </p:spPr>
        <p:txBody>
          <a:bodyPr wrap="square" lIns="0" tIns="0" rIns="0" bIns="0" anchor="ctr" anchorCtr="0">
            <a:spAutoFit/>
          </a:bodyPr>
          <a:lstStyle/>
          <a:p>
            <a:pPr algn="ctr"/>
            <a:r>
              <a:rPr lang="en-US" altLang="zh-CN" sz="1200" i="1" dirty="0">
                <a:solidFill>
                  <a:schemeClr val="bg1"/>
                </a:solidFill>
                <a:latin typeface="Arial" panose="020B0604020202020204" pitchFamily="34" charset="0"/>
                <a:cs typeface="Arial" panose="020B0604020202020204" pitchFamily="34" charset="0"/>
              </a:rPr>
              <a:t>(</a:t>
            </a:r>
            <a:r>
              <a:rPr lang="ar-SA" altLang="zh-CN" sz="1200" i="1" dirty="0">
                <a:solidFill>
                  <a:schemeClr val="bg1"/>
                </a:solidFill>
                <a:latin typeface="Arial" panose="020B0604020202020204" pitchFamily="34" charset="0"/>
                <a:cs typeface="Arial" panose="020B0604020202020204" pitchFamily="34" charset="0"/>
              </a:rPr>
              <a:t>(</a:t>
            </a:r>
            <a:r>
              <a:rPr lang="ar-JO" altLang="zh-CN" sz="1200" i="1" dirty="0">
                <a:solidFill>
                  <a:schemeClr val="bg1"/>
                </a:solidFill>
                <a:latin typeface="Arial" panose="020B0604020202020204" pitchFamily="34" charset="0"/>
                <a:cs typeface="Arial" panose="020B0604020202020204" pitchFamily="34" charset="0"/>
              </a:rPr>
              <a:t>بأثر رجعي)</a:t>
            </a:r>
            <a:endParaRPr lang="en-US" altLang="zh-CN" sz="12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67164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51141"/>
            <a:ext cx="9144000" cy="6734243"/>
            <a:chOff x="0" y="123757"/>
            <a:chExt cx="9144000" cy="6734243"/>
          </a:xfrm>
        </p:grpSpPr>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13" name="Rectangle 12"/>
            <p:cNvSpPr/>
            <p:nvPr/>
          </p:nvSpPr>
          <p:spPr bwMode="auto">
            <a:xfrm>
              <a:off x="1547664" y="1313384"/>
              <a:ext cx="705678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1" name="Rectangle 20"/>
            <p:cNvSpPr/>
            <p:nvPr/>
          </p:nvSpPr>
          <p:spPr bwMode="auto">
            <a:xfrm>
              <a:off x="3707904" y="2852936"/>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2" name="Rectangle 21"/>
            <p:cNvSpPr/>
            <p:nvPr/>
          </p:nvSpPr>
          <p:spPr bwMode="auto">
            <a:xfrm>
              <a:off x="791584" y="3861048"/>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3" name="Rectangle 22"/>
            <p:cNvSpPr/>
            <p:nvPr/>
          </p:nvSpPr>
          <p:spPr bwMode="auto">
            <a:xfrm>
              <a:off x="755576" y="3465010"/>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4" name="Rectangle 23"/>
            <p:cNvSpPr/>
            <p:nvPr/>
          </p:nvSpPr>
          <p:spPr bwMode="auto">
            <a:xfrm>
              <a:off x="2051720" y="3501008"/>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5" name="Rectangle 24"/>
            <p:cNvSpPr/>
            <p:nvPr/>
          </p:nvSpPr>
          <p:spPr bwMode="auto">
            <a:xfrm>
              <a:off x="755576" y="4365104"/>
              <a:ext cx="1080120" cy="1584176"/>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6" name="Rectangle 25"/>
            <p:cNvSpPr/>
            <p:nvPr/>
          </p:nvSpPr>
          <p:spPr bwMode="auto">
            <a:xfrm>
              <a:off x="971600" y="23326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7" name="Rectangle 26"/>
            <p:cNvSpPr/>
            <p:nvPr/>
          </p:nvSpPr>
          <p:spPr bwMode="auto">
            <a:xfrm>
              <a:off x="6084168" y="285293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675456"/>
            <a:ext cx="9144000" cy="764704"/>
          </a:xfrm>
        </p:spPr>
        <p:txBody>
          <a:bodyPr/>
          <a:lstStyle/>
          <a:p>
            <a:r>
              <a:rPr lang="en-US" sz="3200" b="1" dirty="0">
                <a:latin typeface="Arial" panose="020B0604020202020204" pitchFamily="34" charset="0"/>
                <a:cs typeface="Arial" panose="020B0604020202020204" pitchFamily="34" charset="0"/>
              </a:rPr>
              <a:t>Dispensational Views on </a:t>
            </a:r>
            <a:r>
              <a:rPr lang="ar-SA" sz="3200" b="1" dirty="0">
                <a:latin typeface="Arial" panose="020B0604020202020204" pitchFamily="34" charset="0"/>
                <a:cs typeface="Arial" panose="020B0604020202020204" pitchFamily="34" charset="0"/>
              </a:rPr>
              <a:t>متى</a:t>
            </a:r>
            <a:r>
              <a:rPr lang="en-US" sz="3200" b="1" dirty="0">
                <a:latin typeface="Arial" panose="020B0604020202020204" pitchFamily="34" charset="0"/>
                <a:cs typeface="Arial" panose="020B0604020202020204" pitchFamily="34" charset="0"/>
              </a:rPr>
              <a:t> 24</a:t>
            </a: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r>
              <a:rPr lang="zh-CN" altLang="en-US" dirty="0">
                <a:latin typeface="Arial" panose="020B0604020202020204" pitchFamily="34" charset="0"/>
                <a:ea typeface="KaiTi" panose="02010609060101010101" pitchFamily="49" charset="-122"/>
                <a:cs typeface="Arial" panose="020B0604020202020204" pitchFamily="34" charset="0"/>
              </a:rPr>
              <a:t>综合</a:t>
            </a:r>
            <a:endParaRPr lang="en-US" altLang="zh-CN" dirty="0">
              <a:latin typeface="Arial" panose="020B0604020202020204" pitchFamily="34" charset="0"/>
              <a:ea typeface="KaiTi" panose="02010609060101010101" pitchFamily="49" charset="-122"/>
              <a:cs typeface="Arial" panose="020B0604020202020204" pitchFamily="34" charset="0"/>
            </a:endParaRPr>
          </a:p>
          <a:p>
            <a:r>
              <a:rPr lang="zh-CN" altLang="en-US" dirty="0">
                <a:latin typeface="Arial" panose="020B0604020202020204" pitchFamily="34" charset="0"/>
                <a:ea typeface="KaiTi" panose="02010609060101010101" pitchFamily="49" charset="-122"/>
                <a:cs typeface="Arial" panose="020B0604020202020204" pitchFamily="34" charset="0"/>
              </a:rPr>
              <a:t>时代主义</a:t>
            </a:r>
            <a:endParaRPr lang="en-SG" dirty="0">
              <a:latin typeface="Arial" panose="020B0604020202020204" pitchFamily="34" charset="0"/>
              <a:ea typeface="KaiTi" panose="02010609060101010101" pitchFamily="49" charset="-122"/>
              <a:cs typeface="Arial" panose="020B0604020202020204" pitchFamily="34" charset="0"/>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30" name="Rectangle 29"/>
          <p:cNvSpPr/>
          <p:nvPr/>
        </p:nvSpPr>
        <p:spPr>
          <a:xfrm>
            <a:off x="683568" y="3503910"/>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1" name="Rectangle 30"/>
          <p:cNvSpPr/>
          <p:nvPr/>
        </p:nvSpPr>
        <p:spPr>
          <a:xfrm>
            <a:off x="702818" y="3935958"/>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2" name="Rectangle 31"/>
          <p:cNvSpPr/>
          <p:nvPr/>
        </p:nvSpPr>
        <p:spPr>
          <a:xfrm>
            <a:off x="1946569" y="3503910"/>
            <a:ext cx="1391671" cy="184666"/>
          </a:xfrm>
          <a:prstGeom prst="rect">
            <a:avLst/>
          </a:prstGeom>
          <a:noFill/>
        </p:spPr>
        <p:txBody>
          <a:bodyPr wrap="square" lIns="0" tIns="0" rIns="0" bIns="0" anchor="ctr" anchorCtr="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3" name="Rectangle 32"/>
          <p:cNvSpPr/>
          <p:nvPr/>
        </p:nvSpPr>
        <p:spPr>
          <a:xfrm>
            <a:off x="1322016" y="1268760"/>
            <a:ext cx="7282432" cy="707886"/>
          </a:xfrm>
          <a:prstGeom prst="rect">
            <a:avLst/>
          </a:prstGeom>
          <a:noFill/>
        </p:spPr>
        <p:txBody>
          <a:bodyPr wrap="square">
            <a:spAutoFit/>
          </a:bodyPr>
          <a:lstStyle/>
          <a:p>
            <a:pPr algn="ctr"/>
            <a:r>
              <a:rPr lang="ar-JO" altLang="zh-CN" sz="2000"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المستقبل (متى 24: 4-31): الأهمية الحالية
</a:t>
            </a:r>
            <a:endParaRPr lang="en-SG" sz="2000" b="1" i="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4" name="Rectangle 33"/>
          <p:cNvSpPr/>
          <p:nvPr/>
        </p:nvSpPr>
        <p:spPr>
          <a:xfrm>
            <a:off x="3635896" y="2906360"/>
            <a:ext cx="1800200"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عصر الكنيسة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5" name="Rectangle 34"/>
          <p:cNvSpPr/>
          <p:nvPr/>
        </p:nvSpPr>
        <p:spPr>
          <a:xfrm>
            <a:off x="5580112" y="2906360"/>
            <a:ext cx="2448272"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6" name="Rectangle 35"/>
          <p:cNvSpPr/>
          <p:nvPr/>
        </p:nvSpPr>
        <p:spPr>
          <a:xfrm>
            <a:off x="817960" y="4941748"/>
            <a:ext cx="1127070" cy="492443"/>
          </a:xfrm>
          <a:prstGeom prst="rect">
            <a:avLst/>
          </a:prstGeom>
          <a:noFill/>
        </p:spPr>
        <p:txBody>
          <a:bodyPr wrap="square" lIns="0" tIns="0" rIns="0" bIns="0" anchor="ctr" anchorCtr="0">
            <a:spAutoFit/>
          </a:bodyPr>
          <a:lstStyle/>
          <a:p>
            <a:pPr algn="ctr"/>
            <a:r>
              <a:rPr lang="ar-JO" altLang="zh-CN" sz="1600" dirty="0">
                <a:solidFill>
                  <a:schemeClr val="bg1"/>
                </a:solidFill>
                <a:latin typeface="Arial" panose="020B0604020202020204" pitchFamily="34" charset="0"/>
                <a:cs typeface="Arial" panose="020B0604020202020204" pitchFamily="34" charset="0"/>
              </a:rPr>
              <a:t>علامات المستقبل
</a:t>
            </a:r>
            <a:endParaRPr lang="en-US" altLang="zh-CN" sz="1600" dirty="0">
              <a:solidFill>
                <a:schemeClr val="bg1"/>
              </a:solidFill>
              <a:latin typeface="Arial" panose="020B0604020202020204" pitchFamily="34" charset="0"/>
              <a:cs typeface="Arial" panose="020B0604020202020204" pitchFamily="34" charset="0"/>
            </a:endParaRPr>
          </a:p>
        </p:txBody>
      </p:sp>
      <p:sp>
        <p:nvSpPr>
          <p:cNvPr id="37" name="Rectangle 36"/>
          <p:cNvSpPr/>
          <p:nvPr/>
        </p:nvSpPr>
        <p:spPr>
          <a:xfrm>
            <a:off x="889968" y="116632"/>
            <a:ext cx="3538016" cy="1384995"/>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
</a:t>
            </a:r>
            <a:endParaRPr lang="en-SG" dirty="0">
              <a:latin typeface="Arial" panose="020B0604020202020204" pitchFamily="34" charset="0"/>
              <a:ea typeface="KaiTi" panose="02010609060101010101" pitchFamily="49" charset="-122"/>
              <a:cs typeface="Arial" panose="020B0604020202020204" pitchFamily="34" charset="0"/>
            </a:endParaRPr>
          </a:p>
        </p:txBody>
      </p:sp>
      <p:sp>
        <p:nvSpPr>
          <p:cNvPr id="38" name="Rectangle 37"/>
          <p:cNvSpPr/>
          <p:nvPr/>
        </p:nvSpPr>
        <p:spPr>
          <a:xfrm>
            <a:off x="755576" y="5672281"/>
            <a:ext cx="1152128" cy="369332"/>
          </a:xfrm>
          <a:prstGeom prst="rect">
            <a:avLst/>
          </a:prstGeom>
          <a:noFill/>
        </p:spPr>
        <p:txBody>
          <a:bodyPr wrap="square" lIns="0" tIns="0" rIns="0" bIns="0" anchor="ctr" anchorCtr="0">
            <a:spAutoFit/>
          </a:bodyPr>
          <a:lstStyle/>
          <a:p>
            <a:pPr algn="ctr"/>
            <a:r>
              <a:rPr lang="ar-JO" altLang="zh-CN" sz="1200" i="1" dirty="0">
                <a:solidFill>
                  <a:schemeClr val="bg1"/>
                </a:solidFill>
                <a:latin typeface="Arial" panose="020B0604020202020204" pitchFamily="34" charset="0"/>
                <a:cs typeface="Arial" panose="020B0604020202020204" pitchFamily="34" charset="0"/>
              </a:rPr>
              <a:t>(الأهمية الحالية)
</a:t>
            </a:r>
            <a:endParaRPr lang="en-US" altLang="zh-CN" sz="12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6547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1186E-9DED-5E41-99B2-09D871CB9582}"/>
              </a:ext>
            </a:extLst>
          </p:cNvPr>
          <p:cNvGrpSpPr/>
          <p:nvPr/>
        </p:nvGrpSpPr>
        <p:grpSpPr>
          <a:xfrm>
            <a:off x="0" y="27384"/>
            <a:ext cx="9139238" cy="6858000"/>
            <a:chOff x="0" y="27384"/>
            <a:chExt cx="9139238" cy="6858000"/>
          </a:xfrm>
        </p:grpSpPr>
        <p:pic>
          <p:nvPicPr>
            <p:cNvPr id="16385" name="Picture 1" descr="KingdomBuilders-Verse.jpg">
              <a:extLst>
                <a:ext uri="{FF2B5EF4-FFF2-40B4-BE49-F238E27FC236}">
                  <a16:creationId xmlns:a16="http://schemas.microsoft.com/office/drawing/2014/main" id="{BAA6A3AC-9FCE-C246-AB51-227C3D4FE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ingdomBuilders-Verse.jpg">
              <a:extLst>
                <a:ext uri="{FF2B5EF4-FFF2-40B4-BE49-F238E27FC236}">
                  <a16:creationId xmlns:a16="http://schemas.microsoft.com/office/drawing/2014/main" id="{99F597F6-125C-7947-AA5A-84E102540D6D}"/>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2515689"/>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KingdomBuilders-Verse.jpg">
              <a:extLst>
                <a:ext uri="{FF2B5EF4-FFF2-40B4-BE49-F238E27FC236}">
                  <a16:creationId xmlns:a16="http://schemas.microsoft.com/office/drawing/2014/main" id="{7F60F308-4CE4-CF4B-A00B-91A6BB950675}"/>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75656" y="2996952"/>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KingdomBuilders-Verse.jpg">
              <a:extLst>
                <a:ext uri="{FF2B5EF4-FFF2-40B4-BE49-F238E27FC236}">
                  <a16:creationId xmlns:a16="http://schemas.microsoft.com/office/drawing/2014/main" id="{B2C95E8D-EFCE-E445-BD48-0BC114A77443}"/>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452207"/>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ingdomBuilders-Verse.jpg">
              <a:extLst>
                <a:ext uri="{FF2B5EF4-FFF2-40B4-BE49-F238E27FC236}">
                  <a16:creationId xmlns:a16="http://schemas.microsoft.com/office/drawing/2014/main" id="{C13C1EC6-EE8A-164A-9F5D-4D954C713BE2}"/>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933470"/>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1B2C0A1-125B-824D-BD8E-515972BA4B1B}"/>
              </a:ext>
            </a:extLst>
          </p:cNvPr>
          <p:cNvSpPr>
            <a:spLocks noGrp="1"/>
          </p:cNvSpPr>
          <p:nvPr>
            <p:ph type="ctrTitle"/>
          </p:nvPr>
        </p:nvSpPr>
        <p:spPr>
          <a:xfrm>
            <a:off x="2805348" y="4797152"/>
            <a:ext cx="3528541" cy="504056"/>
          </a:xfrm>
          <a:solidFill>
            <a:srgbClr val="313133"/>
          </a:solidFill>
          <a:ln>
            <a:solidFill>
              <a:srgbClr val="FFC000"/>
            </a:solidFill>
          </a:ln>
        </p:spPr>
        <p:txBody>
          <a:bodyPr/>
          <a:lstStyle/>
          <a:p>
            <a:pPr lvl="0">
              <a:defRPr/>
            </a:pPr>
            <a:r>
              <a:rPr lang="ar-SA" sz="2400" b="1" dirty="0">
                <a:solidFill>
                  <a:srgbClr val="FFFFFF"/>
                </a:solidFill>
                <a:latin typeface="Arial" panose="020B0604020202020204" pitchFamily="34" charset="0"/>
                <a:cs typeface="Arial" panose="020B0604020202020204" pitchFamily="34" charset="0"/>
              </a:rPr>
              <a:t>متى ٢٤ : ١٤</a:t>
            </a:r>
          </a:p>
        </p:txBody>
      </p:sp>
      <p:sp>
        <p:nvSpPr>
          <p:cNvPr id="4" name="Title 1">
            <a:extLst>
              <a:ext uri="{FF2B5EF4-FFF2-40B4-BE49-F238E27FC236}">
                <a16:creationId xmlns:a16="http://schemas.microsoft.com/office/drawing/2014/main" id="{D9EF8886-809A-F845-A37F-03C277203221}"/>
              </a:ext>
            </a:extLst>
          </p:cNvPr>
          <p:cNvSpPr txBox="1">
            <a:spLocks/>
          </p:cNvSpPr>
          <p:nvPr/>
        </p:nvSpPr>
        <p:spPr bwMode="auto">
          <a:xfrm>
            <a:off x="1833314" y="2276872"/>
            <a:ext cx="5472608"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lvl="0">
              <a:defRPr/>
            </a:pPr>
            <a:r>
              <a:rPr lang="ar-SA" sz="4000" b="1" kern="0" dirty="0">
                <a:solidFill>
                  <a:srgbClr val="FFFFFF"/>
                </a:solidFill>
                <a:latin typeface="Arial" panose="020B0604020202020204" pitchFamily="34" charset="0"/>
                <a:cs typeface="Arial" panose="020B0604020202020204" pitchFamily="34" charset="0"/>
              </a:rPr>
              <a:t>وَيُكْرَزُ بِبِشَارَةِ الْمَلَكُوتِ هَذِهِ فِي كُلِّ الْمَسْكُونَةِ شَهَادَةً لِجَمِيعِ الأُمَمِ. ثُمَّ يَأْتِي الْمُنْتَهَى. </a:t>
            </a:r>
          </a:p>
        </p:txBody>
      </p:sp>
    </p:spTree>
    <p:extLst>
      <p:ext uri="{BB962C8B-B14F-4D97-AF65-F5344CB8AC3E}">
        <p14:creationId xmlns:p14="http://schemas.microsoft.com/office/powerpoint/2010/main" val="1010352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متى 24: 15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فمتى نظرتم رجسة الخراب التي قال عنها دانيال النبي قائمة في المكان المقدس (ليفهم القارئ)</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يسوع أن دانيال 9: 27 كتب من قبل دانيال</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6961958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ar-JO" dirty="0">
                <a:latin typeface="Arial" panose="020B0604020202020204" pitchFamily="34" charset="0"/>
                <a:cs typeface="Arial" panose="020B0604020202020204" pitchFamily="34" charset="0"/>
              </a:rPr>
              <a:t>دينونة الأمم</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الخراف والجداء</a:t>
            </a:r>
            <a:r>
              <a:rPr lang="en-US" dirty="0">
                <a:latin typeface="Arial" panose="020B0604020202020204" pitchFamily="34" charset="0"/>
                <a:cs typeface="Arial" panose="020B0604020202020204" pitchFamily="34" charset="0"/>
              </a:rPr>
              <a:t>)</a:t>
            </a:r>
          </a:p>
        </p:txBody>
      </p:sp>
      <p:sp>
        <p:nvSpPr>
          <p:cNvPr id="207876" name="Text Box 4"/>
          <p:cNvSpPr txBox="1">
            <a:spLocks noChangeArrowheads="1"/>
          </p:cNvSpPr>
          <p:nvPr/>
        </p:nvSpPr>
        <p:spPr bwMode="auto">
          <a:xfrm>
            <a:off x="8404225" y="76200"/>
            <a:ext cx="70403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160</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7877" name="Rectangle 5"/>
          <p:cNvSpPr>
            <a:spLocks noChangeArrowheads="1"/>
          </p:cNvSpPr>
          <p:nvPr/>
        </p:nvSpPr>
        <p:spPr bwMode="auto">
          <a:xfrm>
            <a:off x="0" y="2819400"/>
            <a:ext cx="9144000" cy="3522406"/>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31 ومتى جاء ابن الإنسان في مجده وجميع الملائكة القديسين معه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فحينئذ يجلس على كرسي مجده 32 ويجتمع أمامه جميع </a:t>
            </a:r>
            <a:r>
              <a:rPr kumimoji="0" lang="ar-JO" altLang="ja-JP"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الشعوب</a:t>
            </a: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فيميز بعضهم من بعض كما </a:t>
            </a:r>
            <a:r>
              <a:rPr kumimoji="0" lang="ar-JO" altLang="ja-JP"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يميز الراعي الخراف من الجداء</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 </a:t>
            </a: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33 فيقيم الخراف عن يمينه والجداء عن اليسار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34 ثم يقول الملك للذين عن يمينه تعالوا يا مباركي أبي</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 رثوا الملكوت المعد لكم منذ تأسيس العالم</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(متى 25: 31-34)</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p:txBody>
      </p:sp>
      <p:pic>
        <p:nvPicPr>
          <p:cNvPr id="247812" name="Picture 7" descr="shepher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8047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ar-JO" b="1" dirty="0">
                <a:solidFill>
                  <a:schemeClr val="tx1"/>
                </a:solidFill>
                <a:latin typeface="Arial" charset="0"/>
                <a:ea typeface="ＭＳ Ｐゴシック" charset="0"/>
              </a:rPr>
              <a:t>أليس الخراف و الجداء متشابهين ؟</a:t>
            </a:r>
            <a:endParaRPr lang="en-US" b="1" dirty="0">
              <a:solidFill>
                <a:schemeClr val="tx1"/>
              </a:solidFill>
              <a:latin typeface="Arial" charset="0"/>
              <a:ea typeface="ＭＳ Ｐゴシック" charset="0"/>
            </a:endParaRP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ev 19 sheep-goat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8211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ar-JO" sz="3600" b="1" dirty="0">
                <a:solidFill>
                  <a:srgbClr val="FFFFFF"/>
                </a:solidFill>
                <a:latin typeface="Arial" charset="0"/>
                <a:ea typeface="ＭＳ Ｐゴシック" charset="0"/>
              </a:rPr>
              <a:t>دينونة الأمم</a:t>
            </a:r>
            <a:endParaRPr lang="en-US" sz="3600" b="1" dirty="0">
              <a:solidFill>
                <a:srgbClr val="FFFFFF"/>
              </a:solidFill>
              <a:latin typeface="Arial" charset="0"/>
              <a:ea typeface="ＭＳ Ｐゴシック" charset="0"/>
            </a:endParaRPr>
          </a:p>
        </p:txBody>
      </p:sp>
      <p:sp>
        <p:nvSpPr>
          <p:cNvPr id="378883" name="Title 1"/>
          <p:cNvSpPr txBox="1">
            <a:spLocks/>
          </p:cNvSpPr>
          <p:nvPr/>
        </p:nvSpPr>
        <p:spPr bwMode="auto">
          <a:xfrm>
            <a:off x="1588" y="620713"/>
            <a:ext cx="8773702"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31 ومتى جاء ابن الإنسان في مجده وجميع الملائكة القديسين معه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فحينئذ يجلس على كرسي مجده 32 ويجتمع أمامه جميع الشعوب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فيميز بعضهم من بعض كما يميز الراعي الخراف من الجداء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متى 25: 31-32</a:t>
            </a: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t>
            </a:r>
          </a:p>
        </p:txBody>
      </p:sp>
    </p:spTree>
    <p:extLst>
      <p:ext uri="{BB962C8B-B14F-4D97-AF65-F5344CB8AC3E}">
        <p14:creationId xmlns:p14="http://schemas.microsoft.com/office/powerpoint/2010/main" val="79368672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429300" y="0"/>
            <a:ext cx="5952699" cy="762000"/>
          </a:xfrm>
        </p:spPr>
        <p:txBody>
          <a:bodyPr/>
          <a:lstStyle/>
          <a:p>
            <a:pPr>
              <a:defRPr/>
            </a:pPr>
            <a:r>
              <a:rPr lang="ar-JO" sz="3600" b="1" dirty="0">
                <a:solidFill>
                  <a:schemeClr val="tx1"/>
                </a:solidFill>
                <a:latin typeface="Arial"/>
                <a:ea typeface="+mj-ea"/>
                <a:cs typeface="Arial"/>
              </a:rPr>
              <a:t>دينونة</a:t>
            </a:r>
            <a:r>
              <a:rPr lang="ar-JO" sz="3600" b="1" dirty="0">
                <a:solidFill>
                  <a:schemeClr val="bg1"/>
                </a:solidFill>
                <a:effectLst>
                  <a:outerShdw blurRad="38100" dist="38100" dir="2700000" algn="tl">
                    <a:srgbClr val="000000">
                      <a:alpha val="43137"/>
                    </a:srgbClr>
                  </a:outerShdw>
                </a:effectLst>
                <a:latin typeface="Arial"/>
                <a:ea typeface="+mj-ea"/>
                <a:cs typeface="Arial"/>
              </a:rPr>
              <a:t> الأمم الحية</a:t>
            </a:r>
            <a:endParaRPr lang="en-US" sz="3600" b="1" dirty="0">
              <a:solidFill>
                <a:srgbClr val="16165D"/>
              </a:solidFill>
              <a:latin typeface="Arial"/>
              <a:ea typeface="+mj-ea"/>
              <a:cs typeface="Arial"/>
            </a:endParaRPr>
          </a:p>
        </p:txBody>
      </p:sp>
      <p:sp>
        <p:nvSpPr>
          <p:cNvPr id="8" name="TextBox 7"/>
          <p:cNvSpPr txBox="1">
            <a:spLocks noChangeArrowheads="1"/>
          </p:cNvSpPr>
          <p:nvPr/>
        </p:nvSpPr>
        <p:spPr bwMode="auto">
          <a:xfrm>
            <a:off x="0" y="4249992"/>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FF0000"/>
                </a:solidFill>
                <a:effectLst/>
                <a:uLnTx/>
                <a:uFillTx/>
                <a:latin typeface="Arial" pitchFamily="34" charset="0"/>
                <a:cs typeface="Arial" pitchFamily="34" charset="0"/>
              </a:rPr>
              <a:t>32 ويجتمع أمامه جميع الشعوب فيميز بعضهم من بعض </a:t>
            </a:r>
            <a:r>
              <a:rPr kumimoji="0" lang="ar-JO" altLang="ja-JP" sz="2800" b="1" i="0" u="none" strike="noStrike" kern="1200" cap="none" spc="0" normalizeH="0" baseline="0" noProof="0" dirty="0">
                <a:ln>
                  <a:noFill/>
                </a:ln>
                <a:solidFill>
                  <a:srgbClr val="000000"/>
                </a:solidFill>
                <a:effectLst/>
                <a:uLnTx/>
                <a:uFillTx/>
                <a:latin typeface="Arial" pitchFamily="34" charset="0"/>
                <a:cs typeface="Arial" pitchFamily="34" charset="0"/>
              </a:rPr>
              <a:t>كما يميز الراعي الخراف من الجداء</a:t>
            </a:r>
            <a:endParaRPr kumimoji="0" lang="en-US" altLang="ja-JP" sz="2800" b="1" i="0" u="none" strike="noStrike" kern="1200" cap="none" spc="0" normalizeH="0" baseline="0" noProof="0" dirty="0">
              <a:ln>
                <a:noFill/>
              </a:ln>
              <a:solidFill>
                <a:srgbClr val="000000"/>
              </a:solidFill>
              <a:effectLst/>
              <a:uLnTx/>
              <a:uFillTx/>
              <a:latin typeface="Arial" pitchFamily="34" charset="0"/>
              <a:cs typeface="Arial" pitchFamily="34" charset="0"/>
            </a:endParaRP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cs typeface="Arial" pitchFamily="34" charset="0"/>
              </a:rPr>
              <a:t>33 فيقيم الخراف عن يمينه والجداء عن اليسار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cs typeface="Arial" pitchFamily="34" charset="0"/>
              </a:rPr>
              <a:t>34 ثم يقول الملك للذين عن يمينه تعالوا يا مباركي أبي رثوا الملكوت المعد لكم منذ تأسيس العالم</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sz="2800" b="1" i="0" u="none" strike="noStrike" kern="1200" cap="none" spc="0" normalizeH="0" baseline="0" noProof="0" dirty="0">
                <a:ln>
                  <a:noFill/>
                </a:ln>
                <a:solidFill>
                  <a:srgbClr val="000000"/>
                </a:solidFill>
                <a:effectLst/>
                <a:uLnTx/>
                <a:uFillTx/>
                <a:latin typeface="Arial" pitchFamily="34" charset="0"/>
                <a:cs typeface="Arial" pitchFamily="34" charset="0"/>
              </a:rPr>
              <a:t>(متى 25: 31-34)</a:t>
            </a:r>
            <a:endParaRPr kumimoji="0" lang="en-US" sz="28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9" name="TextBox 8"/>
          <p:cNvSpPr txBox="1">
            <a:spLocks noChangeArrowheads="1"/>
          </p:cNvSpPr>
          <p:nvPr/>
        </p:nvSpPr>
        <p:spPr bwMode="auto">
          <a:xfrm>
            <a:off x="5702300" y="1512888"/>
            <a:ext cx="34417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3200" b="1" i="0" u="none" strike="noStrike" kern="1200" cap="none" spc="0" normalizeH="0" baseline="0" noProof="0" dirty="0">
                <a:ln>
                  <a:noFill/>
                </a:ln>
                <a:solidFill>
                  <a:srgbClr val="000000"/>
                </a:solidFill>
                <a:effectLst/>
                <a:uLnTx/>
                <a:uFillTx/>
                <a:latin typeface="Arial" pitchFamily="34" charset="0"/>
                <a:cs typeface="Arial" pitchFamily="34" charset="0"/>
              </a:rPr>
              <a:t>31 ومتى جاء ابن الإنسان في مجده وجميع الملائكة القديسين معه فحينئذ يجلس على كرسي مجده</a:t>
            </a:r>
            <a:endParaRPr kumimoji="0" lang="en-US" sz="32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979800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388358" y="0"/>
            <a:ext cx="6069841" cy="762000"/>
          </a:xfrm>
        </p:spPr>
        <p:txBody>
          <a:bodyPr/>
          <a:lstStyle/>
          <a:p>
            <a:pPr>
              <a:defRPr/>
            </a:pPr>
            <a:r>
              <a:rPr lang="ar-JO" sz="3600" b="1" dirty="0">
                <a:solidFill>
                  <a:schemeClr val="tx1"/>
                </a:solidFill>
                <a:latin typeface="Arial" panose="020B0604020202020204" pitchFamily="34" charset="0"/>
                <a:ea typeface="+mj-ea"/>
                <a:cs typeface="Arial" panose="020B0604020202020204" pitchFamily="34" charset="0"/>
              </a:rPr>
              <a:t>دينونة</a:t>
            </a:r>
            <a:r>
              <a:rPr lang="ar-JO" sz="36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الأمم الحية</a:t>
            </a:r>
            <a:endParaRPr lang="en-US" sz="3600" b="1" dirty="0">
              <a:solidFill>
                <a:srgbClr val="16165D"/>
              </a:solidFill>
              <a:latin typeface="Arial" panose="020B0604020202020204" pitchFamily="34" charset="0"/>
              <a:ea typeface="+mj-ea"/>
              <a:cs typeface="Arial" panose="020B0604020202020204" pitchFamily="34" charset="0"/>
            </a:endParaRPr>
          </a:p>
        </p:txBody>
      </p:sp>
      <p:sp>
        <p:nvSpPr>
          <p:cNvPr id="7" name="TextBox 6"/>
          <p:cNvSpPr txBox="1">
            <a:spLocks noChangeArrowheads="1"/>
          </p:cNvSpPr>
          <p:nvPr/>
        </p:nvSpPr>
        <p:spPr bwMode="auto">
          <a:xfrm>
            <a:off x="-41784" y="4011613"/>
            <a:ext cx="91440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 كنت غريباً فلم تأووني عرياناً فلم تكسوني كريضاً ومحبوساً فلم تزوروني</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 حينئذ يجيبونه هم أيضاً قائلين يا رب متى رأيناك جائعاً أو عطشاناً أو غريباً أو عرياناً أو مريضاً أو محبوساً ولم نخدمك ؟</a:t>
            </a:r>
            <a:endPar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 فيجيبهم قائلاً الحق أقول لكم بما أنكم لم تفعلوه بأحد هؤلاء الأصاغر فبي لم تفعلوا</a:t>
            </a:r>
            <a:endPar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46 </a:t>
            </a:r>
            <a:r>
              <a:rPr kumimoji="0" lang="ar-JO"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فيمضي هؤلاء إلى عذاب أبدي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والأبرار إلى حياة أبدية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673216" y="868363"/>
            <a:ext cx="3429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 ثم يقول أيضاً للذين عن اليسار </a:t>
            </a:r>
            <a:r>
              <a:rPr kumimoji="0" lang="ar-JO" altLang="ja-JP"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اذهبوا عني يا ملاعين إلى النار الأبدية </a:t>
            </a:r>
            <a:endPar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المعدة لإبليس وملائكته</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42 لأني جعت فلم تطعموني عطشت فلم تسقوني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508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7009" name="Straight Arrow Connector 55"/>
          <p:cNvCxnSpPr>
            <a:cxnSpLocks noChangeShapeType="1"/>
          </p:cNvCxnSpPr>
          <p:nvPr/>
        </p:nvCxnSpPr>
        <p:spPr bwMode="auto">
          <a:xfrm flipV="1">
            <a:off x="6516688" y="3357564"/>
            <a:ext cx="0" cy="1295400"/>
          </a:xfrm>
          <a:prstGeom prst="straightConnector1">
            <a:avLst/>
          </a:prstGeom>
          <a:noFill/>
          <a:ln w="28575">
            <a:solidFill>
              <a:srgbClr val="FFFFFF"/>
            </a:solidFill>
            <a:prstDash val="sysDash"/>
            <a:round/>
            <a:headEnd/>
            <a:tailEnd/>
          </a:ln>
          <a:extLst>
            <a:ext uri="{909E8E84-426E-40dd-AFC4-6F175D3DCCD1}">
              <a14:hiddenFill xmlns="" xmlns:a14="http://schemas.microsoft.com/office/drawing/2010/main">
                <a:noFill/>
              </a14:hiddenFill>
            </a:ext>
          </a:extLst>
        </p:spPr>
      </p:cxnSp>
      <p:grpSp>
        <p:nvGrpSpPr>
          <p:cNvPr id="427010" name="Group 50"/>
          <p:cNvGrpSpPr>
            <a:grpSpLocks/>
          </p:cNvGrpSpPr>
          <p:nvPr/>
        </p:nvGrpSpPr>
        <p:grpSpPr bwMode="auto">
          <a:xfrm>
            <a:off x="1403350" y="3357564"/>
            <a:ext cx="4464050" cy="1079500"/>
            <a:chOff x="611560" y="3356992"/>
            <a:chExt cx="4464496" cy="1080120"/>
          </a:xfrm>
        </p:grpSpPr>
        <p:sp>
          <p:nvSpPr>
            <p:cNvPr id="42703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427011" name="Rectangle 35"/>
          <p:cNvSpPr>
            <a:spLocks noChangeArrowheads="1"/>
          </p:cNvSpPr>
          <p:nvPr/>
        </p:nvSpPr>
        <p:spPr bwMode="auto">
          <a:xfrm>
            <a:off x="-71431" y="3068638"/>
            <a:ext cx="9251951" cy="360362"/>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12" name="Rectangle 4"/>
          <p:cNvSpPr>
            <a:spLocks noGrp="1" noChangeArrowheads="1"/>
          </p:cNvSpPr>
          <p:nvPr>
            <p:ph type="title" idx="4294967295"/>
          </p:nvPr>
        </p:nvSpPr>
        <p:spPr>
          <a:xfrm>
            <a:off x="971557" y="609607"/>
            <a:ext cx="7129463" cy="646113"/>
          </a:xfrm>
          <a:solidFill>
            <a:srgbClr val="000000"/>
          </a:solidFill>
        </p:spPr>
        <p:txBody>
          <a:bodyPr anchor="t">
            <a:spAutoFit/>
          </a:bodyPr>
          <a:lstStyle/>
          <a:p>
            <a:pPr eaLnBrk="1" hangingPunct="1"/>
            <a:r>
              <a:rPr lang="ar-JO" sz="3600" b="1" dirty="0">
                <a:latin typeface="Arial" panose="020B0604020202020204" pitchFamily="34" charset="0"/>
                <a:cs typeface="Arial" panose="020B0604020202020204" pitchFamily="34" charset="0"/>
              </a:rPr>
              <a:t>ملخص خطاب جبل الزيتون</a:t>
            </a:r>
            <a:endParaRPr lang="en-US" sz="3600" b="1" dirty="0">
              <a:latin typeface="Arial" panose="020B0604020202020204" pitchFamily="34" charset="0"/>
              <a:cs typeface="Arial" panose="020B0604020202020204" pitchFamily="34" charset="0"/>
            </a:endParaRPr>
          </a:p>
        </p:txBody>
      </p:sp>
      <p:sp>
        <p:nvSpPr>
          <p:cNvPr id="427013" name="Text Box 2"/>
          <p:cNvSpPr txBox="1">
            <a:spLocks noChangeArrowheads="1"/>
          </p:cNvSpPr>
          <p:nvPr/>
        </p:nvSpPr>
        <p:spPr bwMode="auto">
          <a:xfrm>
            <a:off x="8578854" y="152404"/>
            <a:ext cx="530850"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27</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427014" name="TextBox 1"/>
          <p:cNvSpPr txBox="1">
            <a:spLocks noChangeArrowheads="1"/>
          </p:cNvSpPr>
          <p:nvPr/>
        </p:nvSpPr>
        <p:spPr bwMode="auto">
          <a:xfrm>
            <a:off x="2195520" y="3094499"/>
            <a:ext cx="1296987" cy="3693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عصر الكنيسة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5" name="TextBox 5"/>
          <p:cNvSpPr txBox="1">
            <a:spLocks noChangeArrowheads="1"/>
          </p:cNvSpPr>
          <p:nvPr/>
        </p:nvSpPr>
        <p:spPr bwMode="auto">
          <a:xfrm>
            <a:off x="7667625" y="3094499"/>
            <a:ext cx="1296988" cy="3693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الألفية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6" name="TextBox 6"/>
          <p:cNvSpPr txBox="1">
            <a:spLocks noChangeArrowheads="1"/>
          </p:cNvSpPr>
          <p:nvPr/>
        </p:nvSpPr>
        <p:spPr bwMode="auto">
          <a:xfrm>
            <a:off x="5940425" y="3094499"/>
            <a:ext cx="1295400" cy="3693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الضيقة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7" name="TextBox 7"/>
          <p:cNvSpPr txBox="1">
            <a:spLocks noChangeArrowheads="1"/>
          </p:cNvSpPr>
          <p:nvPr/>
        </p:nvSpPr>
        <p:spPr bwMode="auto">
          <a:xfrm>
            <a:off x="1403351" y="4089407"/>
            <a:ext cx="2447925" cy="33852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تشتت إسرائيل لوقا 21: 24</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8" name="TextBox 8"/>
          <p:cNvSpPr txBox="1">
            <a:spLocks noChangeArrowheads="1"/>
          </p:cNvSpPr>
          <p:nvPr/>
        </p:nvSpPr>
        <p:spPr bwMode="auto">
          <a:xfrm>
            <a:off x="3932245" y="4089407"/>
            <a:ext cx="1647825" cy="33852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العودة إلى الأرض</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9" name="TextBox 10"/>
          <p:cNvSpPr txBox="1">
            <a:spLocks noChangeArrowheads="1"/>
          </p:cNvSpPr>
          <p:nvPr/>
        </p:nvSpPr>
        <p:spPr bwMode="auto">
          <a:xfrm>
            <a:off x="6165857" y="5765800"/>
            <a:ext cx="2943225" cy="41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Adapted from Salem Kirban</a:t>
            </a:r>
            <a:br>
              <a:rPr kumimoji="0" lang="en-US"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1050" b="1"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Charts on Revelation</a:t>
            </a:r>
            <a:r>
              <a:rPr kumimoji="0" lang="en-US"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(1979), 48</a:t>
            </a:r>
          </a:p>
        </p:txBody>
      </p:sp>
      <p:sp>
        <p:nvSpPr>
          <p:cNvPr id="427020" name="TextBox 11"/>
          <p:cNvSpPr txBox="1">
            <a:spLocks noChangeArrowheads="1"/>
          </p:cNvSpPr>
          <p:nvPr/>
        </p:nvSpPr>
        <p:spPr bwMode="auto">
          <a:xfrm>
            <a:off x="6370645" y="3505200"/>
            <a:ext cx="1296987" cy="9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العظيمة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9: 27</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24: 15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1" name="TextBox 12"/>
          <p:cNvSpPr txBox="1">
            <a:spLocks noChangeArrowheads="1"/>
          </p:cNvSpPr>
          <p:nvPr/>
        </p:nvSpPr>
        <p:spPr bwMode="auto">
          <a:xfrm>
            <a:off x="6840465" y="4917860"/>
            <a:ext cx="1441450" cy="52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دينونة الأمم الوثنية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 31-46</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2" name="TextBox 13"/>
          <p:cNvSpPr txBox="1">
            <a:spLocks noChangeArrowheads="1"/>
          </p:cNvSpPr>
          <p:nvPr/>
        </p:nvSpPr>
        <p:spPr bwMode="auto">
          <a:xfrm>
            <a:off x="1042995" y="1739907"/>
            <a:ext cx="1296987" cy="52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70 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3" name="TextBox 14"/>
          <p:cNvSpPr txBox="1">
            <a:spLocks noChangeArrowheads="1"/>
          </p:cNvSpPr>
          <p:nvPr/>
        </p:nvSpPr>
        <p:spPr bwMode="auto">
          <a:xfrm>
            <a:off x="4321279" y="1739907"/>
            <a:ext cx="1763609" cy="52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الإختطاف</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تسالونيكي 4: 14-17</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4" name="TextBox 15"/>
          <p:cNvSpPr txBox="1">
            <a:spLocks noChangeArrowheads="1"/>
          </p:cNvSpPr>
          <p:nvPr/>
        </p:nvSpPr>
        <p:spPr bwMode="auto">
          <a:xfrm>
            <a:off x="5795970" y="1739907"/>
            <a:ext cx="1296987"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الثالث</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5" name="TextBox 16"/>
          <p:cNvSpPr txBox="1">
            <a:spLocks noChangeArrowheads="1"/>
          </p:cNvSpPr>
          <p:nvPr/>
        </p:nvSpPr>
        <p:spPr bwMode="auto">
          <a:xfrm>
            <a:off x="6804032" y="1739907"/>
            <a:ext cx="1647825" cy="738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الثاني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القديسين</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 23: 39، 24: 30</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6" name="TextBox 1"/>
          <p:cNvSpPr txBox="1">
            <a:spLocks noChangeArrowheads="1"/>
          </p:cNvSpPr>
          <p:nvPr/>
        </p:nvSpPr>
        <p:spPr bwMode="auto">
          <a:xfrm>
            <a:off x="179395" y="3094499"/>
            <a:ext cx="1296987" cy="3693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إسرائيل</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27" name="TextBox 1"/>
          <p:cNvSpPr txBox="1">
            <a:spLocks noChangeArrowheads="1"/>
          </p:cNvSpPr>
          <p:nvPr/>
        </p:nvSpPr>
        <p:spPr bwMode="auto">
          <a:xfrm>
            <a:off x="-144456" y="4519613"/>
            <a:ext cx="971551" cy="307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606 ق.م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8" name="TextBox 13"/>
          <p:cNvSpPr txBox="1">
            <a:spLocks noChangeArrowheads="1"/>
          </p:cNvSpPr>
          <p:nvPr/>
        </p:nvSpPr>
        <p:spPr bwMode="auto">
          <a:xfrm>
            <a:off x="46038" y="1739907"/>
            <a:ext cx="1077912" cy="738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الأول 586 ق.م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27029" name="Straight Arrow Connector 20"/>
          <p:cNvCxnSpPr>
            <a:cxnSpLocks noChangeShapeType="1"/>
          </p:cNvCxnSpPr>
          <p:nvPr/>
        </p:nvCxnSpPr>
        <p:spPr bwMode="auto">
          <a:xfrm>
            <a:off x="547688"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0" name="Straight Arrow Connector 26"/>
          <p:cNvCxnSpPr>
            <a:cxnSpLocks noChangeShapeType="1"/>
          </p:cNvCxnSpPr>
          <p:nvPr/>
        </p:nvCxnSpPr>
        <p:spPr bwMode="auto">
          <a:xfrm>
            <a:off x="1619250"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1" name="Straight Arrow Connector 27"/>
          <p:cNvCxnSpPr>
            <a:cxnSpLocks noChangeShapeType="1"/>
          </p:cNvCxnSpPr>
          <p:nvPr/>
        </p:nvCxnSpPr>
        <p:spPr bwMode="auto">
          <a:xfrm>
            <a:off x="5364163"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2" name="Straight Arrow Connector 28"/>
          <p:cNvCxnSpPr>
            <a:cxnSpLocks noChangeShapeType="1"/>
          </p:cNvCxnSpPr>
          <p:nvPr/>
        </p:nvCxnSpPr>
        <p:spPr bwMode="auto">
          <a:xfrm>
            <a:off x="6516688"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3" name="Straight Arrow Connector 29"/>
          <p:cNvCxnSpPr>
            <a:cxnSpLocks noChangeShapeType="1"/>
          </p:cNvCxnSpPr>
          <p:nvPr/>
        </p:nvCxnSpPr>
        <p:spPr bwMode="auto">
          <a:xfrm>
            <a:off x="7667625"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4"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5"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427036" name="TextBox 9"/>
          <p:cNvSpPr txBox="1">
            <a:spLocks noChangeArrowheads="1"/>
          </p:cNvSpPr>
          <p:nvPr/>
        </p:nvSpPr>
        <p:spPr bwMode="auto">
          <a:xfrm>
            <a:off x="2708282" y="4519620"/>
            <a:ext cx="2943225" cy="307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أزمنة الأمم لوقا 21: 24</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27037"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 xmlns:a14="http://schemas.microsoft.com/office/drawing/2010/main">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grpSp>
    </p:spTree>
    <p:extLst>
      <p:ext uri="{BB962C8B-B14F-4D97-AF65-F5344CB8AC3E}">
        <p14:creationId xmlns:p14="http://schemas.microsoft.com/office/powerpoint/2010/main" val="1798305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70692" name="Text Box 2"/>
          <p:cNvSpPr txBox="1">
            <a:spLocks noChangeArrowheads="1"/>
          </p:cNvSpPr>
          <p:nvPr/>
        </p:nvSpPr>
        <p:spPr bwMode="auto">
          <a:xfrm>
            <a:off x="3203848" y="287338"/>
            <a:ext cx="25922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التفصيلي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3" name="Text Box 3"/>
          <p:cNvSpPr txBox="1">
            <a:spLocks noChangeArrowheads="1"/>
          </p:cNvSpPr>
          <p:nvPr/>
        </p:nvSpPr>
        <p:spPr bwMode="auto">
          <a:xfrm>
            <a:off x="8502650" y="1524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تم رفض المسيح كمسيا تحسباً لرفض الصلب النهائي ، لذلك قدم عصر المجيء قبل استقباله المستقبلي، وخدام للأمم لتعليم تأجيل الملكوت. (11: 1-16: 12)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5" name="Text Box 5"/>
          <p:cNvSpPr txBox="1">
            <a:spLocks noChangeArrowheads="1"/>
          </p:cNvSpPr>
          <p:nvPr/>
        </p:nvSpPr>
        <p:spPr bwMode="auto">
          <a:xfrm>
            <a:off x="-63500" y="3214688"/>
            <a:ext cx="92789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5.يُعدّ المسيح تلاميذه فيما يتعلق بشخصه وبرنامجه حتى يتم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تفويض سلطانه المسيحاني إليهم بعد موته. (16: 13-20: 34)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0" name="Text Box 6"/>
          <p:cNvSpPr txBox="1">
            <a:spLocks noChangeArrowheads="1"/>
          </p:cNvSpPr>
          <p:nvPr/>
        </p:nvSpPr>
        <p:spPr bwMode="auto">
          <a:xfrm>
            <a:off x="-36513" y="47498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تظهر تقديم المسيح الرسمي ورفضه كملك لإسرائيل في صلبه غير المباشر سبب تأجيل الملكوت حتى عودته. (21-27)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620713"/>
            <a:ext cx="8229600" cy="725487"/>
          </a:xfrm>
        </p:spPr>
        <p:txBody>
          <a:bodyPr/>
          <a:lstStyle/>
          <a:p>
            <a:pPr>
              <a:defRPr/>
            </a:pPr>
            <a:r>
              <a:rPr lang="ar-SA" sz="2400" b="1" dirty="0">
                <a:solidFill>
                  <a:schemeClr val="bg1"/>
                </a:solidFill>
                <a:latin typeface="Arial" panose="020B0604020202020204" pitchFamily="34" charset="0"/>
                <a:cs typeface="Arial" panose="020B0604020202020204" pitchFamily="34" charset="0"/>
              </a:rPr>
              <a:t>ا</a:t>
            </a:r>
            <a:r>
              <a:rPr lang="ar-JO" sz="2400" b="1" dirty="0">
                <a:solidFill>
                  <a:schemeClr val="bg1"/>
                </a:solidFill>
                <a:latin typeface="Arial" panose="020B0604020202020204" pitchFamily="34" charset="0"/>
                <a:cs typeface="Arial" panose="020B0604020202020204" pitchFamily="34" charset="0"/>
              </a:rPr>
              <a:t>لإ</a:t>
            </a:r>
            <a:r>
              <a:rPr lang="ar-SA" sz="2400" b="1" dirty="0">
                <a:solidFill>
                  <a:schemeClr val="bg1"/>
                </a:solidFill>
                <a:latin typeface="Arial" panose="020B0604020202020204" pitchFamily="34" charset="0"/>
                <a:cs typeface="Arial" panose="020B0604020202020204" pitchFamily="34" charset="0"/>
              </a:rPr>
              <a:t>صحاحات ٢١-٢٧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55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8409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فالتفت لأنظر الصوت الذي تكلم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مناير من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المناير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شبه ابن إنسان متسربلاً بثوب إلى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ومتمنطقاً عند ثدييه بمنطقة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من ذهب 14 وأما رأسه وشعره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فأبيضان كالصوف الأبيض كالثلج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وعيناه كلهيب نار 15 ورجلاه شبه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النحاس النقي كأنهما محميتان في أتون وصوته كصوت مياه كثيرة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07721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 ومعه في يده اليمنى سبعة كواكب وسيف ماضٍ                    ذو حدين يخرج من فمه ووجهه كالشمس وهي تضيء في قوتها</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تم </a:t>
            </a:r>
            <a:r>
              <a:rPr lang="ar-JO" sz="5400" b="1" dirty="0">
                <a:solidFill>
                  <a:srgbClr val="6BCBF4"/>
                </a:solidFill>
                <a:effectLst>
                  <a:outerShdw blurRad="50800" dist="38100" dir="2700000" algn="tl" rotWithShape="0">
                    <a:srgbClr val="000000"/>
                  </a:outerShdw>
                </a:effectLst>
                <a:latin typeface="Arial" panose="020B0604020202020204" pitchFamily="34" charset="0"/>
                <a:cs typeface="Arial" panose="020B0604020202020204" pitchFamily="34" charset="0"/>
              </a:rPr>
              <a:t>إهمال</a:t>
            </a: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 يسوع</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576211"/>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12:1-11</a:t>
            </a:r>
          </a:p>
        </p:txBody>
      </p:sp>
      <p:sp>
        <p:nvSpPr>
          <p:cNvPr id="2" name="Rectangle 1">
            <a:extLst>
              <a:ext uri="{FF2B5EF4-FFF2-40B4-BE49-F238E27FC236}">
                <a16:creationId xmlns:a16="http://schemas.microsoft.com/office/drawing/2014/main" id="{F83D81B2-6337-5E06-3772-E4270EBF218F}"/>
              </a:ext>
            </a:extLst>
          </p:cNvPr>
          <p:cNvSpPr/>
          <p:nvPr/>
        </p:nvSpPr>
        <p:spPr bwMode="auto">
          <a:xfrm>
            <a:off x="1576353" y="426362"/>
            <a:ext cx="1184681" cy="1393937"/>
          </a:xfrm>
          <a:prstGeom prst="rect">
            <a:avLst/>
          </a:prstGeom>
          <a:solidFill>
            <a:srgbClr val="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mn-cs"/>
              </a:rPr>
              <a:t>صور  </a:t>
            </a:r>
            <a:r>
              <a:rPr kumimoji="0" lang="ar-JO" sz="2800" b="1" i="0" u="none" strike="noStrike" kern="0" cap="none" spc="0" normalizeH="0" baseline="0" noProof="0" dirty="0">
                <a:ln>
                  <a:noFill/>
                </a:ln>
                <a:solidFill>
                  <a:srgbClr val="00B0F0"/>
                </a:solidFill>
                <a:effectLst/>
                <a:uLnTx/>
                <a:uFillTx/>
                <a:latin typeface="Arial" panose="020B0604020202020204" pitchFamily="34" charset="0"/>
                <a:ea typeface="ＭＳ Ｐゴシック" pitchFamily="-112" charset="-128"/>
                <a:cs typeface="+mn-cs"/>
              </a:rPr>
              <a:t>كتابية </a:t>
            </a: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mn-cs"/>
              </a:rPr>
              <a:t>مجانية</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85437077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364153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030220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280157337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 متجاهلاً الإزدراء</a:t>
            </a:r>
            <a:endParaRPr lang="en-US" dirty="0"/>
          </a:p>
        </p:txBody>
      </p:sp>
    </p:spTree>
    <p:extLst>
      <p:ext uri="{BB962C8B-B14F-4D97-AF65-F5344CB8AC3E}">
        <p14:creationId xmlns:p14="http://schemas.microsoft.com/office/powerpoint/2010/main" val="112585214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 ملأ العطر كل الغرفة. </a:t>
            </a:r>
            <a:endParaRPr lang="en-US" i="1" dirty="0"/>
          </a:p>
        </p:txBody>
      </p:sp>
    </p:spTree>
    <p:extLst>
      <p:ext uri="{BB962C8B-B14F-4D97-AF65-F5344CB8AC3E}">
        <p14:creationId xmlns:p14="http://schemas.microsoft.com/office/powerpoint/2010/main" val="16691951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i="1" dirty="0"/>
          </a:p>
        </p:txBody>
      </p:sp>
    </p:spTree>
    <p:extLst>
      <p:ext uri="{BB962C8B-B14F-4D97-AF65-F5344CB8AC3E}">
        <p14:creationId xmlns:p14="http://schemas.microsoft.com/office/powerpoint/2010/main" val="169858146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أغلى كنز في الحياة سدد عليك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89126616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1728192"/>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922511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التخلي الحلو ، اسمحوا لي أن أتسرب من أجلك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15776410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 لقد كنت كنز الله الثمين ،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أُرسِلَتْ هنا لتظهر لي محبة الآب ، فقط من أجل المحبة التي تمت</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406926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أنت لم تدخر أي نفقات في عفوتي استهلكت وضيعت من أجلي</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47606577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 يا يسوع</a:t>
            </a:r>
            <a:endParaRPr lang="en-US" i="1" dirty="0"/>
          </a:p>
        </p:txBody>
      </p:sp>
    </p:spTree>
    <p:extLst>
      <p:ext uri="{BB962C8B-B14F-4D97-AF65-F5344CB8AC3E}">
        <p14:creationId xmlns:p14="http://schemas.microsoft.com/office/powerpoint/2010/main" val="403184591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i="1" dirty="0"/>
          </a:p>
        </p:txBody>
      </p:sp>
    </p:spTree>
    <p:extLst>
      <p:ext uri="{BB962C8B-B14F-4D97-AF65-F5344CB8AC3E}">
        <p14:creationId xmlns:p14="http://schemas.microsoft.com/office/powerpoint/2010/main" val="23651981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هجر جميل ، يا رب ، لقد تم إراحتك واستهلكت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46236400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 اسمحوا لي أن ينسكب من أجل اليك</a:t>
            </a:r>
            <a:endParaRPr lang="en-US" dirty="0"/>
          </a:p>
        </p:txBody>
      </p:sp>
    </p:spTree>
    <p:extLst>
      <p:ext uri="{BB962C8B-B14F-4D97-AF65-F5344CB8AC3E}">
        <p14:creationId xmlns:p14="http://schemas.microsoft.com/office/powerpoint/2010/main" val="3519503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latin typeface="Arial"/>
                <a:ea typeface="ＭＳ Ｐゴシック"/>
                <a:cs typeface="Arial"/>
              </a:rPr>
              <a:t>الصور مقدمة من </a:t>
            </a:r>
            <a:r>
              <a:rPr lang="en-US" sz="4000" spc="-120" dirty="0">
                <a:latin typeface="Arial"/>
                <a:ea typeface="ＭＳ Ｐゴシック"/>
                <a:cs typeface="Arial"/>
              </a:rPr>
              <a:t>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ar-JO" sz="4000" spc="-120" dirty="0">
                <a:latin typeface="Arial"/>
                <a:ea typeface="ＭＳ Ｐゴシック"/>
                <a:cs typeface="Arial"/>
              </a:rPr>
              <a:t>جميع الحقوق محفوظة</a:t>
            </a:r>
            <a:endParaRPr lang="en-US" sz="4000" spc="-120" dirty="0">
              <a:latin typeface="Arial"/>
              <a:ea typeface="ＭＳ Ｐゴシック"/>
              <a:cs typeface="Arial"/>
            </a:endParaRP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eaLnBrk="1" fontAlgn="auto" hangingPunct="1">
              <a:spcBef>
                <a:spcPts val="0"/>
              </a:spcBef>
              <a:spcAft>
                <a:spcPts val="0"/>
              </a:spcAft>
            </a:pPr>
            <a:r>
              <a:rPr lang="ar-JO" altLang="zh-CN" sz="4800" b="1" dirty="0">
                <a:solidFill>
                  <a:prstClr val="black">
                    <a:lumMod val="75000"/>
                    <a:lumOff val="25000"/>
                  </a:prstClr>
                </a:solidFill>
                <a:latin typeface="Arial"/>
                <a:ea typeface="宋体"/>
                <a:cs typeface="Arial"/>
              </a:rPr>
              <a:t>بيغ</a:t>
            </a:r>
            <a:br>
              <a:rPr lang="en-US" altLang="zh-CN" sz="4800" b="1" dirty="0">
                <a:solidFill>
                  <a:prstClr val="black">
                    <a:lumMod val="75000"/>
                    <a:lumOff val="25000"/>
                  </a:prstClr>
                </a:solidFill>
                <a:latin typeface="Arial"/>
                <a:ea typeface="宋体"/>
                <a:cs typeface="Arial"/>
              </a:rPr>
            </a:br>
            <a:r>
              <a:rPr lang="ar-JO" altLang="zh-CN" sz="4800" b="1" dirty="0">
                <a:solidFill>
                  <a:prstClr val="black">
                    <a:lumMod val="75000"/>
                    <a:lumOff val="25000"/>
                  </a:prstClr>
                </a:solidFill>
                <a:latin typeface="Arial"/>
                <a:ea typeface="宋体"/>
                <a:cs typeface="Arial"/>
              </a:rPr>
              <a:t> بوك</a:t>
            </a:r>
            <a:br>
              <a:rPr lang="en-US" altLang="zh-CN" sz="4800" b="1" dirty="0">
                <a:solidFill>
                  <a:prstClr val="black">
                    <a:lumMod val="75000"/>
                    <a:lumOff val="25000"/>
                  </a:prstClr>
                </a:solidFill>
                <a:latin typeface="Arial"/>
                <a:ea typeface="宋体"/>
                <a:cs typeface="Arial"/>
              </a:rPr>
            </a:br>
            <a:r>
              <a:rPr lang="ar-JO" altLang="zh-CN" sz="4800" b="1" dirty="0">
                <a:solidFill>
                  <a:prstClr val="black">
                    <a:lumMod val="75000"/>
                    <a:lumOff val="25000"/>
                  </a:prstClr>
                </a:solidFill>
                <a:latin typeface="Arial"/>
                <a:ea typeface="宋体"/>
                <a:cs typeface="Arial"/>
              </a:rPr>
              <a:t> ميديا
</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SA" sz="4800" b="1" kern="0" dirty="0">
                <a:solidFill>
                  <a:srgbClr val="000000"/>
                </a:solidFill>
                <a:latin typeface="Calibri"/>
                <a:ea typeface="ＭＳ Ｐゴシック"/>
                <a:cs typeface="DejaVu Sans"/>
              </a:rPr>
              <a:t>مستخدمة بإذن</a:t>
            </a:r>
            <a:endParaRPr lang="en-US" sz="4800" b="1" kern="0" dirty="0">
              <a:solidFill>
                <a:srgbClr val="000000"/>
              </a:solidFill>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rPr>
              <a:t>وسائط الكتب الكبيرة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325167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4799323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هل كانت مريم المجدلية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المرأة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حاملة قارورة الطيب ؟</a:t>
            </a:r>
            <a:endParaRPr lang="en-US"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بكل وضوح</a:t>
            </a:r>
            <a:endPar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endParaRPr>
          </a:p>
        </p:txBody>
      </p:sp>
      <p:pic>
        <p:nvPicPr>
          <p:cNvPr id="5"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قارورة الطيب</a:t>
            </a:r>
            <a:endParaRPr kumimoji="0" lang="en-US"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المقدسة</a:t>
            </a:r>
            <a:endParaRPr kumimoji="0" 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يوحنا ١٢ حدث</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4532367" y="4165600"/>
            <a:ext cx="2452582"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النصر١٢:١٢ - ٢٠</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rPr>
              <a:t>ملخص عدم الإيمان ١٢: ٣٧-٥٠</a:t>
            </a:r>
            <a:endParaRPr kumimoji="0" lang="en-US"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 يسوع</a:t>
            </a:r>
            <a:endParaRPr lang="en-US" sz="3200" b="1" dirty="0">
              <a:solidFill>
                <a:schemeClr val="tx1"/>
              </a:solidFill>
              <a:latin typeface="Arial" panose="020B0604020202020204" pitchFamily="34" charset="0"/>
              <a:cs typeface="Arial" panose="020B0604020202020204" pitchFamily="34" charset="0"/>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مسح رأس وقدمي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تنشيف قدميه بشعرها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في بيت</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٣٦ - ٥٠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البكاء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٤٨)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١٢: ١ – ١١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خلال أسبوع الآلام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يلاحظ بكاء</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للدفن ، لا تحتاج المرأة إلى الصفح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 مريم أخت لعازر في منزل سمعان الأبرص(متى ٢٦: ٦ ؛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١٢: 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مسحتي يسوع</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635700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195"/>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العشاء</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الأخير</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31304"/>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متى 26: 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مرقس 14: 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لوقا 22: 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يوحنا 13: 18-38</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3833692"/>
            <a:ext cx="1695831"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481544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مظال لك واحدة ولموسى واحدة ولإيليا واحدة      6 لأنه لم يكن يعلم ما يتكلم به </a:t>
            </a:r>
            <a:r>
              <a:rPr kumimoji="0" lang="ar-JO" sz="3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إذ كانوا مرتعبين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1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6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العظيم والمخوف</a:t>
            </a: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6 </a:t>
            </a: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فيرد قلب الآباء على الأبناء وقلب الأبناء على آبائهم. لئلا آتي وأضرب الأرض بلعن.</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32795809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1421500"/>
            <a:chOff x="5508104" y="620689"/>
            <a:chExt cx="2660102" cy="142150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39403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4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2331973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846829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9885492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يسوع يقف أمام مجلس السنهدريم</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9" name="TextBox 8"/>
          <p:cNvSpPr txBox="1"/>
          <p:nvPr/>
        </p:nvSpPr>
        <p:spPr>
          <a:xfrm>
            <a:off x="422355" y="3694069"/>
            <a:ext cx="1808041"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1592508"/>
            <a:chOff x="5508104" y="620689"/>
            <a:chExt cx="2660102" cy="1592508"/>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565044"/>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Tree>
    <p:extLst>
      <p:ext uri="{BB962C8B-B14F-4D97-AF65-F5344CB8AC3E}">
        <p14:creationId xmlns:p14="http://schemas.microsoft.com/office/powerpoint/2010/main" val="205293047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 ؟</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هأنذا أرسل ملاكي فيهيء الطريق أمامي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هأنذا أرسل إليكم إيليا النبي قبل مجيء يوم الرب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5514559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1539619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39482" y="2213530"/>
            <a:ext cx="2908065" cy="2062052"/>
          </a:xfrm>
          <a:prstGeom prst="rect">
            <a:avLst/>
          </a:prstGeom>
          <a:noFill/>
        </p:spPr>
        <p:txBody>
          <a:bodyPr wrap="non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2025640"/>
            <a:chOff x="5508104" y="620689"/>
            <a:chExt cx="2660102" cy="2025640"/>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 سلطة                      الكتاب المقدس</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العار قد كسر قلبي فمرضت انتظرت رقة فلم تكن ومعزين فلم أجد ويجعلون في طعامي علقماً وفي عطشي يسقونني خلاً</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  </a:t>
            </a:r>
            <a:r>
              <a:rPr kumimoji="0" lang="ar-JO" sz="2800" b="1" i="0" u="none" strike="noStrike" kern="1200" cap="none" spc="0" normalizeH="0" baseline="0" noProof="0" dirty="0">
                <a:ln>
                  <a:noFill/>
                </a:ln>
                <a:solidFill>
                  <a:prstClr val="black"/>
                </a:solidFill>
                <a:effectLst/>
                <a:uLnTx/>
                <a:uFillTx/>
                <a:latin typeface="system-ui"/>
                <a:ea typeface="+mn-ea"/>
                <a:cs typeface="Arial" panose="020B0604020202020204" pitchFamily="34" charset="0"/>
              </a:rPr>
              <a:t>وهو مجروح لأجل معاصينا مسحوق لأجل آثامنا تأديب سلامنا عليه وبحبره شفينا</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latin typeface="Arial"/>
                <a:ea typeface="ＭＳ Ｐゴシック"/>
                <a:cs typeface="Arial"/>
              </a:rPr>
              <a:t>الصور مقدمة من </a:t>
            </a:r>
            <a:r>
              <a:rPr lang="en-US" sz="4000" spc="-120" dirty="0">
                <a:latin typeface="Arial"/>
                <a:ea typeface="ＭＳ Ｐゴシック"/>
                <a:cs typeface="Arial"/>
              </a:rPr>
              <a:t>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eaLnBrk="1" fontAlgn="auto" hangingPunct="1">
              <a:spcBef>
                <a:spcPts val="0"/>
              </a:spcBef>
              <a:spcAft>
                <a:spcPts val="0"/>
              </a:spcAft>
            </a:pPr>
            <a:r>
              <a:rPr lang="ar-JO" altLang="zh-CN" sz="4800" b="1" dirty="0">
                <a:solidFill>
                  <a:prstClr val="black">
                    <a:lumMod val="75000"/>
                    <a:lumOff val="25000"/>
                  </a:prstClr>
                </a:solidFill>
                <a:latin typeface="Arial"/>
                <a:ea typeface="宋体"/>
                <a:cs typeface="Arial"/>
              </a:rPr>
              <a:t>بيك</a:t>
            </a:r>
            <a:br>
              <a:rPr lang="en-US" altLang="zh-CN" sz="4800" b="1" dirty="0">
                <a:solidFill>
                  <a:prstClr val="black">
                    <a:lumMod val="75000"/>
                    <a:lumOff val="25000"/>
                  </a:prstClr>
                </a:solidFill>
                <a:latin typeface="Arial"/>
                <a:ea typeface="宋体"/>
                <a:cs typeface="Arial"/>
              </a:rPr>
            </a:br>
            <a:r>
              <a:rPr lang="ar-JO" altLang="zh-CN" sz="4800" b="1" dirty="0">
                <a:solidFill>
                  <a:prstClr val="black">
                    <a:lumMod val="75000"/>
                    <a:lumOff val="25000"/>
                  </a:prstClr>
                </a:solidFill>
                <a:latin typeface="Arial"/>
                <a:ea typeface="宋体"/>
                <a:cs typeface="Arial"/>
              </a:rPr>
              <a:t> بوك</a:t>
            </a:r>
            <a:br>
              <a:rPr lang="en-US" altLang="zh-CN" sz="4800" b="1" dirty="0">
                <a:solidFill>
                  <a:prstClr val="black">
                    <a:lumMod val="75000"/>
                    <a:lumOff val="25000"/>
                  </a:prstClr>
                </a:solidFill>
                <a:latin typeface="Arial"/>
                <a:ea typeface="宋体"/>
                <a:cs typeface="Arial"/>
              </a:rPr>
            </a:br>
            <a:r>
              <a:rPr lang="ar-JO" altLang="zh-CN" sz="4800" b="1" dirty="0">
                <a:solidFill>
                  <a:prstClr val="black">
                    <a:lumMod val="75000"/>
                    <a:lumOff val="25000"/>
                  </a:prstClr>
                </a:solidFill>
                <a:latin typeface="Arial"/>
                <a:ea typeface="宋体"/>
                <a:cs typeface="Arial"/>
              </a:rPr>
              <a:t> ميديا
</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SA" sz="4800" b="1" kern="0" dirty="0">
                <a:solidFill>
                  <a:srgbClr val="000000"/>
                </a:solidFill>
                <a:latin typeface="Calibri"/>
                <a:ea typeface="ＭＳ Ｐゴシック"/>
                <a:cs typeface="DejaVu Sans"/>
              </a:rPr>
              <a:t>مستخدمة بإذن</a:t>
            </a:r>
            <a:endParaRPr lang="en-US" sz="4800" b="1" kern="0" dirty="0">
              <a:solidFill>
                <a:srgbClr val="000000"/>
              </a:solidFill>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rPr>
              <a:t>وسائط الكتب الكبيرة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2687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13 لكن أقول لكم إن إيليا أيضاً قد أتى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59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89340333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7555393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50417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204553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027812"/>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ctr"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i="0"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50855151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eaLnBrk="0" fontAlgn="base" latinLnBrk="0" hangingPunct="0">
              <a:lnSpc>
                <a:spcPct val="100000"/>
              </a:lnSpc>
              <a:spcBef>
                <a:spcPct val="0"/>
              </a:spcBef>
              <a:spcAft>
                <a:spcPct val="0"/>
              </a:spcAft>
              <a:buClrTx/>
              <a:buSzTx/>
              <a:buFontTx/>
              <a:buNone/>
              <a:tabLst/>
              <a:defRPr/>
            </a:pPr>
            <a:r>
              <a:rPr kumimoji="0" lang="ar-SA"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5195" y="1959801"/>
            <a:ext cx="3043019" cy="2000396"/>
          </a:xfrm>
          <a:prstGeom prst="rect">
            <a:avLst/>
          </a:prstGeom>
          <a:noFill/>
        </p:spPr>
        <p:txBody>
          <a:bodyPr wrap="square" lIns="91289" tIns="45645" rIns="91289" bIns="45645">
            <a:spAutoFit/>
          </a:bodyPr>
          <a:lstStyle/>
          <a:p>
            <a:pPr lvl="0" algn="r" defTabSz="913365">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متى 27: 38-66
مرقس 15: 25-47
لوقا 23: 35-56
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734277" cy="772715"/>
          </a:xfrm>
          <a:prstGeom prst="rect">
            <a:avLst/>
          </a:prstGeom>
          <a:noFill/>
        </p:spPr>
        <p:txBody>
          <a:bodyPr wrap="none" lIns="64208" tIns="32101" rIns="64208" bIns="32101">
            <a:spAutoFit/>
          </a:bodyPr>
          <a:lstStyle/>
          <a:p>
            <a:pPr lvl="0" defTabSz="321231">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قصة عيد الفصح
</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B54F552-919A-75F3-AB6F-15BDDC6046FE}"/>
              </a:ext>
            </a:extLst>
          </p:cNvPr>
          <p:cNvGrpSpPr/>
          <p:nvPr/>
        </p:nvGrpSpPr>
        <p:grpSpPr>
          <a:xfrm>
            <a:off x="179512" y="144951"/>
            <a:ext cx="2970134" cy="1564800"/>
            <a:chOff x="238313" y="1506508"/>
            <a:chExt cx="2707986" cy="1252451"/>
          </a:xfrm>
        </p:grpSpPr>
        <p:grpSp>
          <p:nvGrpSpPr>
            <p:cNvPr id="5" name="Group 4">
              <a:extLst>
                <a:ext uri="{FF2B5EF4-FFF2-40B4-BE49-F238E27FC236}">
                  <a16:creationId xmlns:a16="http://schemas.microsoft.com/office/drawing/2014/main" id="{6EC82549-4B80-F9EB-78C5-406B197B3F51}"/>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FCEF1C89-E471-2861-5030-312F5170037B}"/>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15" name="Rectangle 14">
                <a:extLst>
                  <a:ext uri="{FF2B5EF4-FFF2-40B4-BE49-F238E27FC236}">
                    <a16:creationId xmlns:a16="http://schemas.microsoft.com/office/drawing/2014/main" id="{E7EBDC17-67F6-0E70-6345-739AD987EF3F}"/>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6AFBE95-2DA1-9DE4-7439-0DF38F348692}"/>
                </a:ext>
              </a:extLst>
            </p:cNvPr>
            <p:cNvSpPr txBox="1"/>
            <p:nvPr/>
          </p:nvSpPr>
          <p:spPr>
            <a:xfrm>
              <a:off x="1403648" y="1616478"/>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77968419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كن متحولاً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99708713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53986871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ar-JO" sz="3600" b="1" dirty="0">
                <a:solidFill>
                  <a:srgbClr val="FFFFFF"/>
                </a:solidFill>
                <a:latin typeface="Arial" charset="0"/>
                <a:ea typeface="ＭＳ Ｐゴシック" charset="0"/>
              </a:rPr>
              <a:t>حجاب الهيكل</a:t>
            </a:r>
            <a:endParaRPr lang="en-US" sz="36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16789661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26988"/>
            <a:ext cx="9180513" cy="647701"/>
          </a:xfrm>
        </p:spPr>
        <p:txBody>
          <a:bodyPr/>
          <a:lstStyle/>
          <a:p>
            <a:r>
              <a:rPr lang="ar-JO" sz="3600" b="1" dirty="0">
                <a:solidFill>
                  <a:srgbClr val="FFFFFF"/>
                </a:solidFill>
                <a:latin typeface="Arial" charset="0"/>
                <a:ea typeface="ＭＳ Ｐゴシック" charset="0"/>
              </a:rPr>
              <a:t>شق حجاب الهيكل (27: 51)</a:t>
            </a:r>
            <a:endParaRPr lang="en-US" sz="3600" b="1" dirty="0">
              <a:solidFill>
                <a:srgbClr val="FFFFFF"/>
              </a:solidFill>
              <a:latin typeface="Arial" charset="0"/>
              <a:ea typeface="ＭＳ Ｐゴシック" charset="0"/>
            </a:endParaRPr>
          </a:p>
        </p:txBody>
      </p:sp>
      <p:pic>
        <p:nvPicPr>
          <p:cNvPr id="382978"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133942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85906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4054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35312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985495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89519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03166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7109359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lgn="r" rtl="1" eaLnBrk="0" fontAlgn="base" hangingPunct="0">
              <a:spcBef>
                <a:spcPct val="0"/>
              </a:spcBef>
              <a:spcAft>
                <a:spcPct val="0"/>
              </a:spcAft>
              <a:defRPr/>
            </a:pPr>
            <a:endParaRPr lang="en-US" b="1">
              <a:latin typeface="Arial" panose="020B0604020202020204" pitchFamily="34" charset="0"/>
              <a:ea typeface="ＭＳ Ｐゴシック" pitchFamily="-112" charset="-128"/>
              <a:cs typeface="Arial" panose="020B0604020202020204" pitchFamily="34" charset="0"/>
            </a:endParaRPr>
          </a:p>
        </p:txBody>
      </p:sp>
      <p:sp>
        <p:nvSpPr>
          <p:cNvPr id="370692" name="Text Box 2"/>
          <p:cNvSpPr txBox="1">
            <a:spLocks noChangeArrowheads="1"/>
          </p:cNvSpPr>
          <p:nvPr/>
        </p:nvSpPr>
        <p:spPr bwMode="auto">
          <a:xfrm>
            <a:off x="3203848" y="287338"/>
            <a:ext cx="25922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SA" b="1" dirty="0">
                <a:solidFill>
                  <a:schemeClr val="bg1"/>
                </a:solidFill>
                <a:latin typeface="Arial" panose="020B0604020202020204" pitchFamily="34" charset="0"/>
                <a:cs typeface="Arial" panose="020B0604020202020204" pitchFamily="34" charset="0"/>
              </a:rPr>
              <a:t>المخطط التفصيلي</a:t>
            </a:r>
            <a:endParaRPr lang="en-US" b="1" dirty="0">
              <a:solidFill>
                <a:schemeClr val="bg1"/>
              </a:solidFill>
              <a:latin typeface="Arial" panose="020B0604020202020204" pitchFamily="34" charset="0"/>
              <a:cs typeface="Arial" panose="020B0604020202020204" pitchFamily="34" charset="0"/>
            </a:endParaRPr>
          </a:p>
        </p:txBody>
      </p:sp>
      <p:sp>
        <p:nvSpPr>
          <p:cNvPr id="370693" name="Text Box 3"/>
          <p:cNvSpPr txBox="1">
            <a:spLocks noChangeArrowheads="1"/>
          </p:cNvSpPr>
          <p:nvPr/>
        </p:nvSpPr>
        <p:spPr bwMode="auto">
          <a:xfrm>
            <a:off x="8502650" y="1524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73</a:t>
            </a:r>
            <a:endParaRPr lang="en-US" b="1" dirty="0">
              <a:solidFill>
                <a:schemeClr val="bg1"/>
              </a:solidFill>
              <a:latin typeface="Arial" panose="020B0604020202020204" pitchFamily="34" charset="0"/>
              <a:cs typeface="Arial" panose="020B0604020202020204" pitchFamily="34" charset="0"/>
            </a:endParaRP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4. تم رفض المسيح كمسيا تحسباً لرفض الصلب النهائي ، لذلك قدم عصر المجيء قبل استقباله المستقبلي، وخدام للأمم لتعليم تأجيل الملكوت. (11: 1-16: 12) </a:t>
            </a:r>
          </a:p>
        </p:txBody>
      </p:sp>
      <p:sp>
        <p:nvSpPr>
          <p:cNvPr id="370695" name="Text Box 5"/>
          <p:cNvSpPr txBox="1">
            <a:spLocks noChangeArrowheads="1"/>
          </p:cNvSpPr>
          <p:nvPr/>
        </p:nvSpPr>
        <p:spPr bwMode="auto">
          <a:xfrm>
            <a:off x="0" y="3022600"/>
            <a:ext cx="92154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 5.يُعدّ المسيح تلاميذه فيما يتعلق بشخصه وبرنامجه حتى يتم  تفويض سلطانه المسيحاني إليهم بعد موته. (16: 13-20: 34) </a:t>
            </a:r>
          </a:p>
        </p:txBody>
      </p:sp>
      <p:sp>
        <p:nvSpPr>
          <p:cNvPr id="134150" name="Text Box 6"/>
          <p:cNvSpPr txBox="1">
            <a:spLocks noChangeArrowheads="1"/>
          </p:cNvSpPr>
          <p:nvPr/>
        </p:nvSpPr>
        <p:spPr bwMode="auto">
          <a:xfrm>
            <a:off x="-36513" y="43307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6. تظهر تقديم المسيح الرسمي ورفضه كملك لإسرائيل في صلبه غير المباشر سبب تأجيل الملكوت حتى عودته. (21-27) </a:t>
            </a:r>
          </a:p>
        </p:txBody>
      </p:sp>
      <p:sp>
        <p:nvSpPr>
          <p:cNvPr id="2" name="Title 1"/>
          <p:cNvSpPr>
            <a:spLocks noGrp="1"/>
          </p:cNvSpPr>
          <p:nvPr>
            <p:ph type="title" idx="4294967295"/>
          </p:nvPr>
        </p:nvSpPr>
        <p:spPr>
          <a:xfrm>
            <a:off x="457200" y="620713"/>
            <a:ext cx="8229600" cy="725487"/>
          </a:xfrm>
        </p:spPr>
        <p:txBody>
          <a:bodyPr/>
          <a:lstStyle/>
          <a:p>
            <a:pPr>
              <a:defRPr/>
            </a:pPr>
            <a:r>
              <a:rPr lang="ar-SA" sz="2400" b="1" dirty="0">
                <a:solidFill>
                  <a:schemeClr val="bg1"/>
                </a:solidFill>
                <a:latin typeface="Arial" panose="020B0604020202020204" pitchFamily="34" charset="0"/>
                <a:cs typeface="Arial" panose="020B0604020202020204" pitchFamily="34" charset="0"/>
              </a:rPr>
              <a:t>اصحاحات ٢١-٢٧</a:t>
            </a:r>
            <a:endParaRPr lang="en-US" b="1" dirty="0">
              <a:latin typeface="Arial" panose="020B0604020202020204" pitchFamily="34" charset="0"/>
              <a:cs typeface="Arial" panose="020B0604020202020204" pitchFamily="34" charset="0"/>
            </a:endParaRPr>
          </a:p>
        </p:txBody>
      </p:sp>
      <p:sp>
        <p:nvSpPr>
          <p:cNvPr id="3" name="Text Box 7">
            <a:extLst>
              <a:ext uri="{FF2B5EF4-FFF2-40B4-BE49-F238E27FC236}">
                <a16:creationId xmlns:a16="http://schemas.microsoft.com/office/drawing/2014/main" id="{2FAB07A4-4150-92C8-16F3-4C1C5FC42A3E}"/>
              </a:ext>
            </a:extLst>
          </p:cNvPr>
          <p:cNvSpPr txBox="1">
            <a:spLocks noChangeArrowheads="1"/>
          </p:cNvSpPr>
          <p:nvPr/>
        </p:nvSpPr>
        <p:spPr bwMode="auto">
          <a:xfrm>
            <a:off x="-63500" y="5638800"/>
            <a:ext cx="92789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cs typeface="Times New Roman" charset="0"/>
              </a:rPr>
              <a:t>7. إن انتصار المسيح على الموت يؤكد على أنه المسيا الذي يجب أن يؤمن به الجميع في جميع أنحاء العالم (28) </a:t>
            </a:r>
            <a:endParaRPr lang="en-US" b="1" dirty="0">
              <a:solidFill>
                <a:schemeClr val="bg1"/>
              </a:solidFill>
              <a:cs typeface="Times New Roman" charset="0"/>
            </a:endParaRPr>
          </a:p>
        </p:txBody>
      </p:sp>
    </p:spTree>
    <p:extLst>
      <p:ext uri="{BB962C8B-B14F-4D97-AF65-F5344CB8AC3E}">
        <p14:creationId xmlns:p14="http://schemas.microsoft.com/office/powerpoint/2010/main" val="44444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P spid="3" grpId="0" animBg="1" autoUpdateAnimBg="0"/>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4404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12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558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32915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9680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266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9341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9320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defRPr/>
            </a:pPr>
            <a:r>
              <a:rPr lang="ar-JO" sz="2800" dirty="0"/>
              <a:t>د. ريك جريفيث</a:t>
            </a:r>
            <a:endParaRPr lang="en-US" sz="2800" dirty="0"/>
          </a:p>
          <a:p>
            <a:pPr>
              <a:defRPr/>
            </a:pPr>
            <a:r>
              <a:rPr lang="ar-JO" sz="2800" dirty="0"/>
              <a:t>مؤسسة الدراسات اللاهوتية الأردنية</a:t>
            </a:r>
            <a:endParaRPr lang="en-US" sz="2800" dirty="0"/>
          </a:p>
          <a:p>
            <a:pPr>
              <a:defRPr/>
            </a:pPr>
            <a:r>
              <a:rPr lang="en-US" sz="2800" dirty="0"/>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ar-JO" sz="4800" dirty="0">
                <a:latin typeface="Arial" panose="020B0604020202020204" pitchFamily="34" charset="0"/>
                <a:ea typeface="ＭＳ Ｐゴシック" charset="0"/>
                <a:cs typeface="Arial" panose="020B0604020202020204" pitchFamily="34" charset="0"/>
              </a:rPr>
              <a:t>كيفية استعادة</a:t>
            </a:r>
            <a:br>
              <a:rPr lang="ar-JO" sz="4800" dirty="0">
                <a:latin typeface="Arial" panose="020B0604020202020204" pitchFamily="34" charset="0"/>
                <a:ea typeface="ＭＳ Ｐゴシック" charset="0"/>
                <a:cs typeface="Arial" panose="020B0604020202020204" pitchFamily="34" charset="0"/>
              </a:rPr>
            </a:br>
            <a:r>
              <a:rPr lang="ar-JO" sz="4800" dirty="0">
                <a:latin typeface="Arial" panose="020B0604020202020204" pitchFamily="34" charset="0"/>
                <a:ea typeface="ＭＳ Ｐゴシック" charset="0"/>
                <a:cs typeface="Arial" panose="020B0604020202020204" pitchFamily="34" charset="0"/>
              </a:rPr>
              <a:t>العلاقات</a:t>
            </a:r>
            <a:endParaRPr lang="en-US" dirty="0">
              <a:latin typeface="Arial" panose="020B0604020202020204" pitchFamily="34" charset="0"/>
              <a:ea typeface="ＭＳ Ｐゴシック" charset="0"/>
              <a:cs typeface="Arial" panose="020B0604020202020204" pitchFamily="34"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solidFill>
                <a:srgbClr val="000000"/>
              </a:solidFill>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lgn="r">
              <a:defRPr/>
            </a:pPr>
            <a:r>
              <a:rPr lang="ar-JO" sz="4000" i="1" dirty="0">
                <a:latin typeface="Arial" panose="020B0604020202020204" pitchFamily="34" charset="0"/>
                <a:cs typeface="Arial" panose="020B0604020202020204" pitchFamily="34" charset="0"/>
              </a:rPr>
              <a:t>متى 18: 15- 20</a:t>
            </a:r>
            <a:endParaRPr 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17602"/>
      </p:ext>
    </p:extLst>
  </p:cSld>
  <p:clrMapOvr>
    <a:masterClrMapping/>
  </p:clrMapOvr>
  <p:transition>
    <p:random/>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7463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215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928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1489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390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081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592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078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6243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1337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r" rtl="1" eaLnBrk="1" hangingPunct="1"/>
            <a:r>
              <a:rPr kumimoji="0" lang="ar-JO" sz="2800" b="1" dirty="0">
                <a:ea typeface="ＭＳ Ｐゴシック" charset="0"/>
                <a:cs typeface="Arial" panose="020B0604020202020204" pitchFamily="34" charset="0"/>
              </a:rPr>
              <a:t>1.</a:t>
            </a:r>
            <a:r>
              <a:rPr kumimoji="0" lang="en-US" sz="2800" b="1" dirty="0">
                <a:ea typeface="ＭＳ Ｐゴシック" charset="0"/>
                <a:cs typeface="Arial" panose="020B0604020202020204" pitchFamily="34" charset="0"/>
              </a:rPr>
              <a:t>	</a:t>
            </a:r>
            <a:r>
              <a:rPr lang="ar-JO" sz="2800" b="1" dirty="0">
                <a:ea typeface="ＭＳ Ｐゴシック" charset="0"/>
                <a:cs typeface="Arial" panose="020B0604020202020204" pitchFamily="34" charset="0"/>
              </a:rPr>
              <a:t>(15-17) </a:t>
            </a:r>
            <a:r>
              <a:rPr lang="ar-JO" sz="2800" b="1" dirty="0">
                <a:solidFill>
                  <a:srgbClr val="FFFF00"/>
                </a:solidFill>
                <a:ea typeface="ＭＳ Ｐゴシック" charset="0"/>
                <a:cs typeface="Arial" panose="020B0604020202020204" pitchFamily="34" charset="0"/>
              </a:rPr>
              <a:t>الطريقة</a:t>
            </a:r>
            <a:r>
              <a:rPr lang="ar-JO" sz="2800" b="1" dirty="0">
                <a:ea typeface="ＭＳ Ｐゴシック" charset="0"/>
                <a:cs typeface="Arial" panose="020B0604020202020204" pitchFamily="34" charset="0"/>
              </a:rPr>
              <a:t> التي ينبغي على الكنيسة أن تعيد بها بشكل صحيح خاطئ مسيحي تكون بالحفاظ على خصوصية الأمر قدر الإمكان.</a:t>
            </a:r>
            <a:endParaRPr kumimoji="0" lang="en-US" sz="2800" b="1" dirty="0">
              <a:solidFill>
                <a:srgbClr val="FFFF00"/>
              </a:solidFill>
              <a:ea typeface="ＭＳ Ｐゴシック" charset="0"/>
              <a:cs typeface="Arial" panose="020B0604020202020204" pitchFamily="34"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ffectLst/>
        </p:spPr>
        <p:txBody>
          <a:bodyPr anchor="ctr"/>
          <a:lstStyle/>
          <a:p>
            <a:pPr marL="466725" marR="0" lvl="0" indent="-466725" algn="r" defTabSz="914400" rtl="1" eaLnBrk="0" fontAlgn="base" latinLnBrk="0" hangingPunct="0">
              <a:lnSpc>
                <a:spcPct val="107000"/>
              </a:lnSpc>
              <a:spcBef>
                <a:spcPts val="0"/>
              </a:spcBef>
              <a:spcAft>
                <a:spcPts val="800"/>
              </a:spcAft>
              <a:buClrTx/>
              <a:buSzTx/>
              <a:buFontTx/>
              <a:buNone/>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أ - (15) يجب التعامل مع الخطية الخاصة فقط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مع الأشخاص المتورطين فيها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بشكل مباشر لتسهيل استعادة المذنب.</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66725" marR="0" lvl="0" indent="-466725" algn="r" defTabSz="914400" rtl="1" eaLnBrk="0" fontAlgn="base" latinLnBrk="0" hangingPunct="0">
              <a:lnSpc>
                <a:spcPct val="107000"/>
              </a:lnSpc>
              <a:spcBef>
                <a:spcPts val="0"/>
              </a:spcBef>
              <a:spcAft>
                <a:spcPts val="800"/>
              </a:spcAft>
              <a:buClrTx/>
              <a:buSzTx/>
              <a:buFontTx/>
              <a:buNone/>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 - (16) يجب كشف الخطية غير المتاب عنها بمواجهة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شخص أو شخصين آخرين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لتسهيل استعادة الخاطئ. </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66725" marR="0" lvl="0" indent="-466725" algn="r" defTabSz="914400" rtl="1" eaLnBrk="0" fontAlgn="base" latinLnBrk="0" hangingPunct="0">
              <a:lnSpc>
                <a:spcPct val="107000"/>
              </a:lnSpc>
              <a:spcBef>
                <a:spcPts val="0"/>
              </a:spcBef>
              <a:spcAft>
                <a:spcPts val="800"/>
              </a:spcAft>
              <a:buClrTx/>
              <a:buSzTx/>
              <a:buFontTx/>
              <a:buNone/>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ت - (17أ) يجب عرض الخطية غير المتاب عنها، بعد محاولة مجموعة صغيرة للاستعادة، أمام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جسد الكنيسة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بكامله كرادع للاستمرار بالخطية.</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66725" marR="0" lvl="0" indent="-466725" algn="r" defTabSz="914400" rtl="1" eaLnBrk="0" fontAlgn="base" latinLnBrk="0" hangingPunct="0">
              <a:lnSpc>
                <a:spcPct val="107000"/>
              </a:lnSpc>
              <a:spcBef>
                <a:spcPts val="0"/>
              </a:spcBef>
              <a:spcAft>
                <a:spcPts val="800"/>
              </a:spcAft>
              <a:buClrTx/>
              <a:buSzTx/>
              <a:buFontTx/>
              <a:buNone/>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ث - (17ب) يجب أن تؤدي الخطية غير المتاب عنها بعد عرضها أمام الكنيسة لمطالبة كل عضو في الكنيسة أن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يتعامل مع الخاطئ أنه غير مؤمن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(وهذا يشمل طرده من العضوية).</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5172" name="Text Box 15"/>
          <p:cNvSpPr txBox="1">
            <a:spLocks noChangeArrowheads="1"/>
          </p:cNvSpPr>
          <p:nvPr/>
        </p:nvSpPr>
        <p:spPr bwMode="auto">
          <a:xfrm>
            <a:off x="8299450" y="76200"/>
            <a:ext cx="79220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52001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fade">
                                      <p:cBhvr>
                                        <p:cTn id="17" dur="2000"/>
                                        <p:tgtEl>
                                          <p:spTgt spid="4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8251284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5199788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86050" name="Picture 3" descr="Jewish_leaders_paid_the_guar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ar-JO" b="1" dirty="0">
                <a:solidFill>
                  <a:srgbClr val="000000"/>
                </a:solidFill>
                <a:effectLst/>
                <a:latin typeface="Arial" panose="020B0604020202020204" pitchFamily="34" charset="0"/>
                <a:ea typeface="ＭＳ Ｐゴシック" charset="0"/>
                <a:cs typeface="Arial" panose="020B0604020202020204" pitchFamily="34" charset="0"/>
              </a:rPr>
              <a:t>حراس مرتشون (28: 12)</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pic>
        <p:nvPicPr>
          <p:cNvPr id="291845" name="Picture 5" descr="Despite_the_guard_the_tomb_was_emp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rtl="1"/>
            <a:r>
              <a:rPr lang="ar-SA" b="1" dirty="0">
                <a:latin typeface="Arial" panose="020B0604020202020204" pitchFamily="34" charset="0"/>
                <a:cs typeface="Arial" panose="020B0604020202020204" pitchFamily="34" charset="0"/>
              </a:rPr>
              <a:t>متى ٢٨ : ١٨-٢٠</a:t>
            </a:r>
          </a:p>
        </p:txBody>
      </p:sp>
      <p:sp>
        <p:nvSpPr>
          <p:cNvPr id="389123" name="Content Placeholder 2"/>
          <p:cNvSpPr txBox="1">
            <a:spLocks/>
          </p:cNvSpPr>
          <p:nvPr/>
        </p:nvSpPr>
        <p:spPr bwMode="auto">
          <a:xfrm>
            <a:off x="9128" y="909839"/>
            <a:ext cx="535496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SA"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١٨ فَتَقَدَّمَ يَسُوعُ وَكَلَّمَهُمْ قَائِلاً: «دُفِعَ إِلَيَّ كُلُّ سُلْطَانٍ فِي السَّمَاءِ وَعَلَى الأَرْضِ ١٩ فَاذْهَبُوا وَتَلْمِذُوا جَمِيعَ الأُمَمِ وَعَمِّدُوهُمْ بِاسْمِ الآبِ وَالاِبْنِ وَالرُّوحِ الْقُدُسِ. ٢٠ وَعَلِّمُوهُمْ أَنْ يَحْفَظُوا جَمِيعَ مَا أَوْصَيْتُكُمْ بِهِ. وَهَا أَنَا مَعَكُمْ كُلَّ الأَيَّامِ إِلَى انْقِضَاءِ الدَّهْرِ». آمِينَ.</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43" y="128587"/>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sz="3200" b="1" i="0"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rPr>
              <a:t>متى</a:t>
            </a:r>
            <a:r>
              <a:rPr kumimoji="0" lang="en-US" sz="3200" b="1" i="0"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rPr>
              <a:t> 20-18 :28  </a:t>
            </a:r>
            <a:br>
              <a:rPr kumimoji="0" lang="en-US" sz="3200" b="1" i="0"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rPr>
            </a:br>
            <a:endParaRPr kumimoji="0" lang="en-US" sz="3200" b="1" i="0"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3200" b="1" i="0" strike="noStrike" dirty="0">
                <a:solidFill>
                  <a:srgbClr val="FFFF00"/>
                </a:solidFill>
                <a:effectLst>
                  <a:glow rad="228600">
                    <a:schemeClr val="accent4">
                      <a:satMod val="175000"/>
                      <a:alpha val="83000"/>
                    </a:schemeClr>
                  </a:glow>
                </a:effectLst>
                <a:latin typeface="Arial" panose="020B0604020202020204" pitchFamily="34" charset="0"/>
                <a:cs typeface="Arial" panose="020B0604020202020204" pitchFamily="34" charset="0"/>
              </a:rPr>
              <a:t>فَٱذْهَبُوا وَتَلْمِذُوا</a:t>
            </a:r>
            <a:r>
              <a:rPr lang="ar-JO" sz="3200" b="1" i="0"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 جَمِيعَ ٱلْأُمَمِ</a:t>
            </a:r>
            <a:r>
              <a:rPr lang="ar-JO" sz="3200" b="1" i="0" strike="noStrike" dirty="0">
                <a:solidFill>
                  <a:schemeClr val="bg1"/>
                </a:solidFill>
                <a:effectLst>
                  <a:glow rad="228600">
                    <a:schemeClr val="accent4">
                      <a:satMod val="175000"/>
                      <a:alpha val="83000"/>
                    </a:schemeClr>
                  </a:glow>
                </a:effectLst>
                <a:latin typeface="Arial" panose="020B0604020202020204" pitchFamily="34" charset="0"/>
                <a:cs typeface="Arial" panose="020B0604020202020204" pitchFamily="34" charset="0"/>
              </a:rPr>
              <a:t> وَ</a:t>
            </a:r>
            <a:r>
              <a:rPr lang="ar-JO" sz="3200" b="1" i="0" strike="noStrike" dirty="0">
                <a:solidFill>
                  <a:srgbClr val="FFFF00"/>
                </a:solidFill>
                <a:effectLst>
                  <a:glow rad="228600">
                    <a:schemeClr val="accent4">
                      <a:satMod val="175000"/>
                      <a:alpha val="83000"/>
                    </a:schemeClr>
                  </a:glow>
                </a:effectLst>
                <a:latin typeface="Arial" panose="020B0604020202020204" pitchFamily="34" charset="0"/>
                <a:cs typeface="Arial" panose="020B0604020202020204" pitchFamily="34" charset="0"/>
              </a:rPr>
              <a:t>عَمِّدُوهُمْ</a:t>
            </a:r>
            <a:r>
              <a:rPr lang="ar-JO" sz="3200" b="1" i="0"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 بِٱسْمِ ٱلْآبِ وَٱلِٱبْنِ وَٱلرُّوحِ ٱلْقُدُسِ. </a:t>
            </a:r>
            <a:r>
              <a:rPr lang="ar-JO" sz="3200" b="1" i="0" strike="noStrike" baseline="30000"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٢٠ </a:t>
            </a:r>
            <a:r>
              <a:rPr lang="ar-JO" sz="3200" b="1" i="0"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وَ</a:t>
            </a:r>
            <a:r>
              <a:rPr lang="ar-JO" sz="3200" b="1" i="0" strike="noStrike" dirty="0">
                <a:solidFill>
                  <a:srgbClr val="FFFF00"/>
                </a:solidFill>
                <a:effectLst>
                  <a:glow rad="228600">
                    <a:schemeClr val="accent4">
                      <a:satMod val="175000"/>
                      <a:alpha val="83000"/>
                    </a:schemeClr>
                  </a:glow>
                </a:effectLst>
                <a:latin typeface="Arial" panose="020B0604020202020204" pitchFamily="34" charset="0"/>
                <a:cs typeface="Arial" panose="020B0604020202020204" pitchFamily="34" charset="0"/>
              </a:rPr>
              <a:t>عَلِّمُوهُمْ</a:t>
            </a:r>
            <a:r>
              <a:rPr lang="ar-JO" sz="3200" b="1" i="0"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 أَنْ يَحْفَظُوا جَمِيعَ مَا أَوْصَيْتُكُمْ بِهِ. وَهَا أَنَا مَعَكُمْ كُلَّ ٱلْأَيَّامِ إِلَى ٱنْقِضَاءِ ٱلدَّهْرِ». آمِينَ.</a:t>
            </a:r>
            <a:endParaRPr kumimoji="0" lang="en-US" sz="3200" b="1" i="0"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endParaRPr>
          </a:p>
        </p:txBody>
      </p:sp>
      <p:sp>
        <p:nvSpPr>
          <p:cNvPr id="256004" name="Oval 4"/>
          <p:cNvSpPr>
            <a:spLocks noChangeArrowheads="1"/>
          </p:cNvSpPr>
          <p:nvPr/>
        </p:nvSpPr>
        <p:spPr bwMode="auto">
          <a:xfrm>
            <a:off x="5729140" y="2287492"/>
            <a:ext cx="1479772" cy="773208"/>
          </a:xfrm>
          <a:prstGeom prst="ellipse">
            <a:avLst/>
          </a:prstGeom>
          <a:noFill/>
          <a:ln w="76200">
            <a:solidFill>
              <a:srgbClr val="FF1321"/>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5" name="AutoShape 5"/>
          <p:cNvSpPr>
            <a:spLocks noChangeArrowheads="1"/>
          </p:cNvSpPr>
          <p:nvPr/>
        </p:nvSpPr>
        <p:spPr bwMode="auto">
          <a:xfrm>
            <a:off x="799117" y="2395672"/>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6" name="AutoShape 6"/>
          <p:cNvSpPr>
            <a:spLocks noChangeArrowheads="1"/>
          </p:cNvSpPr>
          <p:nvPr/>
        </p:nvSpPr>
        <p:spPr bwMode="auto">
          <a:xfrm rot="16200000">
            <a:off x="6535931" y="3735331"/>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7" name="AutoShape 7"/>
          <p:cNvSpPr>
            <a:spLocks noChangeArrowheads="1"/>
          </p:cNvSpPr>
          <p:nvPr/>
        </p:nvSpPr>
        <p:spPr bwMode="auto">
          <a:xfrm>
            <a:off x="2161622" y="2998788"/>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b="1" dirty="0">
                <a:solidFill>
                  <a:schemeClr val="bg1"/>
                </a:solidFill>
                <a:latin typeface="Arial" panose="020B0604020202020204" pitchFamily="34" charset="0"/>
                <a:cs typeface="Arial" panose="020B0604020202020204" pitchFamily="34" charset="0"/>
              </a:rPr>
              <a:t>المأمورية العظمى</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047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صنع تلاميذ</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b="1" dirty="0">
                <a:solidFill>
                  <a:schemeClr val="bg1"/>
                </a:solidFill>
                <a:latin typeface="Arial" panose="020B0604020202020204" pitchFamily="34" charset="0"/>
                <a:cs typeface="Arial" panose="020B0604020202020204" pitchFamily="34" charset="0"/>
              </a:rPr>
              <a:t>المأمورية العظمى</a:t>
            </a:r>
            <a:endParaRPr lang="en-US" b="1" dirty="0">
              <a:solidFill>
                <a:schemeClr val="bg1"/>
              </a:solidFill>
              <a:latin typeface="Arial" panose="020B0604020202020204" pitchFamily="34" charset="0"/>
              <a:cs typeface="Arial" panose="020B0604020202020204" pitchFamily="34" charset="0"/>
            </a:endParaRPr>
          </a:p>
        </p:txBody>
      </p:sp>
      <p:sp>
        <p:nvSpPr>
          <p:cNvPr id="10" name="Rectangle 8"/>
          <p:cNvSpPr>
            <a:spLocks noChangeArrowheads="1"/>
          </p:cNvSpPr>
          <p:nvPr/>
        </p:nvSpPr>
        <p:spPr bwMode="auto">
          <a:xfrm>
            <a:off x="5940152"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ذهاب</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1" name="Rectangle 8"/>
          <p:cNvSpPr>
            <a:spLocks noChangeArrowheads="1"/>
          </p:cNvSpPr>
          <p:nvPr/>
        </p:nvSpPr>
        <p:spPr bwMode="auto">
          <a:xfrm>
            <a:off x="2964137"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التعميد</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2" name="Rectangle 8"/>
          <p:cNvSpPr>
            <a:spLocks noChangeArrowheads="1"/>
          </p:cNvSpPr>
          <p:nvPr/>
        </p:nvSpPr>
        <p:spPr bwMode="auto">
          <a:xfrm>
            <a:off x="217939" y="2804740"/>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تعليم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3" name="Rectangle 8"/>
          <p:cNvSpPr>
            <a:spLocks noChangeArrowheads="1"/>
          </p:cNvSpPr>
          <p:nvPr/>
        </p:nvSpPr>
        <p:spPr bwMode="auto">
          <a:xfrm>
            <a:off x="5940152"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خلاص</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4" name="Rectangle 8"/>
          <p:cNvSpPr>
            <a:spLocks noChangeArrowheads="1"/>
          </p:cNvSpPr>
          <p:nvPr/>
        </p:nvSpPr>
        <p:spPr bwMode="auto">
          <a:xfrm>
            <a:off x="2964137"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تعريف</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5" name="Rectangle 8"/>
          <p:cNvSpPr>
            <a:spLocks noChangeArrowheads="1"/>
          </p:cNvSpPr>
          <p:nvPr/>
        </p:nvSpPr>
        <p:spPr bwMode="auto">
          <a:xfrm>
            <a:off x="217939" y="3452812"/>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التقديس</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6" name="Rectangle 8"/>
          <p:cNvSpPr>
            <a:spLocks noChangeArrowheads="1"/>
          </p:cNvSpPr>
          <p:nvPr/>
        </p:nvSpPr>
        <p:spPr bwMode="auto">
          <a:xfrm>
            <a:off x="5940152"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الكرازة</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2964137"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التمثل</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8" name="Rectangle 8"/>
          <p:cNvSpPr>
            <a:spLocks noChangeArrowheads="1"/>
          </p:cNvSpPr>
          <p:nvPr/>
        </p:nvSpPr>
        <p:spPr bwMode="auto">
          <a:xfrm>
            <a:off x="217939" y="4100884"/>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التعليم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9" name="Rectangle 8"/>
          <p:cNvSpPr>
            <a:spLocks noChangeArrowheads="1"/>
          </p:cNvSpPr>
          <p:nvPr/>
        </p:nvSpPr>
        <p:spPr bwMode="auto">
          <a:xfrm>
            <a:off x="5940152"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الإيمان</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0" name="Rectangle 8"/>
          <p:cNvSpPr>
            <a:spLocks noChangeArrowheads="1"/>
          </p:cNvSpPr>
          <p:nvPr/>
        </p:nvSpPr>
        <p:spPr bwMode="auto">
          <a:xfrm>
            <a:off x="2964137"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الربط</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1" name="Rectangle 8"/>
          <p:cNvSpPr>
            <a:spLocks noChangeArrowheads="1"/>
          </p:cNvSpPr>
          <p:nvPr/>
        </p:nvSpPr>
        <p:spPr bwMode="auto">
          <a:xfrm>
            <a:off x="217939" y="4748956"/>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النضج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2" name="Rectangle 8"/>
          <p:cNvSpPr>
            <a:spLocks noChangeArrowheads="1"/>
          </p:cNvSpPr>
          <p:nvPr/>
        </p:nvSpPr>
        <p:spPr bwMode="auto">
          <a:xfrm>
            <a:off x="5940152"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ابحث عنهم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3" name="Rectangle 8"/>
          <p:cNvSpPr>
            <a:spLocks noChangeArrowheads="1"/>
          </p:cNvSpPr>
          <p:nvPr/>
        </p:nvSpPr>
        <p:spPr bwMode="auto">
          <a:xfrm>
            <a:off x="2964137"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احتفظ بهم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4" name="Rectangle 8"/>
          <p:cNvSpPr>
            <a:spLocks noChangeArrowheads="1"/>
          </p:cNvSpPr>
          <p:nvPr/>
        </p:nvSpPr>
        <p:spPr bwMode="auto">
          <a:xfrm>
            <a:off x="217939" y="5397028"/>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قم ببنائهم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ar-JO" sz="1800" b="1" i="1" dirty="0">
                <a:solidFill>
                  <a:srgbClr val="FFFFFF"/>
                </a:solidFill>
                <a:effectLst>
                  <a:glow rad="139700">
                    <a:srgbClr val="000000">
                      <a:alpha val="95000"/>
                    </a:srgbClr>
                  </a:glow>
                </a:effectLst>
                <a:latin typeface="Arial" panose="020B0604020202020204" pitchFamily="34" charset="0"/>
                <a:cs typeface="Arial" panose="020B0604020202020204" pitchFamily="34" charset="0"/>
              </a:rPr>
              <a:t>مقتبس من الدكتور غاري ماكنتوش ، شبكة نمو الكنيسة 2014
</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23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5"/>
                                        </p:tgtEl>
                                        <p:attrNameLst>
                                          <p:attrName>style.visibility</p:attrName>
                                        </p:attrNameLst>
                                      </p:cBhvr>
                                      <p:to>
                                        <p:strVal val="visible"/>
                                      </p:to>
                                    </p:set>
                                    <p:animEffect transition="in" filter="wipe(up)">
                                      <p:cBhvr>
                                        <p:cTn id="7" dur="500"/>
                                        <p:tgtEl>
                                          <p:spTgt spid="2560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7"/>
                                        </p:tgtEl>
                                        <p:attrNameLst>
                                          <p:attrName>style.visibility</p:attrName>
                                        </p:attrNameLst>
                                      </p:cBhvr>
                                      <p:to>
                                        <p:strVal val="visible"/>
                                      </p:to>
                                    </p:set>
                                    <p:animEffect transition="in" filter="wipe(up)">
                                      <p:cBhvr>
                                        <p:cTn id="17" dur="500"/>
                                        <p:tgtEl>
                                          <p:spTgt spid="256007"/>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3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986563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7226344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36415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0" marR="0" algn="r" rtl="1">
              <a:lnSpc>
                <a:spcPct val="107000"/>
              </a:lnSpc>
              <a:spcBef>
                <a:spcPts val="0"/>
              </a:spcBef>
              <a:spcAft>
                <a:spcPts val="800"/>
              </a:spcAft>
            </a:pPr>
            <a:r>
              <a:rPr kumimoji="0" lang="ar-JO" sz="2800" b="1" dirty="0">
                <a:ea typeface="ＭＳ Ｐゴシック" charset="0"/>
                <a:cs typeface="Arial" panose="020B0604020202020204" pitchFamily="34" charset="0"/>
              </a:rPr>
              <a:t>2. </a:t>
            </a:r>
            <a:r>
              <a:rPr lang="ar-JO" sz="2800" b="1" dirty="0">
                <a:ea typeface="Calibri" panose="020F0502020204030204" pitchFamily="34" charset="0"/>
                <a:cs typeface="Arial" panose="020B0604020202020204" pitchFamily="34" charset="0"/>
              </a:rPr>
              <a:t>(18-20) </a:t>
            </a:r>
            <a:r>
              <a:rPr lang="ar-JO" sz="2800" b="1" dirty="0">
                <a:solidFill>
                  <a:srgbClr val="FFFF00"/>
                </a:solidFill>
                <a:ea typeface="Calibri" panose="020F0502020204030204" pitchFamily="34" charset="0"/>
                <a:cs typeface="Arial" panose="020B0604020202020204" pitchFamily="34" charset="0"/>
              </a:rPr>
              <a:t>السبب</a:t>
            </a:r>
            <a:r>
              <a:rPr lang="ar-JO" sz="2800" b="1" dirty="0">
                <a:ea typeface="Calibri" panose="020F0502020204030204" pitchFamily="34" charset="0"/>
                <a:cs typeface="Arial" panose="020B0604020202020204" pitchFamily="34" charset="0"/>
              </a:rPr>
              <a:t> في استطاعة الكنيسة استعادة أو  الاستمرار في السعي لاستعادة المؤمنين الضالين هو أنها تستمد سلطانها من الله نفسه.</a:t>
            </a:r>
            <a:endParaRPr kumimoji="0" lang="en-US" sz="2800" b="1" dirty="0">
              <a:solidFill>
                <a:srgbClr val="FFFF00"/>
              </a:solidFill>
              <a:ea typeface="ＭＳ Ｐゴシック" charset="0"/>
              <a:cs typeface="Arial" panose="020B0604020202020204" pitchFamily="34"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179512" y="1529680"/>
            <a:ext cx="8784976" cy="4419600"/>
          </a:xfrm>
          <a:prstGeom prst="rect">
            <a:avLst/>
          </a:prstGeom>
          <a:noFill/>
          <a:ln>
            <a:noFill/>
          </a:ln>
          <a:effectLst/>
        </p:spPr>
        <p:txBody>
          <a:bodyPr anchor="ctr"/>
          <a:lstStyle/>
          <a:p>
            <a:pPr marL="457200" lvl="0" indent="-444500" algn="r" rtl="1">
              <a:lnSpc>
                <a:spcPct val="107000"/>
              </a:lnSpc>
              <a:spcBef>
                <a:spcPts val="0"/>
              </a:spcBef>
              <a:spcAft>
                <a:spcPts val="800"/>
              </a:spcAft>
              <a:defRPr/>
            </a:pPr>
            <a:r>
              <a:rPr lang="ar-JO" sz="2800" b="1" dirty="0">
                <a:solidFill>
                  <a:srgbClr val="BBE0E3"/>
                </a:solidFill>
                <a:latin typeface="Arial" panose="020B0604020202020204" pitchFamily="34" charset="0"/>
                <a:ea typeface="Calibri" panose="020F0502020204030204" pitchFamily="34" charset="0"/>
                <a:cs typeface="Arial" panose="020B0604020202020204" pitchFamily="34" charset="0"/>
              </a:rPr>
              <a:t>أ –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(18-19) الكنائس التي تستعيد بالصلاة أو تستمر في السعي لاستعادة المؤمنين الخطأة تفعل ذلك بدلاً من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الآب</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868363" marR="0" lvl="0" indent="-454025" algn="r" defTabSz="914400" rtl="1" eaLnBrk="0" fontAlgn="base" latinLnBrk="0" hangingPunct="0">
              <a:lnSpc>
                <a:spcPct val="107000"/>
              </a:lnSpc>
              <a:spcBef>
                <a:spcPts val="0"/>
              </a:spcBef>
              <a:spcAft>
                <a:spcPts val="800"/>
              </a:spcAft>
              <a:buClrTx/>
              <a:buSzTx/>
              <a:buFontTx/>
              <a:buNone/>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1. (18) يجب على الكنيسة إعلان المذنب أو البريء بناء ما حدده الله بالفعل.</a:t>
            </a:r>
          </a:p>
          <a:p>
            <a:pPr marL="868363" marR="0" lvl="0" indent="-454025" algn="r" defTabSz="914400" rtl="1" eaLnBrk="0" fontAlgn="base" latinLnBrk="0" hangingPunct="0">
              <a:lnSpc>
                <a:spcPct val="107000"/>
              </a:lnSpc>
              <a:spcBef>
                <a:spcPts val="0"/>
              </a:spcBef>
              <a:spcAft>
                <a:spcPts val="800"/>
              </a:spcAft>
              <a:buClrTx/>
              <a:buSzTx/>
              <a:buFontTx/>
              <a:buNone/>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2. (19) يمكن لقادة الكنيسة الذين يصدرون بالصلاة حكمًا، أن يثقوا أنهم تصرفوا حسب مشيئة الله.</a:t>
            </a:r>
          </a:p>
          <a:p>
            <a:pPr marL="457200" marR="0" lvl="0" indent="-444500" algn="r" defTabSz="914400" rtl="1" eaLnBrk="0" fontAlgn="base" latinLnBrk="0" hangingPunct="0">
              <a:lnSpc>
                <a:spcPct val="107000"/>
              </a:lnSpc>
              <a:spcBef>
                <a:spcPts val="0"/>
              </a:spcBef>
              <a:spcAft>
                <a:spcPts val="800"/>
              </a:spcAft>
              <a:buClrTx/>
              <a:buSzTx/>
              <a:buFontTx/>
              <a:buNone/>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 – (20) الكنائس التي تستعيد أو تواصل سعيها لاستعادة المؤمنين الخطأة تعمل في حضور</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يسوع</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7220" name="Text Box 15"/>
          <p:cNvSpPr txBox="1">
            <a:spLocks noChangeArrowheads="1"/>
          </p:cNvSpPr>
          <p:nvPr/>
        </p:nvSpPr>
        <p:spPr bwMode="auto">
          <a:xfrm>
            <a:off x="8299450" y="76200"/>
            <a:ext cx="70884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7202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fade">
                                      <p:cBhvr>
                                        <p:cTn id="17" dur="2000"/>
                                        <p:tgtEl>
                                          <p:spTgt spid="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xEl>
                                              <p:pRg st="3" end="3"/>
                                            </p:txEl>
                                          </p:spTgt>
                                        </p:tgtEl>
                                        <p:attrNameLst>
                                          <p:attrName>style.visibility</p:attrName>
                                        </p:attrNameLst>
                                      </p:cBhvr>
                                      <p:to>
                                        <p:strVal val="visible"/>
                                      </p:to>
                                    </p:set>
                                    <p:animEffect transition="in" filter="fade">
                                      <p:cBhvr>
                                        <p:cTn id="22" dur="2000"/>
                                        <p:tgtEl>
                                          <p:spTgt spid="4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13388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310176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3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6738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838081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p:bldLst>
  </p:timing>
</p:sld>
</file>

<file path=ppt/slides/slide3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34582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latin typeface="Arial" panose="020B0604020202020204" pitchFamily="34" charset="0"/>
                <a:cs typeface="Arial" panose="020B0604020202020204" pitchFamily="34" charset="0"/>
              </a:rPr>
              <a:t>هل تثق بالملك الآن؟</a:t>
            </a:r>
            <a:endParaRPr lang="en-US" b="1" dirty="0">
              <a:effectLst>
                <a:glow rad="165100">
                  <a:schemeClr val="tx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قبل أن نصلي "يا رب، ليأتي ملكوتك"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يجب أن نكون مستعدين للصلاة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"ليذهب ملكوتنا".</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Rectangle 2">
            <a:extLst>
              <a:ext uri="{FF2B5EF4-FFF2-40B4-BE49-F238E27FC236}">
                <a16:creationId xmlns:a16="http://schemas.microsoft.com/office/drawing/2014/main" id="{25B76B29-1D8E-E24C-8FC5-E1349019901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403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60480064"/>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وعظ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a:t>
            </a:r>
            <a:r>
              <a:rPr lang="ar-JO" sz="4000" b="1" dirty="0">
                <a:solidFill>
                  <a:srgbClr val="FFFFFF"/>
                </a:solidFill>
                <a:latin typeface="Arial" charset="0"/>
                <a:cs typeface="Arial" charset="0"/>
              </a:rPr>
              <a:t>ى</a:t>
            </a:r>
            <a:r>
              <a:rPr lang="ar-EG" sz="4000" b="1" dirty="0">
                <a:solidFill>
                  <a:srgbClr val="FFFFFF"/>
                </a:solidFill>
                <a:latin typeface="Arial" charset="0"/>
                <a:cs typeface="Arial" charset="0"/>
              </a:rPr>
              <a:t> هذا العرض</a:t>
            </a:r>
            <a:r>
              <a:rPr lang="ar-JO" sz="4000" b="1" dirty="0">
                <a:solidFill>
                  <a:srgbClr val="FFFFFF"/>
                </a:solidFill>
                <a:latin typeface="Arial" charset="0"/>
                <a:cs typeface="Arial" charset="0"/>
              </a:rPr>
              <a:t> التقديمي</a:t>
            </a:r>
            <a:r>
              <a:rPr lang="ar-EG" sz="4000" b="1" dirty="0">
                <a:solidFill>
                  <a:srgbClr val="FFFFFF"/>
                </a:solidFill>
                <a:latin typeface="Arial" charset="0"/>
                <a:cs typeface="Arial" charset="0"/>
              </a:rPr>
              <a:t> مجانا</a:t>
            </a:r>
            <a:r>
              <a:rPr lang="ar-JO" sz="4000" b="1" dirty="0">
                <a:solidFill>
                  <a:srgbClr val="FFFFFF"/>
                </a:solidFill>
                <a:latin typeface="Arial" charset="0"/>
                <a:cs typeface="Arial" charset="0"/>
              </a:rPr>
              <a:t>ً</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ar-SA" sz="4800" b="1" dirty="0">
                <a:solidFill>
                  <a:schemeClr val="bg1"/>
                </a:solidFill>
                <a:latin typeface="Arial" charset="0"/>
                <a:ea typeface="ＭＳ Ｐゴシック" charset="0"/>
              </a:rPr>
              <a:t>متى</a:t>
            </a:r>
            <a:endParaRPr lang="en-US" sz="4800" b="1" dirty="0">
              <a:solidFill>
                <a:schemeClr val="bg1"/>
              </a:solidFill>
              <a:latin typeface="Arial" charset="0"/>
              <a:ea typeface="ＭＳ Ｐゴシック" charset="0"/>
            </a:endParaRP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42690" name="Group 3"/>
          <p:cNvGrpSpPr>
            <a:grpSpLocks/>
          </p:cNvGrpSpPr>
          <p:nvPr/>
        </p:nvGrpSpPr>
        <p:grpSpPr bwMode="auto">
          <a:xfrm>
            <a:off x="72428" y="838200"/>
            <a:ext cx="9755109" cy="1060441"/>
            <a:chOff x="32" y="0"/>
            <a:chExt cx="4310" cy="696"/>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المسيا والسلطان على الكنيسة</a:t>
              </a:r>
              <a:endParaRPr kumimoji="0" lang="en-US" altLang="zh-CN"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242724" name="Rectangle 5"/>
            <p:cNvSpPr>
              <a:spLocks noChangeArrowheads="1"/>
            </p:cNvSpPr>
            <p:nvPr/>
          </p:nvSpPr>
          <p:spPr bwMode="auto">
            <a:xfrm>
              <a:off x="302" y="25"/>
              <a:ext cx="4040" cy="671"/>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42721" name="Rectangle 7"/>
          <p:cNvSpPr>
            <a:spLocks noChangeArrowheads="1"/>
          </p:cNvSpPr>
          <p:nvPr/>
        </p:nvSpPr>
        <p:spPr bwMode="auto">
          <a:xfrm>
            <a:off x="72428" y="1857127"/>
            <a:ext cx="2933308"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دليل أولي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أن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هو المسيا</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2" name="Rectangle 9"/>
          <p:cNvSpPr>
            <a:spLocks noChangeArrowheads="1"/>
          </p:cNvSpPr>
          <p:nvPr/>
        </p:nvSpPr>
        <p:spPr bwMode="auto">
          <a:xfrm>
            <a:off x="3151188" y="1857127"/>
            <a:ext cx="2932112"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الرفض والفترة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بين المجيئين</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3" name="Rectangle 11"/>
          <p:cNvSpPr>
            <a:spLocks noChangeArrowheads="1"/>
          </p:cNvSpPr>
          <p:nvPr/>
        </p:nvSpPr>
        <p:spPr bwMode="auto">
          <a:xfrm>
            <a:off x="6229371" y="1857127"/>
            <a:ext cx="2841625"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الدليل النهائي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أن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هو المسيا</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الاصحاحات 1-10</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الاصحاحات 11-27</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الاصحاح 28</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242697" name="Rectangle 20"/>
          <p:cNvSpPr>
            <a:spLocks noChangeArrowheads="1"/>
          </p:cNvSpPr>
          <p:nvPr/>
        </p:nvSpPr>
        <p:spPr bwMode="auto">
          <a:xfrm>
            <a:off x="73046" y="4047976"/>
            <a:ext cx="2932113"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تقديم الملك</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8" name="Rectangle 22"/>
          <p:cNvSpPr>
            <a:spLocks noChangeArrowheads="1"/>
          </p:cNvSpPr>
          <p:nvPr/>
        </p:nvSpPr>
        <p:spPr bwMode="auto">
          <a:xfrm>
            <a:off x="3151188" y="4047976"/>
            <a:ext cx="2932112"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رفض الملك</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9" name="Rectangle 24"/>
          <p:cNvSpPr>
            <a:spLocks noChangeArrowheads="1"/>
          </p:cNvSpPr>
          <p:nvPr/>
        </p:nvSpPr>
        <p:spPr bwMode="auto">
          <a:xfrm>
            <a:off x="6019821" y="4047976"/>
            <a:ext cx="3051175"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إعادة تقديم الملك</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719" name="Rectangle 27"/>
          <p:cNvSpPr>
            <a:spLocks noChangeArrowheads="1"/>
          </p:cNvSpPr>
          <p:nvPr/>
        </p:nvSpPr>
        <p:spPr bwMode="auto">
          <a:xfrm>
            <a:off x="72429" y="5057676"/>
            <a:ext cx="2933308" cy="963612"/>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يعلم الجماهير</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242701" name="Group 29"/>
          <p:cNvGrpSpPr>
            <a:grpSpLocks/>
          </p:cNvGrpSpPr>
          <p:nvPr/>
        </p:nvGrpSpPr>
        <p:grpSpPr bwMode="auto">
          <a:xfrm>
            <a:off x="3150612" y="5057676"/>
            <a:ext cx="6174479" cy="963611"/>
            <a:chOff x="1392" y="2685"/>
            <a:chExt cx="2728"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يعلم التلاميذ</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242718" name="Rectangle 31"/>
            <p:cNvSpPr>
              <a:spLocks noChangeArrowheads="1"/>
            </p:cNvSpPr>
            <p:nvPr/>
          </p:nvSpPr>
          <p:spPr bwMode="auto">
            <a:xfrm flipH="1">
              <a:off x="4040" y="2685"/>
              <a:ext cx="8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42715" name="Rectangle 33"/>
          <p:cNvSpPr>
            <a:spLocks noChangeArrowheads="1"/>
          </p:cNvSpPr>
          <p:nvPr/>
        </p:nvSpPr>
        <p:spPr bwMode="auto">
          <a:xfrm>
            <a:off x="72429" y="5992192"/>
            <a:ext cx="2933308"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موضوعي</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713" name="Rectangle 36"/>
          <p:cNvSpPr>
            <a:spLocks noChangeArrowheads="1"/>
          </p:cNvSpPr>
          <p:nvPr/>
        </p:nvSpPr>
        <p:spPr bwMode="auto">
          <a:xfrm>
            <a:off x="3151477" y="5992191"/>
            <a:ext cx="5991660"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زمني</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242704" name="Text Box 38"/>
          <p:cNvSpPr txBox="1">
            <a:spLocks noChangeArrowheads="1"/>
          </p:cNvSpPr>
          <p:nvPr/>
        </p:nvSpPr>
        <p:spPr bwMode="auto">
          <a:xfrm>
            <a:off x="8578855" y="44634"/>
            <a:ext cx="53071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59052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2712"/>
                                        </p:tgtEl>
                                        <p:attrNameLst>
                                          <p:attrName>style.visibility</p:attrName>
                                        </p:attrNameLst>
                                      </p:cBhvr>
                                      <p:to>
                                        <p:strVal val="visible"/>
                                      </p:to>
                                    </p:set>
                                    <p:animEffect transition="in" filter="checkerboard(across)">
                                      <p:cBhvr>
                                        <p:cTn id="7" dur="500"/>
                                        <p:tgtEl>
                                          <p:spTgt spid="24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2"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ar-JO" b="1" dirty="0">
                <a:effectLst>
                  <a:glow rad="165100">
                    <a:schemeClr val="tx1"/>
                  </a:glow>
                </a:effectLst>
              </a:rPr>
              <a:t>بما أن المسيح ملك </a:t>
            </a:r>
            <a:br>
              <a:rPr lang="ar-JO" b="1" dirty="0">
                <a:effectLst>
                  <a:glow rad="165100">
                    <a:schemeClr val="tx1"/>
                  </a:glow>
                </a:effectLst>
              </a:rPr>
            </a:br>
            <a:r>
              <a:rPr lang="ar-JO" b="1" dirty="0">
                <a:effectLst>
                  <a:glow rad="165100">
                    <a:schemeClr val="tx1"/>
                  </a:glow>
                </a:effectLst>
              </a:rPr>
              <a:t>فالمؤمنون سوف </a:t>
            </a:r>
            <a:r>
              <a:rPr lang="ar-JO" b="1" dirty="0">
                <a:solidFill>
                  <a:srgbClr val="FFFF00"/>
                </a:solidFill>
                <a:effectLst>
                  <a:glow rad="165100">
                    <a:schemeClr val="tx1"/>
                  </a:glow>
                </a:effectLst>
              </a:rPr>
              <a:t>يحكمون</a:t>
            </a:r>
            <a:r>
              <a:rPr lang="ar-JO" b="1" dirty="0">
                <a:effectLst>
                  <a:glow rad="165100">
                    <a:schemeClr val="tx1"/>
                  </a:glow>
                </a:effectLst>
              </a:rPr>
              <a:t> معه</a:t>
            </a:r>
            <a:endParaRPr lang="en-US" b="1" dirty="0">
              <a:effectLst>
                <a:glow rad="165100">
                  <a:schemeClr val="tx1"/>
                </a:glow>
              </a:effectLst>
            </a:endParaRPr>
          </a:p>
        </p:txBody>
      </p:sp>
    </p:spTree>
    <p:extLst>
      <p:ext uri="{BB962C8B-B14F-4D97-AF65-F5344CB8AC3E}">
        <p14:creationId xmlns:p14="http://schemas.microsoft.com/office/powerpoint/2010/main" val="3376811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marL="0" marR="0" algn="r" rtl="1">
              <a:lnSpc>
                <a:spcPct val="107000"/>
              </a:lnSpc>
              <a:spcBef>
                <a:spcPts val="0"/>
              </a:spcBef>
              <a:spcAft>
                <a:spcPts val="800"/>
              </a:spcAft>
            </a:pPr>
            <a:r>
              <a:rPr lang="ar-SA" sz="2800" b="1" u="sng" dirty="0">
                <a:ea typeface="Calibri" panose="020F0502020204030204" pitchFamily="34" charset="0"/>
                <a:cs typeface="Arial" panose="020B0604020202020204" pitchFamily="34" charset="0"/>
              </a:rPr>
              <a:t>فكرة تفسيرية</a:t>
            </a:r>
            <a:r>
              <a:rPr lang="ar-SA" sz="2800" b="1" dirty="0">
                <a:ea typeface="Calibri" panose="020F0502020204030204" pitchFamily="34" charset="0"/>
                <a:cs typeface="Arial" panose="020B0604020202020204" pitchFamily="34" charset="0"/>
              </a:rPr>
              <a:t>: </a:t>
            </a:r>
            <a:r>
              <a:rPr lang="ar-SA" sz="2800" b="1" dirty="0">
                <a:solidFill>
                  <a:srgbClr val="FFFF00"/>
                </a:solidFill>
                <a:ea typeface="Calibri" panose="020F0502020204030204" pitchFamily="34" charset="0"/>
                <a:cs typeface="Arial" panose="020B0604020202020204" pitchFamily="34" charset="0"/>
              </a:rPr>
              <a:t>السبب</a:t>
            </a:r>
            <a:r>
              <a:rPr lang="ar-SA" sz="2800" b="1" dirty="0">
                <a:ea typeface="Calibri" panose="020F0502020204030204" pitchFamily="34" charset="0"/>
                <a:cs typeface="Arial" panose="020B0604020202020204" pitchFamily="34" charset="0"/>
              </a:rPr>
              <a:t> لذي يوجب على الكنيسة استعادة مسيحي خاطئ بشكل صحيح هو أنها تمدّ سلطان الله.</a:t>
            </a:r>
            <a:endParaRPr lang="en-US" sz="2800" b="1" dirty="0">
              <a:ea typeface="Calibri" panose="020F0502020204030204" pitchFamily="34" charset="0"/>
              <a:cs typeface="Arial" panose="020B0604020202020204" pitchFamily="34"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44272" cy="4419600"/>
          </a:xfrm>
          <a:prstGeom prst="rect">
            <a:avLst/>
          </a:prstGeom>
          <a:noFill/>
          <a:ln>
            <a:noFill/>
          </a:ln>
          <a:effectLst/>
        </p:spPr>
        <p:txBody>
          <a:bodyPr anchor="ct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1- (15-17)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الطريقة</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التي ينبغي فيها على الكنيسة إعادة مسيحي خاطئ بشكل صحيح يكون بالمحافظة على خصوصية الأمر قدر الإمكان.</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2- (18-20)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السبب</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الذي يمكن الكنيسة من استعادة أو الاستمرار في السعي لاستعادة المؤمنين الضّالين هو أنها تبسط سلطان الله نفسه.</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9268" name="Text Box 15"/>
          <p:cNvSpPr txBox="1">
            <a:spLocks noChangeArrowheads="1"/>
          </p:cNvSpPr>
          <p:nvPr/>
        </p:nvSpPr>
        <p:spPr bwMode="auto">
          <a:xfrm>
            <a:off x="8299450" y="76200"/>
            <a:ext cx="70884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4"/>
          <p:cNvSpPr txBox="1">
            <a:spLocks noChangeArrowheads="1"/>
          </p:cNvSpPr>
          <p:nvPr/>
        </p:nvSpPr>
        <p:spPr bwMode="auto">
          <a:xfrm>
            <a:off x="0" y="5830888"/>
            <a:ext cx="9144000"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ea typeface="ＭＳ Ｐゴシック" charset="0"/>
                <a:cs typeface="Arial" panose="020B0604020202020204" pitchFamily="34" charset="0"/>
              </a:rPr>
              <a:t>18: 15- 20</a:t>
            </a:r>
            <a:endParaRPr kumimoji="0" lang="en-US" sz="4400" b="1" i="0"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02572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cstate="print"/>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ar-JO" b="1" dirty="0">
                <a:effectLst>
                  <a:glow rad="165100">
                    <a:schemeClr val="tx1"/>
                  </a:glow>
                </a:effectLst>
                <a:ea typeface="ＭＳ Ｐゴシック" charset="0"/>
              </a:rPr>
              <a:t>المؤمنون سيحكمون الأرض</a:t>
            </a:r>
            <a:br>
              <a:rPr lang="en-US" b="1" dirty="0">
                <a:effectLst>
                  <a:glow rad="165100">
                    <a:schemeClr val="tx1"/>
                  </a:glow>
                </a:effectLst>
                <a:ea typeface="ＭＳ Ｐゴシック" charset="0"/>
              </a:rPr>
            </a:br>
            <a:r>
              <a:rPr lang="en-US" b="1" dirty="0">
                <a:effectLst>
                  <a:glow rad="165100">
                    <a:schemeClr val="tx1"/>
                  </a:glow>
                </a:effectLst>
                <a:ea typeface="ＭＳ Ｐゴシック" charset="0"/>
              </a:rPr>
              <a:t>(</a:t>
            </a:r>
            <a:r>
              <a:rPr lang="ar-JO" b="1" dirty="0">
                <a:effectLst>
                  <a:glow rad="165100">
                    <a:schemeClr val="tx1"/>
                  </a:glow>
                </a:effectLst>
                <a:ea typeface="ＭＳ Ｐゴシック" charset="0"/>
              </a:rPr>
              <a:t>رؤ 5: 10</a:t>
            </a:r>
            <a:r>
              <a:rPr lang="en-US" b="1" dirty="0">
                <a:effectLst>
                  <a:glow rad="165100">
                    <a:schemeClr val="tx1"/>
                  </a:glow>
                </a:effectLst>
                <a:ea typeface="ＭＳ Ｐゴシック" charset="0"/>
              </a:rPr>
              <a:t>)</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وجعلتنا لإلهنا ملوكاً وكهنة</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فسنملك على الأرض</a:t>
            </a:r>
            <a:endPar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854628635"/>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801915"/>
            <a:ext cx="181822" cy="46384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Arial" panose="020B0604020202020204" pitchFamily="34" charset="0"/>
                <a:ea typeface="ＭＳ Ｐゴシック" charset="0"/>
                <a:cs typeface="Arial" panose="020B0604020202020204" pitchFamily="34" charset="0"/>
              </a:rPr>
              <a:t>رسم بياني حسب رؤيا 20: 4-6</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5ب هذه هي </a:t>
            </a:r>
            <a:r>
              <a:rPr kumimoji="0" lang="ar-JO"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القيامة الأولى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6أ مبارك ومقدس من له نصيب في القيامة الأولى هؤلاء ليس للموت الثاني سلطان عليهم</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5أ وأما بقية الأموات فلم </a:t>
            </a:r>
            <a:r>
              <a:rPr kumimoji="0" lang="ar-JO" sz="2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تعش</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حتى تتم </a:t>
            </a:r>
            <a:r>
              <a:rPr kumimoji="0" lang="ar-JO"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الألف سنة </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6ب بل سيكونون كهنة لله والمسيح وسيملكون معه </a:t>
            </a:r>
            <a:r>
              <a:rPr kumimoji="0" lang="ar-JO"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ألف سنة</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4أ ورأيت عروشاً فجلسوا عليها وأعطوا حكماً ورأيت نفوس الذين قتلوا من أجل شهادة يسوع ومن أجل كلمة الله والذين لم يسجدوا للوحش ولا لصورته ولم يقبلوا السمة على جباههم وعلى أيديهم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4ب </a:t>
            </a:r>
            <a:r>
              <a:rPr kumimoji="0" lang="ar-JO" sz="2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فعاشوا</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وملكوا مع المسيح </a:t>
            </a:r>
            <a:r>
              <a:rPr kumimoji="0" lang="ar-JO"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ألف سنة</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1000 سنة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br>
              <a:rPr lang="en-US"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بما أن يسوع تمم كل المتطلبات </a:t>
            </a:r>
            <a:b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ليكون ملك إسرائيل </a:t>
            </a:r>
            <a:b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فسوف </a:t>
            </a:r>
            <a:r>
              <a:rPr lang="ar-JO" sz="4800" b="1" dirty="0">
                <a:solidFill>
                  <a:srgbClr val="FFFF00"/>
                </a:solidFill>
                <a:effectLst>
                  <a:glow rad="228600">
                    <a:schemeClr val="tx1"/>
                  </a:glow>
                </a:effectLst>
                <a:latin typeface="Arial" panose="020B0604020202020204" pitchFamily="34" charset="0"/>
                <a:ea typeface="ＭＳ Ｐゴシック" charset="0"/>
                <a:cs typeface="Arial" panose="020B0604020202020204" pitchFamily="34" charset="0"/>
              </a:rPr>
              <a:t>نملك</a:t>
            </a:r>
            <a: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 معه</a:t>
            </a:r>
            <a:endParaRPr lang="en-US"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24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هل تثق بالملك الآن ؟</a:t>
            </a:r>
            <a:endParaRPr lang="en-US" b="1" dirty="0">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70000"/>
            <a:ext cx="9144000" cy="4303059"/>
          </a:xfrm>
          <a:prstGeom prst="rect">
            <a:avLst/>
          </a:prstGeom>
        </p:spPr>
      </p:pic>
      <p:pic>
        <p:nvPicPr>
          <p:cNvPr id="4" name="Picture 3"/>
          <p:cNvPicPr>
            <a:picLocks noChangeAspect="1"/>
          </p:cNvPicPr>
          <p:nvPr/>
        </p:nvPicPr>
        <p:blipFill>
          <a:blip r:embed="rId3" cstate="print"/>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قبل أن نصلي يا رب ليأت ملكوتك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علينا أن نكون قادرين على أن نصلي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ليرحل ملكوت</a:t>
            </a:r>
            <a:r>
              <a:rPr lang="ar-JO" sz="4000" b="1" dirty="0">
                <a:solidFill>
                  <a:srgbClr val="FFFFFF"/>
                </a:solidFill>
                <a:effectLst>
                  <a:glow rad="165100">
                    <a:srgbClr val="000000"/>
                  </a:glow>
                </a:effectLst>
              </a:rPr>
              <a:t>نا</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029005252"/>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هل تقف ؟</a:t>
            </a:r>
            <a:endParaRPr lang="en-US" b="1" dirty="0">
              <a:effectLst>
                <a:glow rad="165100">
                  <a:schemeClr val="tx1"/>
                </a:glow>
              </a:effectLst>
            </a:endParaRPr>
          </a:p>
        </p:txBody>
      </p:sp>
      <p:pic>
        <p:nvPicPr>
          <p:cNvPr id="5" name="Picture 4"/>
          <p:cNvPicPr>
            <a:picLocks noChangeAspect="1"/>
          </p:cNvPicPr>
          <p:nvPr/>
        </p:nvPicPr>
        <p:blipFill>
          <a:blip r:embed="rId2" cstate="print"/>
          <a:stretch>
            <a:fillRect/>
          </a:stretch>
        </p:blipFill>
        <p:spPr>
          <a:xfrm>
            <a:off x="0" y="1319300"/>
            <a:ext cx="9144000" cy="5004560"/>
          </a:xfrm>
          <a:prstGeom prst="rect">
            <a:avLst/>
          </a:prstGeom>
        </p:spPr>
      </p:pic>
    </p:spTree>
    <p:extLst>
      <p:ext uri="{BB962C8B-B14F-4D97-AF65-F5344CB8AC3E}">
        <p14:creationId xmlns:p14="http://schemas.microsoft.com/office/powerpoint/2010/main" val="362609729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يسوع خروف وأسد معاً</a:t>
            </a:r>
            <a:endParaRPr lang="en-US" b="1" dirty="0">
              <a:effectLst>
                <a:glow rad="165100">
                  <a:schemeClr val="tx1"/>
                </a:glow>
              </a:effectLst>
            </a:endParaRPr>
          </a:p>
        </p:txBody>
      </p:sp>
      <p:pic>
        <p:nvPicPr>
          <p:cNvPr id="3" name="Picture 2"/>
          <p:cNvPicPr>
            <a:picLocks noChangeAspect="1"/>
          </p:cNvPicPr>
          <p:nvPr/>
        </p:nvPicPr>
        <p:blipFill>
          <a:blip r:embed="rId3"/>
          <a:stretch>
            <a:fillRect/>
          </a:stretch>
        </p:blipFill>
        <p:spPr>
          <a:xfrm>
            <a:off x="0" y="1231736"/>
            <a:ext cx="9144000" cy="4861560"/>
          </a:xfrm>
          <a:prstGeom prst="rect">
            <a:avLst/>
          </a:prstGeom>
        </p:spPr>
      </p:pic>
      <p:sp>
        <p:nvSpPr>
          <p:cNvPr id="4" name="Rectangle 3">
            <a:extLst>
              <a:ext uri="{FF2B5EF4-FFF2-40B4-BE49-F238E27FC236}">
                <a16:creationId xmlns:a16="http://schemas.microsoft.com/office/drawing/2014/main" id="{8C7C5AF3-75B4-9147-B224-EE2A63F6ED38}"/>
              </a:ext>
            </a:extLst>
          </p:cNvPr>
          <p:cNvSpPr/>
          <p:nvPr/>
        </p:nvSpPr>
        <p:spPr>
          <a:xfrm>
            <a:off x="1" y="5520136"/>
            <a:ext cx="2800950" cy="584775"/>
          </a:xfrm>
          <a:prstGeom prst="rect">
            <a:avLst/>
          </a:prstGeom>
          <a:solidFill>
            <a:schemeClr val="tx1"/>
          </a:solidFill>
        </p:spPr>
        <p:txBody>
          <a:bodyPr wrap="square">
            <a:spAutoFit/>
          </a:bodyPr>
          <a:lstStyle/>
          <a:p>
            <a:pPr algn="ct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يَسُوعَ الْمَسِيحِ</a:t>
            </a:r>
            <a:endParaRPr lang="en-SG" sz="32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37E5D1B-C2F5-4344-AB2B-CA8411950951}"/>
              </a:ext>
            </a:extLst>
          </p:cNvPr>
          <p:cNvSpPr/>
          <p:nvPr/>
        </p:nvSpPr>
        <p:spPr>
          <a:xfrm>
            <a:off x="2800951" y="5520135"/>
            <a:ext cx="3025120" cy="584775"/>
          </a:xfrm>
          <a:prstGeom prst="rect">
            <a:avLst/>
          </a:prstGeom>
          <a:solidFill>
            <a:schemeClr val="tx1"/>
          </a:solidFill>
        </p:spPr>
        <p:txBody>
          <a:bodyPr wrap="square">
            <a:spAutoFit/>
          </a:bodyPr>
          <a:lstStyle/>
          <a:p>
            <a:pPr algn="ct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حَمَلُ اللَّهِ</a:t>
            </a:r>
            <a:endParaRPr lang="en-SG" sz="3200"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ED0EC49-D907-7041-8011-5C09E5BB4D29}"/>
              </a:ext>
            </a:extLst>
          </p:cNvPr>
          <p:cNvSpPr/>
          <p:nvPr/>
        </p:nvSpPr>
        <p:spPr>
          <a:xfrm>
            <a:off x="5759777" y="5520134"/>
            <a:ext cx="3366923" cy="1077218"/>
          </a:xfrm>
          <a:prstGeom prst="rect">
            <a:avLst/>
          </a:prstGeom>
          <a:solidFill>
            <a:schemeClr val="tx1"/>
          </a:solidFill>
        </p:spPr>
        <p:txBody>
          <a:bodyPr wrap="square">
            <a:spAutoFit/>
          </a:bodyPr>
          <a:lstStyle/>
          <a:p>
            <a:pPr algn="ct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الأَسَدُ الَّذِي </a:t>
            </a:r>
            <a:br>
              <a:rPr lang="en-US"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مِنْ سِبْطِ يَهُوذَا</a:t>
            </a:r>
            <a:endParaRPr lang="en-SG"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106986"/>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ar-JO" b="1" dirty="0">
                <a:effectLst>
                  <a:glow rad="165100">
                    <a:schemeClr val="tx1"/>
                  </a:glow>
                </a:effectLst>
              </a:rPr>
              <a:t>أثق بموتك لأجلي</a:t>
            </a:r>
            <a:endParaRPr lang="en-US" b="1" dirty="0">
              <a:effectLst>
                <a:glow rad="165100">
                  <a:schemeClr val="tx1"/>
                </a:glow>
              </a:effectLst>
            </a:endParaRPr>
          </a:p>
        </p:txBody>
      </p:sp>
    </p:spTree>
    <p:extLst>
      <p:ext uri="{BB962C8B-B14F-4D97-AF65-F5344CB8AC3E}">
        <p14:creationId xmlns:p14="http://schemas.microsoft.com/office/powerpoint/2010/main" val="76374189"/>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ar-JO" sz="5400" b="1" dirty="0">
                <a:effectLst>
                  <a:glow rad="165100">
                    <a:schemeClr val="tx1"/>
                  </a:glow>
                </a:effectLst>
              </a:rPr>
              <a:t>هل أنت مستعد لتحكم ؟</a:t>
            </a:r>
            <a:endParaRPr lang="en-US" sz="5400" b="1" dirty="0">
              <a:effectLst>
                <a:glow rad="165100">
                  <a:schemeClr val="tx1"/>
                </a:glow>
              </a:effectLst>
            </a:endParaRPr>
          </a:p>
        </p:txBody>
      </p:sp>
    </p:spTree>
    <p:extLst>
      <p:ext uri="{BB962C8B-B14F-4D97-AF65-F5344CB8AC3E}">
        <p14:creationId xmlns:p14="http://schemas.microsoft.com/office/powerpoint/2010/main" val="353059583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كن أميناً الآن </a:t>
            </a:r>
            <a:endParaRPr lang="en-US" b="1" dirty="0">
              <a:effectLst>
                <a:glow rad="165100">
                  <a:schemeClr val="tx1"/>
                </a:glow>
              </a:effectLst>
            </a:endParaRPr>
          </a:p>
        </p:txBody>
      </p:sp>
    </p:spTree>
    <p:extLst>
      <p:ext uri="{BB962C8B-B14F-4D97-AF65-F5344CB8AC3E}">
        <p14:creationId xmlns:p14="http://schemas.microsoft.com/office/powerpoint/2010/main" val="117617263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Black</a:t>
            </a:r>
          </a:p>
        </p:txBody>
      </p:sp>
    </p:spTree>
    <p:extLst>
      <p:ext uri="{BB962C8B-B14F-4D97-AF65-F5344CB8AC3E}">
        <p14:creationId xmlns:p14="http://schemas.microsoft.com/office/powerpoint/2010/main" val="2909776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Crossroads"/>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p:spPr>
      </p:pic>
      <p:sp>
        <p:nvSpPr>
          <p:cNvPr id="929795" name="Rectangle 3"/>
          <p:cNvSpPr>
            <a:spLocks noGrp="1" noChangeArrowheads="1"/>
          </p:cNvSpPr>
          <p:nvPr>
            <p:ph type="title"/>
          </p:nvPr>
        </p:nvSpPr>
        <p:spPr>
          <a:xfrm>
            <a:off x="-36066" y="6005513"/>
            <a:ext cx="9216578" cy="952500"/>
          </a:xfrm>
          <a:solidFill>
            <a:schemeClr val="bg1"/>
          </a:solidFill>
          <a:effectLst>
            <a:outerShdw blurRad="63500" dist="137372" dir="2021404" algn="ctr" rotWithShape="0">
              <a:schemeClr val="bg1">
                <a:alpha val="50000"/>
              </a:schemeClr>
            </a:outerShdw>
          </a:effectLst>
        </p:spPr>
        <p:txBody>
          <a:bodyPr/>
          <a:lstStyle/>
          <a:p>
            <a:pPr eaLnBrk="1" hangingPunct="1">
              <a:defRPr/>
            </a:pPr>
            <a:r>
              <a:rPr lang="ar-JO" sz="4800" b="1" dirty="0">
                <a:solidFill>
                  <a:schemeClr val="tx1"/>
                </a:solidFill>
                <a:latin typeface="Arial" panose="020B0604020202020204" pitchFamily="34" charset="0"/>
                <a:ea typeface="ＭＳ Ｐゴシック" charset="0"/>
                <a:cs typeface="Arial" panose="020B0604020202020204" pitchFamily="34" charset="0"/>
              </a:rPr>
              <a:t>الطرق المتقاطعة (1981- 83)</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4703513"/>
      </p:ext>
    </p:extLst>
  </p:cSld>
  <p:clrMapOvr>
    <a:masterClrMapping/>
  </p:clrMapOvr>
  <p:transition>
    <p:random/>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مسح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a:t>
            </a:r>
            <a:r>
              <a:rPr lang="ar-JO" sz="4000" b="1" dirty="0">
                <a:solidFill>
                  <a:srgbClr val="FFFFFF"/>
                </a:solidFill>
                <a:latin typeface="Arial" charset="0"/>
                <a:cs typeface="Arial" charset="0"/>
              </a:rPr>
              <a:t>ى</a:t>
            </a:r>
            <a:r>
              <a:rPr lang="ar-EG" sz="4000" b="1" dirty="0">
                <a:solidFill>
                  <a:srgbClr val="FFFFFF"/>
                </a:solidFill>
                <a:latin typeface="Arial" charset="0"/>
                <a:cs typeface="Arial" charset="0"/>
              </a:rPr>
              <a:t> هذا العرض</a:t>
            </a:r>
            <a:r>
              <a:rPr lang="ar-JO" sz="4000" b="1" dirty="0">
                <a:solidFill>
                  <a:srgbClr val="FFFFFF"/>
                </a:solidFill>
                <a:latin typeface="Arial" charset="0"/>
                <a:cs typeface="Arial" charset="0"/>
              </a:rPr>
              <a:t> التقديمي</a:t>
            </a:r>
            <a:r>
              <a:rPr lang="ar-EG" sz="4000" b="1" dirty="0">
                <a:solidFill>
                  <a:srgbClr val="FFFFFF"/>
                </a:solidFill>
                <a:latin typeface="Arial" charset="0"/>
                <a:cs typeface="Arial" charset="0"/>
              </a:rPr>
              <a:t> مجانا</a:t>
            </a:r>
            <a:r>
              <a:rPr lang="ar-JO" sz="4000" b="1" dirty="0">
                <a:solidFill>
                  <a:srgbClr val="FFFFFF"/>
                </a:solidFill>
                <a:latin typeface="Arial" charset="0"/>
                <a:cs typeface="Arial" charset="0"/>
              </a:rPr>
              <a:t>ً</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400"/>
            <a:ext cx="3505200" cy="1169988"/>
          </a:xfrm>
        </p:spPr>
        <p:txBody>
          <a:bodyPr/>
          <a:lstStyle/>
          <a:p>
            <a:pPr eaLnBrk="1" hangingPunct="1">
              <a:defRPr/>
            </a:pPr>
            <a:r>
              <a:rPr lang="ar-JO" sz="4800" b="1" i="1" dirty="0">
                <a:latin typeface="Arial" panose="020B0604020202020204" pitchFamily="34" charset="0"/>
                <a:ea typeface="ＭＳ Ｐゴシック" charset="0"/>
                <a:cs typeface="Arial" panose="020B0604020202020204" pitchFamily="34" charset="0"/>
              </a:rPr>
              <a:t>الصين، 1981</a:t>
            </a:r>
            <a:endParaRPr lang="en-US" sz="4800" b="1" i="1" dirty="0">
              <a:latin typeface="Arial" panose="020B0604020202020204" pitchFamily="34" charset="0"/>
              <a:ea typeface="ＭＳ Ｐゴシック" charset="0"/>
              <a:cs typeface="Arial" panose="020B0604020202020204" pitchFamily="34" charset="0"/>
            </a:endParaRP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8200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987"/>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141320"/>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89959"/>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في </a:t>
            </a:r>
            <a:r>
              <a:rPr lang="ar-JO" sz="3600" b="1" kern="0" dirty="0">
                <a:solidFill>
                  <a:srgbClr val="FFFF00"/>
                </a:solidFill>
                <a:effectLst>
                  <a:glow rad="127000">
                    <a:srgbClr val="000000"/>
                  </a:glow>
                </a:effectLst>
                <a:latin typeface="Arial" panose="020B0604020202020204" pitchFamily="34" charset="0"/>
                <a:cs typeface="Arial" panose="020B0604020202020204" pitchFamily="34" charset="0"/>
              </a:rPr>
              <a:t>العالم</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(متى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994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خدمة الطرق المتقاطعة</a:t>
            </a:r>
            <a:endParaRPr lang="en-US" sz="4000" dirty="0">
              <a:latin typeface="Arial" panose="020B0604020202020204" pitchFamily="34" charset="0"/>
              <a:ea typeface="ＭＳ Ｐゴシック" charset="0"/>
              <a:cs typeface="Arial" panose="020B0604020202020204" pitchFamily="34" charset="0"/>
            </a:endParaRPr>
          </a:p>
        </p:txBody>
      </p:sp>
      <p:sp>
        <p:nvSpPr>
          <p:cNvPr id="933892"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p:spPr>
        <p:txBody>
          <a:bodyPr>
            <a:spAutoFit/>
          </a:bodyPr>
          <a:lstStyle/>
          <a:p>
            <a:pPr algn="ctr">
              <a:spcBef>
                <a:spcPct val="50000"/>
              </a:spcBef>
              <a:defRPr/>
            </a:pPr>
            <a:r>
              <a:rPr lang="ar-JO" sz="2800" b="1" dirty="0" err="1">
                <a:solidFill>
                  <a:srgbClr val="FFFFFF"/>
                </a:solidFill>
                <a:latin typeface="Arial" panose="020B0604020202020204" pitchFamily="34" charset="0"/>
                <a:cs typeface="Arial" panose="020B0604020202020204" pitchFamily="34" charset="0"/>
              </a:rPr>
              <a:t>أندونيسيا</a:t>
            </a:r>
            <a:endParaRPr lang="en-US" sz="2800" b="1" dirty="0">
              <a:solidFill>
                <a:srgbClr val="FFFFFF"/>
              </a:solidFill>
              <a:latin typeface="Arial" panose="020B0604020202020204" pitchFamily="34" charset="0"/>
              <a:cs typeface="Arial" panose="020B0604020202020204" pitchFamily="34" charset="0"/>
            </a:endParaRPr>
          </a:p>
        </p:txBody>
      </p:sp>
      <p:sp>
        <p:nvSpPr>
          <p:cNvPr id="241668"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الفلبين</a:t>
            </a:r>
            <a:endParaRPr lang="en-US" sz="2800" b="1" dirty="0">
              <a:solidFill>
                <a:srgbClr val="FFFFFF"/>
              </a:solidFill>
              <a:latin typeface="Arial" panose="020B0604020202020204" pitchFamily="34" charset="0"/>
              <a:cs typeface="Arial" panose="020B0604020202020204" pitchFamily="34" charset="0"/>
            </a:endParaRPr>
          </a:p>
        </p:txBody>
      </p:sp>
      <p:sp>
        <p:nvSpPr>
          <p:cNvPr id="933894"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p:spPr>
        <p:txBody>
          <a:bodyPr>
            <a:spAutoFit/>
          </a:bodyPr>
          <a:lstStyle/>
          <a:p>
            <a:pPr algn="ctr">
              <a:spcBef>
                <a:spcPct val="50000"/>
              </a:spcBef>
              <a:defRPr/>
            </a:pPr>
            <a:r>
              <a:rPr lang="ar-JO" sz="2800" b="1" dirty="0">
                <a:solidFill>
                  <a:srgbClr val="FFFFFF"/>
                </a:solidFill>
                <a:latin typeface="Arial" panose="020B0604020202020204" pitchFamily="34" charset="0"/>
                <a:cs typeface="Arial" panose="020B0604020202020204" pitchFamily="34" charset="0"/>
              </a:rPr>
              <a:t>الصين</a:t>
            </a:r>
            <a:endParaRPr lang="en-US" sz="2800" b="1" dirty="0">
              <a:solidFill>
                <a:srgbClr val="FFFFFF"/>
              </a:solidFill>
              <a:latin typeface="Arial" panose="020B0604020202020204" pitchFamily="34" charset="0"/>
              <a:cs typeface="Arial" panose="020B0604020202020204" pitchFamily="34" charset="0"/>
            </a:endParaRPr>
          </a:p>
        </p:txBody>
      </p:sp>
      <p:sp>
        <p:nvSpPr>
          <p:cNvPr id="933895"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ماليزيا</a:t>
            </a:r>
            <a:endParaRPr lang="en-US" sz="2800" b="1" dirty="0">
              <a:solidFill>
                <a:srgbClr val="FFFFFF"/>
              </a:solidFill>
              <a:latin typeface="Arial" panose="020B0604020202020204" pitchFamily="34" charset="0"/>
              <a:cs typeface="Arial" panose="020B0604020202020204" pitchFamily="34" charset="0"/>
            </a:endParaRPr>
          </a:p>
        </p:txBody>
      </p:sp>
      <p:sp>
        <p:nvSpPr>
          <p:cNvPr id="933896"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سنغافورا</a:t>
            </a:r>
            <a:endParaRPr lang="en-US" sz="2800" b="1" dirty="0">
              <a:solidFill>
                <a:srgbClr val="FFFFFF"/>
              </a:solidFill>
              <a:latin typeface="Arial" panose="020B0604020202020204" pitchFamily="34" charset="0"/>
              <a:cs typeface="Arial" panose="020B0604020202020204" pitchFamily="34" charset="0"/>
            </a:endParaRPr>
          </a:p>
        </p:txBody>
      </p:sp>
      <p:sp>
        <p:nvSpPr>
          <p:cNvPr id="933897"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تايلاند</a:t>
            </a:r>
            <a:endParaRPr lang="en-US" sz="2800" b="1" dirty="0">
              <a:solidFill>
                <a:srgbClr val="FFFFFF"/>
              </a:solidFill>
              <a:latin typeface="Arial" panose="020B0604020202020204" pitchFamily="34" charset="0"/>
              <a:cs typeface="Arial" panose="020B0604020202020204" pitchFamily="34" charset="0"/>
            </a:endParaRPr>
          </a:p>
        </p:txBody>
      </p:sp>
      <p:sp>
        <p:nvSpPr>
          <p:cNvPr id="933898"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هونغ كونغ</a:t>
            </a:r>
            <a:endParaRPr lang="en-US" sz="2800" b="1" dirty="0">
              <a:solidFill>
                <a:srgbClr val="FFFFFF"/>
              </a:solidFill>
              <a:latin typeface="Arial" panose="020B0604020202020204" pitchFamily="34" charset="0"/>
              <a:cs typeface="Arial" panose="020B0604020202020204" pitchFamily="34" charset="0"/>
            </a:endParaRPr>
          </a:p>
        </p:txBody>
      </p:sp>
      <p:sp>
        <p:nvSpPr>
          <p:cNvPr id="933899"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ماكاو</a:t>
            </a:r>
            <a:endParaRPr lang="en-US" sz="2800" b="1" dirty="0">
              <a:solidFill>
                <a:srgbClr val="FFFFFF"/>
              </a:solidFill>
              <a:latin typeface="Arial" panose="020B0604020202020204" pitchFamily="34" charset="0"/>
              <a:cs typeface="Arial" panose="020B0604020202020204" pitchFamily="34" charset="0"/>
            </a:endParaRPr>
          </a:p>
        </p:txBody>
      </p:sp>
      <p:sp>
        <p:nvSpPr>
          <p:cNvPr id="933900"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كوريا</a:t>
            </a:r>
            <a:endParaRPr lang="en-US" sz="2800" b="1" dirty="0">
              <a:solidFill>
                <a:srgbClr val="FFFFFF"/>
              </a:solidFill>
              <a:latin typeface="Arial" panose="020B0604020202020204" pitchFamily="34" charset="0"/>
              <a:cs typeface="Arial" panose="020B0604020202020204" pitchFamily="34" charset="0"/>
            </a:endParaRPr>
          </a:p>
        </p:txBody>
      </p:sp>
      <p:sp>
        <p:nvSpPr>
          <p:cNvPr id="933901"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اليابان</a:t>
            </a:r>
            <a:endParaRPr lang="en-US" sz="2800" b="1" dirty="0">
              <a:solidFill>
                <a:srgbClr val="FFFFFF"/>
              </a:solidFill>
              <a:latin typeface="Arial" panose="020B0604020202020204" pitchFamily="34" charset="0"/>
              <a:cs typeface="Arial" panose="020B0604020202020204" pitchFamily="34" charset="0"/>
            </a:endParaRPr>
          </a:p>
        </p:txBody>
      </p:sp>
      <p:sp>
        <p:nvSpPr>
          <p:cNvPr id="933902"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p:spPr>
        <p:txBody>
          <a:bodyPr>
            <a:spAutoFit/>
          </a:bodyPr>
          <a:lstStyle/>
          <a:p>
            <a:pPr algn="ctr">
              <a:spcBef>
                <a:spcPct val="50000"/>
              </a:spcBef>
              <a:defRPr/>
            </a:pPr>
            <a:r>
              <a:rPr lang="ar-JO" sz="2800" b="1" dirty="0">
                <a:solidFill>
                  <a:srgbClr val="FFFFFF"/>
                </a:solidFill>
                <a:latin typeface="Arial" panose="020B0604020202020204" pitchFamily="34" charset="0"/>
                <a:cs typeface="Arial" panose="020B0604020202020204" pitchFamily="34" charset="0"/>
              </a:rPr>
              <a:t>تايوان</a:t>
            </a:r>
            <a:endParaRPr lang="en-US" sz="2800" b="1" dirty="0">
              <a:solidFill>
                <a:srgbClr val="FFFFFF"/>
              </a:solidFill>
              <a:latin typeface="Arial" panose="020B0604020202020204" pitchFamily="34" charset="0"/>
              <a:cs typeface="Arial" panose="020B0604020202020204" pitchFamily="34" charset="0"/>
            </a:endParaRP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Tree>
    <p:extLst>
      <p:ext uri="{BB962C8B-B14F-4D97-AF65-F5344CB8AC3E}">
        <p14:creationId xmlns:p14="http://schemas.microsoft.com/office/powerpoint/2010/main" val="37890657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43714" name="Rectangle 3"/>
          <p:cNvSpPr>
            <a:spLocks noGrp="1" noChangeArrowheads="1"/>
          </p:cNvSpPr>
          <p:nvPr>
            <p:ph type="title" idx="4294967295"/>
          </p:nvPr>
        </p:nvSpPr>
        <p:spPr>
          <a:xfrm>
            <a:off x="611560" y="2636912"/>
            <a:ext cx="7772400" cy="1143000"/>
          </a:xfrm>
        </p:spPr>
        <p:txBody>
          <a:bodyPr/>
          <a:lstStyle/>
          <a:p>
            <a:r>
              <a:rPr lang="ar-JO" sz="7200" dirty="0">
                <a:solidFill>
                  <a:schemeClr val="tx1"/>
                </a:solidFill>
                <a:latin typeface="Arial" panose="020B0604020202020204" pitchFamily="34" charset="0"/>
                <a:ea typeface="ＭＳ Ｐゴシック" charset="0"/>
                <a:cs typeface="Arial" panose="020B0604020202020204" pitchFamily="34" charset="0"/>
              </a:rPr>
              <a:t>إنها الحرب</a:t>
            </a:r>
            <a:endParaRPr lang="en-US" sz="720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6165556"/>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3" name="Rectangle 6"/>
          <p:cNvSpPr>
            <a:spLocks noGrp="1" noChangeArrowheads="1"/>
          </p:cNvSpPr>
          <p:nvPr>
            <p:ph type="title"/>
          </p:nvPr>
        </p:nvSpPr>
        <p:spPr>
          <a:xfrm>
            <a:off x="2743200" y="274638"/>
            <a:ext cx="6096000" cy="2773362"/>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245764" name="Rectangle 7"/>
          <p:cNvSpPr>
            <a:spLocks noChangeArrowheads="1"/>
          </p:cNvSpPr>
          <p:nvPr/>
        </p:nvSpPr>
        <p:spPr bwMode="auto">
          <a:xfrm>
            <a:off x="2667000" y="2667000"/>
            <a:ext cx="6096000" cy="231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ar-JO" sz="5400" b="1" dirty="0">
                <a:solidFill>
                  <a:srgbClr val="FFFFFF"/>
                </a:solidFill>
                <a:latin typeface="Arial" panose="020B0604020202020204" pitchFamily="34" charset="0"/>
                <a:cs typeface="Arial" panose="020B0604020202020204" pitchFamily="34" charset="0"/>
              </a:rPr>
              <a:t>للمؤمنين</a:t>
            </a:r>
            <a:endParaRPr lang="en-US" sz="5400" b="1" dirty="0">
              <a:solidFill>
                <a:srgbClr val="FFFFFF"/>
              </a:solidFill>
              <a:latin typeface="Arial" panose="020B0604020202020204" pitchFamily="34" charset="0"/>
              <a:cs typeface="Arial" panose="020B0604020202020204" pitchFamily="34" charset="0"/>
            </a:endParaRPr>
          </a:p>
        </p:txBody>
      </p:sp>
      <p:sp>
        <p:nvSpPr>
          <p:cNvPr id="245765" name="Rectangle 8"/>
          <p:cNvSpPr>
            <a:spLocks noChangeArrowheads="1"/>
          </p:cNvSpPr>
          <p:nvPr/>
        </p:nvSpPr>
        <p:spPr bwMode="auto">
          <a:xfrm>
            <a:off x="2743200" y="457200"/>
            <a:ext cx="6096000" cy="277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ar-JO" sz="8800" b="1" dirty="0">
                <a:solidFill>
                  <a:srgbClr val="FFFFFF"/>
                </a:solidFill>
                <a:latin typeface="Arial" panose="020B0604020202020204" pitchFamily="34" charset="0"/>
                <a:cs typeface="Arial" panose="020B0604020202020204" pitchFamily="34" charset="0"/>
              </a:rPr>
              <a:t>الأعمدة</a:t>
            </a:r>
          </a:p>
          <a:p>
            <a:pPr algn="ctr" eaLnBrk="1" hangingPunct="1"/>
            <a:r>
              <a:rPr lang="ar-JO" sz="8800" b="1" dirty="0">
                <a:solidFill>
                  <a:srgbClr val="FFFFFF"/>
                </a:solidFill>
                <a:latin typeface="Arial" panose="020B0604020202020204" pitchFamily="34" charset="0"/>
                <a:cs typeface="Arial" panose="020B0604020202020204" pitchFamily="34" charset="0"/>
              </a:rPr>
              <a:t>العلائقية</a:t>
            </a:r>
            <a:endParaRPr lang="en-US" sz="5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754998"/>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0"/>
            <a:ext cx="3962400" cy="865188"/>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الغرام، 1982</a:t>
            </a:r>
            <a:endParaRPr lang="en-US" b="1" dirty="0">
              <a:latin typeface="Arial" panose="020B0604020202020204" pitchFamily="34" charset="0"/>
              <a:ea typeface="ＭＳ Ｐゴシック" charset="0"/>
              <a:cs typeface="Arial" panose="020B0604020202020204" pitchFamily="34" charset="0"/>
            </a:endParaRPr>
          </a:p>
        </p:txBody>
      </p:sp>
      <p:pic>
        <p:nvPicPr>
          <p:cNvPr id="247810"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34877839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49858"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949280"/>
            <a:ext cx="9144000" cy="908720"/>
          </a:xfrm>
          <a:solidFill>
            <a:srgbClr val="000000"/>
          </a:solidFill>
        </p:spPr>
        <p:txBody>
          <a:bodyPr/>
          <a:lstStyle/>
          <a:p>
            <a:pPr>
              <a:defRPr/>
            </a:pPr>
            <a:r>
              <a:rPr lang="ar-JO" sz="5400" b="1" dirty="0">
                <a:solidFill>
                  <a:schemeClr val="tx1"/>
                </a:solidFill>
                <a:latin typeface="Arial" panose="020B0604020202020204" pitchFamily="34" charset="0"/>
                <a:cs typeface="Arial" panose="020B0604020202020204" pitchFamily="34" charset="0"/>
              </a:rPr>
              <a:t>سوزان كاي جريفيث</a:t>
            </a:r>
            <a:endParaRPr lang="en-US" sz="5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607986"/>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190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ar-SA"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متى</a:t>
            </a:r>
            <a:r>
              <a:rPr lang="mr-IN" altLang="ja-JP" b="1" dirty="0">
                <a:effectLst>
                  <a:outerShdw blurRad="38100" dist="38100" dir="2700000" algn="tl">
                    <a:srgbClr val="FFFFFF"/>
                  </a:outerShdw>
                </a:effectLst>
                <a:latin typeface="Arial" panose="020B0604020202020204" pitchFamily="34" charset="0"/>
                <a:ea typeface="ＭＳ Ｐゴシック" charset="0"/>
              </a:rPr>
              <a:t>'</a:t>
            </a:r>
            <a:r>
              <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dirty="0">
              <a:latin typeface="Arial" panose="020B0604020202020204" pitchFamily="34" charset="0"/>
              <a:ea typeface="ＭＳ Ｐゴシック" charset="0"/>
              <a:cs typeface="Arial" panose="020B0604020202020204" pitchFamily="34"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5: 23- 24</a:t>
            </a:r>
            <a:endParaRPr lang="en-US" sz="4400" dirty="0">
              <a:solidFill>
                <a:srgbClr val="000000"/>
              </a:solidFill>
              <a:latin typeface="Arial" panose="020B0604020202020204" pitchFamily="34" charset="0"/>
              <a:cs typeface="Arial" panose="020B0604020202020204" pitchFamily="34"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مذنب      </a:t>
            </a:r>
            <a:endParaRPr lang="en-US" sz="4400" dirty="0">
              <a:solidFill>
                <a:srgbClr val="000000"/>
              </a:solidFill>
              <a:latin typeface="Arial" panose="020B0604020202020204" pitchFamily="34" charset="0"/>
              <a:cs typeface="Arial" panose="020B0604020202020204" pitchFamily="34"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عامّة      </a:t>
            </a:r>
            <a:endParaRPr lang="en-US" sz="4400" dirty="0">
              <a:solidFill>
                <a:srgbClr val="000000"/>
              </a:solidFill>
              <a:latin typeface="Arial" panose="020B0604020202020204" pitchFamily="34" charset="0"/>
              <a:cs typeface="Arial" panose="020B0604020202020204" pitchFamily="34" charset="0"/>
            </a:endParaRPr>
          </a:p>
        </p:txBody>
      </p:sp>
      <p:sp>
        <p:nvSpPr>
          <p:cNvPr id="946186" name="Rectangle 10"/>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أنتَ: </a:t>
            </a:r>
            <a:endParaRPr lang="en-US" sz="4400" dirty="0">
              <a:solidFill>
                <a:srgbClr val="000000"/>
              </a:solidFill>
              <a:latin typeface="Arial" panose="020B0604020202020204" pitchFamily="34" charset="0"/>
              <a:cs typeface="Arial" panose="020B0604020202020204" pitchFamily="34"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القضية: </a:t>
            </a:r>
            <a:endParaRPr lang="en-US" sz="4400" dirty="0">
              <a:solidFill>
                <a:srgbClr val="000000"/>
              </a:solidFill>
              <a:latin typeface="Arial" panose="020B0604020202020204" pitchFamily="34" charset="0"/>
              <a:cs typeface="Arial" panose="020B0604020202020204" pitchFamily="34" charset="0"/>
            </a:endParaRPr>
          </a:p>
        </p:txBody>
      </p:sp>
      <p:sp>
        <p:nvSpPr>
          <p:cNvPr id="946192" name="Rectangle 16"/>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أعمدة متى العلائقية</a:t>
            </a:r>
            <a:endParaRPr lang="en-US" sz="4400" dirty="0">
              <a:solidFill>
                <a:srgbClr val="000000"/>
              </a:solidFill>
              <a:latin typeface="Arial" panose="020B0604020202020204" pitchFamily="34" charset="0"/>
              <a:cs typeface="Arial" panose="020B0604020202020204" pitchFamily="34" charset="0"/>
            </a:endParaRPr>
          </a:p>
        </p:txBody>
      </p:sp>
      <p:pic>
        <p:nvPicPr>
          <p:cNvPr id="251915"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6198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6184">
                                            <p:txEl>
                                              <p:pRg st="0" end="0"/>
                                            </p:txEl>
                                          </p:spTgt>
                                        </p:tgtEl>
                                        <p:attrNameLst>
                                          <p:attrName>style.visibility</p:attrName>
                                        </p:attrNameLst>
                                      </p:cBhvr>
                                      <p:to>
                                        <p:strVal val="visible"/>
                                      </p:to>
                                    </p:set>
                                    <p:animEffect transition="in" filter="fade">
                                      <p:cBhvr>
                                        <p:cTn id="11" dur="500"/>
                                        <p:tgtEl>
                                          <p:spTgt spid="946184">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6186">
                                            <p:txEl>
                                              <p:pRg st="0" end="0"/>
                                            </p:txEl>
                                          </p:spTgt>
                                        </p:tgtEl>
                                        <p:attrNameLst>
                                          <p:attrName>style.visibility</p:attrName>
                                        </p:attrNameLst>
                                      </p:cBhvr>
                                      <p:to>
                                        <p:strVal val="visible"/>
                                      </p:to>
                                    </p:set>
                                    <p:animEffect transition="in" filter="fade">
                                      <p:cBhvr>
                                        <p:cTn id="15" dur="500"/>
                                        <p:tgtEl>
                                          <p:spTgt spid="946186">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6185">
                                            <p:txEl>
                                              <p:pRg st="0" end="0"/>
                                            </p:txEl>
                                          </p:spTgt>
                                        </p:tgtEl>
                                        <p:attrNameLst>
                                          <p:attrName>style.visibility</p:attrName>
                                        </p:attrNameLst>
                                      </p:cBhvr>
                                      <p:to>
                                        <p:strVal val="visible"/>
                                      </p:to>
                                    </p:set>
                                    <p:animEffect transition="in" filter="fade">
                                      <p:cBhvr>
                                        <p:cTn id="19" dur="500"/>
                                        <p:tgtEl>
                                          <p:spTgt spid="946185">
                                            <p:txEl>
                                              <p:pRg st="0" end="0"/>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6188">
                                            <p:txEl>
                                              <p:pRg st="0" end="0"/>
                                            </p:txEl>
                                          </p:spTgt>
                                        </p:tgtEl>
                                        <p:attrNameLst>
                                          <p:attrName>style.visibility</p:attrName>
                                        </p:attrNameLst>
                                      </p:cBhvr>
                                      <p:to>
                                        <p:strVal val="visible"/>
                                      </p:to>
                                    </p:set>
                                    <p:animEffect transition="in" filter="fade">
                                      <p:cBhvr>
                                        <p:cTn id="23"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ar-JO" b="1" dirty="0">
                <a:solidFill>
                  <a:schemeClr val="tx1"/>
                </a:solidFill>
                <a:latin typeface="Arial" panose="020B0604020202020204" pitchFamily="34" charset="0"/>
                <a:cs typeface="Arial" panose="020B0604020202020204" pitchFamily="34" charset="0"/>
              </a:rPr>
              <a:t>متى 5: 23- 24</a:t>
            </a:r>
            <a:endParaRPr lang="en-US" b="1" dirty="0">
              <a:solidFill>
                <a:schemeClr val="tx1"/>
              </a:solidFill>
              <a:latin typeface="Arial" panose="020B0604020202020204" pitchFamily="34" charset="0"/>
              <a:cs typeface="Arial" panose="020B0604020202020204" pitchFamily="34" charset="0"/>
            </a:endParaRPr>
          </a:p>
        </p:txBody>
      </p:sp>
      <p:pic>
        <p:nvPicPr>
          <p:cNvPr id="253955"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60"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320965987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ar-JO" i="0" dirty="0">
                <a:latin typeface="Arial" panose="020B0604020202020204" pitchFamily="34" charset="0"/>
                <a:cs typeface="Arial" panose="020B0604020202020204" pitchFamily="34" charset="0"/>
              </a:rPr>
              <a:t>متى 5: 23- 24</a:t>
            </a:r>
            <a:endParaRPr lang="en-US" i="0" dirty="0">
              <a:latin typeface="Arial" panose="020B0604020202020204" pitchFamily="34" charset="0"/>
              <a:cs typeface="Arial" panose="020B0604020202020204" pitchFamily="34" charset="0"/>
            </a:endParaRPr>
          </a:p>
        </p:txBody>
      </p:sp>
      <p:sp>
        <p:nvSpPr>
          <p:cNvPr id="256002"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algn="ctr" rtl="1">
              <a:lnSpc>
                <a:spcPct val="107000"/>
              </a:lnSpc>
              <a:spcBef>
                <a:spcPts val="0"/>
              </a:spcBef>
              <a:spcAft>
                <a:spcPts val="800"/>
              </a:spcAft>
            </a:pPr>
            <a:r>
              <a:rPr lang="ar-JO" sz="1800" b="1" dirty="0">
                <a:effectLst/>
                <a:latin typeface="Arial" panose="020B0604020202020204" pitchFamily="34" charset="0"/>
                <a:ea typeface="Calibri" panose="020F0502020204030204" pitchFamily="34" charset="0"/>
                <a:cs typeface="Arial" panose="020B0604020202020204" pitchFamily="34" charset="0"/>
              </a:rPr>
              <a:t>"</a:t>
            </a:r>
            <a:r>
              <a:rPr lang="ar-JO"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ar-SA"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فَإِنْ قَدَّمْتَ قُرْبَانَكَ إِلَى ٱلْمَذْبَحِ،</a:t>
            </a:r>
            <a:endParaRPr lang="ar-JO"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ctr" rtl="1">
              <a:lnSpc>
                <a:spcPct val="107000"/>
              </a:lnSpc>
              <a:spcBef>
                <a:spcPts val="0"/>
              </a:spcBef>
              <a:spcAft>
                <a:spcPts val="800"/>
              </a:spcAft>
            </a:pPr>
            <a:r>
              <a:rPr lang="ar-SA"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وَهُنَاكَ تَذَكَّرْتَ أَنَّ لِأَخِيكَ شَيْئًا عَلَيْكَ،</a:t>
            </a:r>
            <a:r>
              <a:rPr lang="en-US" sz="800" b="1"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ar-SA"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فَٱتْرُكْ هُنَاكَ قُرْبَانَكَ قُدَّامَ ٱلْمَذْبَحِ، وَٱذْهَبْ أَوَّلًا ٱصْطَلِحْ مَعَ أَخِيكَ، وَحِينَئِذٍ تَعَالَ وَقَدِّمْ قُرْبَانَكَ."</a:t>
            </a:r>
            <a:endParaRPr lang="en-US" sz="18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892934" name="Oval 6"/>
          <p:cNvSpPr>
            <a:spLocks noChangeArrowheads="1"/>
          </p:cNvSpPr>
          <p:nvPr/>
        </p:nvSpPr>
        <p:spPr bwMode="auto">
          <a:xfrm>
            <a:off x="6300192" y="3212976"/>
            <a:ext cx="1800200" cy="781174"/>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a:solidFill>
                <a:srgbClr val="000000"/>
              </a:solidFill>
              <a:latin typeface="Arial" panose="020B0604020202020204" pitchFamily="34" charset="0"/>
              <a:cs typeface="Arial" panose="020B0604020202020204" pitchFamily="34" charset="0"/>
            </a:endParaRPr>
          </a:p>
        </p:txBody>
      </p:sp>
      <p:sp>
        <p:nvSpPr>
          <p:cNvPr id="892935" name="Text Box 7"/>
          <p:cNvSpPr txBox="1">
            <a:spLocks noChangeArrowheads="1"/>
          </p:cNvSpPr>
          <p:nvPr/>
        </p:nvSpPr>
        <p:spPr bwMode="auto">
          <a:xfrm>
            <a:off x="7596336" y="1447800"/>
            <a:ext cx="720080" cy="1708150"/>
          </a:xfrm>
          <a:prstGeom prst="rect">
            <a:avLst/>
          </a:prstGeom>
          <a:noFill/>
          <a:ln>
            <a:noFill/>
          </a:ln>
          <a:effectLst/>
        </p:spPr>
        <p:txBody>
          <a:bodyPr wrap="square">
            <a:spAutoFit/>
          </a:bodyPr>
          <a:lstStyle/>
          <a:p>
            <a:pPr>
              <a:defRPr/>
            </a:pPr>
            <a:r>
              <a:rPr lang="en-US" sz="10600"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249117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endParaRPr>
          </a:p>
        </p:txBody>
      </p:sp>
      <p:sp>
        <p:nvSpPr>
          <p:cNvPr id="959491" name="Rectangle 3"/>
          <p:cNvSpPr>
            <a:spLocks noGrp="1" noChangeArrowheads="1"/>
          </p:cNvSpPr>
          <p:nvPr>
            <p:ph type="title"/>
          </p:nvPr>
        </p:nvSpPr>
        <p:spPr>
          <a:xfrm>
            <a:off x="3581400" y="277813"/>
            <a:ext cx="3798912" cy="2359099"/>
          </a:xfrm>
          <a:effectLst>
            <a:outerShdw blurRad="63500" dist="38099" dir="2700000" algn="ctr" rotWithShape="0">
              <a:schemeClr val="bg2">
                <a:alpha val="74998"/>
              </a:scheme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عشاء</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الرّب</a:t>
            </a:r>
            <a:endParaRPr lang="en-US" sz="4800" b="1" dirty="0">
              <a:latin typeface="Arial" panose="020B0604020202020204" pitchFamily="34" charset="0"/>
              <a:cs typeface="Arial" panose="020B0604020202020204" pitchFamily="34" charset="0"/>
            </a:endParaRPr>
          </a:p>
        </p:txBody>
      </p:sp>
      <p:pic>
        <p:nvPicPr>
          <p:cNvPr id="6" name="Picture 5"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4840"/>
            <a:ext cx="3124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178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21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ar-SA"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متى</a:t>
            </a:r>
            <a:r>
              <a:rPr lang="mr-IN" altLang="ja-JP" b="1" dirty="0">
                <a:effectLst>
                  <a:outerShdw blurRad="38100" dist="38100" dir="2700000" algn="tl">
                    <a:srgbClr val="FFFFFF"/>
                  </a:outerShdw>
                </a:effectLst>
                <a:latin typeface="Arial" panose="020B0604020202020204" pitchFamily="34" charset="0"/>
                <a:ea typeface="ＭＳ Ｐゴシック" charset="0"/>
              </a:rPr>
              <a:t>'</a:t>
            </a:r>
            <a:r>
              <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dirty="0">
              <a:latin typeface="Arial" panose="020B0604020202020204" pitchFamily="34" charset="0"/>
              <a:ea typeface="ＭＳ Ｐゴシック" charset="0"/>
              <a:cs typeface="Arial" panose="020B0604020202020204" pitchFamily="34" charset="0"/>
            </a:endParaRPr>
          </a:p>
        </p:txBody>
      </p:sp>
      <p:sp>
        <p:nvSpPr>
          <p:cNvPr id="2621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5: 23- 24</a:t>
            </a:r>
            <a:endParaRPr lang="en-US" sz="4400" dirty="0">
              <a:solidFill>
                <a:srgbClr val="000000"/>
              </a:solidFill>
              <a:latin typeface="Arial" panose="020B0604020202020204" pitchFamily="34" charset="0"/>
              <a:cs typeface="Arial" panose="020B0604020202020204" pitchFamily="34" charset="0"/>
            </a:endParaRPr>
          </a:p>
        </p:txBody>
      </p:sp>
      <p:sp>
        <p:nvSpPr>
          <p:cNvPr id="262150"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بالإساءة  </a:t>
            </a:r>
            <a:endParaRPr lang="en-US" sz="4400" dirty="0">
              <a:solidFill>
                <a:srgbClr val="000000"/>
              </a:solidFill>
              <a:latin typeface="Arial" panose="020B0604020202020204" pitchFamily="34" charset="0"/>
              <a:cs typeface="Arial" panose="020B0604020202020204" pitchFamily="34" charset="0"/>
            </a:endParaRPr>
          </a:p>
        </p:txBody>
      </p:sp>
      <p:sp>
        <p:nvSpPr>
          <p:cNvPr id="262151"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الخطية   </a:t>
            </a:r>
            <a:endParaRPr lang="en-US" sz="4400" dirty="0">
              <a:solidFill>
                <a:srgbClr val="000000"/>
              </a:solidFill>
              <a:latin typeface="Arial" panose="020B0604020202020204" pitchFamily="34" charset="0"/>
              <a:cs typeface="Arial" panose="020B0604020202020204" pitchFamily="34" charset="0"/>
            </a:endParaRPr>
          </a:p>
        </p:txBody>
      </p:sp>
      <p:sp>
        <p:nvSpPr>
          <p:cNvPr id="262152"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مذنب  </a:t>
            </a:r>
            <a:endParaRPr lang="en-US" sz="4400" dirty="0">
              <a:solidFill>
                <a:srgbClr val="000000"/>
              </a:solidFill>
              <a:latin typeface="Arial" panose="020B0604020202020204" pitchFamily="34" charset="0"/>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أنتَ:  </a:t>
            </a:r>
            <a:endParaRPr lang="en-US" sz="4400" dirty="0">
              <a:solidFill>
                <a:srgbClr val="000000"/>
              </a:solidFill>
              <a:latin typeface="Arial" panose="020B0604020202020204" pitchFamily="34" charset="0"/>
              <a:cs typeface="Arial" panose="020B0604020202020204" pitchFamily="34" charset="0"/>
            </a:endParaRPr>
          </a:p>
        </p:txBody>
      </p:sp>
      <p:sp>
        <p:nvSpPr>
          <p:cNvPr id="2621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عامّة   </a:t>
            </a:r>
            <a:endParaRPr lang="en-US" sz="4400" dirty="0">
              <a:solidFill>
                <a:srgbClr val="000000"/>
              </a:solidFill>
              <a:latin typeface="Arial" panose="020B0604020202020204" pitchFamily="34" charset="0"/>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القضية:  </a:t>
            </a:r>
            <a:endParaRPr lang="en-US" sz="4400" dirty="0">
              <a:solidFill>
                <a:srgbClr val="000000"/>
              </a:solidFill>
              <a:latin typeface="Arial" panose="020B0604020202020204" pitchFamily="34" charset="0"/>
              <a:cs typeface="Arial" panose="020B0604020202020204" pitchFamily="34" charset="0"/>
            </a:endParaRPr>
          </a:p>
        </p:txBody>
      </p:sp>
      <p:sp>
        <p:nvSpPr>
          <p:cNvPr id="955404" name="Rectangle 12"/>
          <p:cNvSpPr>
            <a:spLocks noChangeArrowheads="1"/>
          </p:cNvSpPr>
          <p:nvPr/>
        </p:nvSpPr>
        <p:spPr bwMode="auto">
          <a:xfrm>
            <a:off x="6228184" y="1905000"/>
            <a:ext cx="2839616"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18: 15- 17</a:t>
            </a:r>
            <a:endParaRPr lang="en-US" sz="4400" dirty="0">
              <a:solidFill>
                <a:srgbClr val="000000"/>
              </a:solidFill>
              <a:latin typeface="Arial" panose="020B0604020202020204" pitchFamily="34"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أعمدة متى العلائقية</a:t>
            </a:r>
            <a:endParaRPr lang="en-US" sz="4400" dirty="0">
              <a:solidFill>
                <a:srgbClr val="000000"/>
              </a:solidFill>
              <a:latin typeface="Arial" panose="020B0604020202020204" pitchFamily="34" charset="0"/>
              <a:cs typeface="Arial" panose="020B0604020202020204" pitchFamily="34" charset="0"/>
            </a:endParaRPr>
          </a:p>
        </p:txBody>
      </p:sp>
      <p:pic>
        <p:nvPicPr>
          <p:cNvPr id="2621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09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lvl="0" algn="ctr">
              <a:defRPr/>
            </a:pPr>
            <a:r>
              <a:rPr lang="ar-JO"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يسوع هو أعلى سلطة </a:t>
            </a:r>
          </a:p>
          <a:p>
            <a:pPr lvl="0" algn="ctr">
              <a:defRPr/>
            </a:pPr>
            <a:r>
              <a:rPr lang="ar-JO"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في </a:t>
            </a:r>
            <a:r>
              <a:rPr lang="ar-JO"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الكنيسة</a:t>
            </a:r>
            <a:r>
              <a:rPr lang="ar-JO"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 (متى 11-27).</a:t>
            </a:r>
          </a:p>
        </p:txBody>
      </p:sp>
    </p:spTree>
    <p:extLst>
      <p:ext uri="{BB962C8B-B14F-4D97-AF65-F5344CB8AC3E}">
        <p14:creationId xmlns:p14="http://schemas.microsoft.com/office/powerpoint/2010/main" val="41027808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ar-JO" sz="4000" b="1" dirty="0">
                <a:solidFill>
                  <a:schemeClr val="bg1"/>
                </a:solidFill>
                <a:latin typeface="Arial" panose="020B0604020202020204" pitchFamily="34" charset="0"/>
                <a:ea typeface="ＭＳ Ｐゴシック" charset="0"/>
                <a:cs typeface="Arial" panose="020B0604020202020204" pitchFamily="34" charset="0"/>
              </a:rPr>
              <a:t>كيف </a:t>
            </a:r>
            <a:r>
              <a:rPr lang="ar-JO" sz="4000" b="1" dirty="0">
                <a:solidFill>
                  <a:srgbClr val="FFFF00"/>
                </a:solidFill>
                <a:latin typeface="Arial" panose="020B0604020202020204" pitchFamily="34" charset="0"/>
                <a:ea typeface="ＭＳ Ｐゴシック" charset="0"/>
                <a:cs typeface="Arial" panose="020B0604020202020204" pitchFamily="34" charset="0"/>
              </a:rPr>
              <a:t>نعيد </a:t>
            </a:r>
            <a:br>
              <a:rPr lang="ar-JO"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المؤمنين الخطأة </a:t>
            </a:r>
            <a:br>
              <a:rPr lang="ar-JO"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بشكل صحيح؟</a:t>
            </a:r>
            <a:endParaRPr lang="en-US" sz="3600"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
        <p:nvSpPr>
          <p:cNvPr id="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سؤالنا الأول اليوم (للآيات 15- 17)</a:t>
            </a:r>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79481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66242"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3"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4"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5"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6"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ar-JO" sz="5400" dirty="0">
                <a:solidFill>
                  <a:schemeClr val="tx1"/>
                </a:solidFill>
                <a:latin typeface="Arial" panose="020B0604020202020204" pitchFamily="34" charset="0"/>
                <a:cs typeface="Arial" panose="020B0604020202020204" pitchFamily="34" charset="0"/>
              </a:rPr>
              <a:t>علاقات أخرى</a:t>
            </a:r>
            <a:endParaRPr lang="en-US" sz="5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551032"/>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268290" name="Rectangle 3"/>
          <p:cNvSpPr>
            <a:spLocks noGrp="1" noChangeArrowheads="1"/>
          </p:cNvSpPr>
          <p:nvPr>
            <p:ph type="title" idx="4294967295"/>
          </p:nvPr>
        </p:nvSpPr>
        <p:spPr/>
        <p:txBody>
          <a:bodyPr/>
          <a:lstStyle/>
          <a:p>
            <a:r>
              <a:rPr lang="en-US">
                <a:solidFill>
                  <a:schemeClr val="bg2"/>
                </a:solidFill>
                <a:latin typeface="Arial" panose="020B0604020202020204" pitchFamily="34" charset="0"/>
                <a:ea typeface="ＭＳ Ｐゴシック" charset="0"/>
                <a:cs typeface="Arial" panose="020B0604020202020204" pitchFamily="34" charset="0"/>
              </a:rPr>
              <a:t>Black</a:t>
            </a:r>
            <a:endParaRPr lang="en-US">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0567100"/>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WordArt 4"/>
          <p:cNvSpPr>
            <a:spLocks noChangeArrowheads="1" noChangeShapeType="1" noTextEdit="1"/>
          </p:cNvSpPr>
          <p:nvPr/>
        </p:nvSpPr>
        <p:spPr bwMode="auto">
          <a:xfrm>
            <a:off x="0" y="1196975"/>
            <a:ext cx="5867400" cy="2514600"/>
          </a:xfrm>
          <a:prstGeom prst="rect">
            <a:avLst/>
          </a:prstGeom>
        </p:spPr>
        <p:txBody>
          <a:bodyPr wrap="none" fromWordArt="1">
            <a:prstTxWarp prst="textDoubleWave1">
              <a:avLst>
                <a:gd name="adj1" fmla="val 6500"/>
                <a:gd name="adj2" fmla="val 0"/>
              </a:avLst>
            </a:prstTxWarp>
          </a:bodyPr>
          <a:lstStyle/>
          <a:p>
            <a:pPr algn="ctr"/>
            <a:r>
              <a:rPr lang="ar-JO" sz="3600" b="1" kern="10" dirty="0">
                <a:ln w="31550">
                  <a:solidFill>
                    <a:srgbClr val="000000"/>
                  </a:solidFill>
                  <a:round/>
                  <a:headEnd/>
                  <a:tailEnd/>
                </a:ln>
                <a:solidFill>
                  <a:srgbClr val="EDEDEF"/>
                </a:solidFill>
                <a:effectLst>
                  <a:outerShdw blurRad="50800" dist="40000" dir="5400000" algn="tl" rotWithShape="0">
                    <a:srgbClr val="000000">
                      <a:alpha val="32999"/>
                    </a:srgbClr>
                  </a:outerShdw>
                </a:effectLst>
                <a:latin typeface="Impact"/>
                <a:ea typeface="Impact"/>
                <a:cs typeface="Impact"/>
              </a:rPr>
              <a:t>قيمة
</a:t>
            </a:r>
            <a:endParaRPr lang="en-US" sz="3600" b="1" kern="10" dirty="0">
              <a:ln w="31550">
                <a:solidFill>
                  <a:srgbClr val="000000"/>
                </a:solidFill>
                <a:round/>
                <a:headEnd/>
                <a:tailEnd/>
              </a:ln>
              <a:solidFill>
                <a:srgbClr val="EDEDEF"/>
              </a:solidFill>
              <a:effectLst>
                <a:outerShdw blurRad="50800" dist="40000" dir="5400000" algn="tl" rotWithShape="0">
                  <a:srgbClr val="000000">
                    <a:alpha val="32999"/>
                  </a:srgbClr>
                </a:outerShdw>
              </a:effectLst>
              <a:latin typeface="Impact"/>
              <a:ea typeface="Impact"/>
              <a:cs typeface="Impact"/>
            </a:endParaRPr>
          </a:p>
        </p:txBody>
      </p:sp>
      <p:sp>
        <p:nvSpPr>
          <p:cNvPr id="3" name="Rectangle 2"/>
          <p:cNvSpPr/>
          <p:nvPr/>
        </p:nvSpPr>
        <p:spPr>
          <a:xfrm>
            <a:off x="670943" y="1628800"/>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1</a:t>
            </a:r>
          </a:p>
        </p:txBody>
      </p:sp>
      <p:sp>
        <p:nvSpPr>
          <p:cNvPr id="270339" name="Rectangle 3"/>
          <p:cNvSpPr>
            <a:spLocks noGrp="1" noChangeArrowheads="1"/>
          </p:cNvSpPr>
          <p:nvPr>
            <p:ph type="title" idx="4294967295"/>
          </p:nvPr>
        </p:nvSpPr>
        <p:spPr>
          <a:xfrm>
            <a:off x="685800" y="-26988"/>
            <a:ext cx="7772400" cy="1143001"/>
          </a:xfrm>
        </p:spPr>
        <p:txBody>
          <a:bodyPr/>
          <a:lstStyle/>
          <a:p>
            <a:r>
              <a:rPr lang="ar-SA" sz="7200" b="1" dirty="0">
                <a:solidFill>
                  <a:schemeClr val="tx1"/>
                </a:solidFill>
                <a:latin typeface="Arial" panose="020B0604020202020204" pitchFamily="34" charset="0"/>
                <a:ea typeface="ＭＳ Ｐゴシック" charset="0"/>
                <a:cs typeface="Arial" panose="020B0604020202020204" pitchFamily="34" charset="0"/>
              </a:rPr>
              <a:t>مت</a:t>
            </a:r>
            <a:r>
              <a:rPr lang="ar-JO" sz="7200" b="1" dirty="0">
                <a:solidFill>
                  <a:schemeClr val="tx1"/>
                </a:solidFill>
                <a:latin typeface="Arial" panose="020B0604020202020204" pitchFamily="34" charset="0"/>
                <a:ea typeface="ＭＳ Ｐゴシック" charset="0"/>
                <a:cs typeface="Arial" panose="020B0604020202020204" pitchFamily="34" charset="0"/>
              </a:rPr>
              <a:t>ى 18</a:t>
            </a:r>
            <a:endParaRPr lang="en-US" sz="4000" b="1" dirty="0">
              <a:latin typeface="Arial" panose="020B0604020202020204" pitchFamily="34" charset="0"/>
              <a:ea typeface="ＭＳ Ｐゴシック" charset="0"/>
              <a:cs typeface="Arial" panose="020B0604020202020204" pitchFamily="34" charset="0"/>
            </a:endParaRPr>
          </a:p>
        </p:txBody>
      </p:sp>
      <p:sp>
        <p:nvSpPr>
          <p:cNvPr id="270340" name="WordArt 5"/>
          <p:cNvSpPr>
            <a:spLocks noChangeArrowheads="1" noChangeShapeType="1" noTextEdit="1"/>
          </p:cNvSpPr>
          <p:nvPr/>
        </p:nvSpPr>
        <p:spPr bwMode="auto">
          <a:xfrm>
            <a:off x="6192838" y="1125538"/>
            <a:ext cx="2700337" cy="25908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واحد
</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 name="TextBox 1"/>
          <p:cNvSpPr txBox="1"/>
          <p:nvPr/>
        </p:nvSpPr>
        <p:spPr>
          <a:xfrm>
            <a:off x="6983412" y="4270400"/>
            <a:ext cx="2160588" cy="1938992"/>
          </a:xfrm>
          <a:prstGeom prst="rect">
            <a:avLst/>
          </a:prstGeom>
          <a:noFill/>
          <a:effectLst>
            <a:outerShdw blurRad="50800" dist="38100" dir="2700000">
              <a:srgbClr val="000000">
                <a:alpha val="43000"/>
              </a:srgbClr>
            </a:outerShdw>
          </a:effectLst>
        </p:spPr>
        <p:txBody>
          <a:bodyPr>
            <a:spAutoFit/>
          </a:bodyPr>
          <a:lstStyle/>
          <a:p>
            <a:pPr algn="ctr">
              <a:defRPr/>
            </a:pPr>
            <a:r>
              <a:rPr lang="ar-JO" sz="4000" b="1" dirty="0">
                <a:solidFill>
                  <a:srgbClr val="FFFFFF"/>
                </a:solidFill>
                <a:latin typeface="Arial" panose="020B0604020202020204" pitchFamily="34" charset="0"/>
                <a:cs typeface="Arial" panose="020B0604020202020204" pitchFamily="34" charset="0"/>
              </a:rPr>
              <a:t>1</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طفل</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a:t>
            </a:r>
            <a:r>
              <a:rPr lang="ar-JO" sz="4000" b="1" dirty="0">
                <a:solidFill>
                  <a:srgbClr val="FFFFFF"/>
                </a:solidFill>
                <a:latin typeface="Arial" panose="020B0604020202020204" pitchFamily="34" charset="0"/>
                <a:cs typeface="Arial" panose="020B0604020202020204" pitchFamily="34" charset="0"/>
              </a:rPr>
              <a:t>1-9</a:t>
            </a:r>
            <a:r>
              <a:rPr lang="en-US" sz="4000" b="1" dirty="0">
                <a:solidFill>
                  <a:srgbClr val="FFFFFF"/>
                </a:solidFill>
                <a:latin typeface="Arial" panose="020B0604020202020204" pitchFamily="34" charset="0"/>
                <a:cs typeface="Arial" panose="020B0604020202020204" pitchFamily="34" charset="0"/>
              </a:rPr>
              <a:t>)</a:t>
            </a:r>
          </a:p>
        </p:txBody>
      </p:sp>
      <p:sp>
        <p:nvSpPr>
          <p:cNvPr id="6" name="TextBox 5"/>
          <p:cNvSpPr txBox="1"/>
          <p:nvPr/>
        </p:nvSpPr>
        <p:spPr>
          <a:xfrm>
            <a:off x="4667573" y="42704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ar-JO" sz="4000" b="1" dirty="0">
                <a:solidFill>
                  <a:srgbClr val="FFFFFF"/>
                </a:solidFill>
                <a:latin typeface="Arial" panose="020B0604020202020204" pitchFamily="34" charset="0"/>
                <a:cs typeface="Arial" panose="020B0604020202020204" pitchFamily="34" charset="0"/>
              </a:rPr>
              <a:t>1</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خروف</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a:t>
            </a:r>
            <a:r>
              <a:rPr lang="ar-JO" sz="4000" b="1" dirty="0">
                <a:solidFill>
                  <a:srgbClr val="FFFFFF"/>
                </a:solidFill>
                <a:latin typeface="Arial" panose="020B0604020202020204" pitchFamily="34" charset="0"/>
                <a:cs typeface="Arial" panose="020B0604020202020204" pitchFamily="34" charset="0"/>
              </a:rPr>
              <a:t>10-14</a:t>
            </a:r>
            <a:r>
              <a:rPr lang="en-US" sz="4000" b="1" dirty="0">
                <a:solidFill>
                  <a:srgbClr val="FFFFFF"/>
                </a:solidFill>
                <a:latin typeface="Arial" panose="020B0604020202020204" pitchFamily="34" charset="0"/>
                <a:cs typeface="Arial" panose="020B0604020202020204" pitchFamily="34" charset="0"/>
              </a:rPr>
              <a:t>)</a:t>
            </a:r>
          </a:p>
        </p:txBody>
      </p:sp>
      <p:sp>
        <p:nvSpPr>
          <p:cNvPr id="7" name="TextBox 6"/>
          <p:cNvSpPr txBox="1"/>
          <p:nvPr/>
        </p:nvSpPr>
        <p:spPr>
          <a:xfrm>
            <a:off x="2351733" y="42704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ar-JO" sz="4000" b="1" dirty="0">
                <a:solidFill>
                  <a:srgbClr val="FFFFFF"/>
                </a:solidFill>
                <a:latin typeface="Arial" panose="020B0604020202020204" pitchFamily="34" charset="0"/>
                <a:cs typeface="Arial" panose="020B0604020202020204" pitchFamily="34" charset="0"/>
              </a:rPr>
              <a:t>1</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خاطئ</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a:t>
            </a:r>
            <a:r>
              <a:rPr lang="ar-JO" sz="4000" b="1" dirty="0">
                <a:solidFill>
                  <a:srgbClr val="FFFFFF"/>
                </a:solidFill>
                <a:latin typeface="Arial" panose="020B0604020202020204" pitchFamily="34" charset="0"/>
                <a:cs typeface="Arial" panose="020B0604020202020204" pitchFamily="34" charset="0"/>
              </a:rPr>
              <a:t>15-20</a:t>
            </a:r>
            <a:r>
              <a:rPr lang="en-US" sz="4000" b="1" dirty="0">
                <a:solidFill>
                  <a:srgbClr val="FFFFFF"/>
                </a:solidFill>
                <a:latin typeface="Arial" panose="020B0604020202020204" pitchFamily="34" charset="0"/>
                <a:cs typeface="Arial" panose="020B0604020202020204" pitchFamily="34" charset="0"/>
              </a:rPr>
              <a:t>)</a:t>
            </a:r>
          </a:p>
        </p:txBody>
      </p:sp>
      <p:sp>
        <p:nvSpPr>
          <p:cNvPr id="8" name="TextBox 7"/>
          <p:cNvSpPr txBox="1"/>
          <p:nvPr/>
        </p:nvSpPr>
        <p:spPr>
          <a:xfrm>
            <a:off x="35893" y="42704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ar-JO" sz="4000" b="1" dirty="0">
                <a:solidFill>
                  <a:srgbClr val="FFFFFF"/>
                </a:solidFill>
                <a:latin typeface="Arial" panose="020B0604020202020204" pitchFamily="34" charset="0"/>
                <a:cs typeface="Arial" panose="020B0604020202020204" pitchFamily="34" charset="0"/>
              </a:rPr>
              <a:t>1</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المدين</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a:t>
            </a:r>
            <a:r>
              <a:rPr lang="ar-JO" sz="4000" b="1" dirty="0">
                <a:solidFill>
                  <a:srgbClr val="FFFFFF"/>
                </a:solidFill>
                <a:latin typeface="Arial" panose="020B0604020202020204" pitchFamily="34" charset="0"/>
                <a:cs typeface="Arial" panose="020B0604020202020204" pitchFamily="34" charset="0"/>
              </a:rPr>
              <a:t>21-35</a:t>
            </a:r>
            <a:r>
              <a:rPr lang="en-US" sz="4000" b="1" dirty="0">
                <a:solidFill>
                  <a:srgbClr val="FFFF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978706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with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nodeType="with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nodeType="with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360"/>
                                          </p:val>
                                        </p:tav>
                                        <p:tav tm="100000">
                                          <p:val>
                                            <p:fltVal val="0"/>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593538"/>
            <a:ext cx="6400800" cy="3264461"/>
          </a:xfrm>
          <a:prstGeom prst="rightArrowCallout">
            <a:avLst>
              <a:gd name="adj1" fmla="val 25000"/>
              <a:gd name="adj2" fmla="val 25000"/>
              <a:gd name="adj3" fmla="val 16638"/>
              <a:gd name="adj4" fmla="val 87562"/>
            </a:avLst>
          </a:prstGeom>
          <a:solidFill>
            <a:srgbClr val="80008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متى 18: 15-20</a:t>
            </a:r>
            <a:endParaRPr kumimoji="0" lang="en-US" dirty="0">
              <a:latin typeface="Arial" panose="020B0604020202020204" pitchFamily="34" charset="0"/>
              <a:ea typeface="ＭＳ Ｐゴシック" charset="0"/>
              <a:cs typeface="Arial" panose="020B0604020202020204" pitchFamily="34" charset="0"/>
            </a:endParaRPr>
          </a:p>
        </p:txBody>
      </p:sp>
      <p:sp>
        <p:nvSpPr>
          <p:cNvPr id="1068074" name="AutoShape 1066"/>
          <p:cNvSpPr>
            <a:spLocks noChangeArrowheads="1"/>
          </p:cNvSpPr>
          <p:nvPr/>
        </p:nvSpPr>
        <p:spPr bwMode="auto">
          <a:xfrm>
            <a:off x="35163" y="697935"/>
            <a:ext cx="6365637" cy="2966015"/>
          </a:xfrm>
          <a:prstGeom prst="rightArrowCallout">
            <a:avLst>
              <a:gd name="adj1" fmla="val 25836"/>
              <a:gd name="adj2" fmla="val 25000"/>
              <a:gd name="adj3" fmla="val 21693"/>
              <a:gd name="adj4" fmla="val 86824"/>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5" name="AutoShape 1067"/>
          <p:cNvSpPr>
            <a:spLocks noChangeArrowheads="1"/>
          </p:cNvSpPr>
          <p:nvPr/>
        </p:nvSpPr>
        <p:spPr bwMode="auto">
          <a:xfrm>
            <a:off x="6012160" y="914400"/>
            <a:ext cx="3131840"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2" name="Rectangle 1064"/>
          <p:cNvSpPr>
            <a:spLocks noChangeArrowheads="1"/>
          </p:cNvSpPr>
          <p:nvPr/>
        </p:nvSpPr>
        <p:spPr bwMode="auto">
          <a:xfrm>
            <a:off x="6400800" y="1371600"/>
            <a:ext cx="25146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كيفية </a:t>
            </a: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استعادة</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15-17</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068077" name="AutoShape 1069"/>
          <p:cNvSpPr>
            <a:spLocks noChangeArrowheads="1"/>
          </p:cNvSpPr>
          <p:nvPr/>
        </p:nvSpPr>
        <p:spPr bwMode="auto">
          <a:xfrm>
            <a:off x="6012160" y="3886200"/>
            <a:ext cx="3131840" cy="2895600"/>
          </a:xfrm>
          <a:prstGeom prst="verticalScroll">
            <a:avLst>
              <a:gd name="adj" fmla="val 12500"/>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8" name="Rectangle 1070"/>
          <p:cNvSpPr>
            <a:spLocks noChangeArrowheads="1"/>
          </p:cNvSpPr>
          <p:nvPr/>
        </p:nvSpPr>
        <p:spPr bwMode="auto">
          <a:xfrm>
            <a:off x="6435724" y="4191000"/>
            <a:ext cx="2403475"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لماذا </a:t>
            </a: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استعادة</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18-20</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068071" name="Rectangle 1063"/>
          <p:cNvSpPr>
            <a:spLocks noChangeArrowheads="1"/>
          </p:cNvSpPr>
          <p:nvPr/>
        </p:nvSpPr>
        <p:spPr bwMode="auto">
          <a:xfrm>
            <a:off x="34925" y="692150"/>
            <a:ext cx="5375275" cy="6165850"/>
          </a:xfrm>
          <a:prstGeom prst="rect">
            <a:avLst/>
          </a:prstGeom>
          <a:noFill/>
          <a:ln>
            <a:noFill/>
          </a:ln>
          <a:effectLst/>
        </p:spPr>
        <p:txBody>
          <a:bodyPr anchor="ct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أَخْطَأَ إِلَيْكَ أَخُوكَ فَٱذْهَبْ وَعَاتِبْهُ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بَيْنَكَ وَبَيْنَهُ وَحْدَكُمَا.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إِنْ سَمِعَ مِنْكَ فَقَدْ رَبِحْتَ أَخَاكَ.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١٦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لَمْ يَسْمَعْ،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فَخُذْ مَعَكَ أَيْضًا وَاحِدًا أَوِ ٱثْنَيْنِ</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لِكَيْ تَقُومَ كُلُّ كَلِمَةٍ عَلَى فَمِ شَاهِدَيْنِ أَوْ ثَلَاثَةٍ.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١٧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لَمْ يَسْمَعْ مِنْهُمْ فَقُلْ لِلْكَنِيسَةِ</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وَإِنْ لَمْ يَسْمَعْ مِنَ ٱلْكَنِيسَةِ فَلْيَكُنْ عِنْدَكَ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كَٱلْوَثَنِيِّ وَٱلْعَشَّارِ</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١٨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اَلْحَقَّ أَقُولُ لَكُمْ: كُلُّ مَا تَرْبِطُونَهُ عَلَى ٱلْأَرْضِ يَكُونُ مَرْبُوطًا فِي ٱلسَّمَاءِ، وَكُلُّ مَا تَحُلُّونَهُ عَلَى ٱلْأَرْضِ يَكُونُ مَحْلُولًا فِي ٱلسَّمَاءِ.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١٩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وَأَقُولُ لَكُمْ أَيْضًا: إِنِ ٱتَّفَقَ ٱثْنَانِ مِنْكُمْ عَلَى ٱلْأَرْضِ فِي أَيِّ شَيْءٍ يَطْلُبَانِهِ فَإِنَّهُ يَكُونُ لَهُمَا مِنْ قِبَلِ أَبِي ٱلَّذِي فِي ٱلسَّمَاوَاتِ،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٢٠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لِأَنَّهُ حَيْثُمَا ٱجْتَمَعَ ٱثْنَانِ أَوْ ثَلَاثَةٌ بِٱسْمِي فَهُنَاكَ أَكُونُ فِي وَسْطِهِمْ».</a:t>
            </a:r>
            <a:endParaRPr kumimoji="1" lang="en-US"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737930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panose="020B0604020202020204" pitchFamily="34" charset="0"/>
                <a:ea typeface="ＭＳ Ｐゴシック" charset="0"/>
                <a:cs typeface="Arial" panose="020B0604020202020204" pitchFamily="34" charset="0"/>
              </a:rPr>
              <a:t>The Point of Verses 15-17</a:t>
            </a:r>
            <a:endParaRPr lang="en-US">
              <a:latin typeface="Arial" panose="020B0604020202020204" pitchFamily="34" charset="0"/>
              <a:ea typeface="ＭＳ Ｐゴシック" charset="0"/>
              <a:cs typeface="Arial" panose="020B0604020202020204" pitchFamily="34" charset="0"/>
            </a:endParaRPr>
          </a:p>
        </p:txBody>
      </p:sp>
      <p:pic>
        <p:nvPicPr>
          <p:cNvPr id="274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حافظ على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سرية الأمر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قدر الإمكان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(15-17)</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8116337"/>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ctrTitle"/>
          </p:nvPr>
        </p:nvSpPr>
        <p:spPr>
          <a:xfrm>
            <a:off x="3059832" y="152400"/>
            <a:ext cx="5867400" cy="1066800"/>
          </a:xfrm>
          <a:effectLst/>
        </p:spPr>
        <p:txBody>
          <a:bodyPr/>
          <a:lstStyle/>
          <a:p>
            <a:pPr algn="r" eaLnBrk="1" hangingPunct="1">
              <a:defRPr/>
            </a:pPr>
            <a:r>
              <a:rPr lang="ar-JO" sz="6600" b="1" dirty="0">
                <a:solidFill>
                  <a:srgbClr val="FFFFFF"/>
                </a:solidFill>
                <a:effectLst/>
                <a:latin typeface="Arial" panose="020B0604020202020204" pitchFamily="34" charset="0"/>
                <a:ea typeface="Osaka" charset="0"/>
                <a:cs typeface="Arial" panose="020B0604020202020204" pitchFamily="34" charset="0"/>
              </a:rPr>
              <a:t>هَدّفُنا:</a:t>
            </a:r>
            <a:endParaRPr lang="en-US" dirty="0">
              <a:solidFill>
                <a:srgbClr val="FFFFFF"/>
              </a:solidFill>
              <a:effectLst/>
              <a:latin typeface="Arial" panose="020B0604020202020204" pitchFamily="34" charset="0"/>
              <a:ea typeface="Osaka" charset="0"/>
              <a:cs typeface="Arial" panose="020B0604020202020204" pitchFamily="34" charset="0"/>
            </a:endParaRPr>
          </a:p>
        </p:txBody>
      </p:sp>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ar-SA" sz="3600" kern="10" dirty="0">
                <a:ln w="9525">
                  <a:solidFill>
                    <a:srgbClr val="CC99FF"/>
                  </a:solidFill>
                  <a:round/>
                  <a:headEnd/>
                  <a:tailEnd/>
                </a:ln>
                <a:solidFill>
                  <a:srgbClr val="FFFFFF"/>
                </a:solidFill>
                <a:effectLst>
                  <a:outerShdw blurRad="63500" dist="53882" dir="2700000" algn="ctr" rotWithShape="0">
                    <a:srgbClr val="9999FF"/>
                  </a:outerShdw>
                </a:effectLst>
                <a:latin typeface="Impact"/>
                <a:ea typeface="Impact"/>
                <a:cs typeface="Impact"/>
              </a:rPr>
              <a:t>الإسترداد!</a:t>
            </a:r>
            <a:endParaRPr lang="en-US" sz="3600" kern="10" dirty="0">
              <a:ln w="9525">
                <a:solidFill>
                  <a:srgbClr val="CC99FF"/>
                </a:solidFill>
                <a:round/>
                <a:headEnd/>
                <a:tailEnd/>
              </a:ln>
              <a:solidFill>
                <a:srgbClr val="FFFFFF"/>
              </a:solidFill>
              <a:effectLst>
                <a:outerShdw blurRad="63500" dist="53882" dir="2700000" algn="ctr" rotWithShape="0">
                  <a:srgbClr val="9999FF"/>
                </a:outerShdw>
              </a:effectLst>
              <a:latin typeface="Impact"/>
              <a:ea typeface="Impact"/>
              <a:cs typeface="Impact"/>
            </a:endParaRPr>
          </a:p>
        </p:txBody>
      </p:sp>
      <p:sp>
        <p:nvSpPr>
          <p:cNvPr id="1070085" name="Rectangle 5"/>
          <p:cNvSpPr>
            <a:spLocks noChangeArrowheads="1"/>
          </p:cNvSpPr>
          <p:nvPr/>
        </p:nvSpPr>
        <p:spPr bwMode="auto">
          <a:xfrm>
            <a:off x="533400" y="304800"/>
            <a:ext cx="5867400" cy="1066800"/>
          </a:xfrm>
          <a:prstGeom prst="rect">
            <a:avLst/>
          </a:prstGeom>
          <a:noFill/>
          <a:ln>
            <a:noFill/>
          </a:ln>
          <a:effectLst>
            <a:outerShdw blurRad="25400" dist="38099" dir="2700000" algn="ctr" rotWithShape="0">
              <a:srgbClr val="FFFFFF">
                <a:alpha val="99962"/>
              </a:srgbClr>
            </a:outerShdw>
          </a:effectLst>
        </p:spPr>
        <p:txBody>
          <a:bodyPr anchor="ctr"/>
          <a:lstStyle/>
          <a:p>
            <a:pPr algn="r" rtl="1" eaLnBrk="1" fontAlgn="base" hangingPunct="1">
              <a:spcBef>
                <a:spcPct val="0"/>
              </a:spcBef>
              <a:spcAft>
                <a:spcPct val="0"/>
              </a:spcAft>
              <a:defRPr/>
            </a:pPr>
            <a:endParaRPr lang="en-US" sz="4400" dirty="0">
              <a:solidFill>
                <a:srgbClr val="1F0769"/>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49977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5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2"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panose="020B0604020202020204" pitchFamily="34" charset="0"/>
                <a:ea typeface="ＭＳ Ｐゴシック" charset="0"/>
                <a:cs typeface="Arial" panose="020B0604020202020204" pitchFamily="34" charset="0"/>
              </a:rPr>
              <a:t>Restore People in Sin</a:t>
            </a:r>
            <a:endParaRPr lang="en-US" sz="3600">
              <a:latin typeface="Arial" panose="020B0604020202020204" pitchFamily="34" charset="0"/>
              <a:ea typeface="ＭＳ Ｐゴシック" charset="0"/>
              <a:cs typeface="Arial" panose="020B0604020202020204" pitchFamily="34" charset="0"/>
            </a:endParaRPr>
          </a:p>
        </p:txBody>
      </p:sp>
      <p:sp>
        <p:nvSpPr>
          <p:cNvPr id="278533" name="Rectangle 7"/>
          <p:cNvSpPr>
            <a:spLocks noChangeArrowheads="1"/>
          </p:cNvSpPr>
          <p:nvPr/>
        </p:nvSpPr>
        <p:spPr bwMode="auto">
          <a:xfrm>
            <a:off x="1676400" y="2997200"/>
            <a:ext cx="68580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lnSpc>
                <a:spcPct val="90000"/>
              </a:lnSpc>
              <a:spcBef>
                <a:spcPct val="20000"/>
              </a:spcBef>
            </a:pPr>
            <a:r>
              <a:rPr lang="ar-JO" sz="2800" b="0" i="0" u="none" strike="noStrike" dirty="0">
                <a:solidFill>
                  <a:srgbClr val="000000"/>
                </a:solidFill>
                <a:effectLst/>
                <a:latin typeface="Arial" panose="020B0604020202020204" pitchFamily="34" charset="0"/>
                <a:cs typeface="Arial" panose="020B0604020202020204" pitchFamily="34" charset="0"/>
              </a:rPr>
              <a:t>أ</a:t>
            </a:r>
            <a:r>
              <a:rPr lang="ar-JO" sz="2800" b="1" i="0" u="none" strike="noStrike" dirty="0">
                <a:solidFill>
                  <a:schemeClr val="bg1"/>
                </a:solidFill>
                <a:effectLst/>
                <a:latin typeface="Arial" panose="020B0604020202020204" pitchFamily="34" charset="0"/>
                <a:cs typeface="Arial" panose="020B0604020202020204" pitchFamily="34" charset="0"/>
              </a:rPr>
              <a:t>"أيُّهَا ٱلْإِخْوَةُ، إِنِ ٱنْسَبَقَ إِنْسَانٌ فَأُخِذَ فِي زَلَّةٍ مَا، فَأَصْلِحُوا أَنْتُمُ ٱلرُّوحَانِيِّينَ مِثْلَ هَذَا بِرُوحِ ٱلْوَدَاعَةِ، نَاظِرًا إِلَى نَفْسِكَ لِئَلَّا تُجَرَّبَ أَنْتَ أَيْضًا"</a:t>
            </a:r>
            <a:r>
              <a:rPr lang="ar-JO" sz="2800" b="0" i="0" u="none" strike="noStrike" dirty="0">
                <a:solidFill>
                  <a:srgbClr val="000000"/>
                </a:solidFill>
                <a:effectLst/>
                <a:latin typeface="Arial" panose="020B0604020202020204" pitchFamily="34" charset="0"/>
                <a:cs typeface="Arial" panose="020B0604020202020204" pitchFamily="34" charset="0"/>
              </a:rPr>
              <a:t>.</a:t>
            </a:r>
            <a:endParaRPr lang="en-US" altLang="ja-JP" sz="3600" b="1" dirty="0">
              <a:solidFill>
                <a:srgbClr val="FFFFFF"/>
              </a:solidFill>
              <a:latin typeface="Arial" panose="020B0604020202020204" pitchFamily="34" charset="0"/>
              <a:cs typeface="Arial" panose="020B0604020202020204" pitchFamily="34" charset="0"/>
            </a:endParaRPr>
          </a:p>
          <a:p>
            <a:pPr eaLnBrk="1" hangingPunct="1">
              <a:lnSpc>
                <a:spcPct val="90000"/>
              </a:lnSpc>
              <a:spcBef>
                <a:spcPct val="20000"/>
              </a:spcBef>
            </a:pPr>
            <a:r>
              <a:rPr lang="ar-SA" sz="3600" b="1" dirty="0">
                <a:solidFill>
                  <a:srgbClr val="FFFFFF"/>
                </a:solidFill>
                <a:latin typeface="Arial" panose="020B0604020202020204" pitchFamily="34" charset="0"/>
                <a:cs typeface="Arial" panose="020B0604020202020204" pitchFamily="34" charset="0"/>
              </a:rPr>
              <a:t>غلاطية ٦: ١</a:t>
            </a:r>
            <a:endParaRPr lang="en-US" sz="3600" b="1" dirty="0">
              <a:solidFill>
                <a:srgbClr val="FFFFFF"/>
              </a:solidFill>
              <a:latin typeface="Arial" panose="020B0604020202020204" pitchFamily="34" charset="0"/>
              <a:cs typeface="Arial" panose="020B0604020202020204" pitchFamily="34" charset="0"/>
            </a:endParaRPr>
          </a:p>
        </p:txBody>
      </p:sp>
      <p:sp>
        <p:nvSpPr>
          <p:cNvPr id="278534"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ar-SA" sz="4400" b="1" dirty="0">
                <a:solidFill>
                  <a:srgbClr val="FFFFFF"/>
                </a:solidFill>
                <a:latin typeface="Arial" panose="020B0604020202020204" pitchFamily="34" charset="0"/>
                <a:cs typeface="Arial" panose="020B0604020202020204" pitchFamily="34" charset="0"/>
              </a:rPr>
              <a:t>استرداد الناس في الخطية</a:t>
            </a:r>
            <a:endParaRPr lang="en-US" sz="3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5086452"/>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4 خطوات في </a:t>
            </a:r>
            <a:br>
              <a:rPr lang="ar-JO" sz="4800" b="1" dirty="0">
                <a:latin typeface="Arial" panose="020B0604020202020204" pitchFamily="34" charset="0"/>
                <a:ea typeface="ＭＳ Ｐゴシック" charset="0"/>
                <a:cs typeface="Arial" panose="020B0604020202020204" pitchFamily="34" charset="0"/>
              </a:rPr>
            </a:br>
            <a:r>
              <a:rPr lang="ar-JO" sz="4800" b="1" dirty="0">
                <a:latin typeface="Arial" panose="020B0604020202020204" pitchFamily="34" charset="0"/>
                <a:ea typeface="ＭＳ Ｐゴシック" charset="0"/>
                <a:cs typeface="Arial" panose="020B0604020202020204" pitchFamily="34" charset="0"/>
              </a:rPr>
              <a:t>عملية الإسترداد الإلهي</a:t>
            </a:r>
            <a:endParaRPr lang="en-US" sz="4800" dirty="0">
              <a:latin typeface="Arial" panose="020B0604020202020204" pitchFamily="34" charset="0"/>
              <a:ea typeface="ＭＳ Ｐゴシック" charset="0"/>
              <a:cs typeface="Arial" panose="020B0604020202020204" pitchFamily="34"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75208" name="Text Box 8"/>
          <p:cNvSpPr txBox="1">
            <a:spLocks noChangeArrowheads="1"/>
          </p:cNvSpPr>
          <p:nvPr/>
        </p:nvSpPr>
        <p:spPr bwMode="auto">
          <a:xfrm>
            <a:off x="1676400" y="2947988"/>
            <a:ext cx="444352" cy="64633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09" name="Text Box 9"/>
          <p:cNvSpPr txBox="1">
            <a:spLocks noChangeArrowheads="1"/>
          </p:cNvSpPr>
          <p:nvPr/>
        </p:nvSpPr>
        <p:spPr bwMode="auto">
          <a:xfrm>
            <a:off x="2751138" y="2414588"/>
            <a:ext cx="947695" cy="1723549"/>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a:t>
            </a:r>
            <a:endParaRPr kumimoji="0" lang="en-US"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11" name="Text Box 11"/>
          <p:cNvSpPr txBox="1">
            <a:spLocks noChangeArrowheads="1"/>
          </p:cNvSpPr>
          <p:nvPr/>
        </p:nvSpPr>
        <p:spPr bwMode="auto">
          <a:xfrm>
            <a:off x="4321175" y="1782763"/>
            <a:ext cx="1545616" cy="300082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3</a:t>
            </a:r>
            <a:endParaRPr kumimoji="0" lang="en-US"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12" name="Text Box 12"/>
          <p:cNvSpPr txBox="1">
            <a:spLocks noChangeArrowheads="1"/>
          </p:cNvSpPr>
          <p:nvPr/>
        </p:nvSpPr>
        <p:spPr bwMode="auto">
          <a:xfrm>
            <a:off x="6477000" y="898525"/>
            <a:ext cx="2380780" cy="4785926"/>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4</a:t>
            </a:r>
            <a:endParaRPr kumimoji="0" lang="en-US"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rPr>
              <a:t>إعلان الأمر لعدد أكبر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rPr>
              <a:t>من الناس في كل خطوة</a:t>
            </a:r>
            <a:endParaRPr kumimoji="0" lang="en-US"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732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الخطوة 1 في الإسترداد</a:t>
            </a:r>
            <a:br>
              <a:rPr kumimoji="0" lang="ar-JO" sz="3600"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تحدث إلى الشخص </a:t>
            </a:r>
            <a:r>
              <a:rPr kumimoji="0" lang="ar-JO" sz="3600" u="sng" dirty="0">
                <a:solidFill>
                  <a:srgbClr val="FFFF00"/>
                </a:solidFill>
                <a:latin typeface="Arial" panose="020B0604020202020204" pitchFamily="34" charset="0"/>
                <a:ea typeface="ＭＳ Ｐゴシック" charset="0"/>
                <a:cs typeface="Arial" panose="020B0604020202020204" pitchFamily="34" charset="0"/>
              </a:rPr>
              <a:t>بنفسك</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5635"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6"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7"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99CCFF"/>
                </a:solidFill>
                <a:effectLst/>
                <a:uLnTx/>
                <a:uFillTx/>
                <a:latin typeface="Arial" panose="020B0604020202020204" pitchFamily="34" charset="0"/>
                <a:cs typeface="Arial" panose="020B0604020202020204" pitchFamily="34" charset="0"/>
              </a:rPr>
              <a:t>ع</a:t>
            </a:r>
            <a:endParaRPr kumimoji="0" lang="ar-SA" sz="3200" b="1" i="0"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965638"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39"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0"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1"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2"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3"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4" name="Text Box 12"/>
          <p:cNvSpPr txBox="1">
            <a:spLocks noChangeArrowheads="1"/>
          </p:cNvSpPr>
          <p:nvPr/>
        </p:nvSpPr>
        <p:spPr bwMode="auto">
          <a:xfrm>
            <a:off x="1918648" y="1684361"/>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5"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6"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7"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8"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9" name="Text Box 17"/>
          <p:cNvSpPr txBox="1">
            <a:spLocks noChangeArrowheads="1"/>
          </p:cNvSpPr>
          <p:nvPr/>
        </p:nvSpPr>
        <p:spPr bwMode="auto">
          <a:xfrm>
            <a:off x="2743200" y="1924334"/>
            <a:ext cx="568325" cy="584775"/>
          </a:xfrm>
          <a:prstGeom prst="rect">
            <a:avLst/>
          </a:prstGeom>
          <a:noFill/>
          <a:ln>
            <a:noFill/>
          </a:ln>
          <a:effectLst>
            <a:outerShdw blurRad="63500" dist="71842"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0"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1"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2"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3"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4"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5"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6"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7"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8"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9"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0"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1"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2"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3"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4"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555016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Matthew</a:t>
            </a:r>
            <a:r>
              <a:rPr lang="mr-IN" altLang="ja-JP" b="1">
                <a:effectLst>
                  <a:outerShdw blurRad="38100" dist="38100" dir="2700000" algn="tl">
                    <a:srgbClr val="FFFFFF"/>
                  </a:outerShdw>
                </a:effectLst>
                <a:latin typeface="Arial" panose="020B0604020202020204" pitchFamily="34" charset="0"/>
                <a:ea typeface="ＭＳ Ｐゴシック" charset="0"/>
              </a:rPr>
              <a:t>'</a:t>
            </a: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a:latin typeface="Arial" panose="020B0604020202020204" pitchFamily="34" charset="0"/>
              <a:ea typeface="ＭＳ Ｐゴシック" charset="0"/>
              <a:cs typeface="Arial" panose="020B0604020202020204" pitchFamily="34"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23-24</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الموضوع</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مخطئ</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مخطَئ إليك</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عام</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خطية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 15-17</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أعمدة متى العلاقاتية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Matthew</a:t>
            </a:r>
            <a:r>
              <a:rPr lang="mr-IN" altLang="ja-JP" b="1">
                <a:effectLst>
                  <a:outerShdw blurRad="38100" dist="38100" dir="2700000" algn="tl">
                    <a:srgbClr val="FFFFFF"/>
                  </a:outerShdw>
                </a:effectLst>
                <a:latin typeface="Arial" panose="020B0604020202020204" pitchFamily="34" charset="0"/>
                <a:ea typeface="ＭＳ Ｐゴシック" charset="0"/>
              </a:rPr>
              <a:t>'</a:t>
            </a: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a:latin typeface="Arial" panose="020B0604020202020204" pitchFamily="34" charset="0"/>
              <a:ea typeface="ＭＳ Ｐゴシック" charset="0"/>
              <a:cs typeface="Arial" panose="020B0604020202020204" pitchFamily="34"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5: 23-24</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الموضوع</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 إليك</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عام</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خطية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18: 15-17</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أعمدة متى العلاقاتية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المبادر</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2975212" y="5351463"/>
            <a:ext cx="293426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5"/>
          <p:cNvSpPr>
            <a:spLocks noChangeArrowheads="1"/>
          </p:cNvSpPr>
          <p:nvPr/>
        </p:nvSpPr>
        <p:spPr bwMode="auto">
          <a:xfrm>
            <a:off x="6332560" y="5351463"/>
            <a:ext cx="2811439"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44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couplefightingmed.png"/>
          <p:cNvPicPr>
            <a:picLocks noChangeAspect="1"/>
          </p:cNvPicPr>
          <p:nvPr/>
        </p:nvPicPr>
        <p:blipFill rotWithShape="1">
          <a:blip r:embed="rId3">
            <a:extLst>
              <a:ext uri="{28A0092B-C50C-407E-A947-70E740481C1C}">
                <a14:useLocalDpi xmlns:a14="http://schemas.microsoft.com/office/drawing/2010/main"/>
              </a:ext>
            </a:extLst>
          </a:blip>
          <a:srcRect r="13667" b="14072"/>
          <a:stretch/>
        </p:blipFill>
        <p:spPr bwMode="auto">
          <a:xfrm>
            <a:off x="0" y="771526"/>
            <a:ext cx="9143999" cy="605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650" y="28575"/>
            <a:ext cx="7772400" cy="736600"/>
          </a:xfrm>
        </p:spPr>
        <p:txBody>
          <a:bodyPr/>
          <a:lstStyle/>
          <a:p>
            <a:pPr>
              <a:defRPr/>
            </a:pPr>
            <a:r>
              <a:rPr lang="ar-SA" dirty="0">
                <a:latin typeface="Arial" panose="020B0604020202020204" pitchFamily="34" charset="0"/>
                <a:ea typeface="ＭＳ Ｐゴシック" charset="0"/>
                <a:cs typeface="Arial" panose="020B0604020202020204" pitchFamily="34" charset="0"/>
              </a:rPr>
              <a:t>الذهاب شخصياً</a:t>
            </a:r>
            <a:endParaRPr lang="en-US" dirty="0">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 y="764704"/>
            <a:ext cx="2411759"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15875" indent="-15875" algn="r" rtl="1"/>
            <a:r>
              <a:rPr lang="ar-SA" altLang="zh-CN" sz="3200" b="1" dirty="0">
                <a:solidFill>
                  <a:srgbClr val="000000"/>
                </a:solidFill>
                <a:latin typeface="Arial" panose="020B0604020202020204" pitchFamily="34" charset="0"/>
                <a:cs typeface="Arial" panose="020B0604020202020204" pitchFamily="34" charset="0"/>
              </a:rPr>
              <a:t>ليس:</a:t>
            </a:r>
            <a:br>
              <a:rPr lang="en-US" altLang="zh-CN" sz="2800" b="1" dirty="0">
                <a:solidFill>
                  <a:srgbClr val="000000"/>
                </a:solidFill>
                <a:latin typeface="Arial" panose="020B0604020202020204" pitchFamily="34" charset="0"/>
                <a:cs typeface="Arial" panose="020B0604020202020204" pitchFamily="34" charset="0"/>
              </a:rPr>
            </a:b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البريد الإلكتروني</a:t>
            </a:r>
            <a:br>
              <a:rPr lang="en-US" altLang="zh-CN" sz="2800" b="1" dirty="0">
                <a:solidFill>
                  <a:srgbClr val="000000"/>
                </a:solidFill>
                <a:latin typeface="Arial" panose="020B0604020202020204" pitchFamily="34" charset="0"/>
                <a:cs typeface="Arial" panose="020B0604020202020204" pitchFamily="34" charset="0"/>
              </a:rPr>
            </a:b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الرسائل القصيرة</a:t>
            </a:r>
            <a:br>
              <a:rPr lang="en-US" altLang="zh-CN" sz="2800" b="1" dirty="0">
                <a:solidFill>
                  <a:srgbClr val="000000"/>
                </a:solidFill>
                <a:latin typeface="Arial" panose="020B0604020202020204" pitchFamily="34" charset="0"/>
                <a:cs typeface="Arial" panose="020B0604020202020204" pitchFamily="34" charset="0"/>
              </a:rPr>
            </a:b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رسالة</a:t>
            </a:r>
            <a:br>
              <a:rPr lang="en-US" altLang="zh-CN" sz="2800" b="1" dirty="0">
                <a:solidFill>
                  <a:srgbClr val="000000"/>
                </a:solidFill>
                <a:latin typeface="Arial" panose="020B0604020202020204" pitchFamily="34" charset="0"/>
                <a:cs typeface="Arial" panose="020B0604020202020204" pitchFamily="34" charset="0"/>
              </a:rPr>
            </a:br>
            <a:r>
              <a:rPr lang="en-US" altLang="zh-CN" sz="2800" b="1" dirty="0">
                <a:solidFill>
                  <a:srgbClr val="000000"/>
                </a:solidFill>
                <a:latin typeface="Arial" panose="020B0604020202020204" pitchFamily="34" charset="0"/>
                <a:cs typeface="Arial" panose="020B0604020202020204" pitchFamily="34" charset="0"/>
              </a:rPr>
              <a:t> •</a:t>
            </a:r>
            <a:r>
              <a:rPr lang="ar-SA" altLang="zh-CN" sz="2800" b="1" dirty="0">
                <a:solidFill>
                  <a:srgbClr val="000000"/>
                </a:solidFill>
                <a:latin typeface="Arial" panose="020B0604020202020204" pitchFamily="34" charset="0"/>
                <a:cs typeface="Arial" panose="020B0604020202020204" pitchFamily="34" charset="0"/>
              </a:rPr>
              <a:t>الهاتف</a:t>
            </a:r>
            <a:endParaRPr lang="zh-CN" alt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474019"/>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1996</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485119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ree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8" name="Title 2"/>
          <p:cNvSpPr>
            <a:spLocks noGrp="1"/>
          </p:cNvSpPr>
          <p:nvPr>
            <p:ph type="title" idx="4294967295"/>
          </p:nvPr>
        </p:nvSpPr>
        <p:spPr>
          <a:xfrm>
            <a:off x="0" y="0"/>
            <a:ext cx="4500563" cy="685800"/>
          </a:xfrm>
          <a:solidFill>
            <a:schemeClr val="tx1"/>
          </a:solidFill>
        </p:spPr>
        <p:txBody>
          <a:bodyPr/>
          <a:lstStyle/>
          <a:p>
            <a:pPr eaLnBrk="1" hangingPunct="1">
              <a:defRPr/>
            </a:pPr>
            <a:r>
              <a:rPr lang="ar-SA" dirty="0">
                <a:latin typeface="Arial" panose="020B0604020202020204" pitchFamily="34" charset="0"/>
                <a:ea typeface="ＭＳ Ｐゴシック" charset="0"/>
                <a:cs typeface="Arial" panose="020B0604020202020204" pitchFamily="34" charset="0"/>
              </a:rPr>
              <a:t>إخوة...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346419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0" y="19000"/>
            <a:ext cx="9144000" cy="6858000"/>
          </a:xfrm>
          <a:prstGeom prst="rect">
            <a:avLst/>
          </a:prstGeom>
          <a:solidFill>
            <a:schemeClr val="tx1"/>
          </a:solidFill>
          <a:ln w="9525">
            <a:solidFill>
              <a:schemeClr val="tx1"/>
            </a:solidFill>
            <a:round/>
            <a:headEnd/>
            <a:tailEnd/>
          </a:ln>
        </p:spPr>
        <p:txBody>
          <a:bodyPr/>
          <a:lstStyle/>
          <a:p>
            <a:pPr algn="l" rtl="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28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ar-SA" b="1" dirty="0">
                <a:latin typeface="Arial" panose="020B0604020202020204" pitchFamily="34" charset="0"/>
                <a:ea typeface="ＭＳ Ｐゴシック" charset="0"/>
                <a:cs typeface="Arial" panose="020B0604020202020204" pitchFamily="34" charset="0"/>
              </a:rPr>
              <a:t>لماذا لا نواجه الاخرين؟</a:t>
            </a:r>
            <a:endParaRPr lang="en-US" b="1" dirty="0">
              <a:latin typeface="Arial" panose="020B0604020202020204" pitchFamily="34" charset="0"/>
              <a:ea typeface="ＭＳ Ｐゴシック" charset="0"/>
              <a:cs typeface="Arial" panose="020B0604020202020204" pitchFamily="34" charset="0"/>
            </a:endParaRPr>
          </a:p>
        </p:txBody>
      </p:sp>
      <p:sp>
        <p:nvSpPr>
          <p:cNvPr id="897028" name="Text Box 4"/>
          <p:cNvSpPr txBox="1">
            <a:spLocks noChangeArrowheads="1"/>
          </p:cNvSpPr>
          <p:nvPr/>
        </p:nvSpPr>
        <p:spPr bwMode="auto">
          <a:xfrm>
            <a:off x="684213" y="1700213"/>
            <a:ext cx="3376612" cy="4402137"/>
          </a:xfrm>
          <a:prstGeom prst="rect">
            <a:avLst/>
          </a:prstGeom>
          <a:noFill/>
          <a:ln>
            <a:noFill/>
          </a:ln>
          <a:effectLst>
            <a:outerShdw blurRad="63500" dist="35921" dir="2700000" algn="ctr" rotWithShape="0">
              <a:srgbClr val="000000">
                <a:alpha val="74998"/>
              </a:srgbClr>
            </a:outerShdw>
          </a:effectLst>
        </p:spPr>
        <p:txBody>
          <a:bodyPr wrap="square">
            <a:spAutoFit/>
          </a:bodyPr>
          <a:lstStyle>
            <a:lvl1pPr marL="628650" indent="-628650">
              <a:defRPr sz="2400">
                <a:solidFill>
                  <a:schemeClr val="tx1"/>
                </a:solidFill>
                <a:latin typeface="Arial" charset="0"/>
                <a:ea typeface="ＭＳ Ｐゴシック" charset="0"/>
                <a:cs typeface="ＭＳ Ｐゴシック" charset="0"/>
              </a:defRPr>
            </a:lvl1pPr>
            <a:lvl2pPr marL="1200150" indent="-457200">
              <a:defRPr sz="2400">
                <a:solidFill>
                  <a:schemeClr val="tx1"/>
                </a:solidFill>
                <a:latin typeface="Arial" charset="0"/>
                <a:ea typeface="ＭＳ Ｐゴシック" charset="0"/>
              </a:defRPr>
            </a:lvl2pPr>
            <a:lvl3pPr marL="1771650" indent="-457200">
              <a:defRPr sz="2400">
                <a:solidFill>
                  <a:schemeClr val="tx1"/>
                </a:solidFill>
                <a:latin typeface="Arial" charset="0"/>
                <a:ea typeface="ＭＳ Ｐゴシック" charset="0"/>
              </a:defRPr>
            </a:lvl3pPr>
            <a:lvl4pPr marL="2343150" indent="-457200">
              <a:defRPr sz="2400">
                <a:solidFill>
                  <a:schemeClr val="tx1"/>
                </a:solidFill>
                <a:latin typeface="Arial" charset="0"/>
                <a:ea typeface="ＭＳ Ｐゴシック" charset="0"/>
              </a:defRPr>
            </a:lvl4pPr>
            <a:lvl5pPr marL="2914650" indent="-457200">
              <a:defRPr sz="2400">
                <a:solidFill>
                  <a:schemeClr val="tx1"/>
                </a:solidFill>
                <a:latin typeface="Arial" charset="0"/>
                <a:ea typeface="ＭＳ Ｐゴシック" charset="0"/>
              </a:defRPr>
            </a:lvl5pPr>
            <a:lvl6pPr marL="3371850" indent="-457200" eaLnBrk="0" fontAlgn="base" hangingPunct="0">
              <a:spcBef>
                <a:spcPct val="0"/>
              </a:spcBef>
              <a:spcAft>
                <a:spcPct val="0"/>
              </a:spcAft>
              <a:defRPr sz="2400">
                <a:solidFill>
                  <a:schemeClr val="tx1"/>
                </a:solidFill>
                <a:latin typeface="Arial" charset="0"/>
                <a:ea typeface="ＭＳ Ｐゴシック" charset="0"/>
              </a:defRPr>
            </a:lvl6pPr>
            <a:lvl7pPr marL="3829050" indent="-457200" eaLnBrk="0" fontAlgn="base" hangingPunct="0">
              <a:spcBef>
                <a:spcPct val="0"/>
              </a:spcBef>
              <a:spcAft>
                <a:spcPct val="0"/>
              </a:spcAft>
              <a:defRPr sz="2400">
                <a:solidFill>
                  <a:schemeClr val="tx1"/>
                </a:solidFill>
                <a:latin typeface="Arial" charset="0"/>
                <a:ea typeface="ＭＳ Ｐゴシック" charset="0"/>
              </a:defRPr>
            </a:lvl7pPr>
            <a:lvl8pPr marL="4286250" indent="-457200" eaLnBrk="0" fontAlgn="base" hangingPunct="0">
              <a:spcBef>
                <a:spcPct val="0"/>
              </a:spcBef>
              <a:spcAft>
                <a:spcPct val="0"/>
              </a:spcAft>
              <a:defRPr sz="2400">
                <a:solidFill>
                  <a:schemeClr val="tx1"/>
                </a:solidFill>
                <a:latin typeface="Arial" charset="0"/>
                <a:ea typeface="ＭＳ Ｐゴシック" charset="0"/>
              </a:defRPr>
            </a:lvl8pPr>
            <a:lvl9pPr marL="4743450" indent="-4572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جهل</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شك</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فشل</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خوف</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أعذار</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عدم طهارة</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غير اجتماعي</a:t>
            </a:r>
            <a:endParaRPr lang="en-US" sz="4000" b="1" dirty="0">
              <a:solidFill>
                <a:srgbClr val="FFFFFF"/>
              </a:solidFill>
              <a:latin typeface="Arial" panose="020B0604020202020204" pitchFamily="34" charset="0"/>
              <a:cs typeface="Arial" panose="020B0604020202020204" pitchFamily="34" charset="0"/>
            </a:endParaRPr>
          </a:p>
        </p:txBody>
      </p:sp>
      <p:pic>
        <p:nvPicPr>
          <p:cNvPr id="2928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2762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الخطوة 1 في الإسترداد</a:t>
            </a:r>
            <a:br>
              <a:rPr kumimoji="0" lang="ar-JO" sz="3600"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تحدث إلى الشخص </a:t>
            </a:r>
            <a:r>
              <a:rPr kumimoji="0" lang="ar-JO" sz="3600" u="sng" dirty="0">
                <a:solidFill>
                  <a:srgbClr val="FFFF00"/>
                </a:solidFill>
                <a:latin typeface="Arial" panose="020B0604020202020204" pitchFamily="34" charset="0"/>
                <a:ea typeface="ＭＳ Ｐゴシック" charset="0"/>
                <a:cs typeface="Arial" panose="020B0604020202020204" pitchFamily="34" charset="0"/>
              </a:rPr>
              <a:t>بنفسك</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5635"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6"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7"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99CCFF"/>
                </a:solidFill>
                <a:effectLst/>
                <a:uLnTx/>
                <a:uFillTx/>
                <a:latin typeface="Arial" panose="020B0604020202020204" pitchFamily="34" charset="0"/>
                <a:cs typeface="Arial" panose="020B0604020202020204" pitchFamily="34" charset="0"/>
              </a:rPr>
              <a:t>ع</a:t>
            </a:r>
            <a:endParaRPr kumimoji="0" lang="ar-SA" sz="3200" b="1" i="0"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965638"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39"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0"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1"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2"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3"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4" name="Text Box 12"/>
          <p:cNvSpPr txBox="1">
            <a:spLocks noChangeArrowheads="1"/>
          </p:cNvSpPr>
          <p:nvPr/>
        </p:nvSpPr>
        <p:spPr bwMode="auto">
          <a:xfrm>
            <a:off x="1918648" y="1684361"/>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5"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6"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7"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8"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9" name="Text Box 17"/>
          <p:cNvSpPr txBox="1">
            <a:spLocks noChangeArrowheads="1"/>
          </p:cNvSpPr>
          <p:nvPr/>
        </p:nvSpPr>
        <p:spPr bwMode="auto">
          <a:xfrm>
            <a:off x="2743200" y="1924334"/>
            <a:ext cx="568325" cy="584775"/>
          </a:xfrm>
          <a:prstGeom prst="rect">
            <a:avLst/>
          </a:prstGeom>
          <a:noFill/>
          <a:ln>
            <a:noFill/>
          </a:ln>
          <a:effectLst>
            <a:outerShdw blurRad="63500" dist="71842"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0"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1"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2"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3"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4"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5"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6"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7"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8"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9"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0"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1"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2"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3"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4"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488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2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dirty="0">
                <a:latin typeface="Arial" panose="020B0604020202020204" pitchFamily="34" charset="0"/>
                <a:ea typeface="ＭＳ Ｐゴシック" charset="0"/>
                <a:cs typeface="Arial" panose="020B0604020202020204" pitchFamily="34" charset="0"/>
              </a:rPr>
              <a:t> </a:t>
            </a:r>
            <a:r>
              <a:rPr kumimoji="0" lang="ar-JO" sz="3600" dirty="0">
                <a:latin typeface="Arial" panose="020B0604020202020204" pitchFamily="34" charset="0"/>
                <a:ea typeface="ＭＳ Ｐゴシック" charset="0"/>
                <a:cs typeface="Arial" panose="020B0604020202020204" pitchFamily="34" charset="0"/>
              </a:rPr>
              <a:t>خذ </a:t>
            </a:r>
            <a:r>
              <a:rPr kumimoji="0" lang="ar-JO" sz="3600" dirty="0">
                <a:solidFill>
                  <a:srgbClr val="FFFF00"/>
                </a:solidFill>
                <a:latin typeface="Arial" panose="020B0604020202020204" pitchFamily="34" charset="0"/>
                <a:ea typeface="ＭＳ Ｐゴシック" charset="0"/>
                <a:cs typeface="Arial" panose="020B0604020202020204" pitchFamily="34" charset="0"/>
              </a:rPr>
              <a:t>1-2</a:t>
            </a:r>
            <a:r>
              <a:rPr kumimoji="0" lang="ar-JO" sz="3600" dirty="0">
                <a:latin typeface="Arial" panose="020B0604020202020204" pitchFamily="34" charset="0"/>
                <a:ea typeface="ＭＳ Ｐゴシック" charset="0"/>
                <a:cs typeface="Arial" panose="020B0604020202020204" pitchFamily="34" charset="0"/>
              </a:rPr>
              <a:t> آخرين معك</a:t>
            </a:r>
            <a:endParaRPr kumimoji="0" lang="en-US" sz="3600" u="sng"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905219"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0"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1"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2"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3"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4"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5"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6"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7"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8"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9"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0"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1"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2"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3"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4"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5"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6"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7"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8"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9"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0"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1"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2"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3"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4"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5"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6"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7"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8"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2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ar-SA" sz="5400" b="1" dirty="0">
                <a:solidFill>
                  <a:srgbClr val="FFFFFF"/>
                </a:solidFill>
                <a:latin typeface="Arial" panose="020B0604020202020204" pitchFamily="34" charset="0"/>
                <a:ea typeface="ＭＳ Ｐゴシック" charset="0"/>
                <a:cs typeface="Arial" panose="020B0604020202020204" pitchFamily="34" charset="0"/>
              </a:rPr>
              <a:t>أسئلة حول الخطوة الثانية</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94659" name="Text Box 3"/>
          <p:cNvSpPr txBox="1">
            <a:spLocks noChangeArrowheads="1"/>
          </p:cNvSpPr>
          <p:nvPr/>
        </p:nvSpPr>
        <p:spPr bwMode="auto">
          <a:xfrm>
            <a:off x="-11113" y="3500438"/>
            <a:ext cx="7315201" cy="1569660"/>
          </a:xfrm>
          <a:prstGeom prst="rect">
            <a:avLst/>
          </a:prstGeom>
          <a:noFill/>
          <a:ln>
            <a:noFill/>
          </a:ln>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buFont typeface="Arial" charset="0"/>
              <a:buChar char="•"/>
              <a:defRPr/>
            </a:pPr>
            <a:r>
              <a:rPr lang="ar-SA"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rPr>
              <a:t>من يجب </a:t>
            </a:r>
            <a:r>
              <a:rPr lang="ar-JO"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rPr>
              <a:t>أ</a:t>
            </a:r>
            <a:r>
              <a:rPr lang="ar-SA"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rPr>
              <a:t>ن يكون هؤلاء الناس؟</a:t>
            </a:r>
            <a:endParaRPr lang="en-US"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endParaRPr>
          </a:p>
          <a:p>
            <a:pPr algn="r" rtl="1">
              <a:buFont typeface="Arial" charset="0"/>
              <a:buChar char="•"/>
              <a:defRPr/>
            </a:pPr>
            <a:r>
              <a:rPr lang="ar-SA"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rPr>
              <a:t>لماذا تأخذ ١-٢ الآخرين؟</a:t>
            </a:r>
            <a:endParaRPr lang="en-US"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0168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1475656" y="4077072"/>
            <a:ext cx="5562600" cy="1152128"/>
          </a:xfrm>
        </p:spPr>
        <p:txBody>
          <a:bodyPr/>
          <a:lstStyle/>
          <a:p>
            <a:pPr rtl="1"/>
            <a:r>
              <a:rPr lang="ar-SA" sz="4800" b="1" dirty="0">
                <a:latin typeface="Arial" panose="020B0604020202020204" pitchFamily="34" charset="0"/>
                <a:cs typeface="Arial" panose="020B0604020202020204" pitchFamily="34" charset="0"/>
              </a:rPr>
              <a:t>تثنية ١٩ : ١٥</a:t>
            </a:r>
          </a:p>
        </p:txBody>
      </p:sp>
      <p:sp>
        <p:nvSpPr>
          <p:cNvPr id="1099780" name="Rectangle 4"/>
          <p:cNvSpPr>
            <a:spLocks noChangeArrowheads="1"/>
          </p:cNvSpPr>
          <p:nvPr/>
        </p:nvSpPr>
        <p:spPr bwMode="auto">
          <a:xfrm>
            <a:off x="2267744" y="476672"/>
            <a:ext cx="6408712" cy="3505200"/>
          </a:xfrm>
          <a:prstGeom prst="rect">
            <a:avLst/>
          </a:prstGeom>
          <a:noFill/>
          <a:ln>
            <a:noFill/>
          </a:ln>
          <a:effectLst>
            <a:outerShdw blurRad="63500" dist="35921" dir="2700000" algn="ctr" rotWithShape="0">
              <a:schemeClr val="tx2">
                <a:alpha val="74998"/>
              </a:schemeClr>
            </a:outerShdw>
          </a:effectLst>
        </p:spPr>
        <p:txBody>
          <a:bodyPr/>
          <a:lstStyle/>
          <a:p>
            <a:pPr algn="r">
              <a:buFont typeface="Wingdings" charset="0"/>
              <a:buNone/>
              <a:defRPr/>
            </a:pPr>
            <a:r>
              <a:rPr lang="ar-SA" sz="3600" b="1" dirty="0">
                <a:solidFill>
                  <a:srgbClr val="FFFFFF"/>
                </a:solidFill>
                <a:latin typeface="Arial" panose="020B0604020202020204" pitchFamily="34" charset="0"/>
                <a:ea typeface="ヒラギノ角ゴ Pro W3" charset="0"/>
                <a:cs typeface="Arial" panose="020B0604020202020204" pitchFamily="34" charset="0"/>
              </a:rPr>
              <a:t>«لا يَقُومُ شَاهِدٌ وَاحِدٌ عَلى إِنْسَانٍ فِي ذَنْبٍ مَا أَوْ خَطِيَّةٍ مَا مِنْ جَمِيعِ الخَطَايَا التِي يُخْطِئُ بِهَا. عَلى فَمِ شَاهِدَيْنِ أَوْ عَلى فَمِ ثَلاثَةِ شُهُودٍ يَقُومُ الأَمْرُ. </a:t>
            </a:r>
            <a:endParaRPr lang="en-US" sz="3600" b="1" dirty="0">
              <a:solidFill>
                <a:srgbClr val="FFFFFF"/>
              </a:solidFill>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465739605"/>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35922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3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dirty="0">
                <a:latin typeface="Arial" panose="020B0604020202020204" pitchFamily="34" charset="0"/>
                <a:ea typeface="ＭＳ Ｐゴシック" charset="0"/>
                <a:cs typeface="Arial" panose="020B0604020202020204" pitchFamily="34" charset="0"/>
              </a:rPr>
              <a:t> </a:t>
            </a:r>
            <a:r>
              <a:rPr kumimoji="0" lang="ar-JO" sz="3600" dirty="0">
                <a:latin typeface="Arial" panose="020B0604020202020204" pitchFamily="34" charset="0"/>
                <a:ea typeface="ＭＳ Ｐゴシック" charset="0"/>
                <a:cs typeface="Arial" panose="020B0604020202020204" pitchFamily="34" charset="0"/>
              </a:rPr>
              <a:t>اعرض الخطية على </a:t>
            </a:r>
            <a:r>
              <a:rPr kumimoji="0" lang="ar-JO" sz="3600" dirty="0">
                <a:solidFill>
                  <a:srgbClr val="FFFF00"/>
                </a:solidFill>
                <a:latin typeface="Arial" panose="020B0604020202020204" pitchFamily="34" charset="0"/>
                <a:ea typeface="ＭＳ Ｐゴシック" charset="0"/>
                <a:cs typeface="Arial" panose="020B0604020202020204" pitchFamily="34" charset="0"/>
              </a:rPr>
              <a:t>الكنيسة</a:t>
            </a:r>
            <a:r>
              <a:rPr kumimoji="0" lang="ar-JO" sz="3600" dirty="0">
                <a:latin typeface="Arial" panose="020B0604020202020204" pitchFamily="34" charset="0"/>
                <a:ea typeface="ＭＳ Ｐゴシック" charset="0"/>
                <a:cs typeface="Arial" panose="020B0604020202020204" pitchFamily="34" charset="0"/>
              </a:rPr>
              <a:t> بالكامل</a:t>
            </a:r>
            <a:endParaRPr kumimoji="0" lang="en-US" sz="36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7683"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4"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5"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6"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7"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8"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9"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0"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1"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2"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3"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4"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5"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6"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7"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8"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9"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0"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1"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2"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3"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4"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5"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6"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7"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8"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9"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0"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1"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2"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464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uni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5175"/>
            <a:ext cx="4678363" cy="3035300"/>
          </a:xfrm>
          <a:effectLst/>
        </p:spPr>
        <p:txBody>
          <a:bodyPr/>
          <a:lstStyle/>
          <a:p>
            <a:pPr>
              <a:defRPr/>
            </a:pPr>
            <a:r>
              <a:rPr lang="ar-SA" sz="6600" dirty="0">
                <a:effectLst>
                  <a:glow rad="228600">
                    <a:schemeClr val="tx1"/>
                  </a:glow>
                </a:effectLst>
                <a:latin typeface="Arial" panose="020B0604020202020204" pitchFamily="34" charset="0"/>
                <a:ea typeface="ＭＳ Ｐゴシック" charset="0"/>
                <a:cs typeface="Arial" panose="020B0604020202020204" pitchFamily="34" charset="0"/>
              </a:rPr>
              <a:t>لماذا تخبر الكنيسة كلها</a:t>
            </a:r>
            <a:r>
              <a:rPr lang="ar-JO" sz="6600" dirty="0">
                <a:effectLst>
                  <a:glow rad="228600">
                    <a:schemeClr val="tx1"/>
                  </a:glow>
                </a:effectLst>
                <a:latin typeface="Arial" panose="020B0604020202020204" pitchFamily="34" charset="0"/>
                <a:ea typeface="ＭＳ Ｐゴシック" charset="0"/>
                <a:cs typeface="Arial" panose="020B0604020202020204" pitchFamily="34" charset="0"/>
              </a:rPr>
              <a:t>؟</a:t>
            </a:r>
            <a:endParaRPr lang="en-US" sz="6600" dirty="0">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6617144"/>
      </p:ext>
    </p:extLst>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4 في الإسترداد</a:t>
            </a:r>
            <a:br>
              <a:rPr kumimoji="0" lang="en-US"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عامل الشخص كأنه </a:t>
            </a:r>
            <a:r>
              <a:rPr kumimoji="0" lang="ar-JO" sz="3600" dirty="0">
                <a:solidFill>
                  <a:srgbClr val="FFFF00"/>
                </a:solidFill>
                <a:latin typeface="Arial" panose="020B0604020202020204" pitchFamily="34" charset="0"/>
                <a:ea typeface="ＭＳ Ｐゴシック" charset="0"/>
                <a:cs typeface="Arial" panose="020B0604020202020204" pitchFamily="34" charset="0"/>
              </a:rPr>
              <a:t>غير مؤمن</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9731"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2"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3"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4"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5"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6"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7"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8"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9"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0"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1"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2"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3"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4"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5"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6"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7"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8"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9"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0"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1"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2"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3"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4"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5"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6"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7"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8"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9"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0"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9767" name="Text Box 39"/>
          <p:cNvSpPr txBox="1">
            <a:spLocks noChangeArrowheads="1"/>
          </p:cNvSpPr>
          <p:nvPr/>
        </p:nvSpPr>
        <p:spPr bwMode="auto">
          <a:xfrm>
            <a:off x="5618163" y="6269038"/>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588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rtl="1" eaLnBrk="1" hangingPunct="1">
              <a:defRPr/>
            </a:pPr>
            <a:r>
              <a:rPr lang="ar-SA" sz="4000" b="1" dirty="0">
                <a:solidFill>
                  <a:srgbClr val="FFFFFF"/>
                </a:solidFill>
                <a:cs typeface="Arial" charset="0"/>
              </a:rPr>
              <a:t>كيف لا </a:t>
            </a:r>
            <a:r>
              <a:rPr lang="ar-JO" sz="4000" b="1" dirty="0">
                <a:solidFill>
                  <a:srgbClr val="FFFFFF"/>
                </a:solidFill>
                <a:cs typeface="Arial" charset="0"/>
              </a:rPr>
              <a:t>؟</a:t>
            </a:r>
            <a:endParaRPr lang="en-US" sz="4400" dirty="0">
              <a:solidFill>
                <a:srgbClr val="FFFFFF"/>
              </a:solidFill>
              <a:cs typeface="Arial" charset="0"/>
            </a:endParaRPr>
          </a:p>
        </p:txBody>
      </p:sp>
      <p:pic>
        <p:nvPicPr>
          <p:cNvPr id="308227"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rot="20671425">
            <a:off x="1398588" y="5089525"/>
            <a:ext cx="9372600" cy="1219200"/>
          </a:xfrm>
          <a:prstGeom prst="rect">
            <a:avLst/>
          </a:prstGeom>
          <a:solidFill>
            <a:srgbClr val="FF0000"/>
          </a:solidFill>
          <a:ln>
            <a:noFill/>
          </a:ln>
          <a:effectLst>
            <a:outerShdw blurRad="63500" dist="35921" dir="2700000" algn="ctr" rotWithShape="0">
              <a:schemeClr val="tx2">
                <a:alpha val="74998"/>
              </a:schemeClr>
            </a:outerShdw>
          </a:effectLst>
        </p:spPr>
        <p:txBody>
          <a:bodyPr anchor="ctr"/>
          <a:lstStyle/>
          <a:p>
            <a:pPr algn="ctr" eaLnBrk="1" hangingPunct="1">
              <a:defRPr/>
            </a:pPr>
            <a:r>
              <a:rPr lang="ar-SA" sz="4000" b="1" dirty="0">
                <a:solidFill>
                  <a:srgbClr val="FFFFFF"/>
                </a:solidFill>
                <a:effectLst>
                  <a:outerShdw blurRad="38100" dist="38100" dir="2700000" algn="tl">
                    <a:srgbClr val="000000"/>
                  </a:outerShdw>
                </a:effectLst>
                <a:cs typeface="Arial" charset="0"/>
              </a:rPr>
              <a:t>طرد!</a:t>
            </a:r>
            <a:endParaRPr lang="en-US" sz="4400"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661147728"/>
      </p:ext>
    </p:extLst>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panose="020B0604020202020204" pitchFamily="34" charset="0"/>
                <a:ea typeface="ＭＳ Ｐゴシック" charset="0"/>
                <a:cs typeface="Arial" panose="020B0604020202020204" pitchFamily="34" charset="0"/>
              </a:rPr>
              <a:t>Sins Worthy of Discipline</a:t>
            </a:r>
            <a:endParaRPr lang="en-US">
              <a:latin typeface="Arial" panose="020B0604020202020204" pitchFamily="34" charset="0"/>
              <a:ea typeface="ＭＳ Ｐゴシック" charset="0"/>
              <a:cs typeface="Arial" panose="020B0604020202020204" pitchFamily="34"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كيفية التأديب</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تدعوه مسيحياً</a:t>
            </a:r>
            <a:endParaRPr kumimoji="0" lang="en-US"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بشر هذا الشخص</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تدعه يشترك في مائدة الرب</a:t>
            </a:r>
            <a:endParaRPr kumimoji="0" lang="en-US"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أزل هذا الشخص من العضوية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أزل هذا الشخص من الأدوار الكنسية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1131527" name="Text Box 7"/>
          <p:cNvSpPr txBox="1">
            <a:spLocks noChangeArrowheads="1"/>
          </p:cNvSpPr>
          <p:nvPr/>
        </p:nvSpPr>
        <p:spPr bwMode="auto">
          <a:xfrm>
            <a:off x="88900" y="4494213"/>
            <a:ext cx="7403721"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سلمه للشيطان شخص في خطية جنسية (1 كو 5: 5)</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تأكل معه (1 كو 5: 11)</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امنعه من حضور الكنيسة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أسوأ</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10278" name="Picture 11" descr="excommunicationpuzz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مؤمن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922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panose="020B0604020202020204" pitchFamily="34" charset="0"/>
                <a:ea typeface="ＭＳ Ｐゴシック" charset="0"/>
                <a:cs typeface="Arial" panose="020B0604020202020204" pitchFamily="34" charset="0"/>
              </a:rPr>
              <a:t>The Point of Verses 15-17</a:t>
            </a:r>
            <a:endParaRPr lang="en-US">
              <a:latin typeface="Arial" panose="020B0604020202020204" pitchFamily="34" charset="0"/>
              <a:ea typeface="ＭＳ Ｐゴシック" charset="0"/>
              <a:cs typeface="Arial" panose="020B0604020202020204" pitchFamily="34" charset="0"/>
            </a:endParaRPr>
          </a:p>
        </p:txBody>
      </p:sp>
      <p:pic>
        <p:nvPicPr>
          <p:cNvPr id="274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حافظ على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سرية الأمر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قدر الإمكان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(15-17)</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035286"/>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4 خطوات في </a:t>
            </a:r>
            <a:br>
              <a:rPr lang="ar-JO" sz="4800" b="1" dirty="0">
                <a:latin typeface="Arial" panose="020B0604020202020204" pitchFamily="34" charset="0"/>
                <a:ea typeface="ＭＳ Ｐゴシック" charset="0"/>
                <a:cs typeface="Arial" panose="020B0604020202020204" pitchFamily="34" charset="0"/>
              </a:rPr>
            </a:br>
            <a:r>
              <a:rPr lang="ar-JO" sz="4800" b="1" dirty="0">
                <a:latin typeface="Arial" panose="020B0604020202020204" pitchFamily="34" charset="0"/>
                <a:ea typeface="ＭＳ Ｐゴシック" charset="0"/>
                <a:cs typeface="Arial" panose="020B0604020202020204" pitchFamily="34" charset="0"/>
              </a:rPr>
              <a:t>عملية الإسترداد الإلهي</a:t>
            </a:r>
            <a:endParaRPr lang="en-US" sz="4800" dirty="0">
              <a:latin typeface="Arial" panose="020B0604020202020204" pitchFamily="34" charset="0"/>
              <a:ea typeface="ＭＳ Ｐゴシック" charset="0"/>
              <a:cs typeface="Arial" panose="020B0604020202020204" pitchFamily="34"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75208" name="Text Box 8"/>
          <p:cNvSpPr txBox="1">
            <a:spLocks noChangeArrowheads="1"/>
          </p:cNvSpPr>
          <p:nvPr/>
        </p:nvSpPr>
        <p:spPr bwMode="auto">
          <a:xfrm>
            <a:off x="1676400" y="2947988"/>
            <a:ext cx="444352" cy="64633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09" name="Text Box 9"/>
          <p:cNvSpPr txBox="1">
            <a:spLocks noChangeArrowheads="1"/>
          </p:cNvSpPr>
          <p:nvPr/>
        </p:nvSpPr>
        <p:spPr bwMode="auto">
          <a:xfrm>
            <a:off x="2751138" y="2414588"/>
            <a:ext cx="947695" cy="1723549"/>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a:t>
            </a:r>
            <a:endParaRPr kumimoji="0" lang="en-US"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11" name="Text Box 11"/>
          <p:cNvSpPr txBox="1">
            <a:spLocks noChangeArrowheads="1"/>
          </p:cNvSpPr>
          <p:nvPr/>
        </p:nvSpPr>
        <p:spPr bwMode="auto">
          <a:xfrm>
            <a:off x="4321175" y="1782763"/>
            <a:ext cx="1545616" cy="300082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3</a:t>
            </a:r>
            <a:endParaRPr kumimoji="0" lang="en-US"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12" name="Text Box 12"/>
          <p:cNvSpPr txBox="1">
            <a:spLocks noChangeArrowheads="1"/>
          </p:cNvSpPr>
          <p:nvPr/>
        </p:nvSpPr>
        <p:spPr bwMode="auto">
          <a:xfrm>
            <a:off x="6477000" y="898525"/>
            <a:ext cx="2380780" cy="4785926"/>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4</a:t>
            </a:r>
            <a:endParaRPr kumimoji="0" lang="en-US"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rPr>
              <a:t>إعلان الأمر لعدد أكبر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rPr>
              <a:t>من الناس في كل خطوة</a:t>
            </a:r>
            <a:endParaRPr kumimoji="0" lang="en-US"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3066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ar-JO" sz="4000" b="1" dirty="0">
                <a:solidFill>
                  <a:schemeClr val="bg1"/>
                </a:solidFill>
                <a:latin typeface="Arial" panose="020B0604020202020204" pitchFamily="34" charset="0"/>
                <a:ea typeface="ＭＳ Ｐゴシック" charset="0"/>
                <a:cs typeface="Arial" panose="020B0604020202020204" pitchFamily="34" charset="0"/>
              </a:rPr>
              <a:t>سؤالنا الثاني تم الإجابة عليه</a:t>
            </a:r>
            <a:br>
              <a:rPr lang="ar-JO"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 في الأعداد 18-20:</a:t>
            </a:r>
            <a:br>
              <a:rPr lang="en-US"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rgbClr val="FFFF00"/>
                </a:solidFill>
                <a:latin typeface="Arial" panose="020B0604020202020204" pitchFamily="34" charset="0"/>
                <a:ea typeface="ＭＳ Ｐゴシック" charset="0"/>
                <a:cs typeface="Arial" panose="020B0604020202020204" pitchFamily="34" charset="0"/>
              </a:rPr>
              <a:t>لماذا</a:t>
            </a:r>
            <a:r>
              <a:rPr lang="ar-JO" sz="4000" b="1" dirty="0">
                <a:solidFill>
                  <a:schemeClr val="bg1"/>
                </a:solidFill>
                <a:latin typeface="Arial" panose="020B0604020202020204" pitchFamily="34" charset="0"/>
                <a:ea typeface="ＭＳ Ｐゴシック" charset="0"/>
                <a:cs typeface="Arial" panose="020B0604020202020204" pitchFamily="34" charset="0"/>
              </a:rPr>
              <a:t> نسترد المؤمنين المخطئين </a:t>
            </a:r>
            <a:br>
              <a:rPr lang="ar-JO"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بشكل مناسب؟</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1901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الفكرة في الأعداد</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18-20</a:t>
            </a:r>
            <a:endParaRPr lang="en-US" dirty="0">
              <a:latin typeface="Arial" panose="020B0604020202020204" pitchFamily="34" charset="0"/>
              <a:ea typeface="ＭＳ Ｐゴシック" charset="0"/>
              <a:cs typeface="Arial" panose="020B0604020202020204" pitchFamily="34" charset="0"/>
            </a:endParaRPr>
          </a:p>
        </p:txBody>
      </p:sp>
      <p:sp>
        <p:nvSpPr>
          <p:cNvPr id="1078275" name="Text Box 3"/>
          <p:cNvSpPr txBox="1">
            <a:spLocks noChangeArrowheads="1"/>
          </p:cNvSpPr>
          <p:nvPr/>
        </p:nvSpPr>
        <p:spPr bwMode="auto">
          <a:xfrm>
            <a:off x="1979613" y="3578225"/>
            <a:ext cx="58324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كنيستنا توسع </a:t>
            </a: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ar-JO" sz="48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سلطة</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الله نفسه</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937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grpId="0" nodeType="afterEffect">
                                  <p:stCondLst>
                                    <p:cond delay="0"/>
                                  </p:stCondLst>
                                  <p:childTnLst>
                                    <p:set>
                                      <p:cBhvr>
                                        <p:cTn id="9" dur="1" fill="hold">
                                          <p:stCondLst>
                                            <p:cond delay="599"/>
                                          </p:stCondLst>
                                        </p:cTn>
                                        <p:tgtEl>
                                          <p:spTgt spid="1078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ar-JO" sz="6600" b="1" dirty="0">
                <a:solidFill>
                  <a:srgbClr val="FFFFFF"/>
                </a:solidFill>
                <a:latin typeface="Arial" panose="020B0604020202020204" pitchFamily="34" charset="0"/>
                <a:ea typeface="ＭＳ Ｐゴシック" charset="0"/>
                <a:cs typeface="Arial" panose="020B0604020202020204" pitchFamily="34" charset="0"/>
              </a:rPr>
              <a:t>لماذا التأديب ؟</a:t>
            </a:r>
            <a:br>
              <a:rPr lang="en-US" sz="6000" b="1" dirty="0">
                <a:solidFill>
                  <a:srgbClr val="FFFFFF"/>
                </a:solidFill>
                <a:latin typeface="Arial" panose="020B0604020202020204" pitchFamily="34" charset="0"/>
                <a:ea typeface="ＭＳ Ｐゴシック" charset="0"/>
                <a:cs typeface="Arial" panose="020B0604020202020204" pitchFamily="34" charset="0"/>
              </a:rPr>
            </a:br>
            <a:r>
              <a:rPr lang="ar-JO" sz="4000" b="1" dirty="0">
                <a:solidFill>
                  <a:srgbClr val="FFFFFF"/>
                </a:solidFill>
                <a:latin typeface="Arial" panose="020B0604020202020204" pitchFamily="34" charset="0"/>
                <a:ea typeface="ＭＳ Ｐゴシック" charset="0"/>
                <a:cs typeface="Arial" panose="020B0604020202020204" pitchFamily="34" charset="0"/>
              </a:rPr>
              <a:t>عندما نسعى لاسترداد شخص ما ....</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82372" name="Text Box 4"/>
          <p:cNvSpPr txBox="1">
            <a:spLocks noChangeArrowheads="1"/>
          </p:cNvSpPr>
          <p:nvPr/>
        </p:nvSpPr>
        <p:spPr bwMode="auto">
          <a:xfrm>
            <a:off x="-152400" y="2438400"/>
            <a:ext cx="3733800"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مكان</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الآب</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18-19</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38828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2">
                                            <p:txEl>
                                              <p:pRg st="1" end="1"/>
                                            </p:txEl>
                                          </p:spTgt>
                                        </p:tgtEl>
                                        <p:attrNameLst>
                                          <p:attrName>style.visibility</p:attrName>
                                        </p:attrNameLst>
                                      </p:cBhvr>
                                      <p:to>
                                        <p:strVal val="visible"/>
                                      </p:to>
                                    </p:set>
                                    <p:anim calcmode="lin" valueType="num">
                                      <p:cBhvr additive="base">
                                        <p:cTn id="13" dur="500" fill="hold"/>
                                        <p:tgtEl>
                                          <p:spTgt spid="10823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2759730"/>
          </a:xfrm>
          <a:prstGeom prst="rect">
            <a:avLst/>
          </a:prstGeom>
        </p:spPr>
        <p:txBody>
          <a:bodyPr wrap="square">
            <a:spAutoFit/>
          </a:bodyPr>
          <a:lstStyle/>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 ١٣ ولما جاء يسوع إلى نواحي قيصريّة فيليبّس سأل تلاميذه قائلاً: «من يقول الناس إني أنا ابن الإنسان؟». </a:t>
            </a:r>
            <a:endParaRPr lang="en-US"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endParaRPr>
          </a:p>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١٤ فقالوا: «قومٌ: يوحنّا المعمدان، وَآخرون: إيليّا، وَآخرون: إرميا أو واحد من الأنبياء».</a:t>
            </a:r>
            <a:endParaRPr lang="en-US"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endParaRPr>
          </a:p>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 ١٥ قال لهم: «وَأنتمْ، من تقولون إني أنا؟». </a:t>
            </a:r>
            <a:endParaRPr lang="en-US"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endParaRPr>
          </a:p>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١٦ فأجاب سمعان بطرس وقال: «أنت هو المسيح ابن الله الحيِّ!». </a:t>
            </a:r>
            <a:endParaRPr kumimoji="0" lang="en-US" sz="4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متى 16: 13- 20</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3"/>
          <p:cNvSpPr>
            <a:spLocks noChangeArrowheads="1"/>
          </p:cNvSpPr>
          <p:nvPr/>
        </p:nvSpPr>
        <p:spPr bwMode="auto">
          <a:xfrm>
            <a:off x="0" y="1524000"/>
            <a:ext cx="4648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rtl="1" eaLnBrk="1" fontAlgn="base" hangingPunct="1">
              <a:spcBef>
                <a:spcPct val="0"/>
              </a:spcBef>
              <a:spcAft>
                <a:spcPct val="0"/>
              </a:spcAft>
            </a:pPr>
            <a:endParaRPr lang="en-US" sz="4400" b="1" dirty="0">
              <a:solidFill>
                <a:srgbClr val="000000"/>
              </a:solidFill>
              <a:latin typeface="Arial" panose="020B0604020202020204" pitchFamily="34" charset="0"/>
              <a:cs typeface="Arial" panose="020B0604020202020204" pitchFamily="34" charset="0"/>
            </a:endParaRPr>
          </a:p>
        </p:txBody>
      </p:sp>
      <p:sp>
        <p:nvSpPr>
          <p:cNvPr id="322563" name="Rectangle 2"/>
          <p:cNvSpPr>
            <a:spLocks noGrp="1" noChangeArrowheads="1"/>
          </p:cNvSpPr>
          <p:nvPr>
            <p:ph type="title"/>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 Better Translation…</a:t>
            </a:r>
            <a:endParaRPr lang="en-US" dirty="0">
              <a:latin typeface="Arial" panose="020B0604020202020204" pitchFamily="34" charset="0"/>
              <a:ea typeface="ＭＳ Ｐゴシック" charset="0"/>
              <a:cs typeface="Arial" panose="020B0604020202020204" pitchFamily="34" charset="0"/>
            </a:endParaRPr>
          </a:p>
        </p:txBody>
      </p:sp>
      <p:sp>
        <p:nvSpPr>
          <p:cNvPr id="1053700" name="Rectangle 4"/>
          <p:cNvSpPr>
            <a:spLocks noChangeArrowheads="1"/>
          </p:cNvSpPr>
          <p:nvPr/>
        </p:nvSpPr>
        <p:spPr bwMode="auto">
          <a:xfrm>
            <a:off x="0" y="168276"/>
            <a:ext cx="9144000" cy="746124"/>
          </a:xfrm>
          <a:prstGeom prst="rect">
            <a:avLst/>
          </a:prstGeom>
          <a:solidFill>
            <a:schemeClr val="accent2"/>
          </a:solidFill>
          <a:ln>
            <a:noFill/>
          </a:ln>
          <a:effectLst/>
        </p:spPr>
        <p:txBody>
          <a:bodyPr anchor="ctr"/>
          <a:lstStyle/>
          <a:p>
            <a:pPr algn="ct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الترجمة الأمريكية الجديدة المنقحة هي ترجمة أفضل .</a:t>
            </a:r>
            <a:r>
              <a:rPr lang="ar-JO"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just" rtl="1" eaLnBrk="1" hangingPunct="1"/>
            <a:r>
              <a:rPr lang="ar-SA" sz="3200" b="1" dirty="0">
                <a:solidFill>
                  <a:srgbClr val="FFFFFF"/>
                </a:solidFill>
                <a:latin typeface="Arial" panose="020B0604020202020204" pitchFamily="34" charset="0"/>
                <a:cs typeface="Arial" panose="020B0604020202020204" pitchFamily="34" charset="0"/>
              </a:rPr>
              <a:t>الترجمة الأمريكية الجديدة المنقحة </a:t>
            </a:r>
            <a:r>
              <a:rPr lang="en-US" sz="3200" b="1" dirty="0">
                <a:solidFill>
                  <a:srgbClr val="FFFFFF"/>
                </a:solidFill>
                <a:latin typeface="Arial" panose="020B0604020202020204" pitchFamily="34" charset="0"/>
                <a:cs typeface="Arial" panose="020B0604020202020204" pitchFamily="34" charset="0"/>
              </a:rPr>
              <a:t>"</a:t>
            </a:r>
            <a:r>
              <a:rPr lang="ar-JO" sz="3200" b="1" dirty="0">
                <a:solidFill>
                  <a:srgbClr val="FFFFFF"/>
                </a:solidFill>
                <a:latin typeface="Arial" panose="020B0604020202020204" pitchFamily="34" charset="0"/>
                <a:cs typeface="Arial" panose="020B0604020202020204" pitchFamily="34" charset="0"/>
              </a:rPr>
              <a:t>الْحَقَّ أَقُولُ لَكُمْ، كُلَّ مَا تَرْبِطُونَهُ عَلَى الأرْضِ </a:t>
            </a:r>
            <a:r>
              <a:rPr lang="ar-JO" sz="3200" b="1" dirty="0">
                <a:solidFill>
                  <a:srgbClr val="FFFF00"/>
                </a:solidFill>
                <a:latin typeface="Arial" panose="020B0604020202020204" pitchFamily="34" charset="0"/>
                <a:cs typeface="Arial" panose="020B0604020202020204" pitchFamily="34" charset="0"/>
              </a:rPr>
              <a:t>سَوفَ يَكُونُ </a:t>
            </a:r>
            <a:r>
              <a:rPr lang="ar-JO" sz="3200" b="1" dirty="0">
                <a:solidFill>
                  <a:srgbClr val="FFFFFF"/>
                </a:solidFill>
                <a:latin typeface="Arial" panose="020B0604020202020204" pitchFamily="34" charset="0"/>
                <a:cs typeface="Arial" panose="020B0604020202020204" pitchFamily="34" charset="0"/>
              </a:rPr>
              <a:t>مَربُوطاً فِي السَّمَاءِ. َوكُلَّ مَا تَحُلُّونَهُ عَلَى الأَرْضِ </a:t>
            </a:r>
            <a:r>
              <a:rPr lang="ar-JO" sz="3200" b="1" dirty="0">
                <a:solidFill>
                  <a:srgbClr val="FFFF00"/>
                </a:solidFill>
                <a:latin typeface="Arial" panose="020B0604020202020204" pitchFamily="34" charset="0"/>
                <a:cs typeface="Arial" panose="020B0604020202020204" pitchFamily="34" charset="0"/>
              </a:rPr>
              <a:t>سَوفَ يَكُونُ </a:t>
            </a:r>
            <a:r>
              <a:rPr lang="ar-JO" sz="3200" b="1" dirty="0">
                <a:solidFill>
                  <a:srgbClr val="FFFFFF"/>
                </a:solidFill>
                <a:latin typeface="Arial" panose="020B0604020202020204" pitchFamily="34" charset="0"/>
                <a:cs typeface="Arial" panose="020B0604020202020204" pitchFamily="34" charset="0"/>
              </a:rPr>
              <a:t>قَدْ حٌلَّ فِي السَّمَاءِ."</a:t>
            </a:r>
            <a:r>
              <a:rPr lang="ar-JO" sz="3600" b="1" dirty="0">
                <a:solidFill>
                  <a:srgbClr val="FFFFFF"/>
                </a:solidFill>
                <a:latin typeface="Arial" panose="020B0604020202020204" pitchFamily="34" charset="0"/>
                <a:cs typeface="Arial" panose="020B0604020202020204" pitchFamily="34" charset="0"/>
              </a:rPr>
              <a:t>
</a:t>
            </a:r>
            <a:endParaRPr lang="en-US" sz="4400" b="1" dirty="0">
              <a:solidFill>
                <a:srgbClr val="000000"/>
              </a:solidFill>
              <a:latin typeface="Arial" panose="020B0604020202020204" pitchFamily="34" charset="0"/>
              <a:cs typeface="Arial" panose="020B0604020202020204" pitchFamily="34" charset="0"/>
            </a:endParaRPr>
          </a:p>
        </p:txBody>
      </p:sp>
      <p:grpSp>
        <p:nvGrpSpPr>
          <p:cNvPr id="2" name="Group 10"/>
          <p:cNvGrpSpPr>
            <a:grpSpLocks/>
          </p:cNvGrpSpPr>
          <p:nvPr/>
        </p:nvGrpSpPr>
        <p:grpSpPr bwMode="auto">
          <a:xfrm>
            <a:off x="-685800" y="2895600"/>
            <a:ext cx="5638800" cy="3352800"/>
            <a:chOff x="-432" y="1824"/>
            <a:chExt cx="3552" cy="2112"/>
          </a:xfrm>
        </p:grpSpPr>
        <p:sp>
          <p:nvSpPr>
            <p:cNvPr id="322567"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322568" name="Rectangle 7"/>
            <p:cNvSpPr>
              <a:spLocks noChangeArrowheads="1"/>
            </p:cNvSpPr>
            <p:nvPr/>
          </p:nvSpPr>
          <p:spPr bwMode="auto">
            <a:xfrm>
              <a:off x="-288" y="3600"/>
              <a:ext cx="2016" cy="33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322569" name="Rectangle 8"/>
            <p:cNvSpPr>
              <a:spLocks noChangeArrowheads="1"/>
            </p:cNvSpPr>
            <p:nvPr/>
          </p:nvSpPr>
          <p:spPr bwMode="auto">
            <a:xfrm>
              <a:off x="2352" y="3182"/>
              <a:ext cx="768" cy="38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322570" name="Rectangle 9"/>
            <p:cNvSpPr>
              <a:spLocks noChangeArrowheads="1"/>
            </p:cNvSpPr>
            <p:nvPr/>
          </p:nvSpPr>
          <p:spPr bwMode="auto">
            <a:xfrm>
              <a:off x="-432" y="2208"/>
              <a:ext cx="1728" cy="33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760A860-4B7A-0EFA-4936-E10DE9EC4471}"/>
              </a:ext>
            </a:extLst>
          </p:cNvPr>
          <p:cNvSpPr txBox="1"/>
          <p:nvPr/>
        </p:nvSpPr>
        <p:spPr>
          <a:xfrm>
            <a:off x="307876" y="1951256"/>
            <a:ext cx="4032448" cy="3046988"/>
          </a:xfrm>
          <a:prstGeom prst="rect">
            <a:avLst/>
          </a:prstGeom>
          <a:noFill/>
        </p:spPr>
        <p:txBody>
          <a:bodyPr wrap="square">
            <a:spAutoFit/>
          </a:bodyPr>
          <a:lstStyle/>
          <a:p>
            <a:pPr algn="just" rtl="1" eaLnBrk="0" fontAlgn="base" hangingPunct="0">
              <a:spcBef>
                <a:spcPct val="0"/>
              </a:spcBef>
              <a:spcAft>
                <a:spcPct val="0"/>
              </a:spcAft>
            </a:pPr>
            <a:r>
              <a:rPr lang="ar-JO" sz="3200" b="1" dirty="0">
                <a:solidFill>
                  <a:srgbClr val="FFFFFF"/>
                </a:solidFill>
                <a:effectLst/>
                <a:latin typeface="Arial" panose="020B0604020202020204" pitchFamily="34" charset="0"/>
                <a:cs typeface="Arial" panose="020B0604020202020204" pitchFamily="34" charset="0"/>
              </a:rPr>
              <a:t>ترجمة كتاب الحياة "فَالْحَقَّ أَقُولُ لَكُمْ: إِنَّ كُلَّ مَا تَرْبِطُونَهُ عَلَى الأَرْضِ </a:t>
            </a:r>
            <a:r>
              <a:rPr lang="ar-JO" sz="3200" b="1" dirty="0">
                <a:solidFill>
                  <a:srgbClr val="FFFF00"/>
                </a:solidFill>
                <a:effectLst/>
                <a:latin typeface="Arial" panose="020B0604020202020204" pitchFamily="34" charset="0"/>
                <a:cs typeface="Arial" panose="020B0604020202020204" pitchFamily="34" charset="0"/>
              </a:rPr>
              <a:t>يَكُونُ</a:t>
            </a:r>
            <a:r>
              <a:rPr lang="ar-JO" sz="3200" b="1" dirty="0">
                <a:solidFill>
                  <a:srgbClr val="FFFFFF"/>
                </a:solidFill>
                <a:effectLst/>
                <a:latin typeface="Arial" panose="020B0604020202020204" pitchFamily="34" charset="0"/>
                <a:cs typeface="Arial" panose="020B0604020202020204" pitchFamily="34" charset="0"/>
              </a:rPr>
              <a:t> قَدْ رُبِطَ فِي السَّمَاءِ، وَمَا تَحُلُّونَهُ عَلَى الأَرْضِ </a:t>
            </a:r>
            <a:r>
              <a:rPr lang="ar-JO" sz="3200" b="1" dirty="0">
                <a:solidFill>
                  <a:srgbClr val="FFFF00"/>
                </a:solidFill>
                <a:effectLst/>
                <a:latin typeface="Arial" panose="020B0604020202020204" pitchFamily="34" charset="0"/>
                <a:cs typeface="Arial" panose="020B0604020202020204" pitchFamily="34" charset="0"/>
              </a:rPr>
              <a:t>يَكُونُ</a:t>
            </a:r>
            <a:r>
              <a:rPr lang="ar-JO" sz="3200" b="1" dirty="0">
                <a:solidFill>
                  <a:srgbClr val="FFFFFF"/>
                </a:solidFill>
                <a:effectLst/>
                <a:latin typeface="Arial" panose="020B0604020202020204" pitchFamily="34" charset="0"/>
                <a:cs typeface="Arial" panose="020B0604020202020204" pitchFamily="34" charset="0"/>
              </a:rPr>
              <a:t> قَدْ حُلَّ فِي السَّمَاءِ." </a:t>
            </a:r>
            <a:endParaRPr lang="en-JO"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3055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par>
                          <p:cTn id="11" fill="hold" nodeType="withGroup">
                            <p:stCondLst>
                              <p:cond delay="0"/>
                            </p:stCondLst>
                            <p:childTnLst>
                              <p:par>
                                <p:cTn id="12" presetID="8" presetClass="exit" presetSubtype="16" fill="hold" nodeType="afterEffect">
                                  <p:stCondLst>
                                    <p:cond delay="0"/>
                                  </p:stCondLst>
                                  <p:childTnLst>
                                    <p:animEffect transition="out" filter="diamond(in)">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0"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1" name="Rectangle 2"/>
          <p:cNvSpPr>
            <a:spLocks noGrp="1" noChangeArrowheads="1"/>
          </p:cNvSpPr>
          <p:nvPr>
            <p:ph type="title"/>
          </p:nvPr>
        </p:nvSpPr>
        <p:spPr>
          <a:xfrm>
            <a:off x="4427538" y="274638"/>
            <a:ext cx="4681537" cy="1066800"/>
          </a:xfrm>
        </p:spPr>
        <p:txBody>
          <a:bodyPr/>
          <a:lstStyle/>
          <a:p>
            <a:pPr eaLnBrk="1" hangingPunct="1"/>
            <a:r>
              <a:rPr lang="ar-SA" b="1" dirty="0">
                <a:solidFill>
                  <a:srgbClr val="FFFFFF"/>
                </a:solidFill>
                <a:cs typeface="Arial" charset="0"/>
              </a:rPr>
              <a:t>متى ١٨ : ١٩</a:t>
            </a:r>
          </a:p>
        </p:txBody>
      </p:sp>
      <p:sp>
        <p:nvSpPr>
          <p:cNvPr id="324612"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SA" sz="4000" b="1" dirty="0">
                <a:solidFill>
                  <a:srgbClr val="FFFFFF"/>
                </a:solidFill>
                <a:cs typeface="Arial" charset="0"/>
              </a:rPr>
              <a:t>وَأَقُولُ لَكُمْ أَيْضاً: إِنِ اتَّفَقَ اثْنَانِ مِنْكُمْ عَلَى الأَرْضِ فِي أَيِّ شَيْءٍ يَطْلُبَانِهِ فَإِنَّهُ يَكُونُ لَهُمَا مِنْ قِبَلِ أَبِي الَّذِي فِي السَّمَاوَاتِ </a:t>
            </a:r>
          </a:p>
        </p:txBody>
      </p:sp>
    </p:spTree>
    <p:extLst>
      <p:ext uri="{BB962C8B-B14F-4D97-AF65-F5344CB8AC3E}">
        <p14:creationId xmlns:p14="http://schemas.microsoft.com/office/powerpoint/2010/main" val="4048358761"/>
      </p:ext>
    </p:extLst>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2895600" y="762000"/>
            <a:ext cx="5562600" cy="2286000"/>
          </a:xfrm>
          <a:effectLst>
            <a:outerShdw blurRad="63500" algn="ctr" rotWithShape="0">
              <a:schemeClr val="tx2">
                <a:alpha val="75000"/>
              </a:schemeClr>
            </a:outerShdw>
          </a:effectLst>
        </p:spPr>
        <p:txBody>
          <a:bodyPr/>
          <a:lstStyle/>
          <a:p>
            <a:pPr eaLnBrk="1" hangingPunct="1">
              <a:defRPr/>
            </a:pPr>
            <a:r>
              <a:rPr lang="ar-JO" sz="5400" b="1" dirty="0">
                <a:solidFill>
                  <a:srgbClr val="FFFFFF"/>
                </a:solidFill>
                <a:latin typeface="Arial" panose="020B0604020202020204" pitchFamily="34" charset="0"/>
                <a:cs typeface="Arial" panose="020B0604020202020204" pitchFamily="34" charset="0"/>
              </a:rPr>
              <a:t>المزامير ٨٢: ١، ٦</a:t>
            </a:r>
            <a:br>
              <a:rPr lang="ar-JO" sz="5400" b="1" dirty="0">
                <a:solidFill>
                  <a:srgbClr val="FFFFFF"/>
                </a:solidFill>
                <a:latin typeface="Arial" panose="020B0604020202020204" pitchFamily="34" charset="0"/>
                <a:cs typeface="Arial" panose="020B0604020202020204" pitchFamily="34" charset="0"/>
              </a:rPr>
            </a:br>
            <a:r>
              <a:rPr lang="ar-JO" sz="5400" b="1" dirty="0">
                <a:solidFill>
                  <a:srgbClr val="FFFFFF"/>
                </a:solidFill>
                <a:latin typeface="Arial" panose="020B0604020202020204" pitchFamily="34" charset="0"/>
                <a:cs typeface="Arial" panose="020B0604020202020204" pitchFamily="34" charset="0"/>
              </a:rPr>
              <a:t> (إلى حكام إسرائيل / آلهة) 
</a:t>
            </a:r>
            <a:endParaRPr lang="en-US" sz="5400" b="1" dirty="0">
              <a:solidFill>
                <a:srgbClr val="FFFFFF"/>
              </a:solidFill>
              <a:latin typeface="Arial" panose="020B0604020202020204" pitchFamily="34" charset="0"/>
              <a:cs typeface="Arial" panose="020B0604020202020204" pitchFamily="34" charset="0"/>
            </a:endParaRPr>
          </a:p>
        </p:txBody>
      </p:sp>
      <p:sp>
        <p:nvSpPr>
          <p:cNvPr id="328707" name="Rectangle 3"/>
          <p:cNvSpPr>
            <a:spLocks noGrp="1" noChangeArrowheads="1"/>
          </p:cNvSpPr>
          <p:nvPr>
            <p:ph type="subTitle" idx="1"/>
          </p:nvPr>
        </p:nvSpPr>
        <p:spPr>
          <a:xfrm>
            <a:off x="1908175" y="3644900"/>
            <a:ext cx="5184775" cy="2971800"/>
          </a:xfrm>
          <a:effectLst/>
        </p:spPr>
        <p:txBody>
          <a:bodyPr/>
          <a:lstStyle/>
          <a:p>
            <a:pPr algn="r" eaLnBrk="1" hangingPunct="1">
              <a:buFont typeface="Wingdings" charset="2"/>
              <a:buNone/>
              <a:defRPr/>
            </a:pPr>
            <a:r>
              <a:rPr lang="ar-SA" b="1" i="0" dirty="0" err="1">
                <a:latin typeface="Arial" panose="020B0604020202020204" pitchFamily="34" charset="0"/>
                <a:cs typeface="Arial" panose="020B0604020202020204" pitchFamily="34" charset="0"/>
              </a:rPr>
              <a:t>أ</a:t>
            </a:r>
            <a:r>
              <a:rPr lang="ar-JO" b="1" i="0" u="none" strike="noStrike" dirty="0">
                <a:effectLst/>
                <a:latin typeface="Arial" panose="020B0604020202020204" pitchFamily="34" charset="0"/>
                <a:cs typeface="Arial" panose="020B0604020202020204" pitchFamily="34" charset="0"/>
              </a:rPr>
              <a:t>نَا قُلْتُ: إِنَّكُمْ آلِهَةٌ وَبَنُو ٱلْعَلِيِّ كُلُّكُمْ. </a:t>
            </a:r>
            <a:r>
              <a:rPr lang="ar-JO" b="1" i="0" u="none" strike="noStrike" baseline="30000" dirty="0">
                <a:effectLst/>
                <a:latin typeface="Arial" panose="020B0604020202020204" pitchFamily="34" charset="0"/>
                <a:cs typeface="Arial" panose="020B0604020202020204" pitchFamily="34" charset="0"/>
              </a:rPr>
              <a:t>٧ </a:t>
            </a:r>
            <a:r>
              <a:rPr lang="ar-JO" b="1" i="0" u="none" strike="noStrike" dirty="0">
                <a:effectLst/>
                <a:latin typeface="Arial" panose="020B0604020202020204" pitchFamily="34" charset="0"/>
                <a:cs typeface="Arial" panose="020B0604020202020204" pitchFamily="34" charset="0"/>
              </a:rPr>
              <a:t>لَكِنْ مِثْلَ ٱلنَّاسِ تَمُوتُونَ وَكَأَحَدِ ٱلرُّؤَسَاءِ تَسْقُطُونَ»</a:t>
            </a:r>
            <a:endParaRPr lang="en-US" sz="4800" b="1" dirty="0">
              <a:effectLst>
                <a:glow rad="228600">
                  <a:schemeClr val="accent3">
                    <a:lumMod val="20000"/>
                    <a:lumOff val="8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915577"/>
      </p:ext>
    </p:extLst>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ar-JO" sz="6600" b="1" dirty="0">
                <a:solidFill>
                  <a:srgbClr val="FFFFFF"/>
                </a:solidFill>
                <a:latin typeface="Arial" panose="020B0604020202020204" pitchFamily="34" charset="0"/>
                <a:ea typeface="ＭＳ Ｐゴシック" charset="0"/>
                <a:cs typeface="Arial" panose="020B0604020202020204" pitchFamily="34" charset="0"/>
              </a:rPr>
              <a:t>لماذا التأديب ؟</a:t>
            </a:r>
            <a:br>
              <a:rPr lang="en-US" sz="6000" b="1" dirty="0">
                <a:solidFill>
                  <a:srgbClr val="FFFFFF"/>
                </a:solidFill>
                <a:latin typeface="Arial" panose="020B0604020202020204" pitchFamily="34" charset="0"/>
                <a:ea typeface="ＭＳ Ｐゴシック" charset="0"/>
                <a:cs typeface="Arial" panose="020B0604020202020204" pitchFamily="34" charset="0"/>
              </a:rPr>
            </a:br>
            <a:r>
              <a:rPr lang="ar-JO" sz="4000" b="1" dirty="0">
                <a:solidFill>
                  <a:srgbClr val="FFFFFF"/>
                </a:solidFill>
                <a:latin typeface="Arial" panose="020B0604020202020204" pitchFamily="34" charset="0"/>
                <a:ea typeface="ＭＳ Ｐゴシック" charset="0"/>
                <a:cs typeface="Arial" panose="020B0604020202020204" pitchFamily="34" charset="0"/>
              </a:rPr>
              <a:t>عندما نسعى لاسترداد شخص ما ....</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82372" name="Text Box 4"/>
          <p:cNvSpPr txBox="1">
            <a:spLocks noChangeArrowheads="1"/>
          </p:cNvSpPr>
          <p:nvPr/>
        </p:nvSpPr>
        <p:spPr bwMode="auto">
          <a:xfrm>
            <a:off x="-152400" y="2438400"/>
            <a:ext cx="3733800"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مكان</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الآب</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18-19</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
        <p:nvSpPr>
          <p:cNvPr id="1082373" name="Text Box 5"/>
          <p:cNvSpPr txBox="1">
            <a:spLocks noChangeArrowheads="1"/>
          </p:cNvSpPr>
          <p:nvPr/>
        </p:nvSpPr>
        <p:spPr bwMode="auto">
          <a:xfrm>
            <a:off x="3924300" y="2498725"/>
            <a:ext cx="5075238"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في حضور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وسلطة </a:t>
            </a:r>
            <a:r>
              <a:rPr kumimoji="0" lang="ar-JO" sz="40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المسيح</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20</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1701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2">
                                            <p:txEl>
                                              <p:pRg st="1" end="1"/>
                                            </p:txEl>
                                          </p:spTgt>
                                        </p:tgtEl>
                                        <p:attrNameLst>
                                          <p:attrName>style.visibility</p:attrName>
                                        </p:attrNameLst>
                                      </p:cBhvr>
                                      <p:to>
                                        <p:strVal val="visible"/>
                                      </p:to>
                                    </p:set>
                                    <p:anim calcmode="lin" valueType="num">
                                      <p:cBhvr additive="base">
                                        <p:cTn id="13" dur="500" fill="hold"/>
                                        <p:tgtEl>
                                          <p:spTgt spid="10823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2373">
                                            <p:txEl>
                                              <p:pRg st="0" end="0"/>
                                            </p:txEl>
                                          </p:spTgt>
                                        </p:tgtEl>
                                        <p:attrNameLst>
                                          <p:attrName>style.visibility</p:attrName>
                                        </p:attrNameLst>
                                      </p:cBhvr>
                                      <p:to>
                                        <p:strVal val="visible"/>
                                      </p:to>
                                    </p:set>
                                    <p:anim calcmode="lin" valueType="num">
                                      <p:cBhvr additive="base">
                                        <p:cTn id="19"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2373">
                                            <p:txEl>
                                              <p:pRg st="1" end="1"/>
                                            </p:txEl>
                                          </p:spTgt>
                                        </p:tgtEl>
                                        <p:attrNameLst>
                                          <p:attrName>style.visibility</p:attrName>
                                        </p:attrNameLst>
                                      </p:cBhvr>
                                      <p:to>
                                        <p:strVal val="visible"/>
                                      </p:to>
                                    </p:set>
                                    <p:anim calcmode="lin" valueType="num">
                                      <p:cBhvr additive="base">
                                        <p:cTn id="25" dur="500" fill="hold"/>
                                        <p:tgtEl>
                                          <p:spTgt spid="108237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237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2373">
                                            <p:txEl>
                                              <p:pRg st="2" end="2"/>
                                            </p:txEl>
                                          </p:spTgt>
                                        </p:tgtEl>
                                        <p:attrNameLst>
                                          <p:attrName>style.visibility</p:attrName>
                                        </p:attrNameLst>
                                      </p:cBhvr>
                                      <p:to>
                                        <p:strVal val="visible"/>
                                      </p:to>
                                    </p:set>
                                    <p:anim calcmode="lin" valueType="num">
                                      <p:cBhvr additive="base">
                                        <p:cTn id="31" dur="500" fill="hold"/>
                                        <p:tgtEl>
                                          <p:spTgt spid="108237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237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9730"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1" name="Rectangle 2"/>
          <p:cNvSpPr>
            <a:spLocks noGrp="1" noChangeArrowheads="1"/>
          </p:cNvSpPr>
          <p:nvPr>
            <p:ph type="title"/>
          </p:nvPr>
        </p:nvSpPr>
        <p:spPr>
          <a:xfrm>
            <a:off x="971600" y="116632"/>
            <a:ext cx="6912768" cy="1065213"/>
          </a:xfrm>
        </p:spPr>
        <p:txBody>
          <a:bodyPr/>
          <a:lstStyle/>
          <a:p>
            <a:pPr eaLnBrk="1" hangingPunct="1"/>
            <a:r>
              <a:rPr lang="ar-SA" sz="5400" b="1" dirty="0">
                <a:solidFill>
                  <a:srgbClr val="FFFFFF"/>
                </a:solidFill>
                <a:cs typeface="Arial" charset="0"/>
              </a:rPr>
              <a:t>متى ١٨ : ٢٠</a:t>
            </a:r>
          </a:p>
        </p:txBody>
      </p:sp>
      <p:sp>
        <p:nvSpPr>
          <p:cNvPr id="329732" name="Rectangle 2"/>
          <p:cNvSpPr txBox="1">
            <a:spLocks noChangeArrowheads="1"/>
          </p:cNvSpPr>
          <p:nvPr/>
        </p:nvSpPr>
        <p:spPr bwMode="auto">
          <a:xfrm>
            <a:off x="5292725" y="1412875"/>
            <a:ext cx="3600450"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SA" sz="4800" b="1" dirty="0">
                <a:solidFill>
                  <a:srgbClr val="FFFFFF"/>
                </a:solidFill>
                <a:cs typeface="Arial" charset="0"/>
              </a:rPr>
              <a:t>لأَنَّهُ حَيْثُمَا اجْتَمَعَ اثْنَانِ أَوْ ثَلاَثَةٌ بِاسْمِي فَهُنَاكَ أَكُونُ فِي وَسَطِهِمْ». </a:t>
            </a:r>
          </a:p>
        </p:txBody>
      </p:sp>
    </p:spTree>
    <p:extLst>
      <p:ext uri="{BB962C8B-B14F-4D97-AF65-F5344CB8AC3E}">
        <p14:creationId xmlns:p14="http://schemas.microsoft.com/office/powerpoint/2010/main" val="35621343"/>
      </p:ext>
    </p:extLst>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ar-JO" sz="4000" b="1" i="1" dirty="0">
                <a:solidFill>
                  <a:schemeClr val="bg1"/>
                </a:solidFill>
                <a:latin typeface="Arial" panose="020B0604020202020204" pitchFamily="34" charset="0"/>
                <a:ea typeface="ＭＳ Ｐゴシック" charset="0"/>
                <a:cs typeface="Arial" panose="020B0604020202020204" pitchFamily="34" charset="0"/>
              </a:rPr>
              <a:t>كيف </a:t>
            </a:r>
            <a:r>
              <a:rPr lang="ar-JO" sz="4000" b="1" dirty="0">
                <a:solidFill>
                  <a:srgbClr val="FFFF00"/>
                </a:solidFill>
                <a:latin typeface="Arial" panose="020B0604020202020204" pitchFamily="34" charset="0"/>
                <a:ea typeface="ＭＳ Ｐゴシック" charset="0"/>
                <a:cs typeface="Arial" panose="020B0604020202020204" pitchFamily="34" charset="0"/>
              </a:rPr>
              <a:t>نعيد </a:t>
            </a:r>
            <a:br>
              <a:rPr lang="ar-JO" sz="4000" b="1" i="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المؤمنين الخطأة </a:t>
            </a:r>
            <a:br>
              <a:rPr lang="ar-JO"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بشكل صحيح؟</a:t>
            </a:r>
            <a:endParaRPr lang="en-US" sz="3600"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سؤالنا الأول اليوم (للآيات 15- 17)</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907449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forgi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0"/>
            <a:ext cx="10396538"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p:spPr>
        <p:txBody>
          <a:bodyPr/>
          <a:lstStyle/>
          <a:p>
            <a:pPr algn="l" eaLnBrk="1" hangingPunct="1">
              <a:defRPr/>
            </a:pPr>
            <a:r>
              <a:rPr lang="ar-SA" sz="6000" dirty="0">
                <a:solidFill>
                  <a:srgbClr val="FFFFFF"/>
                </a:solidFill>
                <a:effectLst>
                  <a:glow rad="292100">
                    <a:srgbClr val="000000">
                      <a:alpha val="90000"/>
                    </a:srgbClr>
                  </a:glow>
                </a:effectLst>
                <a:latin typeface="Arial" panose="020B0604020202020204" pitchFamily="34" charset="0"/>
                <a:ea typeface="ＭＳ Ｐゴシック" charset="0"/>
                <a:cs typeface="Arial" panose="020B0604020202020204" pitchFamily="34" charset="0"/>
              </a:rPr>
              <a:t>الفكرة الرئيسية:</a:t>
            </a:r>
            <a:endParaRPr lang="en-US" dirty="0">
              <a:solidFill>
                <a:srgbClr val="FFFFFF"/>
              </a:solidFill>
              <a:effectLst>
                <a:glow rad="292100">
                  <a:srgbClr val="000000">
                    <a:alpha val="90000"/>
                  </a:srgbClr>
                </a:glow>
              </a:effectLst>
              <a:latin typeface="Arial" panose="020B0604020202020204" pitchFamily="34" charset="0"/>
              <a:ea typeface="ＭＳ Ｐゴシック" charset="0"/>
              <a:cs typeface="Arial" panose="020B0604020202020204" pitchFamily="34" charset="0"/>
            </a:endParaRPr>
          </a:p>
        </p:txBody>
      </p:sp>
      <p:sp>
        <p:nvSpPr>
          <p:cNvPr id="1138691" name="Rectangle 3"/>
          <p:cNvSpPr>
            <a:spLocks noGrp="1" noChangeArrowheads="1"/>
          </p:cNvSpPr>
          <p:nvPr>
            <p:ph type="subTitle" idx="1"/>
          </p:nvPr>
        </p:nvSpPr>
        <p:spPr>
          <a:xfrm>
            <a:off x="228600" y="3049588"/>
            <a:ext cx="6781800" cy="3198812"/>
          </a:xfrm>
        </p:spPr>
        <p:txBody>
          <a:bodyPr/>
          <a:lstStyle/>
          <a:p>
            <a:pPr eaLnBrk="1" hangingPunct="1">
              <a:defRPr/>
            </a:pPr>
            <a:r>
              <a:rPr lang="ar-SA" sz="4800" b="1" dirty="0">
                <a:solidFill>
                  <a:srgbClr val="FFFFFF"/>
                </a:solidFill>
                <a:effectLst>
                  <a:glow rad="292100">
                    <a:srgbClr val="000000">
                      <a:alpha val="90000"/>
                    </a:srgbClr>
                  </a:glow>
                </a:effectLst>
                <a:latin typeface="Arial" panose="020B0604020202020204" pitchFamily="34" charset="0"/>
                <a:cs typeface="Arial" panose="020B0604020202020204" pitchFamily="34" charset="0"/>
              </a:rPr>
              <a:t>يجب أن </a:t>
            </a:r>
            <a:r>
              <a:rPr lang="ar-SA" sz="4800" b="1" dirty="0">
                <a:solidFill>
                  <a:srgbClr val="FFFF00"/>
                </a:solidFill>
                <a:effectLst>
                  <a:glow rad="292100">
                    <a:srgbClr val="000000">
                      <a:alpha val="90000"/>
                    </a:srgbClr>
                  </a:glow>
                </a:effectLst>
                <a:latin typeface="Arial" panose="020B0604020202020204" pitchFamily="34" charset="0"/>
                <a:cs typeface="Arial" panose="020B0604020202020204" pitchFamily="34" charset="0"/>
              </a:rPr>
              <a:t>نستعيد</a:t>
            </a:r>
            <a:r>
              <a:rPr lang="ar-SA" sz="4800" b="1" dirty="0">
                <a:solidFill>
                  <a:srgbClr val="FFFFFF"/>
                </a:solidFill>
                <a:effectLst>
                  <a:glow rad="292100">
                    <a:srgbClr val="000000">
                      <a:alpha val="90000"/>
                    </a:srgbClr>
                  </a:glow>
                </a:effectLst>
                <a:latin typeface="Arial" panose="020B0604020202020204" pitchFamily="34" charset="0"/>
                <a:cs typeface="Arial" panose="020B0604020202020204" pitchFamily="34" charset="0"/>
              </a:rPr>
              <a:t> الأعضاء الخُطأة بشكل صحيح لأننا نتصرف </a:t>
            </a:r>
            <a:r>
              <a:rPr lang="ar-SA" sz="4800" b="1" dirty="0">
                <a:solidFill>
                  <a:srgbClr val="FFFF00"/>
                </a:solidFill>
                <a:effectLst>
                  <a:glow rad="292100">
                    <a:srgbClr val="000000">
                      <a:alpha val="90000"/>
                    </a:srgbClr>
                  </a:glow>
                </a:effectLst>
                <a:latin typeface="Arial" panose="020B0604020202020204" pitchFamily="34" charset="0"/>
                <a:cs typeface="Arial" panose="020B0604020202020204" pitchFamily="34" charset="0"/>
              </a:rPr>
              <a:t>نيابة</a:t>
            </a:r>
            <a:r>
              <a:rPr lang="ar-SA" sz="4800" b="1" dirty="0">
                <a:solidFill>
                  <a:srgbClr val="FFFFFF"/>
                </a:solidFill>
                <a:effectLst>
                  <a:glow rad="292100">
                    <a:srgbClr val="000000">
                      <a:alpha val="90000"/>
                    </a:srgbClr>
                  </a:glow>
                </a:effectLst>
                <a:latin typeface="Arial" panose="020B0604020202020204" pitchFamily="34" charset="0"/>
                <a:cs typeface="Arial" panose="020B0604020202020204" pitchFamily="34" charset="0"/>
              </a:rPr>
              <a:t> عن الله</a:t>
            </a:r>
            <a:endParaRPr lang="en-US" sz="4800" b="1" dirty="0">
              <a:solidFill>
                <a:srgbClr val="FFFF00"/>
              </a:solidFill>
              <a:effectLst>
                <a:glow rad="292100">
                  <a:srgbClr val="000000">
                    <a:alpha val="9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607925"/>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Matthew</a:t>
            </a:r>
            <a:r>
              <a:rPr lang="mr-IN" altLang="ja-JP" b="1">
                <a:effectLst>
                  <a:outerShdw blurRad="38100" dist="38100" dir="2700000" algn="tl">
                    <a:srgbClr val="FFFFFF"/>
                  </a:outerShdw>
                </a:effectLst>
                <a:latin typeface="Arial" panose="020B0604020202020204" pitchFamily="34" charset="0"/>
                <a:ea typeface="ＭＳ Ｐゴシック" charset="0"/>
              </a:rPr>
              <a:t>'</a:t>
            </a: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a:latin typeface="Arial" panose="020B0604020202020204" pitchFamily="34" charset="0"/>
              <a:ea typeface="ＭＳ Ｐゴシック" charset="0"/>
              <a:cs typeface="Arial" panose="020B0604020202020204" pitchFamily="34"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5: 23-24</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أنت</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الموضوع</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 إليك</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عام</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خطية</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18: 15-17</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أعمدة متى العلاقاتية</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المبادر</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2975212" y="5351463"/>
            <a:ext cx="293426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5"/>
          <p:cNvSpPr>
            <a:spLocks noChangeArrowheads="1"/>
          </p:cNvSpPr>
          <p:nvPr/>
        </p:nvSpPr>
        <p:spPr bwMode="auto">
          <a:xfrm>
            <a:off x="6332560" y="5351463"/>
            <a:ext cx="2811439"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950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ar-SA" b="1" dirty="0">
                <a:solidFill>
                  <a:schemeClr val="bg1"/>
                </a:solidFill>
                <a:latin typeface="Arial" panose="020B0604020202020204" pitchFamily="34" charset="0"/>
                <a:ea typeface="ＭＳ Ｐゴシック" charset="0"/>
                <a:cs typeface="Arial" panose="020B0604020202020204" pitchFamily="34" charset="0"/>
              </a:rPr>
              <a:t>المبدأ العام</a:t>
            </a:r>
            <a:endParaRPr lang="en-US" dirty="0">
              <a:latin typeface="Arial" panose="020B0604020202020204" pitchFamily="34" charset="0"/>
              <a:ea typeface="ＭＳ Ｐゴシック" charset="0"/>
              <a:cs typeface="Arial" panose="020B0604020202020204" pitchFamily="34"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p:spPr>
        <p:txBody>
          <a:bodyPr anchor="ctr"/>
          <a:lstStyle/>
          <a:p>
            <a:pPr algn="ctr" eaLnBrk="1" hangingPunct="1">
              <a:defRPr/>
            </a:pPr>
            <a:r>
              <a:rPr lang="ar-SA" altLang="ja-JP" sz="4400" b="1" dirty="0">
                <a:solidFill>
                  <a:srgbClr val="FFFFFF"/>
                </a:solidFill>
                <a:latin typeface="Arial" panose="020B0604020202020204" pitchFamily="34" charset="0"/>
                <a:cs typeface="Arial" panose="020B0604020202020204" pitchFamily="34" charset="0"/>
              </a:rPr>
              <a:t>رومية ١٢ : ١٨</a:t>
            </a:r>
          </a:p>
          <a:p>
            <a:pPr algn="ctr" eaLnBrk="1" hangingPunct="1">
              <a:defRPr/>
            </a:pPr>
            <a:r>
              <a:rPr lang="ar-SA" altLang="ja-JP" sz="4400" b="1" dirty="0">
                <a:solidFill>
                  <a:srgbClr val="FFFFFF"/>
                </a:solidFill>
                <a:latin typeface="Arial" panose="020B0604020202020204" pitchFamily="34" charset="0"/>
                <a:cs typeface="Arial" panose="020B0604020202020204" pitchFamily="34" charset="0"/>
              </a:rPr>
              <a:t>إِنْ كَانَ مُمْكِناً فَحَسَبَ طَاقَتِكُمْ سَالِمُوا جَمِيعَ النَّاسِ. </a:t>
            </a:r>
          </a:p>
        </p:txBody>
      </p:sp>
    </p:spTree>
    <p:extLst>
      <p:ext uri="{BB962C8B-B14F-4D97-AF65-F5344CB8AC3E}">
        <p14:creationId xmlns:p14="http://schemas.microsoft.com/office/powerpoint/2010/main" val="2488295300"/>
      </p:ext>
    </p:extLst>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Matthew</a:t>
            </a:r>
            <a:r>
              <a:rPr lang="mr-IN" altLang="ja-JP" b="1">
                <a:effectLst>
                  <a:outerShdw blurRad="38100" dist="38100" dir="2700000" algn="tl">
                    <a:srgbClr val="FFFFFF"/>
                  </a:outerShdw>
                </a:effectLst>
                <a:latin typeface="Arial" panose="020B0604020202020204" pitchFamily="34" charset="0"/>
                <a:ea typeface="ＭＳ Ｐゴシック" charset="0"/>
              </a:rPr>
              <a:t>'</a:t>
            </a: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a:latin typeface="Arial" panose="020B0604020202020204" pitchFamily="34" charset="0"/>
              <a:ea typeface="ＭＳ Ｐゴシック" charset="0"/>
              <a:cs typeface="Arial" panose="020B0604020202020204" pitchFamily="34"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5: 23-24</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أنت</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الموضوع</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 إليك</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عام</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خطية</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18: 15-17</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أعمدة متى العلاقاتية</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المبادر</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2975212" y="5351463"/>
            <a:ext cx="293426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5"/>
          <p:cNvSpPr>
            <a:spLocks noChangeArrowheads="1"/>
          </p:cNvSpPr>
          <p:nvPr/>
        </p:nvSpPr>
        <p:spPr bwMode="auto">
          <a:xfrm>
            <a:off x="6332560" y="5351463"/>
            <a:ext cx="2811439"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18">
            <a:extLst>
              <a:ext uri="{FF2B5EF4-FFF2-40B4-BE49-F238E27FC236}">
                <a16:creationId xmlns:a16="http://schemas.microsoft.com/office/drawing/2014/main" id="{AE676B6A-822C-EC78-C1FB-B4C87BA17D4E}"/>
              </a:ext>
            </a:extLst>
          </p:cNvPr>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p:spPr>
        <p:txBody>
          <a:bodyPr anchor="ctr"/>
          <a:lstStyle/>
          <a:p>
            <a:pPr algn="ctr" eaLnBrk="1" hangingPunct="1">
              <a:defRPr/>
            </a:pPr>
            <a:r>
              <a:rPr lang="ar-SA" sz="4000" b="1" dirty="0">
                <a:solidFill>
                  <a:srgbClr val="FFFFFF"/>
                </a:solidFill>
                <a:latin typeface="Arial" panose="020B0604020202020204" pitchFamily="34" charset="0"/>
                <a:cs typeface="Arial" panose="020B0604020202020204" pitchFamily="34" charset="0"/>
              </a:rPr>
              <a:t>المبدأ العام: رومية ١٢: ١٨</a:t>
            </a:r>
            <a:endParaRPr lang="en-US"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928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2700" decel="100000" fill="hold"/>
                                        <p:tgtEl>
                                          <p:spTgt spid="2"/>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317009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١٧ فأجاب يسوع وقال له: «طوبى لك يا سمعان بن يونا، إن لحمًا ودمًا لم يعلن لك، لكن أبي الذي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١٨ وأنا أقول لك أيضًا: أنت بطرس، وعلى هذه الصخرة أبني كنيستي، وأبواب الجحيم لن تقوى عليها.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١٩ وأعطيك مفاتيح ملكوت السّموات، فكل ما تربطه على الأرض يكون مربوطًا في السّموات. وكل ما تحله على الأرض يكون محلولاً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٢٠ حينئذ أوصى تلاميذه أن لا يقولوا لأحد إنه يسوع المسيح.</a:t>
            </a:r>
            <a:endParaRPr kumimoji="0" lang="en-SG" sz="4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متى 16: 13-20</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p:txBody>
          <a:bodyPr/>
          <a:lstStyle/>
          <a:p>
            <a:r>
              <a:rPr lang="en-US">
                <a:latin typeface="Arial" panose="020B0604020202020204" pitchFamily="34" charset="0"/>
                <a:ea typeface="ＭＳ Ｐゴシック" charset="0"/>
                <a:cs typeface="Arial" panose="020B0604020202020204" pitchFamily="34" charset="0"/>
              </a:rPr>
              <a:t>Make us one 3/3</a:t>
            </a:r>
          </a:p>
        </p:txBody>
      </p:sp>
      <p:pic>
        <p:nvPicPr>
          <p:cNvPr id="338946" name="Picture 3" descr="Sunrise &amp; Sunset 06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24583" y="620688"/>
            <a:ext cx="9119417" cy="5262979"/>
          </a:xfrm>
          <a:prstGeom prst="rect">
            <a:avLst/>
          </a:prstGeom>
          <a:noFill/>
          <a:ln>
            <a:noFill/>
          </a:ln>
          <a:effectLst/>
        </p:spPr>
        <p:txBody>
          <a:bodyPr wrap="square">
            <a:spAutoFit/>
          </a:bodyPr>
          <a:lstStyle/>
          <a:p>
            <a:pPr algn="ctr">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اجعلنا واحداً يا رب،
أجعلنا واحداً،
أيها الروح القدس، اجعلنا واحداً.
دع حُبك يتدفق
لذلك سيعرف العالم
نحن واحد فيك.
</a:t>
            </a:r>
            <a:endParaRPr lang="en-US" sz="4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800190"/>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ar-SA" dirty="0">
                <a:latin typeface="Arial" panose="020B0604020202020204" pitchFamily="34" charset="0"/>
                <a:ea typeface="ＭＳ Ｐゴシック" charset="0"/>
                <a:cs typeface="Arial" panose="020B0604020202020204" pitchFamily="34" charset="0"/>
              </a:rPr>
              <a:t>ماذا يقول الله لك؟</a:t>
            </a:r>
            <a:endParaRPr kumimoji="0" lang="en-US" sz="36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7683"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4"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5"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6"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7"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8"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9"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0"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1"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2"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3"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4"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5"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6"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7"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8"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9"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0"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1"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2"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3"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4"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5"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6"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7"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8"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9"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0"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1"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2"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2" name="Text Box 39">
            <a:extLst>
              <a:ext uri="{FF2B5EF4-FFF2-40B4-BE49-F238E27FC236}">
                <a16:creationId xmlns:a16="http://schemas.microsoft.com/office/drawing/2014/main" id="{9FDC4406-DBB4-D31C-796F-B4B6D2CA3145}"/>
              </a:ext>
            </a:extLst>
          </p:cNvPr>
          <p:cNvSpPr txBox="1">
            <a:spLocks noChangeArrowheads="1"/>
          </p:cNvSpPr>
          <p:nvPr/>
        </p:nvSpPr>
        <p:spPr bwMode="auto">
          <a:xfrm>
            <a:off x="3878263" y="29162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 حياتك الخاصة</a:t>
            </a:r>
            <a:endParaRPr lang="en-US" dirty="0">
              <a:solidFill>
                <a:srgbClr val="BBE0E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Text Box 40">
            <a:extLst>
              <a:ext uri="{FF2B5EF4-FFF2-40B4-BE49-F238E27FC236}">
                <a16:creationId xmlns:a16="http://schemas.microsoft.com/office/drawing/2014/main" id="{F3E5FFA8-F5CD-C090-5AD5-4D615E2F95AC}"/>
              </a:ext>
            </a:extLst>
          </p:cNvPr>
          <p:cNvSpPr txBox="1">
            <a:spLocks noChangeArrowheads="1"/>
          </p:cNvSpPr>
          <p:nvPr/>
        </p:nvSpPr>
        <p:spPr bwMode="auto">
          <a:xfrm>
            <a:off x="3878263" y="43640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SA"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مساعدة الآخرين</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ext Box 6">
            <a:extLst>
              <a:ext uri="{FF2B5EF4-FFF2-40B4-BE49-F238E27FC236}">
                <a16:creationId xmlns:a16="http://schemas.microsoft.com/office/drawing/2014/main" id="{DE5085A2-6398-1BF2-520A-434E579F3396}"/>
              </a:ext>
            </a:extLst>
          </p:cNvPr>
          <p:cNvSpPr txBox="1">
            <a:spLocks noChangeArrowheads="1"/>
          </p:cNvSpPr>
          <p:nvPr/>
        </p:nvSpPr>
        <p:spPr bwMode="auto">
          <a:xfrm>
            <a:off x="3878263" y="14684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SA"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جسد الكنيسة</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24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7762138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رجل 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يسأل يسوع</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19: 16-30، مرقس 10: 17-31، لوقا 18: 18-30</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327734"/>
            <a:chOff x="5508104" y="620690"/>
            <a:chExt cx="3312880" cy="1327734"/>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2557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كتابية </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مجانية</a:t>
              </a:r>
              <a:endParaRPr kumimoji="0" lang="en-GB" sz="48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83796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878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5763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8515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3501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46103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7802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26602</TotalTime>
  <Words>12218</Words>
  <Application>Microsoft Macintosh PowerPoint</Application>
  <PresentationFormat>On-screen Show (4:3)</PresentationFormat>
  <Paragraphs>1912</Paragraphs>
  <Slides>380</Slides>
  <Notes>284</Notes>
  <HiddenSlides>0</HiddenSlides>
  <MMClips>0</MMClips>
  <ScaleCrop>false</ScaleCrop>
  <HeadingPairs>
    <vt:vector size="6" baseType="variant">
      <vt:variant>
        <vt:lpstr>Fonts Used</vt:lpstr>
      </vt:variant>
      <vt:variant>
        <vt:i4>24</vt:i4>
      </vt:variant>
      <vt:variant>
        <vt:lpstr>Theme</vt:lpstr>
      </vt:variant>
      <vt:variant>
        <vt:i4>70</vt:i4>
      </vt:variant>
      <vt:variant>
        <vt:lpstr>Slide Titles</vt:lpstr>
      </vt:variant>
      <vt:variant>
        <vt:i4>380</vt:i4>
      </vt:variant>
    </vt:vector>
  </HeadingPairs>
  <TitlesOfParts>
    <vt:vector size="474" baseType="lpstr">
      <vt:lpstr>Albertus Extra Bold</vt:lpstr>
      <vt:lpstr>ＭＳ Ｐゴシック</vt:lpstr>
      <vt:lpstr>ＭＳ Ｐゴシック</vt:lpstr>
      <vt:lpstr>Osaka</vt:lpstr>
      <vt:lpstr>system-ui</vt:lpstr>
      <vt:lpstr>Times</vt:lpstr>
      <vt:lpstr>Arial</vt:lpstr>
      <vt:lpstr>Arial Black</vt:lpstr>
      <vt:lpstr>Arial Narrow</vt:lpstr>
      <vt:lpstr>Avenir Black</vt:lpstr>
      <vt:lpstr>Calibri</vt:lpstr>
      <vt:lpstr>Calibri Light</vt:lpstr>
      <vt:lpstr>Chalkduster</vt:lpstr>
      <vt:lpstr>Comic Sans MS</vt:lpstr>
      <vt:lpstr>Copperplate Gothic Light</vt:lpstr>
      <vt:lpstr>Helvetica</vt:lpstr>
      <vt:lpstr>Impact</vt:lpstr>
      <vt:lpstr>Monotype Sorts</vt:lpstr>
      <vt:lpstr>Tahoma</vt:lpstr>
      <vt:lpstr>Times New Roman</vt:lpstr>
      <vt:lpstr>Traditional Arabic</vt:lpstr>
      <vt:lpstr>Trebuchet MS</vt:lpstr>
      <vt:lpstr>Verdana</vt:lpstr>
      <vt:lpstr>Wingdings</vt:lpstr>
      <vt:lpstr>Default Design</vt:lpstr>
      <vt:lpstr>Blank Presentation</vt:lpstr>
      <vt:lpstr>3_Blank Presentation</vt:lpstr>
      <vt:lpstr>4_Blank Presentation</vt:lpstr>
      <vt:lpstr>3_Orbit</vt:lpstr>
      <vt:lpstr>46_Blank Presentation</vt:lpstr>
      <vt:lpstr>8_Office Theme</vt:lpstr>
      <vt:lpstr>49_Blank Presentation</vt:lpstr>
      <vt:lpstr>1_Office Theme</vt:lpstr>
      <vt:lpstr>2_Office Theme</vt:lpstr>
      <vt:lpstr>Northern Lights</vt:lpstr>
      <vt:lpstr>7_Blank Presentation</vt:lpstr>
      <vt:lpstr>9_Default Design</vt:lpstr>
      <vt:lpstr>16_Default Design</vt:lpstr>
      <vt:lpstr>8_Blank Presentation</vt:lpstr>
      <vt:lpstr>10_Blank Presentation</vt:lpstr>
      <vt:lpstr>5_Orbit</vt:lpstr>
      <vt:lpstr>Beam</vt:lpstr>
      <vt:lpstr>4_Pulse</vt:lpstr>
      <vt:lpstr>11_Default Design</vt:lpstr>
      <vt:lpstr>Skyline</vt:lpstr>
      <vt:lpstr>Kimono</vt:lpstr>
      <vt:lpstr>12_Default Design</vt:lpstr>
      <vt:lpstr>5_Pulse</vt:lpstr>
      <vt:lpstr>Schmooze</vt:lpstr>
      <vt:lpstr>Expedition</vt:lpstr>
      <vt:lpstr>Alchemy</vt:lpstr>
      <vt:lpstr>Blends</vt:lpstr>
      <vt:lpstr>Justice</vt:lpstr>
      <vt:lpstr>Network</vt:lpstr>
      <vt:lpstr>11_Office Theme</vt:lpstr>
      <vt:lpstr>5_Office Theme</vt:lpstr>
      <vt:lpstr>3_Office Theme</vt:lpstr>
      <vt:lpstr>4_Office Theme</vt:lpstr>
      <vt:lpstr>51_Blank Presentation</vt:lpstr>
      <vt:lpstr>1_Default Design</vt:lpstr>
      <vt:lpstr>7_Office Theme</vt:lpstr>
      <vt:lpstr>8_Default Design</vt:lpstr>
      <vt:lpstr>13_Default Design</vt:lpstr>
      <vt:lpstr>7_Default Design</vt:lpstr>
      <vt:lpstr>9_Office Theme</vt:lpstr>
      <vt:lpstr>6_Office Theme</vt:lpstr>
      <vt:lpstr>52_Blank Presentation</vt:lpstr>
      <vt:lpstr>10_Office Theme</vt:lpstr>
      <vt:lpstr>3_Mountain</vt:lpstr>
      <vt:lpstr>31_Default Design</vt:lpstr>
      <vt:lpstr>3_Default Design</vt:lpstr>
      <vt:lpstr>4_Mountain</vt:lpstr>
      <vt:lpstr>14_Default Design</vt:lpstr>
      <vt:lpstr>5_Mountain</vt:lpstr>
      <vt:lpstr>1_Ribbons</vt:lpstr>
      <vt:lpstr>12_Office Theme</vt:lpstr>
      <vt:lpstr>18_Default Design</vt:lpstr>
      <vt:lpstr>Soaring</vt:lpstr>
      <vt:lpstr>1_Glare</vt:lpstr>
      <vt:lpstr>1_Slit</vt:lpstr>
      <vt:lpstr>4_Default Design</vt:lpstr>
      <vt:lpstr>50_Blank Presentation</vt:lpstr>
      <vt:lpstr>25_Default Design</vt:lpstr>
      <vt:lpstr>1_Crumple</vt:lpstr>
      <vt:lpstr>9_Blank Presentation</vt:lpstr>
      <vt:lpstr>2_Default Design</vt:lpstr>
      <vt:lpstr>3_Schmooze</vt:lpstr>
      <vt:lpstr>1_Schmooze</vt:lpstr>
      <vt:lpstr>5_Default Design</vt:lpstr>
      <vt:lpstr>6_Default Design</vt:lpstr>
      <vt:lpstr>13_Office Theme</vt:lpstr>
      <vt:lpstr>14_Office Theme</vt:lpstr>
      <vt:lpstr>15_Office Theme</vt:lpstr>
      <vt:lpstr>5_Blank Presentation</vt:lpstr>
      <vt:lpstr>متى ١٥-٢٨ </vt:lpstr>
      <vt:lpstr>لماذا تخدم يسوع؟</vt:lpstr>
      <vt:lpstr>أسماء مدهشة</vt:lpstr>
      <vt:lpstr>أسماء مدهشة</vt:lpstr>
      <vt:lpstr>أسماء مدهشة</vt:lpstr>
      <vt:lpstr>Slides on  متى 15 </vt:lpstr>
      <vt:lpstr>Slides on  متى 16 </vt:lpstr>
      <vt:lpstr>PowerPoint Presentation</vt:lpstr>
      <vt:lpstr>PowerPoint Presentation</vt:lpstr>
      <vt:lpstr>16: 13- 20: 34 </vt:lpstr>
      <vt:lpstr>Slides on  متى 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متى 18 </vt:lpstr>
      <vt:lpstr>كيفية استعادة العلاقات</vt:lpstr>
      <vt:lpstr>1. (15-17) الطريقة التي ينبغي على الكنيسة أن تعيد بها بشكل صحيح خاطئ مسيحي تكون بالحفاظ على خصوصية الأمر قدر الإمكان.</vt:lpstr>
      <vt:lpstr>2. (18-20) السبب في استطاعة الكنيسة استعادة أو  الاستمرار في السعي لاستعادة المؤمنين الضالين هو أنها تستمد سلطانها من الله نفسه.</vt:lpstr>
      <vt:lpstr>فكرة تفسيرية: السبب لذي يوجب على الكنيسة استعادة مسيحي خاطئ بشكل صحيح هو أنها تمدّ سلطان الله.</vt:lpstr>
      <vt:lpstr>الطرق المتقاطعة (1981- 83)</vt:lpstr>
      <vt:lpstr>الصين، 1981</vt:lpstr>
      <vt:lpstr>خدمة الطرق المتقاطعة</vt:lpstr>
      <vt:lpstr>إنها الحرب</vt:lpstr>
      <vt:lpstr>Relational Pillars</vt:lpstr>
      <vt:lpstr>الغرام، 1982</vt:lpstr>
      <vt:lpstr>سوزان كاي جريفيث</vt:lpstr>
      <vt:lpstr>متى's Relational Pillars</vt:lpstr>
      <vt:lpstr>متى 5: 23- 24</vt:lpstr>
      <vt:lpstr>متى 5: 23- 24</vt:lpstr>
      <vt:lpstr>عشاء الرّب</vt:lpstr>
      <vt:lpstr>متى's Relational Pillars</vt:lpstr>
      <vt:lpstr>كيف نعيد  المؤمنين الخطأة  بشكل صحيح؟</vt:lpstr>
      <vt:lpstr>علاقات أخرى</vt:lpstr>
      <vt:lpstr>Black</vt:lpstr>
      <vt:lpstr>متى 18</vt:lpstr>
      <vt:lpstr>متى 18: 15-20</vt:lpstr>
      <vt:lpstr>The Point of Verses 15-17</vt:lpstr>
      <vt:lpstr>هَدّفُنا:</vt:lpstr>
      <vt:lpstr>Restore People in Sin</vt:lpstr>
      <vt:lpstr>4 خطوات في  عملية الإسترداد الإلهي</vt:lpstr>
      <vt:lpstr>الخطوة 1 في الإسترداد تحدث إلى الشخص بنفسك</vt:lpstr>
      <vt:lpstr>Matthew's Relational Pillars</vt:lpstr>
      <vt:lpstr>Matthew's Relational Pillars</vt:lpstr>
      <vt:lpstr>الذهاب شخصياً</vt:lpstr>
      <vt:lpstr>1996</vt:lpstr>
      <vt:lpstr>إخوة...</vt:lpstr>
      <vt:lpstr>لماذا لا نواجه الاخرين؟</vt:lpstr>
      <vt:lpstr>الخطوة 1 في الإسترداد تحدث إلى الشخص بنفسك</vt:lpstr>
      <vt:lpstr>الخطوة 2 في الإسترداد  خذ 1-2 آخرين معك</vt:lpstr>
      <vt:lpstr>أسئلة حول الخطوة الثانية</vt:lpstr>
      <vt:lpstr>تثنية ١٩ : ١٥</vt:lpstr>
      <vt:lpstr>الخطوة 3 في الإسترداد  اعرض الخطية على الكنيسة بالكامل</vt:lpstr>
      <vt:lpstr>لماذا تخبر الكنيسة كلها؟</vt:lpstr>
      <vt:lpstr>الخطوة 4 في الإسترداد عامل الشخص كأنه غير مؤمن</vt:lpstr>
      <vt:lpstr>Sins Worthy of Discipline</vt:lpstr>
      <vt:lpstr>Sins Worthy of Discipline</vt:lpstr>
      <vt:lpstr>The Point of Verses 15-17</vt:lpstr>
      <vt:lpstr>4 خطوات في  عملية الإسترداد الإلهي</vt:lpstr>
      <vt:lpstr>سؤالنا الثاني تم الإجابة عليه  في الأعداد 18-20: لماذا نسترد المؤمنين المخطئين  بشكل مناسب؟</vt:lpstr>
      <vt:lpstr>الفكرة في الأعداد 18-20</vt:lpstr>
      <vt:lpstr>لماذا التأديب ؟ عندما نسعى لاسترداد شخص ما ....</vt:lpstr>
      <vt:lpstr>A Better Translation…</vt:lpstr>
      <vt:lpstr>متى ١٨ : ١٩</vt:lpstr>
      <vt:lpstr>المزامير ٨٢: ١، ٦  (إلى حكام إسرائيل / آلهة) 
</vt:lpstr>
      <vt:lpstr>لماذا التأديب ؟ عندما نسعى لاسترداد شخص ما ....</vt:lpstr>
      <vt:lpstr>متى ١٨ : ٢٠</vt:lpstr>
      <vt:lpstr>كيف نعيد  المؤمنين الخطأة  بشكل صحيح؟</vt:lpstr>
      <vt:lpstr>الفكرة الرئيسية:</vt:lpstr>
      <vt:lpstr>Matthew's Relational Pillars</vt:lpstr>
      <vt:lpstr>المبدأ العام</vt:lpstr>
      <vt:lpstr>Matthew's Relational Pillars</vt:lpstr>
      <vt:lpstr>Make us one 3/3</vt:lpstr>
      <vt:lpstr>ماذا يقول الله لك؟</vt:lpstr>
      <vt:lpstr>Slides on  متى 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Camel through a needle (Matt 19:24)</vt:lpstr>
      <vt:lpstr>PowerPoint Presentation</vt:lpstr>
      <vt:lpstr>PowerPoint Presentation</vt:lpstr>
      <vt:lpstr>استخدمت بإذن رسمي</vt:lpstr>
      <vt:lpstr>مملكة سياسية حرفية</vt:lpstr>
      <vt:lpstr>Slides on  متى 20 </vt:lpstr>
      <vt:lpstr>Slides on  متى 21 </vt:lpstr>
      <vt:lpstr>الإصحاحات ٢١-٢٧</vt:lpstr>
      <vt:lpstr>أورشليم خلال خدمة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الروح يغادر ويرجع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Palm Sunday</vt:lpstr>
      <vt:lpstr>Palm Sunday</vt:lpstr>
      <vt:lpstr>أشجار النخيل للعبور</vt:lpstr>
      <vt:lpstr>انتصار الدخول</vt:lpstr>
      <vt:lpstr>انتصار الدخول</vt:lpstr>
      <vt:lpstr>الدخول الإنتصاريّ</vt:lpstr>
      <vt:lpstr>الشعانين إلى الصليب</vt:lpstr>
      <vt:lpstr> ما هو الأمر الجيد بخصوص الجمعة العظيمة ؟</vt:lpstr>
      <vt:lpstr> كيف يكون موت المسيح أفضل من أي ذبيحة ؟</vt:lpstr>
      <vt:lpstr>Slides on  متى 22 </vt:lpstr>
      <vt:lpstr>أسبوع الآلام</vt:lpstr>
      <vt:lpstr>دينار فضي</vt:lpstr>
      <vt:lpstr>ما هو الأكثر أهمية؟</vt:lpstr>
      <vt:lpstr>الأمر الأكثر أهمية هو أن تستمتع بحياتك – هذا هو كل ما يهم  - أودري هيبورن -</vt:lpstr>
      <vt:lpstr>"Happiness is most important"</vt:lpstr>
      <vt:lpstr>ما هو الأكثر أهمية؟</vt:lpstr>
      <vt:lpstr>رؤيتنا</vt:lpstr>
      <vt:lpstr>Slides on  متى 23 </vt:lpstr>
      <vt:lpstr>Slides on  متى 24 </vt:lpstr>
      <vt:lpstr>التلاميذ : يا له من هيكل مذهل (24: 1)</vt:lpstr>
      <vt:lpstr>PowerPoint Presentation</vt:lpstr>
      <vt:lpstr>محتويات الدينونة</vt:lpstr>
      <vt:lpstr>عظة جبل الزيتون (متى 24-25)</vt:lpstr>
      <vt:lpstr>Dispensational Views on متى 24</vt:lpstr>
      <vt:lpstr>Dispensational Views on متى 24</vt:lpstr>
      <vt:lpstr>Dispensational Views on متى 24</vt:lpstr>
      <vt:lpstr>Dispensational Views on متى 24</vt:lpstr>
      <vt:lpstr>متى ٢٤ : ١٤</vt:lpstr>
      <vt:lpstr>متى 24: 15</vt:lpstr>
      <vt:lpstr>Slides on  متى 25 </vt:lpstr>
      <vt:lpstr>دينونة الأمم (الخراف والجداء)</vt:lpstr>
      <vt:lpstr>أليس الخراف و الجداء متشابهين ؟</vt:lpstr>
      <vt:lpstr>دينونة الأمم</vt:lpstr>
      <vt:lpstr>دينونة الأمم الحية</vt:lpstr>
      <vt:lpstr>دينونة الأمم الحية</vt:lpstr>
      <vt:lpstr>ملخص خطاب جبل الزيتون</vt:lpstr>
      <vt:lpstr>الإصحاحات ٢١-٢٧</vt:lpstr>
      <vt:lpstr>Slides on  متى 26 </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 متجاهلاً الإزدراء</vt:lpstr>
      <vt:lpstr>وبمجرد أن تم كسرها وانسكابها ، ملأ العطر كل الغرفة. </vt:lpstr>
      <vt:lpstr>كسجين خرج من أغلاله كروح تحررت من القبر</vt:lpstr>
      <vt:lpstr>محطمة ومترددة ، فقط من أجل حبك يا يسوع</vt:lpstr>
      <vt:lpstr>أغلى كنز في الحياة سدد عليك</vt:lpstr>
      <vt:lpstr>كسرت وخرجت وانسكبت عند قدميك</vt:lpstr>
      <vt:lpstr>في التخلي الحلو ، اسمحوا لي أن أتسرب من أجلك</vt:lpstr>
      <vt:lpstr>يا رب ، لقد كنت كنز الله الثمين ، ومحبوبًا له وابنه الكامل</vt:lpstr>
      <vt:lpstr>أُرسِلَتْ هنا لتظهر لي محبة الآب ، فقط من أجل المحبة التي تمت</vt:lpstr>
      <vt:lpstr>وعلى الرغم من أنك كنت كاملاً ومقدسًا ، فقد تخلت عن نفسك طواعية </vt:lpstr>
      <vt:lpstr>أنت لم تدخر أي نفقات في عفوتي استهلكت وضيعت من أجلي</vt:lpstr>
      <vt:lpstr>مكسورة وتحدثت فقط من أجل محبتي ، يا يسوع</vt:lpstr>
      <vt:lpstr>أغلى كنز الله أغدق علي</vt:lpstr>
      <vt:lpstr>كسرت وانسكبت على قدمي. </vt:lpstr>
      <vt:lpstr>في هجر جميل ، يا رب ، لقد تم إراحتك واستهلكت من أجلي</vt:lpstr>
      <vt:lpstr>في التخلي الحلو ، اسمحوا لي أن ينسكب من أجل اليك</vt:lpstr>
      <vt:lpstr>الصور مقدمة من Big Book Media © جميع الحقوق محفوظة</vt:lpstr>
      <vt:lpstr>الكلمة في صور</vt:lpstr>
      <vt:lpstr>هل كانت مريم المجدلية  هي المرأة  حاملة قارورة الطيب ؟</vt:lpstr>
      <vt:lpstr>يوحنا ١٢ حدث</vt:lpstr>
      <vt:lpstr>لم يكن هذا مثل لوقا ٧: ٣٦-٥٠ مع يسوع والمرأة الخاطئة</vt:lpstr>
      <vt:lpstr>مسح يسوع</vt:lpstr>
      <vt:lpstr>مسحتي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 مقدمة من Big Book Media © All Rights Reserved.</vt:lpstr>
      <vt:lpstr>الكلمة في صور</vt:lpstr>
      <vt:lpstr>Slides on  متى 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حجاب الهيكل</vt:lpstr>
      <vt:lpstr>شق حجاب الهيكل (27: 51)</vt:lpstr>
      <vt:lpstr>لماذا تخدم يسوع؟</vt:lpstr>
      <vt:lpstr>الفكرة الرئيسية لـمتى</vt:lpstr>
      <vt:lpstr>أسماء مدهشة</vt:lpstr>
      <vt:lpstr>أسماء مدهشة</vt:lpstr>
      <vt:lpstr>أسماء مدهشة</vt:lpstr>
      <vt:lpstr>Slides on  متى 28 </vt:lpstr>
      <vt:lpstr>اصحاحات ٢١-٢٧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حراس مرتشون (28: 12)</vt:lpstr>
      <vt:lpstr>متى ٢٨ : ١٨-٢٠</vt:lpstr>
      <vt:lpstr>المأمورية العظمى</vt:lpstr>
      <vt:lpstr>المأمورية العظمى</vt:lpstr>
      <vt:lpstr>لماذا تخدم يسوع؟</vt:lpstr>
      <vt:lpstr>الفكرة الرئيسية لـمتى</vt:lpstr>
      <vt:lpstr>أسماء مدهشة</vt:lpstr>
      <vt:lpstr>أسماء مدهشة</vt:lpstr>
      <vt:lpstr>أسماء مدهشة</vt:lpstr>
      <vt:lpstr>الفكرة الرئيسية لـمتى</vt:lpstr>
      <vt:lpstr>أسماء مدهشة</vt:lpstr>
      <vt:lpstr>الفكرة الرئيسية لـمتى</vt:lpstr>
      <vt:lpstr>هل تثق بالملك الآن؟</vt:lpstr>
      <vt:lpstr>Black</vt:lpstr>
      <vt:lpstr>وعظ العهد الجديد • BibleStudyDownloads.org</vt:lpstr>
      <vt:lpstr>متى</vt:lpstr>
      <vt:lpstr>بما أن المسيح ملك  فالمؤمنون سوف يحكمون معه</vt:lpstr>
      <vt:lpstr>المؤمنون سيحكمون الأرض (رؤ 5: 10)</vt:lpstr>
      <vt:lpstr>رسم بياني حسب رؤيا 20: 4-6</vt:lpstr>
      <vt:lpstr> بما أن يسوع تمم كل المتطلبات  ليكون ملك إسرائيل  فسوف نملك معه</vt:lpstr>
      <vt:lpstr>هل تثق بالملك الآن ؟</vt:lpstr>
      <vt:lpstr>هل تقف ؟</vt:lpstr>
      <vt:lpstr>يسوع خروف وأسد معاً</vt:lpstr>
      <vt:lpstr>أثق بموتك لأجلي</vt:lpstr>
      <vt:lpstr>هل أنت مستعد لتحكم ؟</vt:lpstr>
      <vt:lpstr>كن أميناً الآن </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552</cp:revision>
  <dcterms:created xsi:type="dcterms:W3CDTF">2006-01-16T02:46:51Z</dcterms:created>
  <dcterms:modified xsi:type="dcterms:W3CDTF">2024-03-01T12:39:37Z</dcterms:modified>
</cp:coreProperties>
</file>