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5" r:id="rId3"/>
    <p:sldMasterId id="2147483697" r:id="rId4"/>
  </p:sldMasterIdLst>
  <p:notesMasterIdLst>
    <p:notesMasterId r:id="rId9"/>
  </p:notesMasterIdLst>
  <p:sldIdLst>
    <p:sldId id="257" r:id="rId5"/>
    <p:sldId id="5514" r:id="rId6"/>
    <p:sldId id="409" r:id="rId7"/>
    <p:sldId id="5434"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45"/>
    <p:restoredTop sz="94694"/>
  </p:normalViewPr>
  <p:slideViewPr>
    <p:cSldViewPr snapToGrid="0" snapToObjects="1">
      <p:cViewPr varScale="1">
        <p:scale>
          <a:sx n="117" d="100"/>
          <a:sy n="117" d="100"/>
        </p:scale>
        <p:origin x="1448"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2E1ABB-7680-D44A-A843-43AD222DB0A7}" type="datetimeFigureOut">
              <a:rPr lang="en-US" smtClean="0"/>
              <a:t>3/16/26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F7E9DF-62AB-C343-9104-1F8B6C9B1978}" type="slidenum">
              <a:rPr lang="en-US" smtClean="0"/>
              <a:t>‹#›</a:t>
            </a:fld>
            <a:endParaRPr lang="en-US"/>
          </a:p>
        </p:txBody>
      </p:sp>
    </p:spTree>
    <p:extLst>
      <p:ext uri="{BB962C8B-B14F-4D97-AF65-F5344CB8AC3E}">
        <p14:creationId xmlns:p14="http://schemas.microsoft.com/office/powerpoint/2010/main" val="2676819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Shape 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0" name="Shape 3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p>
        </p:txBody>
      </p:sp>
      <p:sp>
        <p:nvSpPr>
          <p:cNvPr id="31" name="Shape 3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buFont typeface="Arial"/>
              <a:buNone/>
            </a:pPr>
            <a:r>
              <a:rPr lang="en-US">
                <a:solidFill>
                  <a:prstClr val="black"/>
                </a:solidFill>
                <a:latin typeface="Calibri"/>
              </a:rPr>
              <a:t> </a:t>
            </a:r>
          </a:p>
        </p:txBody>
      </p:sp>
    </p:spTree>
    <p:extLst>
      <p:ext uri="{BB962C8B-B14F-4D97-AF65-F5344CB8AC3E}">
        <p14:creationId xmlns:p14="http://schemas.microsoft.com/office/powerpoint/2010/main" val="2016050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2111E4D1-2F55-5841-AA69-42BEDD30AB40}" type="slidenum">
              <a:rPr kumimoji="0" lang="zh-CN" alt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l" defTabSz="914400" rtl="0" eaLnBrk="0" fontAlgn="base" latinLnBrk="0" hangingPunct="0">
                <a:lnSpc>
                  <a:spcPct val="100000"/>
                </a:lnSpc>
                <a:spcBef>
                  <a:spcPct val="0"/>
                </a:spcBef>
                <a:spcAft>
                  <a:spcPct val="0"/>
                </a:spcAft>
                <a:buClrTx/>
                <a:buSzTx/>
                <a:buFontTx/>
                <a:buNone/>
                <a:tabLst/>
                <a:defRPr/>
              </a:pPr>
              <a:t>2</a:t>
            </a:fld>
            <a:endParaRPr kumimoji="0" lang="en-US" altLang="zh-CN"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15042" name="Rectangle 2"/>
          <p:cNvSpPr>
            <a:spLocks noGrp="1" noRot="1" noChangeAspect="1" noChangeArrowheads="1" noTextEdit="1"/>
          </p:cNvSpPr>
          <p:nvPr>
            <p:ph type="sldImg"/>
          </p:nvPr>
        </p:nvSpPr>
        <p:spPr>
          <a:xfrm>
            <a:off x="1150938" y="692150"/>
            <a:ext cx="4556125" cy="3416300"/>
          </a:xfrm>
          <a:ln/>
        </p:spPr>
      </p:sp>
      <p:sp>
        <p:nvSpPr>
          <p:cNvPr id="215043"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r>
              <a:rPr lang="en-US" altLang="zh-CN" b="0" dirty="0">
                <a:latin typeface="Arial" panose="020B0604020202020204" pitchFamily="34" charset="0"/>
                <a:ea typeface="ＭＳ Ｐゴシック" charset="0"/>
                <a:cs typeface="Arial" panose="020B0604020202020204" pitchFamily="34" charset="0"/>
              </a:rPr>
              <a:t>God worked in six 24-hour days to create the earth, but his rest on Day 7 had no "evening and morning," so he continues to rest from his creative (but not his sustaining) work. Humans entered that rest until the Fall, but since then have repeatedly rejected his offers to enter that rest. Then the rest is located in Canaan, so the seventh-day Sabbath looked back to creation in Exodus 20 and to redemption from Egypt in Deuteronomy 5. Yet Israel repeatedly rejected full entrance into God's Canaan rest—even unto today—through unbelief. But Hebrews 4:9 promises future Canaan rest for all who believe. The Sabbath thus looks forward to the 1000-year Canaan rest in a typological sense.</a:t>
            </a:r>
          </a:p>
          <a:p>
            <a:pPr eaLnBrk="1" hangingPunct="1"/>
            <a:endParaRPr lang="en-US" altLang="zh-CN" b="0" dirty="0">
              <a:latin typeface="Arial" panose="020B0604020202020204" pitchFamily="34" charset="0"/>
              <a:ea typeface="ＭＳ Ｐゴシック"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SG" sz="1200" kern="1200" dirty="0">
                <a:solidFill>
                  <a:schemeClr val="tx1"/>
                </a:solidFill>
                <a:effectLst/>
                <a:latin typeface="Arial" panose="020B0604020202020204" pitchFamily="34" charset="0"/>
                <a:ea typeface="ＭＳ Ｐゴシック" pitchFamily="-105" charset="-128"/>
                <a:cs typeface="Arial" panose="020B0604020202020204" pitchFamily="34" charset="0"/>
              </a:rPr>
              <a:t>Here is a one-page summary of my dissertation. Basically, I argued two things:</a:t>
            </a:r>
          </a:p>
          <a:p>
            <a:pPr marL="228600" marR="0" lvl="0" indent="-228600" algn="l" defTabSz="457200" rtl="0" eaLnBrk="1" fontAlgn="auto" latinLnBrk="0" hangingPunct="1">
              <a:lnSpc>
                <a:spcPct val="100000"/>
              </a:lnSpc>
              <a:spcBef>
                <a:spcPts val="0"/>
              </a:spcBef>
              <a:spcAft>
                <a:spcPts val="0"/>
              </a:spcAft>
              <a:buClrTx/>
              <a:buSzTx/>
              <a:buFontTx/>
              <a:buAutoNum type="arabicParenBoth"/>
              <a:tabLst/>
              <a:defRPr/>
            </a:pPr>
            <a:r>
              <a:rPr lang="en-SG" sz="1200" kern="1200" dirty="0">
                <a:solidFill>
                  <a:schemeClr val="tx1"/>
                </a:solidFill>
                <a:effectLst/>
                <a:latin typeface="Arial" panose="020B0604020202020204" pitchFamily="34" charset="0"/>
                <a:ea typeface="ＭＳ Ｐゴシック" pitchFamily="-105" charset="-128"/>
                <a:cs typeface="Arial" panose="020B0604020202020204" pitchFamily="34" charset="0"/>
              </a:rPr>
              <a:t>The Sabbath came with the Mosaic Law and ended at Christ’s death—so Christians are not under the Sabbath (Col 2:16-17), and</a:t>
            </a:r>
          </a:p>
          <a:p>
            <a:pPr marL="228600" marR="0" lvl="0" indent="-228600" algn="l" defTabSz="457200" rtl="0" eaLnBrk="1" fontAlgn="auto" latinLnBrk="0" hangingPunct="1">
              <a:lnSpc>
                <a:spcPct val="100000"/>
              </a:lnSpc>
              <a:spcBef>
                <a:spcPts val="0"/>
              </a:spcBef>
              <a:spcAft>
                <a:spcPts val="0"/>
              </a:spcAft>
              <a:buClrTx/>
              <a:buSzTx/>
              <a:buFontTx/>
              <a:buAutoNum type="arabicParenBoth"/>
              <a:tabLst/>
              <a:defRPr/>
            </a:pPr>
            <a:r>
              <a:rPr lang="en-SG" sz="1200" kern="1200" dirty="0">
                <a:solidFill>
                  <a:schemeClr val="tx1"/>
                </a:solidFill>
                <a:effectLst/>
                <a:latin typeface="Arial" panose="020B0604020202020204" pitchFamily="34" charset="0"/>
                <a:ea typeface="ＭＳ Ｐゴシック" pitchFamily="-105" charset="-128"/>
                <a:cs typeface="Arial" panose="020B0604020202020204" pitchFamily="34" charset="0"/>
              </a:rPr>
              <a:t>The weekly Sabbath was a type of the rest in the millennial kingdom to come and will, in fact, be reinstituted in that kingdom (Ezek 46:1; Heb 4:9).</a:t>
            </a:r>
            <a:endParaRPr lang="en-US" altLang="zh-CN" b="0" dirty="0">
              <a:latin typeface="Arial" panose="020B0604020202020204" pitchFamily="34" charset="0"/>
              <a:ea typeface="ＭＳ Ｐゴシック" charset="0"/>
              <a:cs typeface="Arial" panose="020B0604020202020204" pitchFamily="34" charset="0"/>
            </a:endParaRPr>
          </a:p>
          <a:p>
            <a:pPr eaLnBrk="1" hangingPunct="1"/>
            <a:endParaRPr lang="en-US" altLang="zh-CN" b="0" dirty="0">
              <a:latin typeface="Arial" panose="020B0604020202020204" pitchFamily="34" charset="0"/>
              <a:ea typeface="ＭＳ Ｐゴシック" charset="0"/>
              <a:cs typeface="Arial" panose="020B0604020202020204" pitchFamily="34" charset="0"/>
            </a:endParaRPr>
          </a:p>
          <a:p>
            <a:pPr marL="0" marR="0" lvl="0" indent="0" algn="l" defTabSz="449263" rtl="0" eaLnBrk="1" fontAlgn="base" latinLnBrk="0" hangingPunct="1">
              <a:lnSpc>
                <a:spcPct val="100000"/>
              </a:lnSpc>
              <a:spcBef>
                <a:spcPct val="30000"/>
              </a:spcBef>
              <a:spcAft>
                <a:spcPct val="0"/>
              </a:spcAft>
              <a:buClr>
                <a:srgbClr val="000000"/>
              </a:buClr>
              <a:buSzPct val="100000"/>
              <a:buFont typeface="Times New Roman" charset="0"/>
              <a:buNone/>
              <a:tabLst/>
              <a:defRPr/>
            </a:pPr>
            <a:r>
              <a:rPr kumimoji="1" lang="en-US" altLang="zh-CN" sz="1200" kern="0" dirty="0">
                <a:solidFill>
                  <a:schemeClr val="tx1"/>
                </a:solidFill>
                <a:latin typeface="Arial" panose="020B0604020202020204" pitchFamily="34" charset="0"/>
                <a:cs typeface="Arial" panose="020B0604020202020204" pitchFamily="34" charset="0"/>
              </a:rPr>
              <a:t>See Richard James Griffith, "The Eschatological Significance of the Sabbath," ThD diss., Dallas Theological Seminary, 1990, available for free download as file #28 at https://biblestudydownloads.org/resource/future/</a:t>
            </a:r>
            <a:endParaRPr lang="en-US" altLang="zh-CN" b="0" dirty="0">
              <a:latin typeface="Arial" panose="020B0604020202020204" pitchFamily="34" charset="0"/>
              <a:ea typeface="ＭＳ Ｐゴシック" charset="0"/>
              <a:cs typeface="Arial" panose="020B0604020202020204" pitchFamily="34" charset="0"/>
            </a:endParaRPr>
          </a:p>
          <a:p>
            <a:pPr eaLnBrk="1" hangingPunct="1"/>
            <a:r>
              <a:rPr lang="en-US" altLang="zh-CN" b="0" dirty="0">
                <a:latin typeface="Arial" panose="020B0604020202020204" pitchFamily="34" charset="0"/>
                <a:ea typeface="ＭＳ Ｐゴシック" charset="0"/>
                <a:cs typeface="Arial" panose="020B0604020202020204" pitchFamily="34" charset="0"/>
              </a:rPr>
              <a:t>________</a:t>
            </a:r>
          </a:p>
          <a:p>
            <a:pPr eaLnBrk="1" hangingPunct="1"/>
            <a:r>
              <a:rPr lang="en-US" altLang="zh-CN" b="0" dirty="0">
                <a:latin typeface="Arial" panose="020B0604020202020204" pitchFamily="34" charset="0"/>
                <a:ea typeface="ＭＳ Ｐゴシック" charset="0"/>
                <a:cs typeface="Arial" panose="020B0604020202020204" pitchFamily="34" charset="0"/>
              </a:rPr>
              <a:t>Common-419</a:t>
            </a:r>
          </a:p>
          <a:p>
            <a:pPr marL="0" marR="0" lvl="0" indent="0" algn="l" defTabSz="449263" rtl="0" eaLnBrk="1" fontAlgn="base" latinLnBrk="0" hangingPunct="1">
              <a:lnSpc>
                <a:spcPct val="100000"/>
              </a:lnSpc>
              <a:spcBef>
                <a:spcPct val="30000"/>
              </a:spcBef>
              <a:spcAft>
                <a:spcPct val="0"/>
              </a:spcAft>
              <a:buClr>
                <a:srgbClr val="000000"/>
              </a:buClr>
              <a:buSzPct val="100000"/>
              <a:buFont typeface="Times New Roman" charset="0"/>
              <a:buNone/>
              <a:tabLst/>
              <a:defRPr/>
            </a:pPr>
            <a:r>
              <a:rPr lang="en-US" altLang="zh-CN" dirty="0">
                <a:latin typeface="Times New Roman" charset="0"/>
                <a:ea typeface="ＭＳ Ｐゴシック" charset="0"/>
                <a:cs typeface="ＭＳ Ｐゴシック" charset="0"/>
              </a:rPr>
              <a:t>ES-07-Premillennialism-02</a:t>
            </a:r>
          </a:p>
          <a:p>
            <a:pPr eaLnBrk="1" hangingPunct="1"/>
            <a:r>
              <a:rPr lang="en-US" altLang="zh-CN" b="0" dirty="0">
                <a:latin typeface="Arial" panose="020B0604020202020204" pitchFamily="34" charset="0"/>
                <a:ea typeface="ＭＳ Ｐゴシック" charset="0"/>
                <a:cs typeface="Arial" panose="020B0604020202020204" pitchFamily="34" charset="0"/>
              </a:rPr>
              <a:t>ES-07-Dispensational Premillennialism-2</a:t>
            </a:r>
          </a:p>
          <a:p>
            <a:pPr marL="0" marR="0" lvl="0" indent="0" algn="l" defTabSz="449263" rtl="0" eaLnBrk="1" fontAlgn="base" latinLnBrk="0" hangingPunct="1">
              <a:lnSpc>
                <a:spcPct val="100000"/>
              </a:lnSpc>
              <a:spcBef>
                <a:spcPct val="30000"/>
              </a:spcBef>
              <a:spcAft>
                <a:spcPct val="0"/>
              </a:spcAft>
              <a:buClr>
                <a:srgbClr val="000000"/>
              </a:buClr>
              <a:buSzPct val="100000"/>
              <a:buFont typeface="Times New Roman" charset="0"/>
              <a:buNone/>
              <a:tabLst/>
              <a:defRPr/>
            </a:pPr>
            <a:r>
              <a:rPr lang="en-US" dirty="0">
                <a:latin typeface="Times New Roman" charset="0"/>
                <a:ea typeface="ＭＳ Ｐゴシック" charset="0"/>
                <a:cs typeface="ＭＳ Ｐゴシック" charset="0"/>
              </a:rPr>
              <a:t>ES-26-Restoration of Israel-207</a:t>
            </a:r>
            <a:endParaRPr lang="zh-CN" altLang="en-US" dirty="0">
              <a:latin typeface="Times New Roman" charset="0"/>
              <a:ea typeface="ＭＳ Ｐゴシック" charset="0"/>
              <a:cs typeface="ＭＳ Ｐゴシック" charset="0"/>
            </a:endParaRPr>
          </a:p>
          <a:p>
            <a:pPr eaLnBrk="1" hangingPunct="1"/>
            <a:r>
              <a:rPr lang="en-US" altLang="zh-CN" b="0" dirty="0">
                <a:latin typeface="Arial" panose="020B0604020202020204" pitchFamily="34" charset="0"/>
                <a:ea typeface="ＭＳ Ｐゴシック" charset="0"/>
                <a:cs typeface="Arial" panose="020B0604020202020204" pitchFamily="34" charset="0"/>
              </a:rPr>
              <a:t>OB-25-Feasts-80</a:t>
            </a:r>
          </a:p>
          <a:p>
            <a:pPr eaLnBrk="1" hangingPunct="1"/>
            <a:r>
              <a:rPr lang="en-US" altLang="zh-CN" b="0" dirty="0">
                <a:latin typeface="Arial" panose="020B0604020202020204" pitchFamily="34" charset="0"/>
                <a:ea typeface="ＭＳ Ｐゴシック" charset="0"/>
                <a:cs typeface="Arial" panose="020B0604020202020204" pitchFamily="34" charset="0"/>
              </a:rPr>
              <a:t>OS-00-Intro-41</a:t>
            </a:r>
          </a:p>
          <a:p>
            <a:pPr eaLnBrk="1" hangingPunct="1"/>
            <a:r>
              <a:rPr lang="en-US" altLang="zh-CN" b="0" dirty="0">
                <a:latin typeface="Arial" panose="020B0604020202020204" pitchFamily="34" charset="0"/>
                <a:ea typeface="ＭＳ Ｐゴシック" charset="0"/>
                <a:cs typeface="Arial" panose="020B0604020202020204" pitchFamily="34" charset="0"/>
              </a:rPr>
              <a:t>OS-01-Gen1-3-slide 157</a:t>
            </a:r>
          </a:p>
          <a:p>
            <a:pPr eaLnBrk="1" hangingPunct="1"/>
            <a:r>
              <a:rPr lang="en-US" altLang="zh-CN" b="0" dirty="0">
                <a:latin typeface="Arial" panose="020B0604020202020204" pitchFamily="34" charset="0"/>
                <a:ea typeface="ＭＳ Ｐゴシック" charset="0"/>
                <a:cs typeface="Arial" panose="020B0604020202020204" pitchFamily="34" charset="0"/>
              </a:rPr>
              <a:t>OS-02-Exodus-320</a:t>
            </a:r>
          </a:p>
          <a:p>
            <a:pPr eaLnBrk="1" hangingPunct="1"/>
            <a:r>
              <a:rPr lang="en-US" altLang="zh-CN" b="0" dirty="0">
                <a:latin typeface="Arial" panose="020B0604020202020204" pitchFamily="34" charset="0"/>
                <a:ea typeface="ＭＳ Ｐゴシック" charset="0"/>
                <a:cs typeface="Arial" panose="020B0604020202020204" pitchFamily="34" charset="0"/>
              </a:rPr>
              <a:t>OS-06-Joshua-190</a:t>
            </a:r>
          </a:p>
          <a:p>
            <a:pPr eaLnBrk="1" hangingPunct="1"/>
            <a:r>
              <a:rPr lang="en-US" altLang="zh-CN" b="0" dirty="0">
                <a:latin typeface="Arial" panose="020B0604020202020204" pitchFamily="34" charset="0"/>
                <a:ea typeface="ＭＳ Ｐゴシック" charset="0"/>
                <a:cs typeface="Arial" panose="020B0604020202020204" pitchFamily="34" charset="0"/>
              </a:rPr>
              <a:t>OS-26-Ezek 44-48-slide 36</a:t>
            </a:r>
            <a:endParaRPr lang="zh-CN" altLang="en-US" b="0" dirty="0">
              <a:latin typeface="Arial" panose="020B0604020202020204" pitchFamily="34" charset="0"/>
              <a:ea typeface="ＭＳ Ｐゴシック" charset="0"/>
              <a:cs typeface="Arial" panose="020B0604020202020204" pitchFamily="34" charset="0"/>
            </a:endParaRPr>
          </a:p>
          <a:p>
            <a:pPr eaLnBrk="1" hangingPunct="1"/>
            <a:r>
              <a:rPr lang="en-US" altLang="zh-CN" b="0" dirty="0">
                <a:latin typeface="Arial" panose="020B0604020202020204" pitchFamily="34" charset="0"/>
                <a:ea typeface="ＭＳ Ｐゴシック" charset="0"/>
                <a:cs typeface="Arial" panose="020B0604020202020204" pitchFamily="34" charset="0"/>
              </a:rPr>
              <a:t>NB-12-Religion3-Sabbath-41</a:t>
            </a:r>
          </a:p>
          <a:p>
            <a:pPr eaLnBrk="1" hangingPunct="1"/>
            <a:r>
              <a:rPr lang="en-US" altLang="zh-CN" b="0" dirty="0">
                <a:latin typeface="Arial" panose="020B0604020202020204" pitchFamily="34" charset="0"/>
                <a:ea typeface="ＭＳ Ｐゴシック" charset="0"/>
                <a:cs typeface="Arial" panose="020B0604020202020204" pitchFamily="34" charset="0"/>
              </a:rPr>
              <a:t>NS-19-Hebrews-201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Arial" panose="020B0604020202020204" pitchFamily="34" charset="0"/>
                <a:ea typeface="ＭＳ Ｐゴシック" charset="0"/>
                <a:cs typeface="Arial" panose="020B0604020202020204" pitchFamily="34" charset="0"/>
              </a:rPr>
              <a:t>SA-08</a:t>
            </a:r>
            <a:r>
              <a:rPr lang="en-US" altLang="zh-CN" b="0" dirty="0">
                <a:latin typeface="Arial" panose="020B0604020202020204" pitchFamily="34" charset="0"/>
                <a:ea typeface="ＭＳ Ｐゴシック" charset="0"/>
                <a:cs typeface="Arial" panose="020B0604020202020204" pitchFamily="34" charset="0"/>
              </a:rPr>
              <a:t>-Mosaic Law-5</a:t>
            </a:r>
            <a:endParaRPr lang="zh-CN" altLang="en-US" b="0" dirty="0">
              <a:latin typeface="Arial" panose="020B0604020202020204" pitchFamily="34" charset="0"/>
              <a:ea typeface="ＭＳ Ｐゴシック" charset="0"/>
              <a:cs typeface="Arial" panose="020B0604020202020204" pitchFamily="34" charset="0"/>
            </a:endParaRPr>
          </a:p>
          <a:p>
            <a:pPr eaLnBrk="1" hangingPunct="1"/>
            <a:endParaRPr lang="en-US" altLang="zh-CN" b="0"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269371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b="1" dirty="0">
                <a:latin typeface="Arial" panose="020B0604020202020204" pitchFamily="34" charset="0"/>
                <a:ea typeface="ＭＳ Ｐゴシック" charset="0"/>
                <a:cs typeface="ＭＳ Ｐゴシック" charset="0"/>
              </a:rPr>
              <a:t>ES Eschatology (Future) in Arabic</a:t>
            </a:r>
          </a:p>
          <a:p>
            <a:r>
              <a:rPr lang="en-US" dirty="0"/>
              <a:t>______________</a:t>
            </a:r>
          </a:p>
          <a:p>
            <a:r>
              <a:rPr lang="en-US" dirty="0"/>
              <a:t>Common-</a:t>
            </a:r>
            <a:r>
              <a:rPr lang="en-US" b="1" dirty="0">
                <a:latin typeface="Arial" panose="020B0604020202020204" pitchFamily="34" charset="0"/>
                <a:ea typeface="ＭＳ Ｐゴシック" charset="0"/>
              </a:rPr>
              <a:t>20</a:t>
            </a:r>
            <a:endParaRPr lang="en-US" dirty="0"/>
          </a:p>
        </p:txBody>
      </p:sp>
    </p:spTree>
    <p:extLst>
      <p:ext uri="{BB962C8B-B14F-4D97-AF65-F5344CB8AC3E}">
        <p14:creationId xmlns:p14="http://schemas.microsoft.com/office/powerpoint/2010/main" val="1816876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A09190F-1DDF-BB4A-8149-160679DE78A3}" type="datetimeFigureOut">
              <a:rPr lang="en-US" smtClean="0">
                <a:solidFill>
                  <a:prstClr val="black">
                    <a:tint val="75000"/>
                  </a:prstClr>
                </a:solidFill>
                <a:latin typeface="Arial"/>
              </a:rPr>
              <a:pPr/>
              <a:t>3/16/26</a:t>
            </a:fld>
            <a:endParaRPr lang="en-US">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BC1E6AF5-127D-7646-B7B1-9D3D83604E8E}" type="slidenum">
              <a:rPr lang="en-US" smtClean="0">
                <a:solidFill>
                  <a:prstClr val="black">
                    <a:tint val="75000"/>
                  </a:prstClr>
                </a:solidFill>
                <a:latin typeface="Arial"/>
              </a:rPr>
              <a:pPr/>
              <a:t>‹#›</a:t>
            </a:fld>
            <a:endParaRPr lang="en-US">
              <a:solidFill>
                <a:prstClr val="black">
                  <a:tint val="75000"/>
                </a:prstClr>
              </a:solidFill>
              <a:latin typeface="Arial"/>
            </a:endParaRPr>
          </a:p>
        </p:txBody>
      </p:sp>
    </p:spTree>
    <p:extLst>
      <p:ext uri="{BB962C8B-B14F-4D97-AF65-F5344CB8AC3E}">
        <p14:creationId xmlns:p14="http://schemas.microsoft.com/office/powerpoint/2010/main" val="1768808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09190F-1DDF-BB4A-8149-160679DE78A3}" type="datetimeFigureOut">
              <a:rPr lang="en-US" smtClean="0">
                <a:solidFill>
                  <a:prstClr val="black">
                    <a:tint val="75000"/>
                  </a:prstClr>
                </a:solidFill>
                <a:latin typeface="Arial"/>
              </a:rPr>
              <a:pPr/>
              <a:t>3/16/26</a:t>
            </a:fld>
            <a:endParaRPr lang="en-US">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BC1E6AF5-127D-7646-B7B1-9D3D83604E8E}" type="slidenum">
              <a:rPr lang="en-US" smtClean="0">
                <a:solidFill>
                  <a:prstClr val="black">
                    <a:tint val="75000"/>
                  </a:prstClr>
                </a:solidFill>
                <a:latin typeface="Arial"/>
              </a:rPr>
              <a:pPr/>
              <a:t>‹#›</a:t>
            </a:fld>
            <a:endParaRPr lang="en-US">
              <a:solidFill>
                <a:prstClr val="black">
                  <a:tint val="75000"/>
                </a:prstClr>
              </a:solidFill>
              <a:latin typeface="Arial"/>
            </a:endParaRPr>
          </a:p>
        </p:txBody>
      </p:sp>
    </p:spTree>
    <p:extLst>
      <p:ext uri="{BB962C8B-B14F-4D97-AF65-F5344CB8AC3E}">
        <p14:creationId xmlns:p14="http://schemas.microsoft.com/office/powerpoint/2010/main" val="3192348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09190F-1DDF-BB4A-8149-160679DE78A3}" type="datetimeFigureOut">
              <a:rPr lang="en-US" smtClean="0">
                <a:solidFill>
                  <a:prstClr val="black">
                    <a:tint val="75000"/>
                  </a:prstClr>
                </a:solidFill>
                <a:latin typeface="Arial"/>
              </a:rPr>
              <a:pPr/>
              <a:t>3/16/26</a:t>
            </a:fld>
            <a:endParaRPr lang="en-US">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BC1E6AF5-127D-7646-B7B1-9D3D83604E8E}" type="slidenum">
              <a:rPr lang="en-US" smtClean="0">
                <a:solidFill>
                  <a:prstClr val="black">
                    <a:tint val="75000"/>
                  </a:prstClr>
                </a:solidFill>
                <a:latin typeface="Arial"/>
              </a:rPr>
              <a:pPr/>
              <a:t>‹#›</a:t>
            </a:fld>
            <a:endParaRPr lang="en-US">
              <a:solidFill>
                <a:prstClr val="black">
                  <a:tint val="75000"/>
                </a:prstClr>
              </a:solidFill>
              <a:latin typeface="Arial"/>
            </a:endParaRPr>
          </a:p>
        </p:txBody>
      </p:sp>
    </p:spTree>
    <p:extLst>
      <p:ext uri="{BB962C8B-B14F-4D97-AF65-F5344CB8AC3E}">
        <p14:creationId xmlns:p14="http://schemas.microsoft.com/office/powerpoint/2010/main" val="3235315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29F44F0E-4788-D141-A865-EF317963A9E2}" type="slidenum">
              <a:rPr lang="zh-CN" altLang="en-US"/>
              <a:pPr>
                <a:defRPr/>
              </a:pPr>
              <a:t>‹#›</a:t>
            </a:fld>
            <a:endParaRPr lang="en-US" altLang="zh-CN"/>
          </a:p>
        </p:txBody>
      </p:sp>
    </p:spTree>
    <p:extLst>
      <p:ext uri="{BB962C8B-B14F-4D97-AF65-F5344CB8AC3E}">
        <p14:creationId xmlns:p14="http://schemas.microsoft.com/office/powerpoint/2010/main" val="1387948031"/>
      </p:ext>
    </p:extLst>
  </p:cSld>
  <p:clrMapOvr>
    <a:masterClrMapping/>
  </p:clrMapOvr>
  <p:transition spd="med">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C6D2FCA6-25AB-A44D-A076-C9C9338CF411}" type="slidenum">
              <a:rPr lang="zh-CN" altLang="en-US"/>
              <a:pPr>
                <a:defRPr/>
              </a:pPr>
              <a:t>‹#›</a:t>
            </a:fld>
            <a:endParaRPr lang="en-US" altLang="zh-CN"/>
          </a:p>
        </p:txBody>
      </p:sp>
    </p:spTree>
    <p:extLst>
      <p:ext uri="{BB962C8B-B14F-4D97-AF65-F5344CB8AC3E}">
        <p14:creationId xmlns:p14="http://schemas.microsoft.com/office/powerpoint/2010/main" val="2166498124"/>
      </p:ext>
    </p:extLst>
  </p:cSld>
  <p:clrMapOvr>
    <a:masterClrMapping/>
  </p:clrMapOvr>
  <p:transition spd="med">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207DF219-87D1-A54D-9440-4DB698E34ADF}" type="slidenum">
              <a:rPr lang="zh-CN" altLang="en-US"/>
              <a:pPr>
                <a:defRPr/>
              </a:pPr>
              <a:t>‹#›</a:t>
            </a:fld>
            <a:endParaRPr lang="en-US" altLang="zh-CN"/>
          </a:p>
        </p:txBody>
      </p:sp>
    </p:spTree>
    <p:extLst>
      <p:ext uri="{BB962C8B-B14F-4D97-AF65-F5344CB8AC3E}">
        <p14:creationId xmlns:p14="http://schemas.microsoft.com/office/powerpoint/2010/main" val="1284359000"/>
      </p:ext>
    </p:extLst>
  </p:cSld>
  <p:clrMapOvr>
    <a:masterClrMapping/>
  </p:clrMapOvr>
  <p:transition spd="med">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D6C8EED8-BD7C-AE46-8385-D9C3B8D628E2}" type="slidenum">
              <a:rPr lang="zh-CN" altLang="en-US"/>
              <a:pPr>
                <a:defRPr/>
              </a:pPr>
              <a:t>‹#›</a:t>
            </a:fld>
            <a:endParaRPr lang="en-US" altLang="zh-CN"/>
          </a:p>
        </p:txBody>
      </p:sp>
    </p:spTree>
    <p:extLst>
      <p:ext uri="{BB962C8B-B14F-4D97-AF65-F5344CB8AC3E}">
        <p14:creationId xmlns:p14="http://schemas.microsoft.com/office/powerpoint/2010/main" val="3970679839"/>
      </p:ext>
    </p:extLst>
  </p:cSld>
  <p:clrMapOvr>
    <a:masterClrMapping/>
  </p:clrMapOvr>
  <p:transition spd="med">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Arial" charset="0"/>
              </a:defRPr>
            </a:lvl1pPr>
          </a:lstStyle>
          <a:p>
            <a:pPr>
              <a:defRPr/>
            </a:pPr>
            <a:fld id="{FF03B60C-9BB1-8343-AF8E-2391BF8D056C}" type="slidenum">
              <a:rPr lang="zh-CN" altLang="en-US"/>
              <a:pPr>
                <a:defRPr/>
              </a:pPr>
              <a:t>‹#›</a:t>
            </a:fld>
            <a:endParaRPr lang="en-US" altLang="zh-CN"/>
          </a:p>
        </p:txBody>
      </p:sp>
    </p:spTree>
    <p:extLst>
      <p:ext uri="{BB962C8B-B14F-4D97-AF65-F5344CB8AC3E}">
        <p14:creationId xmlns:p14="http://schemas.microsoft.com/office/powerpoint/2010/main" val="196189688"/>
      </p:ext>
    </p:extLst>
  </p:cSld>
  <p:clrMapOvr>
    <a:masterClrMapping/>
  </p:clrMapOvr>
  <p:transition spd="med">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charset="0"/>
              </a:defRPr>
            </a:lvl1pPr>
          </a:lstStyle>
          <a:p>
            <a:pPr>
              <a:defRPr/>
            </a:pPr>
            <a:fld id="{3A9306E9-AA01-1B45-AAC3-369FD58DB37A}" type="slidenum">
              <a:rPr lang="zh-CN" altLang="en-US"/>
              <a:pPr>
                <a:defRPr/>
              </a:pPr>
              <a:t>‹#›</a:t>
            </a:fld>
            <a:endParaRPr lang="en-US" altLang="zh-CN"/>
          </a:p>
        </p:txBody>
      </p:sp>
    </p:spTree>
    <p:extLst>
      <p:ext uri="{BB962C8B-B14F-4D97-AF65-F5344CB8AC3E}">
        <p14:creationId xmlns:p14="http://schemas.microsoft.com/office/powerpoint/2010/main" val="3065276901"/>
      </p:ext>
    </p:extLst>
  </p:cSld>
  <p:clrMapOvr>
    <a:masterClrMapping/>
  </p:clrMapOvr>
  <p:transition spd="med">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Arial" charset="0"/>
              </a:defRPr>
            </a:lvl1pPr>
          </a:lstStyle>
          <a:p>
            <a:pPr>
              <a:defRPr/>
            </a:pPr>
            <a:fld id="{0DADCE84-3946-BB48-9EC4-EE79231D80D4}" type="slidenum">
              <a:rPr lang="zh-CN" altLang="en-US"/>
              <a:pPr>
                <a:defRPr/>
              </a:pPr>
              <a:t>‹#›</a:t>
            </a:fld>
            <a:endParaRPr lang="en-US" altLang="zh-CN"/>
          </a:p>
        </p:txBody>
      </p:sp>
    </p:spTree>
    <p:extLst>
      <p:ext uri="{BB962C8B-B14F-4D97-AF65-F5344CB8AC3E}">
        <p14:creationId xmlns:p14="http://schemas.microsoft.com/office/powerpoint/2010/main" val="375150948"/>
      </p:ext>
    </p:extLst>
  </p:cSld>
  <p:clrMapOvr>
    <a:masterClrMapping/>
  </p:clrMapOvr>
  <p:transition spd="med">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8D8F0BE1-DB5C-BE45-B59E-DDCE2CB3056C}" type="slidenum">
              <a:rPr lang="zh-CN" altLang="en-US"/>
              <a:pPr>
                <a:defRPr/>
              </a:pPr>
              <a:t>‹#›</a:t>
            </a:fld>
            <a:endParaRPr lang="en-US" altLang="zh-CN"/>
          </a:p>
        </p:txBody>
      </p:sp>
    </p:spTree>
    <p:extLst>
      <p:ext uri="{BB962C8B-B14F-4D97-AF65-F5344CB8AC3E}">
        <p14:creationId xmlns:p14="http://schemas.microsoft.com/office/powerpoint/2010/main" val="3071834699"/>
      </p:ext>
    </p:extLst>
  </p:cSld>
  <p:clrMapOvr>
    <a:masterClrMapping/>
  </p:clrMapOvr>
  <p:transition spd="med">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09190F-1DDF-BB4A-8149-160679DE78A3}" type="datetimeFigureOut">
              <a:rPr lang="en-US" smtClean="0">
                <a:solidFill>
                  <a:prstClr val="black">
                    <a:tint val="75000"/>
                  </a:prstClr>
                </a:solidFill>
                <a:latin typeface="Arial"/>
              </a:rPr>
              <a:pPr/>
              <a:t>3/16/26</a:t>
            </a:fld>
            <a:endParaRPr lang="en-US">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BC1E6AF5-127D-7646-B7B1-9D3D83604E8E}" type="slidenum">
              <a:rPr lang="en-US" smtClean="0">
                <a:solidFill>
                  <a:prstClr val="black">
                    <a:tint val="75000"/>
                  </a:prstClr>
                </a:solidFill>
                <a:latin typeface="Arial"/>
              </a:rPr>
              <a:pPr/>
              <a:t>‹#›</a:t>
            </a:fld>
            <a:endParaRPr lang="en-US">
              <a:solidFill>
                <a:prstClr val="black">
                  <a:tint val="75000"/>
                </a:prstClr>
              </a:solidFill>
              <a:latin typeface="Arial"/>
            </a:endParaRPr>
          </a:p>
        </p:txBody>
      </p:sp>
    </p:spTree>
    <p:extLst>
      <p:ext uri="{BB962C8B-B14F-4D97-AF65-F5344CB8AC3E}">
        <p14:creationId xmlns:p14="http://schemas.microsoft.com/office/powerpoint/2010/main" val="34661675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ECD7D295-D977-D841-91AE-0EE10ECC6A5B}" type="slidenum">
              <a:rPr lang="zh-CN" altLang="en-US"/>
              <a:pPr>
                <a:defRPr/>
              </a:pPr>
              <a:t>‹#›</a:t>
            </a:fld>
            <a:endParaRPr lang="en-US" altLang="zh-CN"/>
          </a:p>
        </p:txBody>
      </p:sp>
    </p:spTree>
    <p:extLst>
      <p:ext uri="{BB962C8B-B14F-4D97-AF65-F5344CB8AC3E}">
        <p14:creationId xmlns:p14="http://schemas.microsoft.com/office/powerpoint/2010/main" val="1121617951"/>
      </p:ext>
    </p:extLst>
  </p:cSld>
  <p:clrMapOvr>
    <a:masterClrMapping/>
  </p:clrMapOvr>
  <p:transition spd="med">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08C01A07-6CE0-9949-ADA1-AE483EA0CF85}" type="slidenum">
              <a:rPr lang="zh-CN" altLang="en-US"/>
              <a:pPr>
                <a:defRPr/>
              </a:pPr>
              <a:t>‹#›</a:t>
            </a:fld>
            <a:endParaRPr lang="en-US" altLang="zh-CN"/>
          </a:p>
        </p:txBody>
      </p:sp>
    </p:spTree>
    <p:extLst>
      <p:ext uri="{BB962C8B-B14F-4D97-AF65-F5344CB8AC3E}">
        <p14:creationId xmlns:p14="http://schemas.microsoft.com/office/powerpoint/2010/main" val="3864078157"/>
      </p:ext>
    </p:extLst>
  </p:cSld>
  <p:clrMapOvr>
    <a:masterClrMapping/>
  </p:clrMapOvr>
  <p:transition spd="med">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3EF3C843-9CA3-AC43-B293-C9FA1D65B018}" type="slidenum">
              <a:rPr lang="zh-CN" altLang="en-US"/>
              <a:pPr>
                <a:defRPr/>
              </a:pPr>
              <a:t>‹#›</a:t>
            </a:fld>
            <a:endParaRPr lang="en-US" altLang="zh-CN"/>
          </a:p>
        </p:txBody>
      </p:sp>
    </p:spTree>
    <p:extLst>
      <p:ext uri="{BB962C8B-B14F-4D97-AF65-F5344CB8AC3E}">
        <p14:creationId xmlns:p14="http://schemas.microsoft.com/office/powerpoint/2010/main" val="1976802465"/>
      </p:ext>
    </p:extLst>
  </p:cSld>
  <p:clrMapOvr>
    <a:masterClrMapping/>
  </p:clrMapOvr>
  <p:transition spd="med">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charset="0"/>
              </a:defRPr>
            </a:lvl1pPr>
          </a:lstStyle>
          <a:p>
            <a:pPr>
              <a:defRPr/>
            </a:pPr>
            <a:fld id="{AB7C0A49-82EC-7B42-86AC-A2BFB9476288}" type="slidenum">
              <a:rPr lang="zh-CN" altLang="en-US"/>
              <a:pPr>
                <a:defRPr/>
              </a:pPr>
              <a:t>‹#›</a:t>
            </a:fld>
            <a:endParaRPr lang="en-US" altLang="zh-CN"/>
          </a:p>
        </p:txBody>
      </p:sp>
    </p:spTree>
    <p:extLst>
      <p:ext uri="{BB962C8B-B14F-4D97-AF65-F5344CB8AC3E}">
        <p14:creationId xmlns:p14="http://schemas.microsoft.com/office/powerpoint/2010/main" val="1965563809"/>
      </p:ext>
    </p:extLst>
  </p:cSld>
  <p:clrMapOvr>
    <a:masterClrMapping/>
  </p:clrMapOvr>
  <p:transition spd="med">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74330172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415171578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85825633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03464191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50449796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78824683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09190F-1DDF-BB4A-8149-160679DE78A3}" type="datetimeFigureOut">
              <a:rPr lang="en-US" smtClean="0">
                <a:solidFill>
                  <a:prstClr val="black">
                    <a:tint val="75000"/>
                  </a:prstClr>
                </a:solidFill>
                <a:latin typeface="Arial"/>
              </a:rPr>
              <a:pPr/>
              <a:t>3/16/26</a:t>
            </a:fld>
            <a:endParaRPr lang="en-US">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BC1E6AF5-127D-7646-B7B1-9D3D83604E8E}" type="slidenum">
              <a:rPr lang="en-US" smtClean="0">
                <a:solidFill>
                  <a:prstClr val="black">
                    <a:tint val="75000"/>
                  </a:prstClr>
                </a:solidFill>
                <a:latin typeface="Arial"/>
              </a:rPr>
              <a:pPr/>
              <a:t>‹#›</a:t>
            </a:fld>
            <a:endParaRPr lang="en-US">
              <a:solidFill>
                <a:prstClr val="black">
                  <a:tint val="75000"/>
                </a:prstClr>
              </a:solidFill>
              <a:latin typeface="Arial"/>
            </a:endParaRPr>
          </a:p>
        </p:txBody>
      </p:sp>
    </p:spTree>
    <p:extLst>
      <p:ext uri="{BB962C8B-B14F-4D97-AF65-F5344CB8AC3E}">
        <p14:creationId xmlns:p14="http://schemas.microsoft.com/office/powerpoint/2010/main" val="30753777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370893076"/>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59586894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70464197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14932000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183608D9-E17D-EF41-B855-0F776DCE407A}" type="slidenum">
              <a:rPr lang="en-US" smtClean="0"/>
              <a:pPr>
                <a:defRPr/>
              </a:pPr>
              <a:t>‹#›</a:t>
            </a:fld>
            <a:endParaRPr lang="en-US" dirty="0"/>
          </a:p>
        </p:txBody>
      </p:sp>
    </p:spTree>
    <p:extLst>
      <p:ext uri="{BB962C8B-B14F-4D97-AF65-F5344CB8AC3E}">
        <p14:creationId xmlns:p14="http://schemas.microsoft.com/office/powerpoint/2010/main" val="239848079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dirty="0"/>
              <a:t>Click to edit Master text styles</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BE16645-8042-E44F-8343-D9B42FFDC89F}" type="slidenum">
              <a:rPr lang="en-US" smtClean="0"/>
              <a:pPr>
                <a:defRPr/>
              </a:pPr>
              <a:t>‹#›</a:t>
            </a:fld>
            <a:endParaRPr lang="en-US" dirty="0"/>
          </a:p>
        </p:txBody>
      </p:sp>
    </p:spTree>
    <p:extLst>
      <p:ext uri="{BB962C8B-B14F-4D97-AF65-F5344CB8AC3E}">
        <p14:creationId xmlns:p14="http://schemas.microsoft.com/office/powerpoint/2010/main" val="272214664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5"/>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51189A3A-0DC1-7C41-A456-8DF8558F2B8D}" type="slidenum">
              <a:rPr lang="en-US" smtClean="0"/>
              <a:pPr>
                <a:defRPr/>
              </a:pPr>
              <a:t>‹#›</a:t>
            </a:fld>
            <a:endParaRPr lang="en-US" dirty="0"/>
          </a:p>
        </p:txBody>
      </p:sp>
    </p:spTree>
    <p:extLst>
      <p:ext uri="{BB962C8B-B14F-4D97-AF65-F5344CB8AC3E}">
        <p14:creationId xmlns:p14="http://schemas.microsoft.com/office/powerpoint/2010/main" val="354215130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i="0">
                <a:latin typeface="Arial" panose="020B0604020202020204" pitchFamily="34" charset="0"/>
              </a:defRPr>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8"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9"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6BEA7D18-D1E9-844D-9A76-98DC3D89FEEC}" type="slidenum">
              <a:rPr lang="en-US" smtClean="0"/>
              <a:pPr>
                <a:defRPr/>
              </a:pPr>
              <a:t>‹#›</a:t>
            </a:fld>
            <a:endParaRPr lang="en-US" dirty="0"/>
          </a:p>
        </p:txBody>
      </p:sp>
    </p:spTree>
    <p:extLst>
      <p:ext uri="{BB962C8B-B14F-4D97-AF65-F5344CB8AC3E}">
        <p14:creationId xmlns:p14="http://schemas.microsoft.com/office/powerpoint/2010/main" val="265214853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4"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5"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2E524601-B81A-284C-8D49-5BB266B52D21}" type="slidenum">
              <a:rPr lang="en-US" smtClean="0"/>
              <a:pPr>
                <a:defRPr/>
              </a:pPr>
              <a:t>‹#›</a:t>
            </a:fld>
            <a:endParaRPr lang="en-US" dirty="0"/>
          </a:p>
        </p:txBody>
      </p:sp>
    </p:spTree>
    <p:extLst>
      <p:ext uri="{BB962C8B-B14F-4D97-AF65-F5344CB8AC3E}">
        <p14:creationId xmlns:p14="http://schemas.microsoft.com/office/powerpoint/2010/main" val="208786431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3"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4"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BB98C5F-39FA-514F-B41D-4A35F65A936B}" type="slidenum">
              <a:rPr lang="en-US" smtClean="0"/>
              <a:pPr>
                <a:defRPr/>
              </a:pPr>
              <a:t>‹#›</a:t>
            </a:fld>
            <a:endParaRPr lang="en-US" dirty="0"/>
          </a:p>
        </p:txBody>
      </p:sp>
    </p:spTree>
    <p:extLst>
      <p:ext uri="{BB962C8B-B14F-4D97-AF65-F5344CB8AC3E}">
        <p14:creationId xmlns:p14="http://schemas.microsoft.com/office/powerpoint/2010/main" val="169527340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A09190F-1DDF-BB4A-8149-160679DE78A3}" type="datetimeFigureOut">
              <a:rPr lang="en-US" smtClean="0">
                <a:solidFill>
                  <a:prstClr val="black">
                    <a:tint val="75000"/>
                  </a:prstClr>
                </a:solidFill>
                <a:latin typeface="Arial"/>
              </a:rPr>
              <a:pPr/>
              <a:t>3/16/26</a:t>
            </a:fld>
            <a:endParaRPr lang="en-US">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BC1E6AF5-127D-7646-B7B1-9D3D83604E8E}" type="slidenum">
              <a:rPr lang="en-US" smtClean="0">
                <a:solidFill>
                  <a:prstClr val="black">
                    <a:tint val="75000"/>
                  </a:prstClr>
                </a:solidFill>
                <a:latin typeface="Arial"/>
              </a:rPr>
              <a:pPr/>
              <a:t>‹#›</a:t>
            </a:fld>
            <a:endParaRPr lang="en-US">
              <a:solidFill>
                <a:prstClr val="black">
                  <a:tint val="75000"/>
                </a:prstClr>
              </a:solidFill>
              <a:latin typeface="Arial"/>
            </a:endParaRPr>
          </a:p>
        </p:txBody>
      </p:sp>
    </p:spTree>
    <p:extLst>
      <p:ext uri="{BB962C8B-B14F-4D97-AF65-F5344CB8AC3E}">
        <p14:creationId xmlns:p14="http://schemas.microsoft.com/office/powerpoint/2010/main" val="42002699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b="1" i="0">
                <a:latin typeface="Arial" panose="020B0604020202020204" pitchFamily="34" charset="0"/>
              </a:defRPr>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dirty="0"/>
              <a:t>Click to edit Master text styles</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F9746B7-792A-3A44-ADFA-C933FA439A6B}" type="slidenum">
              <a:rPr lang="en-US" smtClean="0"/>
              <a:pPr>
                <a:defRPr/>
              </a:pPr>
              <a:t>‹#›</a:t>
            </a:fld>
            <a:endParaRPr lang="en-US" dirty="0"/>
          </a:p>
        </p:txBody>
      </p:sp>
    </p:spTree>
    <p:extLst>
      <p:ext uri="{BB962C8B-B14F-4D97-AF65-F5344CB8AC3E}">
        <p14:creationId xmlns:p14="http://schemas.microsoft.com/office/powerpoint/2010/main" val="323428601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dirty="0"/>
              <a:t>Click to edit Master text styles</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8D9DDC62-B8DE-0640-BF2B-4B0C5C7B442B}" type="slidenum">
              <a:rPr lang="en-US" smtClean="0"/>
              <a:pPr>
                <a:defRPr/>
              </a:pPr>
              <a:t>‹#›</a:t>
            </a:fld>
            <a:endParaRPr lang="en-US" dirty="0"/>
          </a:p>
        </p:txBody>
      </p:sp>
    </p:spTree>
    <p:extLst>
      <p:ext uri="{BB962C8B-B14F-4D97-AF65-F5344CB8AC3E}">
        <p14:creationId xmlns:p14="http://schemas.microsoft.com/office/powerpoint/2010/main" val="619397120"/>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B79015C7-6C60-534C-878F-B7C81A2869BE}" type="slidenum">
              <a:rPr lang="en-US" smtClean="0"/>
              <a:pPr>
                <a:defRPr/>
              </a:pPr>
              <a:t>‹#›</a:t>
            </a:fld>
            <a:endParaRPr lang="en-US" dirty="0"/>
          </a:p>
        </p:txBody>
      </p:sp>
    </p:spTree>
    <p:extLst>
      <p:ext uri="{BB962C8B-B14F-4D97-AF65-F5344CB8AC3E}">
        <p14:creationId xmlns:p14="http://schemas.microsoft.com/office/powerpoint/2010/main" val="1205775913"/>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9A78BBA1-D83C-D143-93CA-CEE604AAD6A9}" type="slidenum">
              <a:rPr lang="en-US" smtClean="0"/>
              <a:pPr>
                <a:defRPr/>
              </a:pPr>
              <a:t>‹#›</a:t>
            </a:fld>
            <a:endParaRPr lang="en-US" dirty="0"/>
          </a:p>
        </p:txBody>
      </p:sp>
    </p:spTree>
    <p:extLst>
      <p:ext uri="{BB962C8B-B14F-4D97-AF65-F5344CB8AC3E}">
        <p14:creationId xmlns:p14="http://schemas.microsoft.com/office/powerpoint/2010/main" val="2045306005"/>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lvl1pPr>
              <a:defRPr b="1" i="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dirty="0"/>
              <a:t>Click to edit Master subtitle style</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defTabSz="457150">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defTabSz="457150">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defTabSz="457150">
              <a:defRPr/>
            </a:pPr>
            <a:fld id="{AC0D556E-1B47-E145-B343-9708077C202E}" type="slidenum">
              <a:rPr lang="en-US" smtClean="0"/>
              <a:pPr defTabSz="457150">
                <a:defRPr/>
              </a:pPr>
              <a:t>‹#›</a:t>
            </a:fld>
            <a:endParaRPr lang="en-US" dirty="0"/>
          </a:p>
        </p:txBody>
      </p:sp>
    </p:spTree>
    <p:extLst>
      <p:ext uri="{BB962C8B-B14F-4D97-AF65-F5344CB8AC3E}">
        <p14:creationId xmlns:p14="http://schemas.microsoft.com/office/powerpoint/2010/main" val="196980516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A09190F-1DDF-BB4A-8149-160679DE78A3}" type="datetimeFigureOut">
              <a:rPr lang="en-US" smtClean="0">
                <a:solidFill>
                  <a:prstClr val="black">
                    <a:tint val="75000"/>
                  </a:prstClr>
                </a:solidFill>
                <a:latin typeface="Arial"/>
              </a:rPr>
              <a:pPr/>
              <a:t>3/16/26</a:t>
            </a:fld>
            <a:endParaRPr lang="en-US">
              <a:solidFill>
                <a:prstClr val="black">
                  <a:tint val="75000"/>
                </a:prstClr>
              </a:solidFill>
              <a:latin typeface="Aria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Arial"/>
            </a:endParaRPr>
          </a:p>
        </p:txBody>
      </p:sp>
      <p:sp>
        <p:nvSpPr>
          <p:cNvPr id="9" name="Slide Number Placeholder 8"/>
          <p:cNvSpPr>
            <a:spLocks noGrp="1"/>
          </p:cNvSpPr>
          <p:nvPr>
            <p:ph type="sldNum" sz="quarter" idx="12"/>
          </p:nvPr>
        </p:nvSpPr>
        <p:spPr/>
        <p:txBody>
          <a:bodyPr/>
          <a:lstStyle/>
          <a:p>
            <a:fld id="{BC1E6AF5-127D-7646-B7B1-9D3D83604E8E}" type="slidenum">
              <a:rPr lang="en-US" smtClean="0">
                <a:solidFill>
                  <a:prstClr val="black">
                    <a:tint val="75000"/>
                  </a:prstClr>
                </a:solidFill>
                <a:latin typeface="Arial"/>
              </a:rPr>
              <a:pPr/>
              <a:t>‹#›</a:t>
            </a:fld>
            <a:endParaRPr lang="en-US">
              <a:solidFill>
                <a:prstClr val="black">
                  <a:tint val="75000"/>
                </a:prstClr>
              </a:solidFill>
              <a:latin typeface="Arial"/>
            </a:endParaRPr>
          </a:p>
        </p:txBody>
      </p:sp>
    </p:spTree>
    <p:extLst>
      <p:ext uri="{BB962C8B-B14F-4D97-AF65-F5344CB8AC3E}">
        <p14:creationId xmlns:p14="http://schemas.microsoft.com/office/powerpoint/2010/main" val="764879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9190F-1DDF-BB4A-8149-160679DE78A3}" type="datetimeFigureOut">
              <a:rPr lang="en-US" smtClean="0">
                <a:solidFill>
                  <a:prstClr val="black">
                    <a:tint val="75000"/>
                  </a:prstClr>
                </a:solidFill>
                <a:latin typeface="Arial"/>
              </a:rPr>
              <a:pPr/>
              <a:t>3/16/26</a:t>
            </a:fld>
            <a:endParaRPr lang="en-US">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BC1E6AF5-127D-7646-B7B1-9D3D83604E8E}" type="slidenum">
              <a:rPr lang="en-US" smtClean="0">
                <a:solidFill>
                  <a:prstClr val="black">
                    <a:tint val="75000"/>
                  </a:prstClr>
                </a:solidFill>
                <a:latin typeface="Arial"/>
              </a:rPr>
              <a:pPr/>
              <a:t>‹#›</a:t>
            </a:fld>
            <a:endParaRPr lang="en-US">
              <a:solidFill>
                <a:prstClr val="black">
                  <a:tint val="75000"/>
                </a:prstClr>
              </a:solidFill>
              <a:latin typeface="Arial"/>
            </a:endParaRPr>
          </a:p>
        </p:txBody>
      </p:sp>
    </p:spTree>
    <p:extLst>
      <p:ext uri="{BB962C8B-B14F-4D97-AF65-F5344CB8AC3E}">
        <p14:creationId xmlns:p14="http://schemas.microsoft.com/office/powerpoint/2010/main" val="4257502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09190F-1DDF-BB4A-8149-160679DE78A3}" type="datetimeFigureOut">
              <a:rPr lang="en-US" smtClean="0">
                <a:solidFill>
                  <a:prstClr val="black">
                    <a:tint val="75000"/>
                  </a:prstClr>
                </a:solidFill>
                <a:latin typeface="Arial"/>
              </a:rPr>
              <a:pPr/>
              <a:t>3/16/26</a:t>
            </a:fld>
            <a:endParaRPr lang="en-US">
              <a:solidFill>
                <a:prstClr val="black">
                  <a:tint val="75000"/>
                </a:prstClr>
              </a:solidFill>
              <a:latin typeface="Aria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Arial"/>
            </a:endParaRPr>
          </a:p>
        </p:txBody>
      </p:sp>
      <p:sp>
        <p:nvSpPr>
          <p:cNvPr id="4" name="Slide Number Placeholder 3"/>
          <p:cNvSpPr>
            <a:spLocks noGrp="1"/>
          </p:cNvSpPr>
          <p:nvPr>
            <p:ph type="sldNum" sz="quarter" idx="12"/>
          </p:nvPr>
        </p:nvSpPr>
        <p:spPr/>
        <p:txBody>
          <a:bodyPr/>
          <a:lstStyle/>
          <a:p>
            <a:fld id="{BC1E6AF5-127D-7646-B7B1-9D3D83604E8E}" type="slidenum">
              <a:rPr lang="en-US" smtClean="0">
                <a:solidFill>
                  <a:prstClr val="black">
                    <a:tint val="75000"/>
                  </a:prstClr>
                </a:solidFill>
                <a:latin typeface="Arial"/>
              </a:rPr>
              <a:pPr/>
              <a:t>‹#›</a:t>
            </a:fld>
            <a:endParaRPr lang="en-US">
              <a:solidFill>
                <a:prstClr val="black">
                  <a:tint val="75000"/>
                </a:prstClr>
              </a:solidFill>
              <a:latin typeface="Arial"/>
            </a:endParaRPr>
          </a:p>
        </p:txBody>
      </p:sp>
    </p:spTree>
    <p:extLst>
      <p:ext uri="{BB962C8B-B14F-4D97-AF65-F5344CB8AC3E}">
        <p14:creationId xmlns:p14="http://schemas.microsoft.com/office/powerpoint/2010/main" val="760189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09190F-1DDF-BB4A-8149-160679DE78A3}" type="datetimeFigureOut">
              <a:rPr lang="en-US" smtClean="0">
                <a:solidFill>
                  <a:prstClr val="black">
                    <a:tint val="75000"/>
                  </a:prstClr>
                </a:solidFill>
                <a:latin typeface="Arial"/>
              </a:rPr>
              <a:pPr/>
              <a:t>3/16/26</a:t>
            </a:fld>
            <a:endParaRPr lang="en-US">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BC1E6AF5-127D-7646-B7B1-9D3D83604E8E}" type="slidenum">
              <a:rPr lang="en-US" smtClean="0">
                <a:solidFill>
                  <a:prstClr val="black">
                    <a:tint val="75000"/>
                  </a:prstClr>
                </a:solidFill>
                <a:latin typeface="Arial"/>
              </a:rPr>
              <a:pPr/>
              <a:t>‹#›</a:t>
            </a:fld>
            <a:endParaRPr lang="en-US">
              <a:solidFill>
                <a:prstClr val="black">
                  <a:tint val="75000"/>
                </a:prstClr>
              </a:solidFill>
              <a:latin typeface="Arial"/>
            </a:endParaRPr>
          </a:p>
        </p:txBody>
      </p:sp>
    </p:spTree>
    <p:extLst>
      <p:ext uri="{BB962C8B-B14F-4D97-AF65-F5344CB8AC3E}">
        <p14:creationId xmlns:p14="http://schemas.microsoft.com/office/powerpoint/2010/main" val="3200222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09190F-1DDF-BB4A-8149-160679DE78A3}" type="datetimeFigureOut">
              <a:rPr lang="en-US" smtClean="0">
                <a:solidFill>
                  <a:prstClr val="black">
                    <a:tint val="75000"/>
                  </a:prstClr>
                </a:solidFill>
                <a:latin typeface="Arial"/>
              </a:rPr>
              <a:pPr/>
              <a:t>3/16/26</a:t>
            </a:fld>
            <a:endParaRPr lang="en-US">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BC1E6AF5-127D-7646-B7B1-9D3D83604E8E}" type="slidenum">
              <a:rPr lang="en-US" smtClean="0">
                <a:solidFill>
                  <a:prstClr val="black">
                    <a:tint val="75000"/>
                  </a:prstClr>
                </a:solidFill>
                <a:latin typeface="Arial"/>
              </a:rPr>
              <a:pPr/>
              <a:t>‹#›</a:t>
            </a:fld>
            <a:endParaRPr lang="en-US">
              <a:solidFill>
                <a:prstClr val="black">
                  <a:tint val="75000"/>
                </a:prstClr>
              </a:solidFill>
              <a:latin typeface="Arial"/>
            </a:endParaRPr>
          </a:p>
        </p:txBody>
      </p:sp>
    </p:spTree>
    <p:extLst>
      <p:ext uri="{BB962C8B-B14F-4D97-AF65-F5344CB8AC3E}">
        <p14:creationId xmlns:p14="http://schemas.microsoft.com/office/powerpoint/2010/main" val="3456332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09190F-1DDF-BB4A-8149-160679DE78A3}" type="datetimeFigureOut">
              <a:rPr lang="en-US" smtClean="0">
                <a:solidFill>
                  <a:prstClr val="black">
                    <a:tint val="75000"/>
                  </a:prstClr>
                </a:solidFill>
                <a:latin typeface="Arial"/>
              </a:rPr>
              <a:pPr/>
              <a:t>3/16/26</a:t>
            </a:fld>
            <a:endParaRPr lang="en-US">
              <a:solidFill>
                <a:prstClr val="black">
                  <a:tint val="75000"/>
                </a:prstClr>
              </a:solidFill>
              <a:latin typeface="Aria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Aria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1E6AF5-127D-7646-B7B1-9D3D83604E8E}" type="slidenum">
              <a:rPr lang="en-US" smtClean="0">
                <a:solidFill>
                  <a:prstClr val="black">
                    <a:tint val="75000"/>
                  </a:prstClr>
                </a:solidFill>
                <a:latin typeface="Arial"/>
              </a:rPr>
              <a:pPr/>
              <a:t>‹#›</a:t>
            </a:fld>
            <a:endParaRPr lang="en-US">
              <a:solidFill>
                <a:prstClr val="black">
                  <a:tint val="75000"/>
                </a:prstClr>
              </a:solidFill>
              <a:latin typeface="Arial"/>
            </a:endParaRPr>
          </a:p>
        </p:txBody>
      </p:sp>
    </p:spTree>
    <p:extLst>
      <p:ext uri="{BB962C8B-B14F-4D97-AF65-F5344CB8AC3E}">
        <p14:creationId xmlns:p14="http://schemas.microsoft.com/office/powerpoint/2010/main" val="5113417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3600" b="1" i="0" kern="1200">
          <a:solidFill>
            <a:schemeClr val="bg1"/>
          </a:solidFill>
          <a:effectLst>
            <a:glow rad="190500">
              <a:schemeClr val="tx1">
                <a:alpha val="75000"/>
              </a:schemeClr>
            </a:glow>
            <a:outerShdw blurRad="50800" dist="38100" dir="2700000" algn="tl" rotWithShape="0">
              <a:srgbClr val="000000">
                <a:alpha val="43000"/>
              </a:srgbClr>
            </a:outerShdw>
          </a:effectLst>
          <a:latin typeface="+mj-lt"/>
          <a:ea typeface="+mj-ea"/>
          <a:cs typeface="+mj-cs"/>
        </a:defRPr>
      </a:lvl1pPr>
    </p:titleStyle>
    <p:bodyStyle>
      <a:lvl1pPr marL="0" indent="0" algn="l" defTabSz="457200" rtl="0" eaLnBrk="1" latinLnBrk="0" hangingPunct="1">
        <a:spcBef>
          <a:spcPct val="0"/>
        </a:spcBef>
        <a:buFont typeface="Arial"/>
        <a:buNone/>
        <a:defRPr lang="en-US" sz="3600" b="1" i="0" kern="1200" dirty="0" smtClean="0">
          <a:solidFill>
            <a:schemeClr val="bg1"/>
          </a:solidFill>
          <a:effectLst>
            <a:glow rad="190500">
              <a:schemeClr val="tx1">
                <a:alpha val="75000"/>
              </a:schemeClr>
            </a:glow>
            <a:outerShdw blurRad="50800" dist="38100" dir="2700000" algn="tl" rotWithShape="0">
              <a:srgbClr val="000000">
                <a:alpha val="43000"/>
              </a:srgbClr>
            </a:outerShdw>
          </a:effectLst>
          <a:latin typeface="+mj-lt"/>
          <a:ea typeface="+mj-ea"/>
          <a:cs typeface="+mj-cs"/>
        </a:defRPr>
      </a:lvl1pPr>
      <a:lvl2pPr marL="457200" indent="0" algn="l" defTabSz="457200" rtl="0" eaLnBrk="1" latinLnBrk="0" hangingPunct="1">
        <a:spcBef>
          <a:spcPct val="0"/>
        </a:spcBef>
        <a:buFont typeface="Arial"/>
        <a:buNone/>
        <a:defRPr lang="en-US" sz="3600" b="1" i="0" kern="1200" dirty="0" smtClean="0">
          <a:solidFill>
            <a:schemeClr val="bg1"/>
          </a:solidFill>
          <a:effectLst>
            <a:glow rad="190500">
              <a:schemeClr val="tx1">
                <a:alpha val="75000"/>
              </a:schemeClr>
            </a:glow>
            <a:outerShdw blurRad="50800" dist="38100" dir="2700000" algn="tl" rotWithShape="0">
              <a:srgbClr val="000000">
                <a:alpha val="43000"/>
              </a:srgbClr>
            </a:outerShdw>
          </a:effectLst>
          <a:latin typeface="+mj-lt"/>
          <a:ea typeface="+mj-ea"/>
          <a:cs typeface="+mj-cs"/>
        </a:defRPr>
      </a:lvl2pPr>
      <a:lvl3pPr marL="914400" indent="0" algn="l" defTabSz="457200" rtl="0" eaLnBrk="1" latinLnBrk="0" hangingPunct="1">
        <a:spcBef>
          <a:spcPct val="0"/>
        </a:spcBef>
        <a:buFont typeface="Arial"/>
        <a:buNone/>
        <a:defRPr lang="en-US" sz="3600" b="1" i="0" kern="1200" dirty="0" smtClean="0">
          <a:solidFill>
            <a:schemeClr val="bg1"/>
          </a:solidFill>
          <a:effectLst>
            <a:glow rad="190500">
              <a:schemeClr val="tx1">
                <a:alpha val="75000"/>
              </a:schemeClr>
            </a:glow>
            <a:outerShdw blurRad="50800" dist="38100" dir="2700000" algn="tl" rotWithShape="0">
              <a:srgbClr val="000000">
                <a:alpha val="43000"/>
              </a:srgbClr>
            </a:outerShdw>
          </a:effectLst>
          <a:latin typeface="+mj-lt"/>
          <a:ea typeface="+mj-ea"/>
          <a:cs typeface="+mj-cs"/>
        </a:defRPr>
      </a:lvl3pPr>
      <a:lvl4pPr marL="1371600" indent="0" algn="l" defTabSz="457200" rtl="0" eaLnBrk="1" latinLnBrk="0" hangingPunct="1">
        <a:spcBef>
          <a:spcPct val="0"/>
        </a:spcBef>
        <a:buFont typeface="Arial"/>
        <a:buNone/>
        <a:defRPr lang="en-US" sz="3600" b="1" i="0" kern="1200" dirty="0" smtClean="0">
          <a:solidFill>
            <a:schemeClr val="bg1"/>
          </a:solidFill>
          <a:effectLst>
            <a:glow rad="190500">
              <a:schemeClr val="tx1">
                <a:alpha val="75000"/>
              </a:schemeClr>
            </a:glow>
            <a:outerShdw blurRad="50800" dist="38100" dir="2700000" algn="tl" rotWithShape="0">
              <a:srgbClr val="000000">
                <a:alpha val="43000"/>
              </a:srgbClr>
            </a:outerShdw>
          </a:effectLst>
          <a:latin typeface="+mj-lt"/>
          <a:ea typeface="+mj-ea"/>
          <a:cs typeface="+mj-cs"/>
        </a:defRPr>
      </a:lvl4pPr>
      <a:lvl5pPr marL="1828800" indent="0" algn="l" defTabSz="457200" rtl="0" eaLnBrk="1" latinLnBrk="0" hangingPunct="1">
        <a:spcBef>
          <a:spcPct val="0"/>
        </a:spcBef>
        <a:buFont typeface="Arial"/>
        <a:buNone/>
        <a:defRPr lang="en-US" sz="3600" b="1" i="0" kern="1200" dirty="0" smtClean="0">
          <a:solidFill>
            <a:schemeClr val="bg1"/>
          </a:solidFill>
          <a:effectLst>
            <a:glow rad="190500">
              <a:schemeClr val="tx1">
                <a:alpha val="75000"/>
              </a:schemeClr>
            </a:glow>
            <a:outerShdw blurRad="50800" dist="38100" dir="2700000" algn="tl" rotWithShape="0">
              <a:srgbClr val="000000">
                <a:alpha val="43000"/>
              </a:srgbClr>
            </a:outerShdw>
          </a:effectLst>
          <a:latin typeface="+mj-lt"/>
          <a:ea typeface="+mj-ea"/>
          <a:cs typeface="+mj-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532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24986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12" charset="0"/>
                <a:ea typeface="+mn-ea"/>
                <a:cs typeface="+mn-cs"/>
              </a:defRPr>
            </a:lvl1pPr>
          </a:lstStyle>
          <a:p>
            <a:pPr>
              <a:defRPr/>
            </a:pPr>
            <a:endParaRPr lang="en-US"/>
          </a:p>
        </p:txBody>
      </p:sp>
      <p:sp>
        <p:nvSpPr>
          <p:cNvPr id="24986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12" charset="0"/>
                <a:ea typeface="+mn-ea"/>
                <a:cs typeface="+mn-cs"/>
              </a:defRPr>
            </a:lvl1pPr>
          </a:lstStyle>
          <a:p>
            <a:pPr>
              <a:defRPr/>
            </a:pPr>
            <a:endParaRPr lang="en-US"/>
          </a:p>
        </p:txBody>
      </p:sp>
      <p:sp>
        <p:nvSpPr>
          <p:cNvPr id="24986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cs typeface="MS PGothic" charset="0"/>
              </a:defRPr>
            </a:lvl1pPr>
          </a:lstStyle>
          <a:p>
            <a:pPr>
              <a:defRPr/>
            </a:pPr>
            <a:fld id="{2DF8961B-EC1C-4B4C-B429-FA3BC992AB9F}" type="slidenum">
              <a:rPr lang="zh-CN" altLang="en-US"/>
              <a:pPr>
                <a:defRPr/>
              </a:pPr>
              <a:t>‹#›</a:t>
            </a:fld>
            <a:endParaRPr lang="en-US" altLang="zh-CN"/>
          </a:p>
        </p:txBody>
      </p:sp>
    </p:spTree>
    <p:extLst>
      <p:ext uri="{BB962C8B-B14F-4D97-AF65-F5344CB8AC3E}">
        <p14:creationId xmlns:p14="http://schemas.microsoft.com/office/powerpoint/2010/main" val="34097836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med">
    <p:randomBar dir="vert"/>
  </p:transition>
  <p:txStyles>
    <p:titleStyle>
      <a:lvl1pPr algn="ctr" rtl="0" eaLnBrk="0" fontAlgn="base" hangingPunct="0">
        <a:spcBef>
          <a:spcPct val="0"/>
        </a:spcBef>
        <a:spcAft>
          <a:spcPct val="0"/>
        </a:spcAft>
        <a:defRPr sz="4400">
          <a:solidFill>
            <a:schemeClr val="tx2"/>
          </a:solidFill>
          <a:latin typeface="Arial"/>
          <a:ea typeface="ＭＳ Ｐゴシック" charset="0"/>
          <a:cs typeface="MS PGothic"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MS PGothic"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Arial"/>
          <a:ea typeface="MS PGothic" charset="0"/>
          <a:cs typeface="MS PGothic" charset="0"/>
        </a:defRPr>
      </a:lvl2pPr>
      <a:lvl3pPr marL="1143000" indent="-228600" algn="l" rtl="0" eaLnBrk="0" fontAlgn="base" hangingPunct="0">
        <a:spcBef>
          <a:spcPct val="20000"/>
        </a:spcBef>
        <a:spcAft>
          <a:spcPct val="0"/>
        </a:spcAft>
        <a:buChar char="•"/>
        <a:defRPr sz="2400">
          <a:solidFill>
            <a:schemeClr val="tx1"/>
          </a:solidFill>
          <a:latin typeface="Arial"/>
          <a:ea typeface="MS PGothic" charset="0"/>
          <a:cs typeface="MS PGothic" charset="0"/>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charset="0"/>
          <a:cs typeface="Geneva" charset="0"/>
        </a:defRPr>
      </a:lvl4pPr>
      <a:lvl5pPr marL="2057400" indent="-228600" algn="l" rtl="0" eaLnBrk="0" fontAlgn="base" hangingPunct="0">
        <a:spcBef>
          <a:spcPct val="20000"/>
        </a:spcBef>
        <a:spcAft>
          <a:spcPct val="0"/>
        </a:spcAft>
        <a:buChar char="»"/>
        <a:defRPr sz="2000">
          <a:solidFill>
            <a:schemeClr val="tx1"/>
          </a:solidFill>
          <a:latin typeface="Arial"/>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1196528168"/>
      </p:ext>
    </p:extLst>
  </p:cSld>
  <p:clrMap bg1="dk2" tx1="lt1" bg2="dk1"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dirty="0"/>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b="1" i="0">
                <a:solidFill>
                  <a:srgbClr val="FFFFFF"/>
                </a:solidFill>
                <a:effectLst>
                  <a:outerShdw blurRad="38100" dist="38100" dir="2700000" algn="tl">
                    <a:srgbClr val="000000"/>
                  </a:outerShdw>
                </a:effectLst>
                <a:latin typeface="Arial" panose="020B0604020202020204" pitchFamily="34" charset="0"/>
                <a:ea typeface="+mn-ea"/>
                <a:cs typeface="+mn-cs"/>
              </a:defRPr>
            </a:lvl1pPr>
          </a:lstStyle>
          <a:p>
            <a:pPr defTabSz="914300" fontAlgn="base">
              <a:spcBef>
                <a:spcPct val="0"/>
              </a:spcBef>
              <a:spcAft>
                <a:spcPct val="0"/>
              </a:spcAft>
              <a:defRPr/>
            </a:pPr>
            <a:endParaRPr lang="en-US" dirty="0"/>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b="1" i="0">
                <a:solidFill>
                  <a:srgbClr val="FFFFFF"/>
                </a:solidFill>
                <a:effectLst>
                  <a:outerShdw blurRad="38100" dist="38100" dir="2700000" algn="tl">
                    <a:srgbClr val="000000"/>
                  </a:outerShdw>
                </a:effectLst>
                <a:latin typeface="Arial" panose="020B0604020202020204" pitchFamily="34" charset="0"/>
                <a:ea typeface="+mn-ea"/>
                <a:cs typeface="+mn-cs"/>
              </a:defRPr>
            </a:lvl1pPr>
          </a:lstStyle>
          <a:p>
            <a:pPr defTabSz="914300" fontAlgn="base">
              <a:spcBef>
                <a:spcPct val="0"/>
              </a:spcBef>
              <a:spcAft>
                <a:spcPct val="0"/>
              </a:spcAft>
              <a:defRPr/>
            </a:pPr>
            <a:endParaRPr lang="en-US" dirty="0"/>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b="1" i="0">
                <a:solidFill>
                  <a:srgbClr val="FFFFFF"/>
                </a:solidFill>
                <a:effectLst>
                  <a:outerShdw blurRad="38100" dist="38100" dir="2700000" algn="tl">
                    <a:srgbClr val="000000"/>
                  </a:outerShdw>
                </a:effectLst>
                <a:latin typeface="Arial" panose="020B0604020202020204" pitchFamily="34"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smtClean="0"/>
              <a:pPr defTabSz="914300" fontAlgn="base">
                <a:spcBef>
                  <a:spcPct val="0"/>
                </a:spcBef>
                <a:spcAft>
                  <a:spcPct val="0"/>
                </a:spcAft>
                <a:defRPr/>
              </a:pPr>
              <a:t>‹#›</a:t>
            </a:fld>
            <a:endParaRPr lang="en-US" dirty="0"/>
          </a:p>
        </p:txBody>
      </p:sp>
    </p:spTree>
    <p:extLst>
      <p:ext uri="{BB962C8B-B14F-4D97-AF65-F5344CB8AC3E}">
        <p14:creationId xmlns:p14="http://schemas.microsoft.com/office/powerpoint/2010/main" val="3855427734"/>
      </p:ext>
    </p:extLst>
  </p:cSld>
  <p:clrMap bg1="dk2" tx1="lt1" bg2="dk1"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p:txStyles>
    <p:titleStyle>
      <a:lvl1pPr algn="ctr" rtl="0" eaLnBrk="0" fontAlgn="base" hangingPunct="0">
        <a:spcBef>
          <a:spcPct val="0"/>
        </a:spcBef>
        <a:spcAft>
          <a:spcPct val="0"/>
        </a:spcAft>
        <a:defRPr sz="4400" b="1" i="0">
          <a:solidFill>
            <a:schemeClr val="tx2"/>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b="1" i="0">
          <a:solidFill>
            <a:schemeClr val="tx1"/>
          </a:solidFill>
          <a:effectLst>
            <a:outerShdw blurRad="38100" dist="38100" dir="2700000" algn="tl">
              <a:srgbClr val="000000"/>
            </a:outerShdw>
          </a:effectLst>
          <a:latin typeface="Arial" panose="020B0604020202020204" pitchFamily="34" charset="0"/>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4.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23"/>
        <p:cNvGrpSpPr/>
        <p:nvPr/>
      </p:nvGrpSpPr>
      <p:grpSpPr>
        <a:xfrm>
          <a:off x="0" y="0"/>
          <a:ext cx="0" cy="0"/>
          <a:chOff x="0" y="0"/>
          <a:chExt cx="0" cy="0"/>
        </a:xfrm>
      </p:grpSpPr>
      <p:pic>
        <p:nvPicPr>
          <p:cNvPr id="4" name="Picture 3">
            <a:extLst>
              <a:ext uri="{FF2B5EF4-FFF2-40B4-BE49-F238E27FC236}">
                <a16:creationId xmlns:a16="http://schemas.microsoft.com/office/drawing/2014/main" id="{52E905C2-7FCD-3759-BFF9-2BD1777E0490}"/>
              </a:ext>
            </a:extLst>
          </p:cNvPr>
          <p:cNvPicPr>
            <a:picLocks noChangeAspect="1"/>
          </p:cNvPicPr>
          <p:nvPr/>
        </p:nvPicPr>
        <p:blipFill>
          <a:blip r:embed="rId3"/>
          <a:stretch>
            <a:fillRect/>
          </a:stretch>
        </p:blipFill>
        <p:spPr>
          <a:xfrm>
            <a:off x="481539" y="683172"/>
            <a:ext cx="8558918" cy="5390082"/>
          </a:xfrm>
          <a:prstGeom prst="rect">
            <a:avLst/>
          </a:prstGeom>
        </p:spPr>
      </p:pic>
      <p:sp>
        <p:nvSpPr>
          <p:cNvPr id="26" name="Shape 26"/>
          <p:cNvSpPr txBox="1"/>
          <p:nvPr/>
        </p:nvSpPr>
        <p:spPr>
          <a:xfrm>
            <a:off x="814315" y="1335997"/>
            <a:ext cx="5615848" cy="2989690"/>
          </a:xfrm>
          <a:prstGeom prst="rect">
            <a:avLst/>
          </a:prstGeom>
          <a:noFill/>
          <a:ln>
            <a:noFill/>
          </a:ln>
        </p:spPr>
        <p:txBody>
          <a:bodyPr lIns="91425" tIns="45700" rIns="91425" bIns="45700" anchor="ctr" anchorCtr="0">
            <a:noAutofit/>
          </a:bodyPr>
          <a:lstStyle/>
          <a:p>
            <a:pPr algn="ctr" defTabSz="914400">
              <a:buClr>
                <a:srgbClr val="FFFFFF"/>
              </a:buClr>
              <a:buSzPct val="25000"/>
              <a:buFont typeface="Arial"/>
              <a:buNone/>
            </a:pPr>
            <a:r>
              <a:rPr kumimoji="1" lang="ar-JO" altLang="zh-CN" sz="8000" b="1" dirty="0">
                <a:solidFill>
                  <a:schemeClr val="bg1"/>
                </a:solidFill>
                <a:effectLst>
                  <a:glow rad="228600">
                    <a:schemeClr val="tx1"/>
                  </a:glow>
                </a:effectLst>
                <a:latin typeface="Arial" panose="020B0604020202020204" pitchFamily="34" charset="0"/>
              </a:rPr>
              <a:t>الأهميَّة الأخرويَّة</a:t>
            </a:r>
            <a:br>
              <a:rPr kumimoji="1" lang="en-US" altLang="zh-CN" sz="8000" b="1" dirty="0">
                <a:solidFill>
                  <a:schemeClr val="bg1"/>
                </a:solidFill>
                <a:effectLst>
                  <a:glow rad="228600">
                    <a:schemeClr val="tx1"/>
                  </a:glow>
                </a:effectLst>
                <a:latin typeface="Arial" panose="020B0604020202020204" pitchFamily="34" charset="0"/>
              </a:rPr>
            </a:br>
            <a:r>
              <a:rPr kumimoji="1" lang="ar-JO" altLang="zh-CN" sz="8000" b="1" dirty="0">
                <a:solidFill>
                  <a:schemeClr val="bg1"/>
                </a:solidFill>
                <a:effectLst>
                  <a:glow rad="228600">
                    <a:schemeClr val="tx1"/>
                  </a:glow>
                </a:effectLst>
                <a:latin typeface="Arial" panose="020B0604020202020204" pitchFamily="34" charset="0"/>
              </a:rPr>
              <a:t> </a:t>
            </a:r>
            <a:r>
              <a:rPr kumimoji="1" lang="ar-JO" altLang="zh-CN" sz="16600" b="1" dirty="0">
                <a:solidFill>
                  <a:schemeClr val="bg1"/>
                </a:solidFill>
                <a:effectLst>
                  <a:glow rad="228600">
                    <a:schemeClr val="tx1"/>
                  </a:glow>
                </a:effectLst>
                <a:latin typeface="Arial" panose="020B0604020202020204" pitchFamily="34" charset="0"/>
              </a:rPr>
              <a:t>للسبت</a:t>
            </a:r>
            <a:endParaRPr lang="en-US" sz="2400" b="1" kern="0" dirty="0">
              <a:solidFill>
                <a:srgbClr val="FFFFFF"/>
              </a:solidFill>
              <a:effectLst>
                <a:glow rad="228600">
                  <a:schemeClr val="tx1"/>
                </a:glow>
                <a:outerShdw blurRad="38100" dist="38100" dir="2700000" algn="tl">
                  <a:srgbClr val="000000">
                    <a:alpha val="43137"/>
                  </a:srgbClr>
                </a:outerShdw>
              </a:effectLst>
              <a:latin typeface="Arial"/>
              <a:ea typeface="Arial"/>
              <a:cs typeface="Arial"/>
              <a:sym typeface="Arial"/>
              <a:rtl val="0"/>
            </a:endParaRPr>
          </a:p>
        </p:txBody>
      </p:sp>
      <p:sp>
        <p:nvSpPr>
          <p:cNvPr id="5" name="Shape 26"/>
          <p:cNvSpPr txBox="1"/>
          <p:nvPr/>
        </p:nvSpPr>
        <p:spPr>
          <a:xfrm>
            <a:off x="814315" y="4516619"/>
            <a:ext cx="5615848" cy="1828344"/>
          </a:xfrm>
          <a:prstGeom prst="rect">
            <a:avLst/>
          </a:prstGeom>
          <a:noFill/>
          <a:ln>
            <a:noFill/>
          </a:ln>
        </p:spPr>
        <p:txBody>
          <a:bodyPr lIns="91425" tIns="45700" rIns="91425" bIns="45700" anchor="ctr" anchorCtr="0">
            <a:noAutofit/>
          </a:bodyPr>
          <a:lstStyle/>
          <a:p>
            <a:pPr algn="ctr" defTabSz="914400">
              <a:buClr>
                <a:srgbClr val="FFFFFF"/>
              </a:buClr>
              <a:buSzPct val="25000"/>
              <a:buFont typeface="Arial"/>
              <a:buNone/>
            </a:pPr>
            <a:r>
              <a:rPr lang="ar-SA" sz="4000" b="1" kern="0" dirty="0">
                <a:solidFill>
                  <a:srgbClr val="FFFFFF"/>
                </a:solidFill>
                <a:effectLst>
                  <a:glow rad="190500">
                    <a:srgbClr val="000000">
                      <a:alpha val="75000"/>
                    </a:srgbClr>
                  </a:glow>
                  <a:outerShdw blurRad="38100" dist="38100" dir="2700000" algn="tl">
                    <a:srgbClr val="000000">
                      <a:alpha val="43137"/>
                    </a:srgbClr>
                  </a:outerShdw>
                </a:effectLst>
                <a:ea typeface="Arial"/>
                <a:cs typeface="Arial"/>
                <a:sym typeface="Arial"/>
                <a:rtl val="0"/>
              </a:rPr>
              <a:t>أطروحة للدكتور ريك غريفيث</a:t>
            </a:r>
            <a:endParaRPr lang="en-US" sz="3200" b="1" kern="0" dirty="0">
              <a:solidFill>
                <a:srgbClr val="FFFFFF"/>
              </a:solidFill>
              <a:effectLst>
                <a:glow rad="190500">
                  <a:srgbClr val="000000">
                    <a:alpha val="75000"/>
                  </a:srgbClr>
                </a:glow>
                <a:outerShdw blurRad="38100" dist="38100" dir="2700000" algn="tl">
                  <a:srgbClr val="000000">
                    <a:alpha val="43137"/>
                  </a:srgbClr>
                </a:outerShdw>
              </a:effectLst>
              <a:latin typeface="Arial"/>
              <a:ea typeface="Arial"/>
              <a:cs typeface="Arial"/>
              <a:sym typeface="Arial"/>
              <a:rtl val="0"/>
            </a:endParaRPr>
          </a:p>
        </p:txBody>
      </p:sp>
    </p:spTree>
    <p:extLst>
      <p:ext uri="{BB962C8B-B14F-4D97-AF65-F5344CB8AC3E}">
        <p14:creationId xmlns:p14="http://schemas.microsoft.com/office/powerpoint/2010/main" val="1115006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9" name="Rectangle 2"/>
          <p:cNvSpPr>
            <a:spLocks noGrp="1" noChangeArrowheads="1"/>
          </p:cNvSpPr>
          <p:nvPr>
            <p:ph type="ctrTitle"/>
          </p:nvPr>
        </p:nvSpPr>
        <p:spPr>
          <a:xfrm>
            <a:off x="539750" y="1"/>
            <a:ext cx="7777163" cy="585864"/>
          </a:xfrm>
          <a:solidFill>
            <a:srgbClr val="000090"/>
          </a:solidFill>
        </p:spPr>
        <p:txBody>
          <a:bodyPr/>
          <a:lstStyle/>
          <a:p>
            <a:pPr eaLnBrk="1" hangingPunct="1"/>
            <a:r>
              <a:rPr kumimoji="1" lang="ar-JO" altLang="zh-CN" sz="2400" b="1" dirty="0">
                <a:solidFill>
                  <a:schemeClr val="bg1"/>
                </a:solidFill>
                <a:latin typeface="Arial" panose="020B0604020202020204" pitchFamily="34" charset="0"/>
                <a:cs typeface="Arial" panose="020B0604020202020204" pitchFamily="34" charset="0"/>
              </a:rPr>
              <a:t>الأهميَّة الأخرويَّة للسبت</a:t>
            </a:r>
            <a:endParaRPr kumimoji="1" lang="en-US" altLang="zh-CN" sz="2400" b="1" dirty="0">
              <a:solidFill>
                <a:schemeClr val="bg1"/>
              </a:solidFill>
              <a:latin typeface="Arial" panose="020B0604020202020204" pitchFamily="34" charset="0"/>
              <a:cs typeface="Arial" panose="020B0604020202020204" pitchFamily="34" charset="0"/>
            </a:endParaRPr>
          </a:p>
        </p:txBody>
      </p:sp>
      <p:sp>
        <p:nvSpPr>
          <p:cNvPr id="214020" name="Text Box 5"/>
          <p:cNvSpPr txBox="1">
            <a:spLocks noChangeArrowheads="1"/>
          </p:cNvSpPr>
          <p:nvPr/>
        </p:nvSpPr>
        <p:spPr bwMode="auto">
          <a:xfrm>
            <a:off x="8386019" y="-27384"/>
            <a:ext cx="704039"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90"/>
                </a:solidFill>
                <a:effectLst/>
                <a:uLnTx/>
                <a:uFillTx/>
                <a:latin typeface="Arial" panose="020B0604020202020204" pitchFamily="34" charset="0"/>
                <a:ea typeface="ＭＳ Ｐゴシック" charset="0"/>
                <a:cs typeface="Arial" panose="020B0604020202020204" pitchFamily="34" charset="0"/>
              </a:rPr>
              <a:t>23</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90"/>
                </a:solidFill>
                <a:effectLst/>
                <a:uLnTx/>
                <a:uFillTx/>
                <a:latin typeface="Arial" panose="020B0604020202020204" pitchFamily="34" charset="0"/>
                <a:ea typeface="ＭＳ Ｐゴシック" charset="0"/>
                <a:cs typeface="Arial" panose="020B0604020202020204" pitchFamily="34" charset="0"/>
              </a:rPr>
              <a:t>529</a:t>
            </a:r>
            <a:endParaRPr kumimoji="0" lang="en-US" sz="2400" b="1" i="0" u="none" strike="noStrike" kern="1200" cap="none" spc="0" normalizeH="0" baseline="0" noProof="0" dirty="0">
              <a:ln>
                <a:noFill/>
              </a:ln>
              <a:solidFill>
                <a:srgbClr val="000090"/>
              </a:solidFill>
              <a:effectLst/>
              <a:uLnTx/>
              <a:uFillTx/>
              <a:latin typeface="Arial" panose="020B0604020202020204" pitchFamily="34" charset="0"/>
              <a:ea typeface="ＭＳ Ｐゴシック" charset="0"/>
              <a:cs typeface="Arial" panose="020B0604020202020204" pitchFamily="34" charset="0"/>
            </a:endParaRPr>
          </a:p>
        </p:txBody>
      </p:sp>
      <p:sp>
        <p:nvSpPr>
          <p:cNvPr id="2" name="TextBox 1"/>
          <p:cNvSpPr txBox="1"/>
          <p:nvPr/>
        </p:nvSpPr>
        <p:spPr>
          <a:xfrm>
            <a:off x="-36512" y="1586753"/>
            <a:ext cx="75011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altLang="zh-CN"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الأزل</a:t>
            </a:r>
            <a:endParaRPr kumimoji="0" lang="en-SG"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 name="TextBox 5"/>
          <p:cNvSpPr txBox="1"/>
          <p:nvPr/>
        </p:nvSpPr>
        <p:spPr>
          <a:xfrm>
            <a:off x="8456030" y="1577789"/>
            <a:ext cx="796490"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altLang="zh-CN" sz="105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الأبديَّة</a:t>
            </a:r>
            <a:endParaRPr kumimoji="0" lang="en-SG" sz="105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 name="Rectangle 3"/>
          <p:cNvSpPr/>
          <p:nvPr/>
        </p:nvSpPr>
        <p:spPr bwMode="auto">
          <a:xfrm>
            <a:off x="1196788" y="1479176"/>
            <a:ext cx="591671" cy="134471"/>
          </a:xfrm>
          <a:prstGeom prst="rect">
            <a:avLst/>
          </a:prstGeom>
          <a:no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SG" sz="10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 name="TextBox 2"/>
          <p:cNvSpPr txBox="1"/>
          <p:nvPr/>
        </p:nvSpPr>
        <p:spPr>
          <a:xfrm>
            <a:off x="1133712" y="1365186"/>
            <a:ext cx="753036" cy="46166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altLang="zh-CN"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ما قَبْل السقوط</a:t>
            </a:r>
            <a:endParaRPr kumimoji="0" lang="en-SG"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 name="TextBox 6"/>
          <p:cNvSpPr txBox="1"/>
          <p:nvPr/>
        </p:nvSpPr>
        <p:spPr>
          <a:xfrm>
            <a:off x="5939139" y="1365186"/>
            <a:ext cx="101806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altLang="zh-CN"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الضيقة</a:t>
            </a:r>
            <a:endParaRPr kumimoji="0" lang="en-SG"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8" name="Rectangle 7"/>
          <p:cNvSpPr/>
          <p:nvPr/>
        </p:nvSpPr>
        <p:spPr bwMode="auto">
          <a:xfrm>
            <a:off x="2191871" y="1492623"/>
            <a:ext cx="900951" cy="134471"/>
          </a:xfrm>
          <a:prstGeom prst="rect">
            <a:avLst/>
          </a:prstGeom>
          <a:no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SG" sz="10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5" name="TextBox 4"/>
          <p:cNvSpPr txBox="1"/>
          <p:nvPr/>
        </p:nvSpPr>
        <p:spPr>
          <a:xfrm>
            <a:off x="2048112" y="1365186"/>
            <a:ext cx="126400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altLang="zh-CN"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ما قَبْل موسى</a:t>
            </a:r>
            <a:endParaRPr kumimoji="0" lang="en-SG"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2" name="TextBox 11"/>
          <p:cNvSpPr txBox="1"/>
          <p:nvPr/>
        </p:nvSpPr>
        <p:spPr>
          <a:xfrm>
            <a:off x="3545213" y="1365186"/>
            <a:ext cx="104439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altLang="zh-CN"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العهد الموسوي</a:t>
            </a:r>
            <a:endParaRPr kumimoji="0" lang="en-SG"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0" name="Rectangle 9"/>
          <p:cNvSpPr/>
          <p:nvPr/>
        </p:nvSpPr>
        <p:spPr bwMode="auto">
          <a:xfrm>
            <a:off x="7247965" y="1358153"/>
            <a:ext cx="954741" cy="307777"/>
          </a:xfrm>
          <a:prstGeom prst="rect">
            <a:avLst/>
          </a:prstGeom>
          <a:no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SG" sz="10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 name="TextBox 8"/>
          <p:cNvSpPr txBox="1"/>
          <p:nvPr/>
        </p:nvSpPr>
        <p:spPr>
          <a:xfrm>
            <a:off x="7034834" y="1268760"/>
            <a:ext cx="135894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المملكة الألفيَّة</a:t>
            </a:r>
            <a:endParaRPr kumimoji="0" lang="en-SG"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3" name="Rectangle 12"/>
          <p:cNvSpPr/>
          <p:nvPr/>
        </p:nvSpPr>
        <p:spPr bwMode="auto">
          <a:xfrm>
            <a:off x="4908176" y="1479176"/>
            <a:ext cx="672353" cy="147918"/>
          </a:xfrm>
          <a:prstGeom prst="rect">
            <a:avLst/>
          </a:prstGeom>
          <a:no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SG" sz="10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1" name="TextBox 10"/>
          <p:cNvSpPr txBox="1"/>
          <p:nvPr/>
        </p:nvSpPr>
        <p:spPr>
          <a:xfrm>
            <a:off x="4804760" y="1365186"/>
            <a:ext cx="94576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altLang="zh-CN"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الكنيسة</a:t>
            </a:r>
            <a:endParaRPr kumimoji="0" lang="en-SG"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4" name="TextBox 13"/>
          <p:cNvSpPr txBox="1"/>
          <p:nvPr/>
        </p:nvSpPr>
        <p:spPr>
          <a:xfrm>
            <a:off x="35496" y="2622176"/>
            <a:ext cx="73958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altLang="zh-CN"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عمل الله</a:t>
            </a:r>
            <a:endParaRPr kumimoji="0" lang="en-SG"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8" name="TextBox 17"/>
          <p:cNvSpPr txBox="1"/>
          <p:nvPr/>
        </p:nvSpPr>
        <p:spPr>
          <a:xfrm>
            <a:off x="35496" y="3327375"/>
            <a:ext cx="640976" cy="276999"/>
          </a:xfrm>
          <a:prstGeom prst="rect">
            <a:avLst/>
          </a:prstGeom>
          <a:noFill/>
        </p:spPr>
        <p:txBody>
          <a:bodyPr wrap="square"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altLang="zh-CN"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راحة الله</a:t>
            </a:r>
            <a:endParaRPr kumimoji="0" lang="en-SG"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9" name="TextBox 18"/>
          <p:cNvSpPr txBox="1"/>
          <p:nvPr/>
        </p:nvSpPr>
        <p:spPr>
          <a:xfrm>
            <a:off x="35496" y="4105829"/>
            <a:ext cx="829235" cy="461665"/>
          </a:xfrm>
          <a:prstGeom prst="rect">
            <a:avLst/>
          </a:prstGeom>
          <a:noFill/>
        </p:spPr>
        <p:txBody>
          <a:bodyPr wrap="square"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altLang="zh-CN"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راحة إسرائيل</a:t>
            </a:r>
            <a:endParaRPr kumimoji="0" lang="en-SG"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0" name="TextBox 19"/>
          <p:cNvSpPr txBox="1"/>
          <p:nvPr/>
        </p:nvSpPr>
        <p:spPr>
          <a:xfrm>
            <a:off x="35496" y="5087506"/>
            <a:ext cx="82923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altLang="zh-CN"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تاريخ إسرائيل الوطني</a:t>
            </a:r>
            <a:endParaRPr kumimoji="0" lang="en-SG"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6" name="Rectangle 15"/>
          <p:cNvSpPr/>
          <p:nvPr/>
        </p:nvSpPr>
        <p:spPr bwMode="auto">
          <a:xfrm>
            <a:off x="797860" y="1813380"/>
            <a:ext cx="7454177" cy="161830"/>
          </a:xfrm>
          <a:prstGeom prst="rect">
            <a:avLst/>
          </a:prstGeom>
          <a:no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SG" sz="10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1" name="Rectangle 20"/>
          <p:cNvSpPr/>
          <p:nvPr/>
        </p:nvSpPr>
        <p:spPr bwMode="auto">
          <a:xfrm>
            <a:off x="5768788" y="1048871"/>
            <a:ext cx="1479177" cy="188260"/>
          </a:xfrm>
          <a:prstGeom prst="rect">
            <a:avLst/>
          </a:prstGeom>
          <a:no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SG" sz="10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7" name="Rectangle 16"/>
          <p:cNvSpPr/>
          <p:nvPr/>
        </p:nvSpPr>
        <p:spPr bwMode="auto">
          <a:xfrm>
            <a:off x="5888879" y="917194"/>
            <a:ext cx="111858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مجيء المسيح الثاني على مرحلتين</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2" name="TextBox 21"/>
          <p:cNvSpPr txBox="1"/>
          <p:nvPr/>
        </p:nvSpPr>
        <p:spPr>
          <a:xfrm>
            <a:off x="620180" y="1968651"/>
            <a:ext cx="711460" cy="53860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6 أيام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(عمل)</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تك 1</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7" name="TextBox 26"/>
          <p:cNvSpPr txBox="1"/>
          <p:nvPr/>
        </p:nvSpPr>
        <p:spPr>
          <a:xfrm>
            <a:off x="3010056" y="1968651"/>
            <a:ext cx="810154" cy="52322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وضع</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الشريعة</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خروج 20</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8" name="TextBox 27"/>
          <p:cNvSpPr txBox="1"/>
          <p:nvPr/>
        </p:nvSpPr>
        <p:spPr>
          <a:xfrm>
            <a:off x="3981473" y="1968651"/>
            <a:ext cx="1277489" cy="815608"/>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إلغاء الشريعة</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رومية 7 : 1 - 6</a:t>
            </a:r>
            <a:endPar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غل 3 : 19, 23 - 29</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 كو 9 : 20 </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2 كو 3 : 6 - 11</a:t>
            </a:r>
            <a:endPar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9" name="TextBox 28"/>
          <p:cNvSpPr txBox="1"/>
          <p:nvPr/>
        </p:nvSpPr>
        <p:spPr>
          <a:xfrm>
            <a:off x="5841337" y="1968651"/>
            <a:ext cx="1213672" cy="553998"/>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الأسبوع 70 من نبوة دانيال عن 70 أسبوعاً</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دانيال 9 : 27</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0" name="TextBox 29"/>
          <p:cNvSpPr txBox="1"/>
          <p:nvPr/>
        </p:nvSpPr>
        <p:spPr>
          <a:xfrm>
            <a:off x="7160179" y="1968651"/>
            <a:ext cx="1108259" cy="553998"/>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إعادة ترتيب بعض أجزاء الناموس</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حزقيال 40 – 48 </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3" name="TextBox 22"/>
          <p:cNvSpPr txBox="1"/>
          <p:nvPr/>
        </p:nvSpPr>
        <p:spPr>
          <a:xfrm>
            <a:off x="725374" y="2643558"/>
            <a:ext cx="74391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عمل الخلق</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تك 1</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2" name="TextBox 31"/>
          <p:cNvSpPr txBox="1"/>
          <p:nvPr/>
        </p:nvSpPr>
        <p:spPr>
          <a:xfrm>
            <a:off x="1464962" y="2643558"/>
            <a:ext cx="90387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عمل الحفظ</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يو 5 : 17</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3" name="TextBox 32"/>
          <p:cNvSpPr txBox="1"/>
          <p:nvPr/>
        </p:nvSpPr>
        <p:spPr>
          <a:xfrm>
            <a:off x="8198852" y="2708920"/>
            <a:ext cx="110825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عمل إعادة الخلق</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رؤيا يوحنَّا 21 - 22</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4" name="TextBox 33"/>
          <p:cNvSpPr txBox="1"/>
          <p:nvPr/>
        </p:nvSpPr>
        <p:spPr>
          <a:xfrm>
            <a:off x="522269" y="3327375"/>
            <a:ext cx="67047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لا يرتاح</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5" name="TextBox 34"/>
          <p:cNvSpPr txBox="1"/>
          <p:nvPr/>
        </p:nvSpPr>
        <p:spPr>
          <a:xfrm>
            <a:off x="1038881" y="3327375"/>
            <a:ext cx="879286"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راحة من النشاط الخلاق</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تك 2 : 2 - 3</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6" name="TextBox 35"/>
          <p:cNvSpPr txBox="1"/>
          <p:nvPr/>
        </p:nvSpPr>
        <p:spPr>
          <a:xfrm>
            <a:off x="2386112" y="3128511"/>
            <a:ext cx="4418136"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رفض إسرائيل المتكرر لعرض الله عن أرض الراحة الموعودة</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7" name="TextBox 36"/>
          <p:cNvSpPr txBox="1"/>
          <p:nvPr/>
        </p:nvSpPr>
        <p:spPr>
          <a:xfrm>
            <a:off x="1900156" y="3327375"/>
            <a:ext cx="573084"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تتوقف الراحة بالخطيَّة</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8" name="TextBox 37"/>
          <p:cNvSpPr txBox="1"/>
          <p:nvPr/>
        </p:nvSpPr>
        <p:spPr>
          <a:xfrm>
            <a:off x="2349367" y="3327375"/>
            <a:ext cx="926489" cy="8156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الراحة مرتبطة بأرض كنعان</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تك 12 : 1 – 3, 15 : 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تث 30 : 1 - 10</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1" name="TextBox 40"/>
          <p:cNvSpPr txBox="1"/>
          <p:nvPr/>
        </p:nvSpPr>
        <p:spPr>
          <a:xfrm>
            <a:off x="3132062" y="3327375"/>
            <a:ext cx="89964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مرفوض في البريَّة</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تك 14 : 23, عبرانيِّين 3 : 9</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2" name="TextBox 41"/>
          <p:cNvSpPr txBox="1"/>
          <p:nvPr/>
        </p:nvSpPr>
        <p:spPr>
          <a:xfrm>
            <a:off x="3982607" y="3327375"/>
            <a:ext cx="81396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مرفوض في زمن داود</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مزمور 95 : 7ب - 11</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5" name="TextBox 44"/>
          <p:cNvSpPr txBox="1"/>
          <p:nvPr/>
        </p:nvSpPr>
        <p:spPr>
          <a:xfrm>
            <a:off x="4612936" y="3327375"/>
            <a:ext cx="89252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مرفوض في المسيا</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متَّى 23 : 37 - 39</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6" name="TextBox 45"/>
          <p:cNvSpPr txBox="1"/>
          <p:nvPr/>
        </p:nvSpPr>
        <p:spPr>
          <a:xfrm>
            <a:off x="5401742" y="3327375"/>
            <a:ext cx="100369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مرفوض في عظة بطرس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أع 3 : 19 - 20</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8" name="TextBox 47"/>
          <p:cNvSpPr txBox="1"/>
          <p:nvPr/>
        </p:nvSpPr>
        <p:spPr>
          <a:xfrm>
            <a:off x="6917540" y="3327375"/>
            <a:ext cx="146847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قبول و إعادة الراحة</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عبرانيِّين 3 : 7 – 4 : 11</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9" name="TextBox 48"/>
          <p:cNvSpPr txBox="1"/>
          <p:nvPr/>
        </p:nvSpPr>
        <p:spPr>
          <a:xfrm>
            <a:off x="1113758" y="4105829"/>
            <a:ext cx="72953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لا راحة للجنس البشري</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50" name="TextBox 49"/>
          <p:cNvSpPr txBox="1"/>
          <p:nvPr/>
        </p:nvSpPr>
        <p:spPr>
          <a:xfrm>
            <a:off x="1603249" y="4105829"/>
            <a:ext cx="96208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توقع راحة إسرائيل</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تك 2 : 3</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51" name="TextBox 50"/>
          <p:cNvSpPr txBox="1"/>
          <p:nvPr/>
        </p:nvSpPr>
        <p:spPr>
          <a:xfrm>
            <a:off x="2411760" y="4105829"/>
            <a:ext cx="920636"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تنظيم السبت</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خروج 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نح 9 : 13 - 14</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1" name="Rectangle 30"/>
          <p:cNvSpPr/>
          <p:nvPr/>
        </p:nvSpPr>
        <p:spPr bwMode="auto">
          <a:xfrm>
            <a:off x="4391711" y="4177068"/>
            <a:ext cx="659659" cy="928420"/>
          </a:xfrm>
          <a:prstGeom prst="rect">
            <a:avLst/>
          </a:prstGeom>
          <a:no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SG" sz="10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53" name="TextBox 52"/>
          <p:cNvSpPr txBox="1"/>
          <p:nvPr/>
        </p:nvSpPr>
        <p:spPr>
          <a:xfrm>
            <a:off x="4134832" y="4105829"/>
            <a:ext cx="1008671" cy="8156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إلغاء السبت</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كو 2 : 16 – 17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غل 4 : 9 – 10</a:t>
            </a:r>
            <a:endParaRPr kumimoji="0" lang="en-US" altLang="zh-CN"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رومية 14 : 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هوشع 2 : 11</a:t>
            </a:r>
            <a:endPar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52" name="TextBox 51"/>
          <p:cNvSpPr txBox="1"/>
          <p:nvPr/>
        </p:nvSpPr>
        <p:spPr>
          <a:xfrm>
            <a:off x="3196801" y="4105829"/>
            <a:ext cx="119615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علامة العهد الموسوي</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خروج 31 : 13 و17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حزقيال 20 : 12 و20</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58" name="TextBox 57"/>
          <p:cNvSpPr txBox="1"/>
          <p:nvPr/>
        </p:nvSpPr>
        <p:spPr>
          <a:xfrm>
            <a:off x="5004048" y="4105829"/>
            <a:ext cx="99671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تأسيس يوم الرب</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أع 20 : 7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 كو 16 : 1 - 2</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رؤيا يوحنَّا</a:t>
            </a: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1 : 10</a:t>
            </a:r>
            <a:endParaRPr kumimoji="0" lang="en-US" altLang="zh-CN"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1" name="TextBox 60"/>
          <p:cNvSpPr txBox="1"/>
          <p:nvPr/>
        </p:nvSpPr>
        <p:spPr>
          <a:xfrm>
            <a:off x="5967129" y="4105829"/>
            <a:ext cx="96208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إعادة تأسيس السبت</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متَّى 24 : 20 </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3" name="TextBox 62"/>
          <p:cNvSpPr txBox="1"/>
          <p:nvPr/>
        </p:nvSpPr>
        <p:spPr>
          <a:xfrm>
            <a:off x="7233264" y="4071941"/>
            <a:ext cx="96208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إعادة تأسيس السبت</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حزقيال 46 : 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إشعياء 66 : 23 </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5" name="TextBox 64"/>
          <p:cNvSpPr txBox="1"/>
          <p:nvPr/>
        </p:nvSpPr>
        <p:spPr>
          <a:xfrm>
            <a:off x="5866185" y="4801511"/>
            <a:ext cx="116397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بدء الإنتقال</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6" name="TextBox 65"/>
          <p:cNvSpPr txBox="1"/>
          <p:nvPr/>
        </p:nvSpPr>
        <p:spPr>
          <a:xfrm>
            <a:off x="7282954" y="4801511"/>
            <a:ext cx="140392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نهاية الإنتقال</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0" name="TextBox 59"/>
          <p:cNvSpPr txBox="1"/>
          <p:nvPr/>
        </p:nvSpPr>
        <p:spPr>
          <a:xfrm>
            <a:off x="2934089" y="5087506"/>
            <a:ext cx="96208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تأسيس الشعب على جبل سيناء</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خروج 19</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2" name="TextBox 61"/>
          <p:cNvSpPr txBox="1"/>
          <p:nvPr/>
        </p:nvSpPr>
        <p:spPr>
          <a:xfrm>
            <a:off x="3770698" y="5087506"/>
            <a:ext cx="1055289" cy="6924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69 أسبوع</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t>
            </a: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483 سنة</a:t>
            </a:r>
            <a:r>
              <a:rPr kumimoji="0" lang="zh-CN" alt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444 ق.م – 33م</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دانيال 9 : 25</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8" name="TextBox 67"/>
          <p:cNvSpPr txBox="1"/>
          <p:nvPr/>
        </p:nvSpPr>
        <p:spPr>
          <a:xfrm>
            <a:off x="6968185" y="5087506"/>
            <a:ext cx="1492247"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توبة الشعب وإيمانه بالمسيا وإعادة تأسيسه</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حزقيال 36 - 39</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9" name="TextBox 68"/>
          <p:cNvSpPr txBox="1"/>
          <p:nvPr/>
        </p:nvSpPr>
        <p:spPr>
          <a:xfrm>
            <a:off x="35496" y="5850722"/>
            <a:ext cx="95474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altLang="zh-CN"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نمط الملكوت</a:t>
            </a:r>
            <a:endParaRPr kumimoji="0" lang="en-SG"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0" name="TextBox 69"/>
          <p:cNvSpPr txBox="1"/>
          <p:nvPr/>
        </p:nvSpPr>
        <p:spPr>
          <a:xfrm>
            <a:off x="838980" y="5850722"/>
            <a:ext cx="96208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لغة المملكة</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تك 1</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1" name="TextBox 70"/>
          <p:cNvSpPr txBox="1"/>
          <p:nvPr/>
        </p:nvSpPr>
        <p:spPr>
          <a:xfrm>
            <a:off x="1803585" y="5850722"/>
            <a:ext cx="132825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العهد الإبراهيمي وعهد الأرض</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تك 12 : 1 – 3, 15 : 18, تث 30 : 1 - 10</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2" name="TextBox 71"/>
          <p:cNvSpPr txBox="1"/>
          <p:nvPr/>
        </p:nvSpPr>
        <p:spPr>
          <a:xfrm>
            <a:off x="3059832" y="5850722"/>
            <a:ext cx="147008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عودة السبت إلى الخليقة والفداء</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خروج 20 : 8 – 11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تث 5 : 12 – 15 </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3" name="TextBox 72"/>
          <p:cNvSpPr txBox="1"/>
          <p:nvPr/>
        </p:nvSpPr>
        <p:spPr>
          <a:xfrm>
            <a:off x="5468303" y="6043354"/>
            <a:ext cx="96208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يتمثل السبت بمعنى مزدوج</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4" name="TextBox 73"/>
          <p:cNvSpPr txBox="1"/>
          <p:nvPr/>
        </p:nvSpPr>
        <p:spPr>
          <a:xfrm>
            <a:off x="7164288" y="5850722"/>
            <a:ext cx="1348103"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السبت ينظر للأمام ويمثل الملكوت</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عب 4 : 9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لا 23 : 1 – 3 </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7" name="TextBox 76">
            <a:extLst>
              <a:ext uri="{FF2B5EF4-FFF2-40B4-BE49-F238E27FC236}">
                <a16:creationId xmlns:a16="http://schemas.microsoft.com/office/drawing/2014/main" id="{FB754676-E8FA-6A4B-A0B8-A7ED6F569715}"/>
              </a:ext>
            </a:extLst>
          </p:cNvPr>
          <p:cNvSpPr txBox="1"/>
          <p:nvPr/>
        </p:nvSpPr>
        <p:spPr>
          <a:xfrm>
            <a:off x="1122794" y="1968651"/>
            <a:ext cx="711460" cy="53860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اليوم 7</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t>
            </a:r>
            <a:r>
              <a:rPr kumimoji="0" lang="ar-JO"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راحة</a:t>
            </a: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تك 2 : 1 - 3</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8" name="TextBox 77">
            <a:extLst>
              <a:ext uri="{FF2B5EF4-FFF2-40B4-BE49-F238E27FC236}">
                <a16:creationId xmlns:a16="http://schemas.microsoft.com/office/drawing/2014/main" id="{D9D18FB7-E08B-C347-B92D-0236B37F47B8}"/>
              </a:ext>
            </a:extLst>
          </p:cNvPr>
          <p:cNvSpPr txBox="1"/>
          <p:nvPr/>
        </p:nvSpPr>
        <p:spPr>
          <a:xfrm>
            <a:off x="620180" y="1700808"/>
            <a:ext cx="711460"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الخلق</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9" name="TextBox 78">
            <a:extLst>
              <a:ext uri="{FF2B5EF4-FFF2-40B4-BE49-F238E27FC236}">
                <a16:creationId xmlns:a16="http://schemas.microsoft.com/office/drawing/2014/main" id="{573B5A2C-117F-0940-B99E-D4D3747B10AE}"/>
              </a:ext>
            </a:extLst>
          </p:cNvPr>
          <p:cNvSpPr txBox="1"/>
          <p:nvPr/>
        </p:nvSpPr>
        <p:spPr>
          <a:xfrm>
            <a:off x="1571868" y="1700808"/>
            <a:ext cx="986535"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سقوط الإنسان</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4" name="TextBox 63"/>
          <p:cNvSpPr txBox="1"/>
          <p:nvPr/>
        </p:nvSpPr>
        <p:spPr>
          <a:xfrm>
            <a:off x="4665504" y="5087506"/>
            <a:ext cx="1615323"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وضع الشعب جانباً في فترة عصر الكنيسة</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t>
            </a:r>
            <a:r>
              <a:rPr kumimoji="0" lang="ar-JO"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أزمنة الأمم</a:t>
            </a: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دانيال 9 : 26</a:t>
            </a:r>
            <a:endPar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لو 21 : 24</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80" name="TextBox 79">
            <a:extLst>
              <a:ext uri="{FF2B5EF4-FFF2-40B4-BE49-F238E27FC236}">
                <a16:creationId xmlns:a16="http://schemas.microsoft.com/office/drawing/2014/main" id="{06C32793-1694-2E42-8D69-F1B3CEF69B4E}"/>
              </a:ext>
            </a:extLst>
          </p:cNvPr>
          <p:cNvSpPr txBox="1"/>
          <p:nvPr/>
        </p:nvSpPr>
        <p:spPr>
          <a:xfrm>
            <a:off x="5503051" y="1700808"/>
            <a:ext cx="711460"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الاختطاف</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81" name="TextBox 80">
            <a:extLst>
              <a:ext uri="{FF2B5EF4-FFF2-40B4-BE49-F238E27FC236}">
                <a16:creationId xmlns:a16="http://schemas.microsoft.com/office/drawing/2014/main" id="{1BC95972-6044-B94D-A8A6-226B006CA5AA}"/>
              </a:ext>
            </a:extLst>
          </p:cNvPr>
          <p:cNvSpPr txBox="1"/>
          <p:nvPr/>
        </p:nvSpPr>
        <p:spPr>
          <a:xfrm>
            <a:off x="6397868" y="1700808"/>
            <a:ext cx="986535"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رؤيا يوحنَّا</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82" name="TextBox 81">
            <a:extLst>
              <a:ext uri="{FF2B5EF4-FFF2-40B4-BE49-F238E27FC236}">
                <a16:creationId xmlns:a16="http://schemas.microsoft.com/office/drawing/2014/main" id="{CEDD8C98-9946-6E44-8407-6EF697EC05AC}"/>
              </a:ext>
            </a:extLst>
          </p:cNvPr>
          <p:cNvSpPr txBox="1"/>
          <p:nvPr/>
        </p:nvSpPr>
        <p:spPr>
          <a:xfrm>
            <a:off x="7221041" y="1742619"/>
            <a:ext cx="1192259"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رؤيا يوحنَّا</a:t>
            </a: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20 : 1 - 6</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7" name="TextBox 66"/>
          <p:cNvSpPr txBox="1"/>
          <p:nvPr/>
        </p:nvSpPr>
        <p:spPr>
          <a:xfrm>
            <a:off x="5978806" y="5087506"/>
            <a:ext cx="93873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أسبوع واحد</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t>
            </a:r>
            <a:r>
              <a:rPr kumimoji="0" lang="ar-JO"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7 سنوات</a:t>
            </a: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ميلادي</a:t>
            </a:r>
            <a:endPar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دانيال 9 : 27</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83" name="TextBox 82">
            <a:extLst>
              <a:ext uri="{FF2B5EF4-FFF2-40B4-BE49-F238E27FC236}">
                <a16:creationId xmlns:a16="http://schemas.microsoft.com/office/drawing/2014/main" id="{5D3B2E1F-4549-584D-97B0-80B22FB2E3DE}"/>
              </a:ext>
            </a:extLst>
          </p:cNvPr>
          <p:cNvSpPr txBox="1"/>
          <p:nvPr/>
        </p:nvSpPr>
        <p:spPr>
          <a:xfrm>
            <a:off x="2906338" y="1700808"/>
            <a:ext cx="1017590"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جبل سيناء</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84" name="TextBox 83">
            <a:extLst>
              <a:ext uri="{FF2B5EF4-FFF2-40B4-BE49-F238E27FC236}">
                <a16:creationId xmlns:a16="http://schemas.microsoft.com/office/drawing/2014/main" id="{778DCD97-D2E2-DA4D-A23B-5725CF850FDA}"/>
              </a:ext>
            </a:extLst>
          </p:cNvPr>
          <p:cNvSpPr txBox="1"/>
          <p:nvPr/>
        </p:nvSpPr>
        <p:spPr>
          <a:xfrm>
            <a:off x="3914704" y="1700808"/>
            <a:ext cx="1411026"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موت المسيح</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4" name="Delay 23">
            <a:extLst>
              <a:ext uri="{FF2B5EF4-FFF2-40B4-BE49-F238E27FC236}">
                <a16:creationId xmlns:a16="http://schemas.microsoft.com/office/drawing/2014/main" id="{3300A3C2-B8B9-EE4D-82B0-3232676C1F40}"/>
              </a:ext>
            </a:extLst>
          </p:cNvPr>
          <p:cNvSpPr/>
          <p:nvPr/>
        </p:nvSpPr>
        <p:spPr bwMode="auto">
          <a:xfrm>
            <a:off x="-46462" y="1268760"/>
            <a:ext cx="730030" cy="936104"/>
          </a:xfrm>
          <a:prstGeom prst="flowChartDelay">
            <a:avLst/>
          </a:prstGeom>
          <a:no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85" name="Delay 84">
            <a:extLst>
              <a:ext uri="{FF2B5EF4-FFF2-40B4-BE49-F238E27FC236}">
                <a16:creationId xmlns:a16="http://schemas.microsoft.com/office/drawing/2014/main" id="{121E4A2D-FED2-714C-A26F-EE4609FA85C7}"/>
              </a:ext>
            </a:extLst>
          </p:cNvPr>
          <p:cNvSpPr/>
          <p:nvPr/>
        </p:nvSpPr>
        <p:spPr bwMode="auto">
          <a:xfrm flipH="1">
            <a:off x="8447762" y="1268760"/>
            <a:ext cx="730030" cy="936104"/>
          </a:xfrm>
          <a:prstGeom prst="flowChartDelay">
            <a:avLst/>
          </a:prstGeom>
          <a:no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cxnSp>
        <p:nvCxnSpPr>
          <p:cNvPr id="43" name="Straight Connector 42">
            <a:extLst>
              <a:ext uri="{FF2B5EF4-FFF2-40B4-BE49-F238E27FC236}">
                <a16:creationId xmlns:a16="http://schemas.microsoft.com/office/drawing/2014/main" id="{8B56B640-94A1-0246-A73F-87FAE47CA014}"/>
              </a:ext>
            </a:extLst>
          </p:cNvPr>
          <p:cNvCxnSpPr>
            <a:cxnSpLocks/>
            <a:endCxn id="6" idx="1"/>
          </p:cNvCxnSpPr>
          <p:nvPr/>
        </p:nvCxnSpPr>
        <p:spPr bwMode="auto">
          <a:xfrm flipV="1">
            <a:off x="693518" y="1704747"/>
            <a:ext cx="7762512" cy="20506"/>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55" name="Delay 54">
            <a:extLst>
              <a:ext uri="{FF2B5EF4-FFF2-40B4-BE49-F238E27FC236}">
                <a16:creationId xmlns:a16="http://schemas.microsoft.com/office/drawing/2014/main" id="{2B165983-559A-9143-875D-03B9D148D612}"/>
              </a:ext>
            </a:extLst>
          </p:cNvPr>
          <p:cNvSpPr/>
          <p:nvPr/>
        </p:nvSpPr>
        <p:spPr bwMode="auto">
          <a:xfrm rot="16200000">
            <a:off x="3118066" y="1460109"/>
            <a:ext cx="354485" cy="150569"/>
          </a:xfrm>
          <a:prstGeom prst="flowChartDelay">
            <a:avLst/>
          </a:prstGeom>
          <a:solidFill>
            <a:schemeClr val="accent3">
              <a:lumMod val="5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87" name="Delay 86">
            <a:extLst>
              <a:ext uri="{FF2B5EF4-FFF2-40B4-BE49-F238E27FC236}">
                <a16:creationId xmlns:a16="http://schemas.microsoft.com/office/drawing/2014/main" id="{B29BF1BB-5C2E-5442-9E85-D9A59610D322}"/>
              </a:ext>
            </a:extLst>
          </p:cNvPr>
          <p:cNvSpPr/>
          <p:nvPr/>
        </p:nvSpPr>
        <p:spPr bwMode="auto">
          <a:xfrm rot="16200000">
            <a:off x="3261999" y="1460109"/>
            <a:ext cx="354485" cy="150569"/>
          </a:xfrm>
          <a:prstGeom prst="flowChartDelay">
            <a:avLst/>
          </a:prstGeom>
          <a:solidFill>
            <a:schemeClr val="accent3">
              <a:lumMod val="5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57" name="Lightning Bolt 56">
            <a:extLst>
              <a:ext uri="{FF2B5EF4-FFF2-40B4-BE49-F238E27FC236}">
                <a16:creationId xmlns:a16="http://schemas.microsoft.com/office/drawing/2014/main" id="{C50DF5B3-2B3F-CE42-BC88-07E4F4FB8024}"/>
              </a:ext>
            </a:extLst>
          </p:cNvPr>
          <p:cNvSpPr/>
          <p:nvPr/>
        </p:nvSpPr>
        <p:spPr bwMode="auto">
          <a:xfrm>
            <a:off x="1748925" y="1255692"/>
            <a:ext cx="432048" cy="455541"/>
          </a:xfrm>
          <a:prstGeom prst="lightningBolt">
            <a:avLst/>
          </a:prstGeom>
          <a:solidFill>
            <a:srgbClr val="C0000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86" name="Sun 85">
            <a:extLst>
              <a:ext uri="{FF2B5EF4-FFF2-40B4-BE49-F238E27FC236}">
                <a16:creationId xmlns:a16="http://schemas.microsoft.com/office/drawing/2014/main" id="{028D7D1E-4F6D-C54E-8E18-A84B15609353}"/>
              </a:ext>
            </a:extLst>
          </p:cNvPr>
          <p:cNvSpPr/>
          <p:nvPr/>
        </p:nvSpPr>
        <p:spPr bwMode="auto">
          <a:xfrm>
            <a:off x="744650" y="1302816"/>
            <a:ext cx="462520" cy="435987"/>
          </a:xfrm>
          <a:prstGeom prst="sun">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nvGrpSpPr>
          <p:cNvPr id="93" name="Group 92">
            <a:extLst>
              <a:ext uri="{FF2B5EF4-FFF2-40B4-BE49-F238E27FC236}">
                <a16:creationId xmlns:a16="http://schemas.microsoft.com/office/drawing/2014/main" id="{2A560D90-95B3-D849-9011-C473BB84C05E}"/>
              </a:ext>
            </a:extLst>
          </p:cNvPr>
          <p:cNvGrpSpPr/>
          <p:nvPr/>
        </p:nvGrpSpPr>
        <p:grpSpPr>
          <a:xfrm>
            <a:off x="4479187" y="1302816"/>
            <a:ext cx="282061" cy="363114"/>
            <a:chOff x="4577971" y="1302816"/>
            <a:chExt cx="282061" cy="363114"/>
          </a:xfrm>
        </p:grpSpPr>
        <p:cxnSp>
          <p:nvCxnSpPr>
            <p:cNvPr id="90" name="Straight Connector 89">
              <a:extLst>
                <a:ext uri="{FF2B5EF4-FFF2-40B4-BE49-F238E27FC236}">
                  <a16:creationId xmlns:a16="http://schemas.microsoft.com/office/drawing/2014/main" id="{9D0A3B8E-CB5B-7540-A011-DE76CE1F474B}"/>
                </a:ext>
              </a:extLst>
            </p:cNvPr>
            <p:cNvCxnSpPr>
              <a:cxnSpLocks/>
            </p:cNvCxnSpPr>
            <p:nvPr/>
          </p:nvCxnSpPr>
          <p:spPr bwMode="auto">
            <a:xfrm>
              <a:off x="4719001" y="1302816"/>
              <a:ext cx="0" cy="363114"/>
            </a:xfrm>
            <a:prstGeom prst="line">
              <a:avLst/>
            </a:prstGeom>
            <a:solidFill>
              <a:schemeClr val="accent1"/>
            </a:solidFill>
            <a:ln w="69850" cap="sq" cmpd="sng" algn="ctr">
              <a:solidFill>
                <a:srgbClr val="8F3900"/>
              </a:solidFill>
              <a:prstDash val="solid"/>
              <a:round/>
              <a:headEnd type="none" w="sm" len="sm"/>
              <a:tailEnd type="none" w="sm" len="sm"/>
            </a:ln>
            <a:effectLst/>
          </p:spPr>
        </p:cxnSp>
        <p:cxnSp>
          <p:nvCxnSpPr>
            <p:cNvPr id="95" name="Straight Connector 94">
              <a:extLst>
                <a:ext uri="{FF2B5EF4-FFF2-40B4-BE49-F238E27FC236}">
                  <a16:creationId xmlns:a16="http://schemas.microsoft.com/office/drawing/2014/main" id="{FF208A8C-EFCD-5647-BF5E-3C8B89E6BC68}"/>
                </a:ext>
              </a:extLst>
            </p:cNvPr>
            <p:cNvCxnSpPr>
              <a:cxnSpLocks/>
            </p:cNvCxnSpPr>
            <p:nvPr/>
          </p:nvCxnSpPr>
          <p:spPr bwMode="auto">
            <a:xfrm>
              <a:off x="4577971" y="1436191"/>
              <a:ext cx="282061" cy="0"/>
            </a:xfrm>
            <a:prstGeom prst="line">
              <a:avLst/>
            </a:prstGeom>
            <a:solidFill>
              <a:schemeClr val="accent1"/>
            </a:solidFill>
            <a:ln w="69850" cap="sq" cmpd="sng" algn="ctr">
              <a:solidFill>
                <a:srgbClr val="8F3900"/>
              </a:solidFill>
              <a:prstDash val="solid"/>
              <a:round/>
              <a:headEnd type="none" w="sm" len="sm"/>
              <a:tailEnd type="none" w="sm" len="sm"/>
            </a:ln>
            <a:effectLst/>
          </p:spPr>
        </p:cxnSp>
      </p:grpSp>
      <p:sp>
        <p:nvSpPr>
          <p:cNvPr id="94" name="U-Turn Arrow 93">
            <a:extLst>
              <a:ext uri="{FF2B5EF4-FFF2-40B4-BE49-F238E27FC236}">
                <a16:creationId xmlns:a16="http://schemas.microsoft.com/office/drawing/2014/main" id="{58F778FC-1B0F-5340-9EF5-6EE6EE266562}"/>
              </a:ext>
            </a:extLst>
          </p:cNvPr>
          <p:cNvSpPr/>
          <p:nvPr/>
        </p:nvSpPr>
        <p:spPr bwMode="auto">
          <a:xfrm rot="10800000" flipH="1">
            <a:off x="5750769" y="1147447"/>
            <a:ext cx="214000" cy="514543"/>
          </a:xfrm>
          <a:prstGeom prst="uturnArrow">
            <a:avLst/>
          </a:prstGeom>
          <a:solidFill>
            <a:schemeClr val="accent2"/>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6" name="Down Arrow 95">
            <a:extLst>
              <a:ext uri="{FF2B5EF4-FFF2-40B4-BE49-F238E27FC236}">
                <a16:creationId xmlns:a16="http://schemas.microsoft.com/office/drawing/2014/main" id="{104EA2F4-6A02-6F49-AB53-65629CBD287E}"/>
              </a:ext>
            </a:extLst>
          </p:cNvPr>
          <p:cNvSpPr/>
          <p:nvPr/>
        </p:nvSpPr>
        <p:spPr bwMode="auto">
          <a:xfrm>
            <a:off x="6881913" y="1147446"/>
            <a:ext cx="129384" cy="524052"/>
          </a:xfrm>
          <a:prstGeom prst="downArrow">
            <a:avLst/>
          </a:prstGeom>
          <a:solidFill>
            <a:schemeClr val="accent2"/>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00" name="Down Arrow 99">
            <a:extLst>
              <a:ext uri="{FF2B5EF4-FFF2-40B4-BE49-F238E27FC236}">
                <a16:creationId xmlns:a16="http://schemas.microsoft.com/office/drawing/2014/main" id="{D2C6E776-B868-2741-8DEC-6A2CA397AB62}"/>
              </a:ext>
            </a:extLst>
          </p:cNvPr>
          <p:cNvSpPr/>
          <p:nvPr/>
        </p:nvSpPr>
        <p:spPr bwMode="auto">
          <a:xfrm rot="16200000">
            <a:off x="5212634" y="44503"/>
            <a:ext cx="101292" cy="5803560"/>
          </a:xfrm>
          <a:prstGeom prst="downArrow">
            <a:avLst/>
          </a:prstGeom>
          <a:solidFill>
            <a:schemeClr val="accent2"/>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01" name="Down Arrow 100">
            <a:extLst>
              <a:ext uri="{FF2B5EF4-FFF2-40B4-BE49-F238E27FC236}">
                <a16:creationId xmlns:a16="http://schemas.microsoft.com/office/drawing/2014/main" id="{A913A863-F1FD-E445-AA0D-61E3720F250D}"/>
              </a:ext>
            </a:extLst>
          </p:cNvPr>
          <p:cNvSpPr/>
          <p:nvPr/>
        </p:nvSpPr>
        <p:spPr bwMode="auto">
          <a:xfrm rot="16200000">
            <a:off x="6823678" y="5888421"/>
            <a:ext cx="128072" cy="914644"/>
          </a:xfrm>
          <a:prstGeom prst="downArrow">
            <a:avLst/>
          </a:prstGeom>
          <a:solidFill>
            <a:schemeClr val="accent2"/>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02" name="Down Arrow 101">
            <a:extLst>
              <a:ext uri="{FF2B5EF4-FFF2-40B4-BE49-F238E27FC236}">
                <a16:creationId xmlns:a16="http://schemas.microsoft.com/office/drawing/2014/main" id="{46A2F393-43C6-7248-9CCA-FDD6AB316C57}"/>
              </a:ext>
            </a:extLst>
          </p:cNvPr>
          <p:cNvSpPr/>
          <p:nvPr/>
        </p:nvSpPr>
        <p:spPr bwMode="auto">
          <a:xfrm rot="5400000">
            <a:off x="4893278" y="5888421"/>
            <a:ext cx="128072" cy="914644"/>
          </a:xfrm>
          <a:prstGeom prst="downArrow">
            <a:avLst/>
          </a:prstGeom>
          <a:solidFill>
            <a:schemeClr val="accent2"/>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03" name="Down Arrow 102">
            <a:extLst>
              <a:ext uri="{FF2B5EF4-FFF2-40B4-BE49-F238E27FC236}">
                <a16:creationId xmlns:a16="http://schemas.microsoft.com/office/drawing/2014/main" id="{A5A88FAA-1168-CA42-B7B6-8199E86E34C5}"/>
              </a:ext>
            </a:extLst>
          </p:cNvPr>
          <p:cNvSpPr/>
          <p:nvPr/>
        </p:nvSpPr>
        <p:spPr bwMode="auto">
          <a:xfrm rot="16200000">
            <a:off x="7083697" y="4800937"/>
            <a:ext cx="145722" cy="231981"/>
          </a:xfrm>
          <a:prstGeom prst="downArrow">
            <a:avLst/>
          </a:prstGeom>
          <a:solidFill>
            <a:schemeClr val="accent2"/>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cxnSp>
        <p:nvCxnSpPr>
          <p:cNvPr id="98" name="Straight Connector 97">
            <a:extLst>
              <a:ext uri="{FF2B5EF4-FFF2-40B4-BE49-F238E27FC236}">
                <a16:creationId xmlns:a16="http://schemas.microsoft.com/office/drawing/2014/main" id="{FA07EBBA-66F5-E940-96C5-E01F52213059}"/>
              </a:ext>
            </a:extLst>
          </p:cNvPr>
          <p:cNvCxnSpPr/>
          <p:nvPr/>
        </p:nvCxnSpPr>
        <p:spPr bwMode="auto">
          <a:xfrm>
            <a:off x="1110111" y="3374732"/>
            <a:ext cx="0" cy="662292"/>
          </a:xfrm>
          <a:prstGeom prst="line">
            <a:avLst/>
          </a:prstGeom>
          <a:solidFill>
            <a:schemeClr val="accent1"/>
          </a:solidFill>
          <a:ln w="31750" cap="sq" cmpd="sng" algn="ctr">
            <a:solidFill>
              <a:srgbClr val="6E0043"/>
            </a:solidFill>
            <a:prstDash val="solid"/>
            <a:round/>
            <a:headEnd type="none" w="sm" len="sm"/>
            <a:tailEnd type="none" w="sm" len="sm"/>
          </a:ln>
          <a:effectLst/>
        </p:spPr>
      </p:cxnSp>
      <p:cxnSp>
        <p:nvCxnSpPr>
          <p:cNvPr id="106" name="Straight Connector 105">
            <a:extLst>
              <a:ext uri="{FF2B5EF4-FFF2-40B4-BE49-F238E27FC236}">
                <a16:creationId xmlns:a16="http://schemas.microsoft.com/office/drawing/2014/main" id="{344F96E7-71A9-1942-9A9E-4BAB5280D5B6}"/>
              </a:ext>
            </a:extLst>
          </p:cNvPr>
          <p:cNvCxnSpPr/>
          <p:nvPr/>
        </p:nvCxnSpPr>
        <p:spPr bwMode="auto">
          <a:xfrm>
            <a:off x="1907704" y="3408599"/>
            <a:ext cx="0" cy="662292"/>
          </a:xfrm>
          <a:prstGeom prst="line">
            <a:avLst/>
          </a:prstGeom>
          <a:solidFill>
            <a:schemeClr val="accent1"/>
          </a:solidFill>
          <a:ln w="31750" cap="sq" cmpd="sng" algn="ctr">
            <a:solidFill>
              <a:srgbClr val="6E0043"/>
            </a:solidFill>
            <a:prstDash val="solid"/>
            <a:round/>
            <a:headEnd type="none" w="sm" len="sm"/>
            <a:tailEnd type="none" w="sm" len="sm"/>
          </a:ln>
          <a:effectLst/>
        </p:spPr>
      </p:cxnSp>
      <p:cxnSp>
        <p:nvCxnSpPr>
          <p:cNvPr id="107" name="Straight Connector 106">
            <a:extLst>
              <a:ext uri="{FF2B5EF4-FFF2-40B4-BE49-F238E27FC236}">
                <a16:creationId xmlns:a16="http://schemas.microsoft.com/office/drawing/2014/main" id="{CF9D7E29-3526-CC4E-8BB6-4CE7E9D9F302}"/>
              </a:ext>
            </a:extLst>
          </p:cNvPr>
          <p:cNvCxnSpPr/>
          <p:nvPr/>
        </p:nvCxnSpPr>
        <p:spPr bwMode="auto">
          <a:xfrm>
            <a:off x="4975990" y="4238332"/>
            <a:ext cx="0" cy="662292"/>
          </a:xfrm>
          <a:prstGeom prst="line">
            <a:avLst/>
          </a:prstGeom>
          <a:solidFill>
            <a:schemeClr val="accent1"/>
          </a:solidFill>
          <a:ln w="31750" cap="sq" cmpd="sng" algn="ctr">
            <a:solidFill>
              <a:srgbClr val="6E0043"/>
            </a:solidFill>
            <a:prstDash val="solid"/>
            <a:round/>
            <a:headEnd type="none" w="sm" len="sm"/>
            <a:tailEnd type="none" w="sm" len="sm"/>
          </a:ln>
          <a:effectLst/>
        </p:spPr>
      </p:cxnSp>
      <p:cxnSp>
        <p:nvCxnSpPr>
          <p:cNvPr id="108" name="Straight Connector 107">
            <a:extLst>
              <a:ext uri="{FF2B5EF4-FFF2-40B4-BE49-F238E27FC236}">
                <a16:creationId xmlns:a16="http://schemas.microsoft.com/office/drawing/2014/main" id="{FA3FDF31-096E-7043-BC0D-856CB421DE5E}"/>
              </a:ext>
            </a:extLst>
          </p:cNvPr>
          <p:cNvCxnSpPr/>
          <p:nvPr/>
        </p:nvCxnSpPr>
        <p:spPr bwMode="auto">
          <a:xfrm>
            <a:off x="5920490" y="4238332"/>
            <a:ext cx="0" cy="662292"/>
          </a:xfrm>
          <a:prstGeom prst="line">
            <a:avLst/>
          </a:prstGeom>
          <a:solidFill>
            <a:schemeClr val="accent1"/>
          </a:solidFill>
          <a:ln w="31750" cap="sq" cmpd="sng" algn="ctr">
            <a:solidFill>
              <a:srgbClr val="6E0043"/>
            </a:solidFill>
            <a:prstDash val="solid"/>
            <a:round/>
            <a:headEnd type="none" w="sm" len="sm"/>
            <a:tailEnd type="none" w="sm" len="sm"/>
          </a:ln>
          <a:effectLst/>
        </p:spPr>
      </p:cxnSp>
      <p:sp>
        <p:nvSpPr>
          <p:cNvPr id="104" name="Text Box 5">
            <a:extLst>
              <a:ext uri="{FF2B5EF4-FFF2-40B4-BE49-F238E27FC236}">
                <a16:creationId xmlns:a16="http://schemas.microsoft.com/office/drawing/2014/main" id="{0749AA7F-8052-A445-ABCF-97AAB466332C}"/>
              </a:ext>
            </a:extLst>
          </p:cNvPr>
          <p:cNvSpPr txBox="1">
            <a:spLocks noChangeArrowheads="1"/>
          </p:cNvSpPr>
          <p:nvPr/>
        </p:nvSpPr>
        <p:spPr bwMode="auto">
          <a:xfrm>
            <a:off x="7788460" y="-461665"/>
            <a:ext cx="1383712" cy="4616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90"/>
                </a:solidFill>
                <a:effectLst/>
                <a:uLnTx/>
                <a:uFillTx/>
                <a:latin typeface="Arial" panose="020B0604020202020204" pitchFamily="34" charset="0"/>
                <a:ea typeface="ＭＳ Ｐゴシック" charset="0"/>
                <a:cs typeface="Arial" panose="020B0604020202020204" pitchFamily="34" charset="0"/>
              </a:rPr>
              <a:t>NS 266k</a:t>
            </a:r>
          </a:p>
        </p:txBody>
      </p:sp>
      <p:sp>
        <p:nvSpPr>
          <p:cNvPr id="15" name="TextBox 14">
            <a:extLst>
              <a:ext uri="{FF2B5EF4-FFF2-40B4-BE49-F238E27FC236}">
                <a16:creationId xmlns:a16="http://schemas.microsoft.com/office/drawing/2014/main" id="{3145DAFE-9027-4566-6B15-1580F9829323}"/>
              </a:ext>
            </a:extLst>
          </p:cNvPr>
          <p:cNvSpPr txBox="1"/>
          <p:nvPr/>
        </p:nvSpPr>
        <p:spPr>
          <a:xfrm>
            <a:off x="-4481" y="548680"/>
            <a:ext cx="8896961" cy="276999"/>
          </a:xfrm>
          <a:prstGeom prst="rect">
            <a:avLst/>
          </a:prstGeom>
          <a:noFill/>
        </p:spPr>
        <p:txBody>
          <a:bodyPr wrap="square" rtlCol="0">
            <a:spAutoFit/>
          </a:bodyPr>
          <a:lstStyle>
            <a:defPPr>
              <a:defRPr lang="en-US"/>
            </a:defPPr>
            <a:lvl1pPr marL="0" marR="0" lvl="0" indent="0" algn="ctr" defTabSz="914400" eaLnBrk="1" fontAlgn="auto" latinLnBrk="0" hangingPunct="1">
              <a:lnSpc>
                <a:spcPct val="100000"/>
              </a:lnSpc>
              <a:spcBef>
                <a:spcPts val="0"/>
              </a:spcBef>
              <a:spcAft>
                <a:spcPts val="0"/>
              </a:spcAft>
              <a:buClrTx/>
              <a:buSzTx/>
              <a:buFontTx/>
              <a:buNone/>
              <a:tabLst/>
              <a:defRPr kumimoji="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altLang="zh-CN"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ملخص مرئي لأطروحة الدكتوراه</a:t>
            </a:r>
            <a:r>
              <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altLang="zh-CN"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التي كتبها ريتشارد جيمس جريفيث، مدرسة دالاس اللاهوتية، 1990</a:t>
            </a:r>
            <a:endParaRPr kumimoji="0" lang="en-SG"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 name="6-Point Star 24">
            <a:extLst>
              <a:ext uri="{FF2B5EF4-FFF2-40B4-BE49-F238E27FC236}">
                <a16:creationId xmlns:a16="http://schemas.microsoft.com/office/drawing/2014/main" id="{004C4B38-700C-AFA8-54A0-AC9EC269E0B4}"/>
              </a:ext>
            </a:extLst>
          </p:cNvPr>
          <p:cNvSpPr>
            <a:spLocks noChangeAspect="1"/>
          </p:cNvSpPr>
          <p:nvPr/>
        </p:nvSpPr>
        <p:spPr bwMode="auto">
          <a:xfrm>
            <a:off x="3267436" y="4813715"/>
            <a:ext cx="285678" cy="285710"/>
          </a:xfrm>
          <a:prstGeom prst="star6">
            <a:avLst/>
          </a:prstGeom>
          <a:solidFill>
            <a:schemeClr val="accent6">
              <a:lumMod val="75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501316750"/>
      </p:ext>
    </p:extLst>
  </p:cSld>
  <p:clrMapOvr>
    <a:masterClrMapping/>
  </p:clrMapOvr>
  <p:transition spd="med">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a:t>Black</a:t>
            </a:r>
          </a:p>
        </p:txBody>
      </p:sp>
    </p:spTree>
    <p:extLst>
      <p:ext uri="{BB962C8B-B14F-4D97-AF65-F5344CB8AC3E}">
        <p14:creationId xmlns:p14="http://schemas.microsoft.com/office/powerpoint/2010/main" val="288036636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1026"/>
          <p:cNvSpPr txBox="1">
            <a:spLocks noChangeArrowheads="1"/>
          </p:cNvSpPr>
          <p:nvPr/>
        </p:nvSpPr>
        <p:spPr bwMode="auto">
          <a:xfrm>
            <a:off x="0" y="-27384"/>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أحصل على هذا العرض التقديمي مجاناً</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92696"/>
            <a:ext cx="9232347" cy="5400600"/>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183297" name="Rectangle 1026"/>
          <p:cNvSpPr>
            <a:spLocks noGrp="1" noChangeArrowheads="1"/>
          </p:cNvSpPr>
          <p:nvPr>
            <p:ph type="ctrTitle"/>
          </p:nvPr>
        </p:nvSpPr>
        <p:spPr>
          <a:xfrm>
            <a:off x="0" y="6172200"/>
            <a:ext cx="9144000" cy="685800"/>
          </a:xfrm>
          <a:solidFill>
            <a:schemeClr val="bg1"/>
          </a:solidFill>
        </p:spPr>
        <p:txBody>
          <a:bodyPr/>
          <a:lstStyle/>
          <a:p>
            <a:pPr rtl="1" eaLnBrk="1" hangingPunct="1">
              <a:defRPr/>
            </a:pPr>
            <a:r>
              <a:rPr lang="ar-JO" sz="2200" dirty="0">
                <a:solidFill>
                  <a:srgbClr val="FFFFFF"/>
                </a:solidFill>
                <a:ea typeface="ＭＳ Ｐゴシック" charset="0"/>
                <a:cs typeface="Arial" panose="020B0604020202020204" pitchFamily="34" charset="0"/>
              </a:rPr>
              <a:t>الرابط للعرض التقديميِّ "علم الأخرويَّات (الإسخاتولوجيا)" متاحٌ على الموقع الإلكترونيّ:</a:t>
            </a:r>
            <a:br>
              <a:rPr lang="ar-JO" sz="2200" dirty="0">
                <a:solidFill>
                  <a:srgbClr val="FFFFFF"/>
                </a:solidFill>
                <a:ea typeface="ＭＳ Ｐゴシック" charset="0"/>
                <a:cs typeface="Arial" panose="020B0604020202020204" pitchFamily="34" charset="0"/>
              </a:rPr>
            </a:br>
            <a:r>
              <a:rPr lang="ar-JO" sz="2400" dirty="0">
                <a:solidFill>
                  <a:srgbClr val="FFFFFF"/>
                </a:solidFill>
                <a:ea typeface="ＭＳ Ｐゴシック" charset="0"/>
                <a:cs typeface="Arial" panose="020B0604020202020204" pitchFamily="34" charset="0"/>
              </a:rPr>
              <a:t> </a:t>
            </a:r>
            <a:r>
              <a:rPr lang="en-US" sz="2400" dirty="0">
                <a:solidFill>
                  <a:srgbClr val="FFFFFF"/>
                </a:solidFill>
                <a:ea typeface="ＭＳ Ｐゴシック" charset="0"/>
                <a:cs typeface="Arial" panose="020B0604020202020204" pitchFamily="34" charset="0"/>
              </a:rPr>
              <a:t>BibleStudyDownloads.org</a:t>
            </a:r>
          </a:p>
        </p:txBody>
      </p:sp>
    </p:spTree>
    <p:extLst>
      <p:ext uri="{BB962C8B-B14F-4D97-AF65-F5344CB8AC3E}">
        <p14:creationId xmlns:p14="http://schemas.microsoft.com/office/powerpoint/2010/main" val="8201033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TotalTime>
  <Words>794</Words>
  <Application>Microsoft Macintosh PowerPoint</Application>
  <PresentationFormat>On-screen Show (4:3)</PresentationFormat>
  <Paragraphs>152</Paragraphs>
  <Slides>4</Slides>
  <Notes>3</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4</vt:i4>
      </vt:variant>
    </vt:vector>
  </HeadingPairs>
  <TitlesOfParts>
    <vt:vector size="13" baseType="lpstr">
      <vt:lpstr>ＭＳ Ｐゴシック</vt:lpstr>
      <vt:lpstr>Arial</vt:lpstr>
      <vt:lpstr>Calibri</vt:lpstr>
      <vt:lpstr>Times New Roman</vt:lpstr>
      <vt:lpstr>Wingdings</vt:lpstr>
      <vt:lpstr>1_Office Theme</vt:lpstr>
      <vt:lpstr>7_Default Design</vt:lpstr>
      <vt:lpstr>Orbit</vt:lpstr>
      <vt:lpstr>1_Orbit</vt:lpstr>
      <vt:lpstr>PowerPoint Presentation</vt:lpstr>
      <vt:lpstr>الأهميَّة الأخرويَّة للسبت</vt:lpstr>
      <vt:lpstr>Black</vt:lpstr>
      <vt:lpstr>الرابط للعرض التقديميِّ "علم الأخرويَّات (الإسخاتولوجيا)" متاحٌ على الموقع الإلكترونيّ:  BibleStudyDownloads.org</vt:lpstr>
    </vt:vector>
  </TitlesOfParts>
  <Company>Singapore Bible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Griffith</dc:creator>
  <cp:lastModifiedBy>Rick Griffith</cp:lastModifiedBy>
  <cp:revision>8</cp:revision>
  <cp:lastPrinted>2026-03-16T14:53:08Z</cp:lastPrinted>
  <dcterms:created xsi:type="dcterms:W3CDTF">2016-03-12T09:16:16Z</dcterms:created>
  <dcterms:modified xsi:type="dcterms:W3CDTF">2026-03-16T17:40:09Z</dcterms:modified>
</cp:coreProperties>
</file>