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33" r:id="rId2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zi Nari" initials="RN" lastIdx="1" clrIdx="0">
    <p:extLst>
      <p:ext uri="{19B8F6BF-5375-455C-9EA6-DF929625EA0E}">
        <p15:presenceInfo xmlns:p15="http://schemas.microsoft.com/office/powerpoint/2012/main" userId="cad0834913d405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86"/>
    <p:restoredTop sz="91982"/>
  </p:normalViewPr>
  <p:slideViewPr>
    <p:cSldViewPr snapToGrid="0">
      <p:cViewPr>
        <p:scale>
          <a:sx n="92" d="100"/>
          <a:sy n="92" d="100"/>
        </p:scale>
        <p:origin x="-168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17T00:44:42.327" idx="1">
    <p:pos x="4032" y="104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Shape 15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4" name="Shape 15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latinLnBrk="0">
              <a:spcBef>
                <a:spcPts val="400"/>
              </a:spcBef>
            </a:pPr>
            <a:endParaRPr lang="en-US" dirty="0"/>
          </a:p>
          <a:p>
            <a:pPr algn="l" rtl="0" latinLnBrk="0">
              <a:spcBef>
                <a:spcPts val="400"/>
              </a:spcBef>
            </a:pPr>
            <a:r>
              <a:rPr lang="en-US" dirty="0"/>
              <a:t>_________</a:t>
            </a:r>
          </a:p>
          <a:p>
            <a:pPr algn="l" rtl="0" latinLnBrk="0">
              <a:spcBef>
                <a:spcPts val="400"/>
              </a:spcBef>
            </a:pPr>
            <a:r>
              <a:rPr lang="en-US" dirty="0"/>
              <a:t>ES-09-Rapture</a:t>
            </a:r>
          </a:p>
          <a:p>
            <a:pPr algn="l" rtl="0" latinLnBrk="0">
              <a:spcBef>
                <a:spcPts val="400"/>
              </a:spcBef>
            </a:pPr>
            <a:r>
              <a:rPr lang="en-US" dirty="0"/>
              <a:t>NS-13-1 Thess</a:t>
            </a:r>
          </a:p>
          <a:p>
            <a:pPr algn="l" rtl="0" latinLnBrk="0">
              <a:spcBef>
                <a:spcPts val="400"/>
              </a:spcBef>
            </a:pPr>
            <a:r>
              <a:rPr lang="en-US" dirty="0"/>
              <a:t>NS-14-2 Thess</a:t>
            </a:r>
          </a:p>
          <a:p>
            <a:pPr algn="l" rtl="0" latinLnBrk="0">
              <a:spcBef>
                <a:spcPts val="400"/>
              </a:spcBef>
            </a:pPr>
            <a:r>
              <a:rPr lang="en-US" dirty="0"/>
              <a:t>NS-27-Rev20-22</a:t>
            </a:r>
          </a:p>
        </p:txBody>
      </p:sp>
    </p:spTree>
    <p:extLst>
      <p:ext uri="{BB962C8B-B14F-4D97-AF65-F5344CB8AC3E}">
        <p14:creationId xmlns:p14="http://schemas.microsoft.com/office/powerpoint/2010/main" val="236147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8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8" name="Shape 33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89" name="Shape 33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ES Eschatology (Future) in Arabic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09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10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11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12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13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14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15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30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3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31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30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Title Text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2"/>
            <a:ext cx="7886701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Title Text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0237" y="1681163"/>
            <a:ext cx="3868739" cy="8239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0" y="1681163"/>
            <a:ext cx="3887788" cy="82391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26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27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28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29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30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31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32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Title Text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787" y="987425"/>
            <a:ext cx="4629151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3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30237" y="2057400"/>
            <a:ext cx="2949576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6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Title Text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9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787" y="987425"/>
            <a:ext cx="4629151" cy="487362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0237" y="2057400"/>
            <a:ext cx="294957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8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401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02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03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04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05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06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07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409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5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418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19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20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21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22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23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24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426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2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2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435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36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37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38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39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40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41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44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452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53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54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55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56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57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58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460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FFFFCC"/>
              </a:buClr>
              <a:buSzPct val="75000"/>
              <a:buChar char="●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lr>
                <a:srgbClr val="FFFFCC"/>
              </a:buClr>
              <a:buSzPct val="75000"/>
              <a:buChar char="●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buClr>
                <a:srgbClr val="FFFFCC"/>
              </a:buClr>
              <a:buSzPct val="75000"/>
              <a:buChar char="●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lr>
                <a:srgbClr val="FFFFCC"/>
              </a:buClr>
              <a:buSzPct val="75000"/>
              <a:buChar char="●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lr>
                <a:srgbClr val="FFFFCC"/>
              </a:buClr>
              <a:buSzPct val="75000"/>
              <a:buChar char="●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6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469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70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71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72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73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74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75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47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4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487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88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89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90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91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92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93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495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0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503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04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05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06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07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08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09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5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518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19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20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21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22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23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24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52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2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43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4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5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6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7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8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9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FFFFCC"/>
              </a:buClr>
              <a:buSzPct val="75000"/>
              <a:buChar char="●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lr>
                <a:srgbClr val="FFFFCC"/>
              </a:buClr>
              <a:buSzPct val="75000"/>
              <a:buChar char="●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buClr>
                <a:srgbClr val="FFFFCC"/>
              </a:buClr>
              <a:buSzPct val="75000"/>
              <a:buChar char="●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lr>
                <a:srgbClr val="FFFFCC"/>
              </a:buClr>
              <a:buSzPct val="75000"/>
              <a:buChar char="●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lr>
                <a:srgbClr val="FFFFCC"/>
              </a:buClr>
              <a:buSzPct val="75000"/>
              <a:buChar char="●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3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536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37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38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39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40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41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42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544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4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60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61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62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63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64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65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66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94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95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96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97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98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99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00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209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10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11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12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13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14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15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217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1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227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28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29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30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31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32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33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235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3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2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2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30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3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31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roup 2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326" name="Freeform 3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27" name="Freeform 4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28" name="Freeform 5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29" name="Freeform 6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30" name="Oval 7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31" name="Oval 8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32" name="Oval 9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334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3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roup 2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343" name="Freeform 3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44" name="Freeform 4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45" name="Freeform 5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46" name="Freeform 6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47" name="Oval 7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48" name="Oval 8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49" name="Oval 9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35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roup 2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360" name="Freeform 3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61" name="Freeform 4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62" name="Freeform 5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63" name="Freeform 6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64" name="Oval 7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65" name="Oval 8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66" name="Oval 9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368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FFFFCC"/>
              </a:buClr>
              <a:buSzPct val="75000"/>
              <a:buChar char="●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lr>
                <a:srgbClr val="FFFFCC"/>
              </a:buClr>
              <a:buSzPct val="75000"/>
              <a:buChar char="●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buClr>
                <a:srgbClr val="FFFFCC"/>
              </a:buClr>
              <a:buSzPct val="75000"/>
              <a:buChar char="●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lr>
                <a:srgbClr val="FFFFCC"/>
              </a:buClr>
              <a:buSzPct val="75000"/>
              <a:buChar char="●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lr>
                <a:srgbClr val="FFFFCC"/>
              </a:buClr>
              <a:buSzPct val="75000"/>
              <a:buChar char="●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roup 2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377" name="Freeform 3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78" name="Freeform 4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79" name="Freeform 5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80" name="Freeform 6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81" name="Oval 7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82" name="Oval 8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83" name="Oval 9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38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roup 2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395" name="Freeform 3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96" name="Freeform 4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97" name="Freeform 5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98" name="Freeform 6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99" name="Oval 7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00" name="Oval 8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01" name="Oval 9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403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roup 2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411" name="Freeform 3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12" name="Freeform 4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13" name="Freeform 5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14" name="Freeform 6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15" name="Oval 7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16" name="Oval 8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17" name="Oval 9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4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roup 2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426" name="Freeform 3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27" name="Freeform 4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28" name="Freeform 5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29" name="Freeform 6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30" name="Oval 7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31" name="Oval 8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32" name="Oval 9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434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3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6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2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444" name="Freeform 3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45" name="Freeform 4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46" name="Freeform 5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47" name="Freeform 6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48" name="Oval 7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49" name="Oval 8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50" name="Oval 9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45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5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0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Font typeface="Arial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Font typeface="Arial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buFont typeface="Arial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Font typeface="Arial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Font typeface="Arial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49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Font typeface="Arial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 typeface="Arial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 typeface="Arial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 typeface="Arial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0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5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8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5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6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630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6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64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Title Text"/>
          <p:cNvSpPr txBox="1">
            <a:spLocks noGrp="1"/>
          </p:cNvSpPr>
          <p:nvPr>
            <p:ph type="title"/>
          </p:nvPr>
        </p:nvSpPr>
        <p:spPr>
          <a:xfrm>
            <a:off x="37727" y="44623"/>
            <a:ext cx="9070777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59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Title Text"/>
          <p:cNvSpPr txBox="1">
            <a:spLocks noGrp="1"/>
          </p:cNvSpPr>
          <p:nvPr>
            <p:ph type="title"/>
          </p:nvPr>
        </p:nvSpPr>
        <p:spPr>
          <a:xfrm>
            <a:off x="37727" y="44623"/>
            <a:ext cx="9070777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Title Text"/>
          <p:cNvSpPr txBox="1">
            <a:spLocks noGrp="1"/>
          </p:cNvSpPr>
          <p:nvPr>
            <p:ph type="title"/>
          </p:nvPr>
        </p:nvSpPr>
        <p:spPr>
          <a:xfrm>
            <a:off x="37727" y="44623"/>
            <a:ext cx="9070777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1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2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4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and 2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6799" tIns="46799" rIns="46799" bIns="46799"/>
          <a:lstStyle>
            <a:lvl1pPr defTabSz="449262">
              <a:lnSpc>
                <a:spcPct val="95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6799" tIns="46799" rIns="46799" bIns="46799">
            <a:normAutofit/>
          </a:bodyPr>
          <a:lstStyle>
            <a:lvl1pPr marL="0" indent="0" algn="ctr" defTabSz="449262">
              <a:lnSpc>
                <a:spcPct val="95000"/>
              </a:lnSpc>
              <a:spcBef>
                <a:spcPts val="8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449262">
              <a:lnSpc>
                <a:spcPct val="95000"/>
              </a:lnSpc>
              <a:spcBef>
                <a:spcPts val="8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449262">
              <a:lnSpc>
                <a:spcPct val="95000"/>
              </a:lnSpc>
              <a:spcBef>
                <a:spcPts val="8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449262">
              <a:lnSpc>
                <a:spcPct val="95000"/>
              </a:lnSpc>
              <a:spcBef>
                <a:spcPts val="8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449262">
              <a:lnSpc>
                <a:spcPct val="95000"/>
              </a:lnSpc>
              <a:spcBef>
                <a:spcPts val="8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2513" y="6248400"/>
            <a:ext cx="284101" cy="289247"/>
          </a:xfrm>
          <a:prstGeom prst="rect">
            <a:avLst/>
          </a:prstGeom>
        </p:spPr>
        <p:txBody>
          <a:bodyPr lIns="46799" tIns="46799" rIns="46799" bIns="4679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0814" cy="1141413"/>
          </a:xfrm>
          <a:prstGeom prst="rect">
            <a:avLst/>
          </a:prstGeom>
        </p:spPr>
        <p:txBody>
          <a:bodyPr lIns="46799" tIns="46799" rIns="46799" bIns="46799"/>
          <a:lstStyle>
            <a:lvl1pPr defTabSz="449262">
              <a:lnSpc>
                <a:spcPct val="95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58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0814" cy="4113213"/>
          </a:xfrm>
          <a:prstGeom prst="rect">
            <a:avLst/>
          </a:prstGeom>
        </p:spPr>
        <p:txBody>
          <a:bodyPr lIns="46799" tIns="46799" rIns="46799" bIns="46799">
            <a:normAutofit/>
          </a:bodyPr>
          <a:lstStyle>
            <a:lvl1pPr marL="341313" indent="-341313" defTabSz="449262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Font typeface="Times New Roman"/>
              <a:defRPr>
                <a:latin typeface="Arial"/>
                <a:ea typeface="Arial"/>
                <a:cs typeface="Arial"/>
                <a:sym typeface="Arial"/>
              </a:defRPr>
            </a:lvl1pPr>
            <a:lvl2pPr marL="781957" indent="-324757" defTabSz="449262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Font typeface="Times New Roman"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449262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Font typeface="Times New Roman"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449262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Font typeface="Times New Roman"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449262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Font typeface="Times New Roman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2513" y="6248400"/>
            <a:ext cx="284101" cy="289247"/>
          </a:xfrm>
          <a:prstGeom prst="rect">
            <a:avLst/>
          </a:prstGeom>
        </p:spPr>
        <p:txBody>
          <a:bodyPr lIns="46799" tIns="46799" rIns="46799" bIns="4679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6799" tIns="46799" rIns="46799" bIns="46799" anchor="t"/>
          <a:lstStyle>
            <a:lvl1pPr algn="l" defTabSz="449262">
              <a:lnSpc>
                <a:spcPct val="95000"/>
              </a:lnSpc>
              <a:defRPr sz="4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6799" tIns="46799" rIns="46799" bIns="46799" anchor="b">
            <a:normAutofit/>
          </a:bodyPr>
          <a:lstStyle>
            <a:lvl1pPr marL="0" indent="0" defTabSz="449262">
              <a:lnSpc>
                <a:spcPct val="95000"/>
              </a:lnSpc>
              <a:spcBef>
                <a:spcPts val="8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 defTabSz="449262">
              <a:lnSpc>
                <a:spcPct val="95000"/>
              </a:lnSpc>
              <a:spcBef>
                <a:spcPts val="8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 defTabSz="449262">
              <a:lnSpc>
                <a:spcPct val="95000"/>
              </a:lnSpc>
              <a:spcBef>
                <a:spcPts val="8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449262">
              <a:lnSpc>
                <a:spcPct val="95000"/>
              </a:lnSpc>
              <a:spcBef>
                <a:spcPts val="8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449262">
              <a:lnSpc>
                <a:spcPct val="95000"/>
              </a:lnSpc>
              <a:spcBef>
                <a:spcPts val="8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2513" y="6248400"/>
            <a:ext cx="284101" cy="289247"/>
          </a:xfrm>
          <a:prstGeom prst="rect">
            <a:avLst/>
          </a:prstGeom>
        </p:spPr>
        <p:txBody>
          <a:bodyPr lIns="46799" tIns="46799" rIns="46799" bIns="4679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0814" cy="1141413"/>
          </a:xfrm>
          <a:prstGeom prst="rect">
            <a:avLst/>
          </a:prstGeom>
        </p:spPr>
        <p:txBody>
          <a:bodyPr lIns="46799" tIns="46799" rIns="46799" bIns="46799"/>
          <a:lstStyle>
            <a:lvl1pPr defTabSz="449262">
              <a:lnSpc>
                <a:spcPct val="95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3213"/>
          </a:xfrm>
          <a:prstGeom prst="rect">
            <a:avLst/>
          </a:prstGeom>
        </p:spPr>
        <p:txBody>
          <a:bodyPr lIns="46799" tIns="46799" rIns="46799" bIns="46799">
            <a:normAutofit/>
          </a:bodyPr>
          <a:lstStyle>
            <a:lvl1pPr marL="341313" indent="-341313" defTabSz="449262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Font typeface="Times New Roman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88723" indent="-331523" defTabSz="449262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Font typeface="Times New Roman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 defTabSz="449262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Font typeface="Times New Roman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 defTabSz="449262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Font typeface="Times New Roman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 defTabSz="449262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Font typeface="Times New Roman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2513" y="6248400"/>
            <a:ext cx="284101" cy="289247"/>
          </a:xfrm>
          <a:prstGeom prst="rect">
            <a:avLst/>
          </a:prstGeom>
        </p:spPr>
        <p:txBody>
          <a:bodyPr lIns="46799" tIns="46799" rIns="46799" bIns="4679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6799" tIns="46799" rIns="46799" bIns="46799"/>
          <a:lstStyle>
            <a:lvl1pPr defTabSz="449262">
              <a:lnSpc>
                <a:spcPct val="95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6799" tIns="46799" rIns="46799" bIns="46799" anchor="b">
            <a:normAutofit/>
          </a:bodyPr>
          <a:lstStyle>
            <a:lvl1pPr marL="0" indent="0" defTabSz="449262">
              <a:lnSpc>
                <a:spcPct val="95000"/>
              </a:lnSpc>
              <a:spcBef>
                <a:spcPts val="8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 defTabSz="449262">
              <a:lnSpc>
                <a:spcPct val="95000"/>
              </a:lnSpc>
              <a:spcBef>
                <a:spcPts val="8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 defTabSz="449262">
              <a:lnSpc>
                <a:spcPct val="95000"/>
              </a:lnSpc>
              <a:spcBef>
                <a:spcPts val="8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449262">
              <a:lnSpc>
                <a:spcPct val="95000"/>
              </a:lnSpc>
              <a:spcBef>
                <a:spcPts val="8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449262">
              <a:lnSpc>
                <a:spcPct val="95000"/>
              </a:lnSpc>
              <a:spcBef>
                <a:spcPts val="8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lIns="46799" tIns="46799" rIns="46799" bIns="46799" anchor="b">
            <a:normAutofit/>
          </a:bodyPr>
          <a:lstStyle/>
          <a:p>
            <a:pPr marL="0" indent="0" defTabSz="449262">
              <a:lnSpc>
                <a:spcPct val="95000"/>
              </a:lnSpc>
              <a:spcBef>
                <a:spcPts val="8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2513" y="6248400"/>
            <a:ext cx="284101" cy="289247"/>
          </a:xfrm>
          <a:prstGeom prst="rect">
            <a:avLst/>
          </a:prstGeom>
        </p:spPr>
        <p:txBody>
          <a:bodyPr lIns="46799" tIns="46799" rIns="46799" bIns="4679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0814" cy="1141413"/>
          </a:xfrm>
          <a:prstGeom prst="rect">
            <a:avLst/>
          </a:prstGeom>
        </p:spPr>
        <p:txBody>
          <a:bodyPr lIns="46799" tIns="46799" rIns="46799" bIns="46799"/>
          <a:lstStyle>
            <a:lvl1pPr defTabSz="449262">
              <a:lnSpc>
                <a:spcPct val="95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2513" y="6248400"/>
            <a:ext cx="284101" cy="289247"/>
          </a:xfrm>
          <a:prstGeom prst="rect">
            <a:avLst/>
          </a:prstGeom>
        </p:spPr>
        <p:txBody>
          <a:bodyPr lIns="46799" tIns="46799" rIns="46799" bIns="4679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46799" tIns="46799" rIns="46799" bIns="46799" anchor="b"/>
          <a:lstStyle>
            <a:lvl1pPr algn="l" defTabSz="449262">
              <a:lnSpc>
                <a:spcPct val="95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10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6799" tIns="46799" rIns="46799" bIns="46799">
            <a:normAutofit/>
          </a:bodyPr>
          <a:lstStyle>
            <a:lvl1pPr marL="341313" indent="-341313" defTabSz="449262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Font typeface="Times New Roman"/>
              <a:defRPr>
                <a:latin typeface="Arial"/>
                <a:ea typeface="Arial"/>
                <a:cs typeface="Arial"/>
                <a:sym typeface="Arial"/>
              </a:defRPr>
            </a:lvl1pPr>
            <a:lvl2pPr marL="781957" indent="-324757" defTabSz="449262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Font typeface="Times New Roman"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449262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Font typeface="Times New Roman"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449262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Font typeface="Times New Roman"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449262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Font typeface="Times New Roman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 lIns="46799" tIns="46799" rIns="46799" bIns="46799">
            <a:normAutofit/>
          </a:bodyPr>
          <a:lstStyle/>
          <a:p>
            <a:pPr marL="0" indent="0" defTabSz="449262">
              <a:lnSpc>
                <a:spcPct val="95000"/>
              </a:lnSpc>
              <a:spcBef>
                <a:spcPts val="8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2513" y="6248400"/>
            <a:ext cx="284101" cy="289247"/>
          </a:xfrm>
          <a:prstGeom prst="rect">
            <a:avLst/>
          </a:prstGeom>
        </p:spPr>
        <p:txBody>
          <a:bodyPr lIns="46799" tIns="46799" rIns="46799" bIns="4679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6799" tIns="46799" rIns="46799" bIns="46799" anchor="b"/>
          <a:lstStyle>
            <a:lvl1pPr algn="l" defTabSz="449262">
              <a:lnSpc>
                <a:spcPct val="95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2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lIns="46799" tIns="46799" rIns="46799" bIns="46799">
            <a:normAutofit/>
          </a:bodyPr>
          <a:lstStyle>
            <a:lvl1pPr marL="0" indent="0" defTabSz="449262">
              <a:lnSpc>
                <a:spcPct val="95000"/>
              </a:lnSpc>
              <a:spcBef>
                <a:spcPts val="8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 defTabSz="449262">
              <a:lnSpc>
                <a:spcPct val="95000"/>
              </a:lnSpc>
              <a:spcBef>
                <a:spcPts val="8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 defTabSz="449262">
              <a:lnSpc>
                <a:spcPct val="95000"/>
              </a:lnSpc>
              <a:spcBef>
                <a:spcPts val="8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449262">
              <a:lnSpc>
                <a:spcPct val="95000"/>
              </a:lnSpc>
              <a:spcBef>
                <a:spcPts val="8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449262">
              <a:lnSpc>
                <a:spcPct val="95000"/>
              </a:lnSpc>
              <a:spcBef>
                <a:spcPts val="8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2513" y="6248400"/>
            <a:ext cx="284101" cy="289247"/>
          </a:xfrm>
          <a:prstGeom prst="rect">
            <a:avLst/>
          </a:prstGeom>
        </p:spPr>
        <p:txBody>
          <a:bodyPr lIns="46799" tIns="46799" rIns="46799" bIns="4679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94094" y="6245225"/>
            <a:ext cx="292707" cy="33274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6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94094" y="6245225"/>
            <a:ext cx="292707" cy="33274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94094" y="6245225"/>
            <a:ext cx="292707" cy="33274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8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94094" y="6245225"/>
            <a:ext cx="292707" cy="33274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94094" y="6245225"/>
            <a:ext cx="292707" cy="33274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94094" y="6245225"/>
            <a:ext cx="292707" cy="33274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1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5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94094" y="6245225"/>
            <a:ext cx="292707" cy="33274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2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94094" y="6245225"/>
            <a:ext cx="292707" cy="33274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989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990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991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992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993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994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995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997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006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07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08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09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10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11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12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014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1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023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24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25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26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27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28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29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03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7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040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41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42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43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44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45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46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048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4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FFFFCC"/>
              </a:buClr>
              <a:buSzPct val="75000"/>
              <a:buChar char="●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lr>
                <a:srgbClr val="FFFFCC"/>
              </a:buClr>
              <a:buSzPct val="75000"/>
              <a:buChar char="●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buClr>
                <a:srgbClr val="FFFFCC"/>
              </a:buClr>
              <a:buSzPct val="75000"/>
              <a:buChar char="●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lr>
                <a:srgbClr val="FFFFCC"/>
              </a:buClr>
              <a:buSzPct val="75000"/>
              <a:buChar char="●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lr>
                <a:srgbClr val="FFFFCC"/>
              </a:buClr>
              <a:buSzPct val="75000"/>
              <a:buChar char="●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057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58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59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60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61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62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63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06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075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76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77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78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79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80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81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083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091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92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93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94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95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96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97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0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106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107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108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109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110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111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112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114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1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124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125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126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127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128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129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130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13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3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68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8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1026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92" name="Freeform 1027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93" name="Freeform 1028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94" name="Freeform 1029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95" name="Freeform 1030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96" name="Oval 1031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97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98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20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3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49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12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12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5" r:id="rId34"/>
    <p:sldLayoutId id="2147483687" r:id="rId35"/>
    <p:sldLayoutId id="2147483688" r:id="rId36"/>
    <p:sldLayoutId id="2147483689" r:id="rId37"/>
    <p:sldLayoutId id="2147483690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2" r:id="rId47"/>
    <p:sldLayoutId id="2147483703" r:id="rId48"/>
    <p:sldLayoutId id="2147483704" r:id="rId49"/>
    <p:sldLayoutId id="2147483705" r:id="rId50"/>
    <p:sldLayoutId id="2147483706" r:id="rId51"/>
    <p:sldLayoutId id="2147483707" r:id="rId52"/>
    <p:sldLayoutId id="2147483708" r:id="rId53"/>
    <p:sldLayoutId id="2147483709" r:id="rId54"/>
    <p:sldLayoutId id="2147483711" r:id="rId55"/>
    <p:sldLayoutId id="2147483712" r:id="rId56"/>
    <p:sldLayoutId id="2147483713" r:id="rId57"/>
    <p:sldLayoutId id="2147483714" r:id="rId58"/>
    <p:sldLayoutId id="2147483715" r:id="rId59"/>
    <p:sldLayoutId id="2147483716" r:id="rId60"/>
    <p:sldLayoutId id="2147483717" r:id="rId61"/>
    <p:sldLayoutId id="2147483718" r:id="rId62"/>
    <p:sldLayoutId id="2147483719" r:id="rId63"/>
    <p:sldLayoutId id="2147483720" r:id="rId64"/>
    <p:sldLayoutId id="2147483722" r:id="rId65"/>
    <p:sldLayoutId id="2147483723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4" r:id="rId73"/>
    <p:sldLayoutId id="2147483735" r:id="rId74"/>
    <p:sldLayoutId id="2147483738" r:id="rId75"/>
    <p:sldLayoutId id="2147483739" r:id="rId76"/>
    <p:sldLayoutId id="2147483740" r:id="rId77"/>
    <p:sldLayoutId id="2147483741" r:id="rId78"/>
    <p:sldLayoutId id="2147483742" r:id="rId79"/>
    <p:sldLayoutId id="2147483743" r:id="rId80"/>
    <p:sldLayoutId id="2147483744" r:id="rId81"/>
    <p:sldLayoutId id="2147483745" r:id="rId82"/>
    <p:sldLayoutId id="2147483746" r:id="rId83"/>
    <p:sldLayoutId id="2147483747" r:id="rId84"/>
    <p:sldLayoutId id="2147483748" r:id="rId85"/>
    <p:sldLayoutId id="2147483749" r:id="rId86"/>
    <p:sldLayoutId id="2147483750" r:id="rId87"/>
    <p:sldLayoutId id="2147483751" r:id="rId88"/>
    <p:sldLayoutId id="2147483752" r:id="rId89"/>
    <p:sldLayoutId id="2147483753" r:id="rId90"/>
    <p:sldLayoutId id="2147483754" r:id="rId91"/>
    <p:sldLayoutId id="2147483755" r:id="rId92"/>
    <p:sldLayoutId id="2147483756" r:id="rId93"/>
    <p:sldLayoutId id="2147483757" r:id="rId94"/>
    <p:sldLayoutId id="2147483758" r:id="rId95"/>
    <p:sldLayoutId id="2147483759" r:id="rId96"/>
    <p:sldLayoutId id="2147483760" r:id="rId97"/>
    <p:sldLayoutId id="2147483761" r:id="rId98"/>
    <p:sldLayoutId id="2147483762" r:id="rId99"/>
    <p:sldLayoutId id="2147483763" r:id="rId100"/>
    <p:sldLayoutId id="2147483764" r:id="rId101"/>
    <p:sldLayoutId id="2147483765" r:id="rId102"/>
    <p:sldLayoutId id="2147483766" r:id="rId103"/>
    <p:sldLayoutId id="2147483768" r:id="rId104"/>
    <p:sldLayoutId id="2147483769" r:id="rId105"/>
    <p:sldLayoutId id="2147483770" r:id="rId106"/>
    <p:sldLayoutId id="2147483771" r:id="rId107"/>
    <p:sldLayoutId id="2147483772" r:id="rId108"/>
    <p:sldLayoutId id="2147483773" r:id="rId109"/>
    <p:sldLayoutId id="2147483774" r:id="rId110"/>
    <p:sldLayoutId id="2147483775" r:id="rId111"/>
    <p:sldLayoutId id="2147483776" r:id="rId112"/>
    <p:sldLayoutId id="2147483777" r:id="rId113"/>
    <p:sldLayoutId id="2147483778" r:id="rId114"/>
    <p:sldLayoutId id="2147483779" r:id="rId115"/>
    <p:sldLayoutId id="2147483780" r:id="rId116"/>
    <p:sldLayoutId id="2147483781" r:id="rId117"/>
    <p:sldLayoutId id="2147483782" r:id="rId118"/>
    <p:sldLayoutId id="2147483783" r:id="rId119"/>
    <p:sldLayoutId id="2147483784" r:id="rId12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4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3437"/>
            <a:ext cx="9144000" cy="6024564"/>
          </a:xfrm>
          <a:prstGeom prst="rect">
            <a:avLst/>
          </a:prstGeom>
          <a:ln w="12700">
            <a:miter lim="400000"/>
          </a:ln>
        </p:spPr>
      </p:pic>
      <p:sp>
        <p:nvSpPr>
          <p:cNvPr id="2025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0" y="-119063"/>
            <a:ext cx="9144000" cy="992188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ar-JO" dirty="0"/>
              <a:t>"سوف نراه"</a:t>
            </a:r>
            <a:endParaRPr dirty="0"/>
          </a:p>
        </p:txBody>
      </p:sp>
      <p:sp>
        <p:nvSpPr>
          <p:cNvPr id="2026" name="Rectangle 2"/>
          <p:cNvSpPr txBox="1"/>
          <p:nvPr/>
        </p:nvSpPr>
        <p:spPr>
          <a:xfrm>
            <a:off x="0" y="1154488"/>
            <a:ext cx="905256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800" b="1" i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ar-JO" i="0" dirty="0">
                <a:effectLst>
                  <a:glow rad="228600">
                    <a:schemeClr val="tx1">
                      <a:alpha val="77101"/>
                    </a:schemeClr>
                  </a:glow>
                </a:effectLst>
              </a:rPr>
              <a:t>غنتها ساندي باتي</a:t>
            </a:r>
            <a:endParaRPr i="0" dirty="0">
              <a:effectLst>
                <a:glow rad="228600">
                  <a:schemeClr val="tx1">
                    <a:alpha val="77101"/>
                  </a:schemeClr>
                </a:glow>
              </a:effectLst>
            </a:endParaRPr>
          </a:p>
        </p:txBody>
      </p:sp>
      <p:grpSp>
        <p:nvGrpSpPr>
          <p:cNvPr id="2" name="Rectangle 3">
            <a:extLst>
              <a:ext uri="{FF2B5EF4-FFF2-40B4-BE49-F238E27FC236}">
                <a16:creationId xmlns:a16="http://schemas.microsoft.com/office/drawing/2014/main" id="{A65EFD8B-D23B-3698-BC22-43ADF93CA6F0}"/>
              </a:ext>
            </a:extLst>
          </p:cNvPr>
          <p:cNvGrpSpPr/>
          <p:nvPr/>
        </p:nvGrpSpPr>
        <p:grpSpPr>
          <a:xfrm>
            <a:off x="-36514" y="6381326"/>
            <a:ext cx="9180516" cy="476675"/>
            <a:chOff x="-1" y="-1"/>
            <a:chExt cx="9180514" cy="476674"/>
          </a:xfrm>
        </p:grpSpPr>
        <p:sp>
          <p:nvSpPr>
            <p:cNvPr id="3" name="Rectangle">
              <a:extLst>
                <a:ext uri="{FF2B5EF4-FFF2-40B4-BE49-F238E27FC236}">
                  <a16:creationId xmlns:a16="http://schemas.microsoft.com/office/drawing/2014/main" id="{442A1292-67CA-C98A-25C3-FA5EAFF8675E}"/>
                </a:ext>
              </a:extLst>
            </p:cNvPr>
            <p:cNvSpPr/>
            <p:nvPr/>
          </p:nvSpPr>
          <p:spPr>
            <a:xfrm>
              <a:off x="-1" y="-1"/>
              <a:ext cx="9180514" cy="476674"/>
            </a:xfrm>
            <a:prstGeom prst="rect">
              <a:avLst/>
            </a:prstGeom>
            <a:solidFill>
              <a:srgbClr val="000514"/>
            </a:solidFill>
            <a:ln w="12700" cap="flat">
              <a:noFill/>
              <a:miter lim="400000"/>
            </a:ln>
            <a:effectLst>
              <a:outerShdw blurRad="63500" dist="35921" dir="2700000" rotWithShape="0">
                <a:srgbClr val="000514">
                  <a:alpha val="74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spcBef>
                  <a:spcPts val="50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د. ريك جريفيث•   الهيئة الانجيلية الثقافية- الأردن• BibleStudyDownloads.org">
              <a:extLst>
                <a:ext uri="{FF2B5EF4-FFF2-40B4-BE49-F238E27FC236}">
                  <a16:creationId xmlns:a16="http://schemas.microsoft.com/office/drawing/2014/main" id="{56F6E786-89EA-C2B9-175E-23A8BF018B84}"/>
                </a:ext>
              </a:extLst>
            </p:cNvPr>
            <p:cNvSpPr txBox="1"/>
            <p:nvPr/>
          </p:nvSpPr>
          <p:spPr>
            <a:xfrm>
              <a:off x="45719" y="38283"/>
              <a:ext cx="9089074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 rtl="1">
                <a:spcBef>
                  <a:spcPts val="400"/>
                </a:spcBef>
                <a:defRPr sz="2000" b="1">
                  <a:solidFill>
                    <a:schemeClr val="accent3">
                      <a:lumOff val="44000"/>
                    </a:schemeClr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 د. ريك جريفيث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•  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الهيئة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الانجيلية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الثقافية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الأردنBibleStudyDownloads.org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 •  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5" name="Rectangle 3"/>
          <p:cNvSpPr txBox="1">
            <a:spLocks noGrp="1"/>
          </p:cNvSpPr>
          <p:nvPr>
            <p:ph type="title" idx="4294967295"/>
          </p:nvPr>
        </p:nvSpPr>
        <p:spPr>
          <a:xfrm>
            <a:off x="228600" y="4572000"/>
            <a:ext cx="5562600" cy="2286000"/>
          </a:xfrm>
          <a:prstGeom prst="rect">
            <a:avLst/>
          </a:prstGeom>
          <a:effectLst>
            <a:outerShdw blurRad="63500" dist="35921" dir="2700000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ar-JO" dirty="0"/>
              <a:t>...وجهًا لوجه</a:t>
            </a:r>
            <a:br>
              <a:rPr dirty="0"/>
            </a:br>
            <a:r>
              <a:rPr lang="ar-JO" dirty="0"/>
              <a:t>ربنا ومخلصنا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925"/>
            <a:ext cx="9144000" cy="6892925"/>
          </a:xfrm>
          <a:prstGeom prst="rect">
            <a:avLst/>
          </a:prstGeom>
          <a:ln w="12700">
            <a:miter lim="400000"/>
          </a:ln>
        </p:spPr>
      </p:pic>
      <p:sp>
        <p:nvSpPr>
          <p:cNvPr id="2058" name="Rectangle 3"/>
          <p:cNvSpPr txBox="1">
            <a:spLocks noGrp="1"/>
          </p:cNvSpPr>
          <p:nvPr>
            <p:ph type="title" idx="4294967295"/>
          </p:nvPr>
        </p:nvSpPr>
        <p:spPr>
          <a:xfrm>
            <a:off x="838200" y="5562600"/>
            <a:ext cx="7772400" cy="1143000"/>
          </a:xfrm>
          <a:prstGeom prst="rect">
            <a:avLst/>
          </a:prstGeom>
          <a:effectLst>
            <a:outerShdw blurRad="63500" dist="35921" dir="2700000" rotWithShape="0">
              <a:srgbClr val="000000">
                <a:alpha val="74998"/>
              </a:srgbClr>
            </a:outerShdw>
          </a:effectLst>
        </p:spPr>
        <p:txBody>
          <a:bodyPr>
            <a:normAutofit fontScale="90000"/>
          </a:bodyPr>
          <a:lstStyle>
            <a:lvl1pPr defTabSz="768095">
              <a:defRPr sz="3696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ar-JO" dirty="0"/>
              <a:t>وستطلق الملائكة صيحة</a:t>
            </a:r>
            <a:br>
              <a:rPr lang="ar-JO" dirty="0"/>
            </a:br>
            <a:r>
              <a:rPr lang="ar-JO" dirty="0"/>
              <a:t>مجيئهِ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1" name="Rectangle 3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68095">
              <a:defRPr sz="3696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ar-JO" dirty="0"/>
              <a:t>وسينهض النائمون</a:t>
            </a:r>
            <a:br>
              <a:rPr lang="ar-JO" dirty="0"/>
            </a:br>
            <a:r>
              <a:rPr lang="ar-JO" dirty="0"/>
              <a:t>من أماكن سباتهم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4" name="Rectangle 3"/>
          <p:cNvSpPr txBox="1">
            <a:spLocks noGrp="1"/>
          </p:cNvSpPr>
          <p:nvPr>
            <p:ph type="title" idx="4294967295"/>
          </p:nvPr>
        </p:nvSpPr>
        <p:spPr>
          <a:xfrm>
            <a:off x="4760495" y="144379"/>
            <a:ext cx="4383505" cy="1143000"/>
          </a:xfrm>
          <a:prstGeom prst="rect">
            <a:avLst/>
          </a:prstGeom>
          <a:effectLst>
            <a:outerShdw blurRad="63500" dist="35921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>
            <a:normAutofit fontScale="90000"/>
          </a:bodyPr>
          <a:lstStyle>
            <a:lvl1pPr defTabSz="768095">
              <a:defRPr sz="3696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ar-JO" dirty="0"/>
              <a:t>وأولئك الباقون</a:t>
            </a:r>
            <a:br>
              <a:rPr lang="ar-JO" dirty="0"/>
            </a:br>
            <a:r>
              <a:rPr lang="ar-JO" dirty="0"/>
              <a:t>سيتغيّرون في لحظة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7" name="Rectangle 3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  <a:effectLst>
            <a:outerShdw blurRad="63500" dist="35921" dir="2700000" rotWithShape="0">
              <a:srgbClr val="000000">
                <a:alpha val="74998"/>
              </a:srgbClr>
            </a:outerShdw>
          </a:effectLst>
        </p:spPr>
        <p:txBody>
          <a:bodyPr>
            <a:normAutofit fontScale="90000"/>
          </a:bodyPr>
          <a:lstStyle/>
          <a:p>
            <a:pPr defTabSz="768095">
              <a:defRPr sz="3696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ar-JO" dirty="0"/>
              <a:t>وسنراه حينئدٍ</a:t>
            </a:r>
            <a:br>
              <a:rPr lang="ar-JO" dirty="0"/>
            </a:br>
            <a:r>
              <a:rPr lang="ar-JO" dirty="0"/>
              <a:t>وجهًا لوجه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0"/>
            <a:ext cx="9144000" cy="69088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0" name="Rectangle 3"/>
          <p:cNvSpPr txBox="1">
            <a:spLocks noGrp="1"/>
          </p:cNvSpPr>
          <p:nvPr>
            <p:ph type="title" idx="4294967295"/>
          </p:nvPr>
        </p:nvSpPr>
        <p:spPr>
          <a:xfrm>
            <a:off x="762000" y="42672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ar-JO" dirty="0"/>
              <a:t>سوف تراه</a:t>
            </a:r>
            <a:endParaRPr dirty="0"/>
          </a:p>
        </p:txBody>
      </p:sp>
      <p:sp>
        <p:nvSpPr>
          <p:cNvPr id="2071" name="Rectangle 3"/>
          <p:cNvSpPr txBox="1"/>
          <p:nvPr/>
        </p:nvSpPr>
        <p:spPr>
          <a:xfrm>
            <a:off x="807719" y="5444580"/>
            <a:ext cx="768096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ar-JO" dirty="0"/>
              <a:t>سوف نراه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413"/>
            <a:ext cx="4405313" cy="5208588"/>
          </a:xfrm>
          <a:prstGeom prst="rect">
            <a:avLst/>
          </a:prstGeom>
          <a:ln w="12700">
            <a:miter lim="400000"/>
          </a:ln>
        </p:spPr>
      </p:pic>
      <p:sp>
        <p:nvSpPr>
          <p:cNvPr id="2074" name="Rectangle 3"/>
          <p:cNvSpPr txBox="1">
            <a:spLocks noGrp="1"/>
          </p:cNvSpPr>
          <p:nvPr>
            <p:ph type="title" idx="4294967295"/>
          </p:nvPr>
        </p:nvSpPr>
        <p:spPr>
          <a:xfrm>
            <a:off x="3352800" y="609600"/>
            <a:ext cx="5105400" cy="22098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lang="ar-JO" dirty="0"/>
              <a:t>...وجهًا لوجه</a:t>
            </a:r>
            <a:br>
              <a:rPr dirty="0"/>
            </a:br>
            <a:r>
              <a:rPr lang="ar-JO" dirty="0"/>
              <a:t>في كل مجدهِ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925"/>
            <a:ext cx="9144000" cy="6892925"/>
          </a:xfrm>
          <a:prstGeom prst="rect">
            <a:avLst/>
          </a:prstGeom>
          <a:ln w="12700">
            <a:miter lim="400000"/>
          </a:ln>
        </p:spPr>
      </p:pic>
      <p:sp>
        <p:nvSpPr>
          <p:cNvPr id="2077" name="Rectangle 3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DFFF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ar-JO" dirty="0"/>
              <a:t>سوف نراه</a:t>
            </a:r>
            <a:endParaRPr dirty="0"/>
          </a:p>
        </p:txBody>
      </p:sp>
      <p:sp>
        <p:nvSpPr>
          <p:cNvPr id="2078" name="Rectangle 3"/>
          <p:cNvSpPr txBox="1"/>
          <p:nvPr/>
        </p:nvSpPr>
        <p:spPr>
          <a:xfrm>
            <a:off x="731519" y="1634580"/>
            <a:ext cx="768096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400" b="1">
                <a:solidFill>
                  <a:srgbClr val="FDFFF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ar-JO" dirty="0"/>
              <a:t>سوف نراه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" grpI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488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1" name="Rectangle 3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  <a:effectLst>
            <a:outerShdw blurRad="63500" dist="35921" dir="2700000" rotWithShape="0">
              <a:srgbClr val="000000">
                <a:alpha val="74998"/>
              </a:srgbClr>
            </a:outerShdw>
          </a:effectLst>
        </p:spPr>
        <p:txBody>
          <a:bodyPr>
            <a:normAutofit fontScale="90000"/>
          </a:bodyPr>
          <a:lstStyle/>
          <a:p>
            <a:pPr defTabSz="768095">
              <a:defRPr sz="3696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ar-JO" dirty="0"/>
              <a:t>...وجهًا لوجه</a:t>
            </a:r>
            <a:br>
              <a:rPr dirty="0"/>
            </a:br>
            <a:r>
              <a:rPr lang="ar-JO" dirty="0"/>
              <a:t>ربنا ومخلصنا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" y="836612"/>
            <a:ext cx="9144001" cy="6021389"/>
          </a:xfrm>
          <a:prstGeom prst="rect">
            <a:avLst/>
          </a:prstGeom>
          <a:ln w="12700">
            <a:miter lim="400000"/>
          </a:ln>
        </p:spPr>
      </p:pic>
      <p:sp>
        <p:nvSpPr>
          <p:cNvPr id="2084" name="Rectangle 3"/>
          <p:cNvSpPr txBox="1">
            <a:spLocks noGrp="1"/>
          </p:cNvSpPr>
          <p:nvPr>
            <p:ph type="title" idx="4294967295"/>
          </p:nvPr>
        </p:nvSpPr>
        <p:spPr>
          <a:xfrm>
            <a:off x="1274762" y="4572000"/>
            <a:ext cx="6629400" cy="2286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ar-JO" sz="4800" b="1" dirty="0">
                <a:solidFill>
                  <a:schemeClr val="accent3">
                    <a:lumOff val="44000"/>
                  </a:schemeClr>
                </a:solidFill>
                <a:effectLst>
                  <a:glow rad="228600">
                    <a:schemeClr val="tx1">
                      <a:alpha val="77101"/>
                    </a:schemeClr>
                  </a:glow>
                </a:effectLst>
                <a:latin typeface="Arial"/>
                <a:cs typeface="Arial"/>
              </a:rPr>
              <a:t>سوف نراه،</a:t>
            </a:r>
            <a:br>
              <a:rPr sz="4800" b="1" dirty="0">
                <a:solidFill>
                  <a:schemeClr val="accent3">
                    <a:lumOff val="44000"/>
                  </a:schemeClr>
                </a:solidFill>
                <a:effectLst>
                  <a:glow rad="228600">
                    <a:schemeClr val="tx1">
                      <a:alpha val="77101"/>
                    </a:schemeClr>
                  </a:glow>
                </a:effectLst>
                <a:latin typeface="Arial"/>
                <a:cs typeface="Arial"/>
              </a:rPr>
            </a:br>
            <a:r>
              <a:rPr lang="ar-JO" sz="4800" b="1" dirty="0">
                <a:solidFill>
                  <a:schemeClr val="accent3">
                    <a:lumOff val="44000"/>
                  </a:schemeClr>
                </a:solidFill>
                <a:effectLst>
                  <a:glow rad="228600">
                    <a:schemeClr val="tx1">
                      <a:alpha val="77101"/>
                    </a:schemeClr>
                  </a:glow>
                </a:effectLst>
                <a:latin typeface="Arial"/>
                <a:cs typeface="Arial"/>
              </a:rPr>
              <a:t>ربنا ومخلصنا!</a:t>
            </a:r>
            <a:endParaRPr sz="4800" b="1" dirty="0">
              <a:solidFill>
                <a:schemeClr val="accent3">
                  <a:lumOff val="44000"/>
                </a:schemeClr>
              </a:solidFill>
              <a:effectLst>
                <a:glow rad="228600">
                  <a:schemeClr val="tx1">
                    <a:alpha val="77101"/>
                  </a:schemeClr>
                </a:glo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9" name="Rectangle 3"/>
          <p:cNvSpPr txBox="1">
            <a:spLocks noGrp="1"/>
          </p:cNvSpPr>
          <p:nvPr>
            <p:ph type="title" idx="4294967295"/>
          </p:nvPr>
        </p:nvSpPr>
        <p:spPr>
          <a:xfrm>
            <a:off x="3200400" y="4191000"/>
            <a:ext cx="3505200" cy="2362200"/>
          </a:xfrm>
          <a:prstGeom prst="rect">
            <a:avLst/>
          </a:prstGeom>
          <a:effectLst>
            <a:outerShdw blurRad="63500" dist="35921" dir="2700000" rotWithShape="0">
              <a:srgbClr val="000000">
                <a:alpha val="74998"/>
              </a:srgbClr>
            </a:outerShdw>
          </a:effectLst>
        </p:spPr>
        <p:txBody>
          <a:bodyPr anchor="t"/>
          <a:lstStyle>
            <a:lvl1pPr algn="l">
              <a:lnSpc>
                <a:spcPct val="90000"/>
              </a:lnSpc>
              <a:spcBef>
                <a:spcPts val="1000"/>
              </a:spcBef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ar-JO" dirty="0"/>
              <a:t>ستنفتح</a:t>
            </a:r>
            <a:br>
              <a:rPr lang="ar-JO" dirty="0"/>
            </a:br>
            <a:r>
              <a:rPr lang="ar-JO" dirty="0"/>
              <a:t>السموات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9144000" cy="6867248"/>
          </a:xfrm>
          <a:prstGeom prst="rect">
            <a:avLst/>
          </a:prstGeom>
          <a:ln w="12700">
            <a:miter lim="400000"/>
          </a:ln>
        </p:spPr>
      </p:pic>
      <p:sp>
        <p:nvSpPr>
          <p:cNvPr id="2087" name="Rectangle 3"/>
          <p:cNvSpPr txBox="1">
            <a:spLocks noGrp="1"/>
          </p:cNvSpPr>
          <p:nvPr>
            <p:ph type="title" idx="4294967295"/>
          </p:nvPr>
        </p:nvSpPr>
        <p:spPr>
          <a:xfrm>
            <a:off x="2514600" y="4572000"/>
            <a:ext cx="6629400" cy="2286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ar-JO" sz="4800" dirty="0">
                <a:effectLst>
                  <a:glow rad="228600">
                    <a:schemeClr val="tx1">
                      <a:alpha val="77101"/>
                    </a:schemeClr>
                  </a:glow>
                </a:effectLst>
              </a:rPr>
              <a:t>... ربنا ومخلصنا!</a:t>
            </a:r>
            <a:endParaRPr sz="4800" dirty="0">
              <a:effectLst>
                <a:glow rad="228600">
                  <a:schemeClr val="tx1">
                    <a:alpha val="77101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533400" y="-1139825"/>
            <a:ext cx="8229600" cy="1139825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rotWithShape="0">
                    <a:schemeClr val="accent3">
                      <a:lumOff val="44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Black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2" name="Rectangle 3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7924800" cy="37338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sz="60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 hangingPunct="0"/>
            <a:r>
              <a:rPr lang="ar-JO" sz="4800" dirty="0">
                <a:effectLst>
                  <a:glow rad="228600">
                    <a:schemeClr val="tx1">
                      <a:alpha val="77101"/>
                    </a:schemeClr>
                  </a:glow>
                </a:effectLst>
                <a:latin typeface="Arial"/>
                <a:cs typeface="Arial"/>
              </a:rPr>
              <a:t>سنعيش إلى الأبد</a:t>
            </a:r>
            <a:br>
              <a:rPr lang="ar-JO" sz="4800" dirty="0">
                <a:effectLst>
                  <a:glow rad="228600">
                    <a:schemeClr val="tx1">
                      <a:alpha val="77101"/>
                    </a:schemeClr>
                  </a:glow>
                </a:effectLst>
                <a:latin typeface="Arial"/>
                <a:cs typeface="Arial"/>
              </a:rPr>
            </a:br>
            <a:r>
              <a:rPr lang="ar-JO" sz="4800" dirty="0">
                <a:effectLst>
                  <a:glow rad="228600">
                    <a:schemeClr val="tx1">
                      <a:alpha val="77101"/>
                    </a:schemeClr>
                  </a:glow>
                </a:effectLst>
                <a:latin typeface="Arial"/>
                <a:cs typeface="Arial"/>
              </a:rPr>
              <a:t>مع الذي رمى</a:t>
            </a:r>
            <a:br>
              <a:rPr lang="ar-JO" sz="4800" dirty="0">
                <a:effectLst>
                  <a:glow rad="228600">
                    <a:schemeClr val="tx1">
                      <a:alpha val="77101"/>
                    </a:schemeClr>
                  </a:glow>
                </a:effectLst>
                <a:latin typeface="Arial"/>
                <a:cs typeface="Arial"/>
              </a:rPr>
            </a:br>
            <a:r>
              <a:rPr lang="ar-JO" sz="4800" dirty="0">
                <a:effectLst>
                  <a:glow rad="228600">
                    <a:schemeClr val="tx1">
                      <a:alpha val="77101"/>
                    </a:schemeClr>
                  </a:glow>
                </a:effectLst>
                <a:latin typeface="Arial"/>
                <a:cs typeface="Arial"/>
              </a:rPr>
              <a:t>النجوم في الفضاء!</a:t>
            </a:r>
            <a:endParaRPr sz="4800" dirty="0">
              <a:effectLst>
                <a:glow rad="228600">
                  <a:schemeClr val="tx1">
                    <a:alpha val="77101"/>
                  </a:schemeClr>
                </a:glo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Title 1"/>
          <p:cNvSpPr txBox="1">
            <a:spLocks noGrp="1"/>
          </p:cNvSpPr>
          <p:nvPr>
            <p:ph type="title"/>
          </p:nvPr>
        </p:nvSpPr>
        <p:spPr>
          <a:xfrm>
            <a:off x="9143999" y="1417637"/>
            <a:ext cx="2678876" cy="2522153"/>
          </a:xfrm>
          <a:prstGeom prst="rect">
            <a:avLst/>
          </a:prstGeom>
        </p:spPr>
        <p:txBody>
          <a:bodyPr/>
          <a:lstStyle/>
          <a:p>
            <a:r>
              <a:t>Black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" name="Rectangle 1026"/>
          <p:cNvSpPr txBox="1"/>
          <p:nvPr/>
        </p:nvSpPr>
        <p:spPr>
          <a:xfrm>
            <a:off x="45719" y="37958"/>
            <a:ext cx="9052562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150" rtl="1">
              <a:defRPr sz="36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 marL="0" marR="0" lvl="0" indent="0" algn="ctr" defTabSz="45715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 dirty="0" err="1">
                <a:ln>
                  <a:noFill/>
                </a:ln>
                <a:solidFill>
                  <a:srgbClr val="8F8F8F">
                    <a:lumOff val="44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احصل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8F8F8F">
                    <a:lumOff val="44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3600" b="1" i="0" u="none" strike="noStrike" kern="0" cap="none" spc="0" normalizeH="0" baseline="0" noProof="0" dirty="0" err="1">
                <a:ln>
                  <a:noFill/>
                </a:ln>
                <a:solidFill>
                  <a:srgbClr val="8F8F8F">
                    <a:lumOff val="44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علي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8F8F8F">
                    <a:lumOff val="44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3600" b="1" i="0" u="none" strike="noStrike" kern="0" cap="none" spc="0" normalizeH="0" baseline="0" noProof="0" dirty="0" err="1">
                <a:ln>
                  <a:noFill/>
                </a:ln>
                <a:solidFill>
                  <a:srgbClr val="8F8F8F">
                    <a:lumOff val="44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هذا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8F8F8F">
                    <a:lumOff val="44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3600" b="1" i="0" u="none" strike="noStrike" kern="0" cap="none" spc="0" normalizeH="0" baseline="0" noProof="0" dirty="0" err="1">
                <a:ln>
                  <a:noFill/>
                </a:ln>
                <a:solidFill>
                  <a:srgbClr val="8F8F8F">
                    <a:lumOff val="44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العرض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8F8F8F">
                    <a:lumOff val="44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3600" b="1" i="0" u="none" strike="noStrike" kern="0" cap="none" spc="0" normalizeH="0" baseline="0" noProof="0" dirty="0" err="1">
                <a:ln>
                  <a:noFill/>
                </a:ln>
                <a:solidFill>
                  <a:srgbClr val="8F8F8F">
                    <a:lumOff val="44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مجانا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8F8F8F">
                    <a:lumOff val="44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!</a:t>
            </a:r>
          </a:p>
        </p:txBody>
      </p:sp>
      <p:pic>
        <p:nvPicPr>
          <p:cNvPr id="3385" name="Picture 7" descr="Picture 7"/>
          <p:cNvPicPr>
            <a:picLocks noChangeAspect="1"/>
          </p:cNvPicPr>
          <p:nvPr/>
        </p:nvPicPr>
        <p:blipFill>
          <a:blip r:embed="rId4"/>
          <a:srcRect t="2841"/>
          <a:stretch>
            <a:fillRect/>
          </a:stretch>
        </p:blipFill>
        <p:spPr>
          <a:xfrm>
            <a:off x="-44174" y="636980"/>
            <a:ext cx="9232349" cy="5650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6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23" y="2222339"/>
            <a:ext cx="6153213" cy="3483595"/>
          </a:xfrm>
          <a:prstGeom prst="rect">
            <a:avLst/>
          </a:prstGeom>
          <a:ln w="12700">
            <a:miter lim="400000"/>
          </a:ln>
        </p:spPr>
      </p:pic>
      <p:sp>
        <p:nvSpPr>
          <p:cNvPr id="3387" name="Rectangle 1026"/>
          <p:cNvSpPr txBox="1"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pPr defTabSz="877823">
              <a:defRPr sz="3839" b="1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rPr b="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ＭＳ Ｐゴシック"/>
              </a:rPr>
              <a:t>علم</a:t>
            </a:r>
            <a:r>
              <a:rPr b="0" dirty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ＭＳ Ｐゴシック"/>
              </a:rPr>
              <a:t> الأخرويات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68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BibleStudyDownloads.org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8" fill="hold" grpId="0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000" fill="hold"/>
                                        <p:tgtEl>
                                          <p:spTgt spid="3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1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" grpId="0" animBg="1" advAuto="0"/>
      <p:bldP spid="3386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ln w="12700">
            <a:miter lim="400000"/>
          </a:ln>
        </p:spPr>
      </p:pic>
      <p:sp>
        <p:nvSpPr>
          <p:cNvPr id="2032" name="Rectangle 3"/>
          <p:cNvSpPr txBox="1"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ar-JO" sz="4800" dirty="0">
                <a:effectLst>
                  <a:glow rad="228600">
                    <a:schemeClr val="tx1">
                      <a:alpha val="77101"/>
                    </a:schemeClr>
                  </a:glow>
                </a:effectLst>
              </a:rPr>
              <a:t>تحضيرًا لدخولهِ... </a:t>
            </a:r>
            <a:endParaRPr sz="4800" dirty="0">
              <a:effectLst>
                <a:glow rad="228600">
                  <a:schemeClr val="tx1">
                    <a:alpha val="77101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5" name="Rectangle 3"/>
          <p:cNvSpPr txBox="1">
            <a:spLocks noGrp="1"/>
          </p:cNvSpPr>
          <p:nvPr>
            <p:ph type="title"/>
          </p:nvPr>
        </p:nvSpPr>
        <p:spPr>
          <a:xfrm>
            <a:off x="5334000" y="381000"/>
            <a:ext cx="3581400" cy="6308725"/>
          </a:xfrm>
          <a:prstGeom prst="rect">
            <a:avLst/>
          </a:prstGeom>
          <a:effectLst>
            <a:outerShdw blurRad="63500" dist="35921" dir="2700000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</a:defRPr>
            </a:pPr>
            <a:r>
              <a:rPr lang="ar-JO" dirty="0"/>
              <a:t>ستصفق</a:t>
            </a:r>
            <a:br>
              <a:rPr lang="ar-JO" dirty="0"/>
            </a:br>
            <a:r>
              <a:rPr lang="ar-JO" dirty="0"/>
              <a:t>له النجوم</a:t>
            </a:r>
            <a:br>
              <a:rPr lang="ar-JO" dirty="0"/>
            </a:br>
            <a:r>
              <a:rPr lang="ar-JO" dirty="0"/>
              <a:t>برعود</a:t>
            </a:r>
            <a:br>
              <a:rPr lang="ar-JO" dirty="0"/>
            </a:br>
            <a:r>
              <a:rPr lang="ar-JO" dirty="0"/>
              <a:t>التسبيح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8" name="Rectangle 3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2743200" cy="6553200"/>
          </a:xfrm>
          <a:prstGeom prst="rect">
            <a:avLst/>
          </a:prstGeom>
          <a:effectLst>
            <a:outerShdw blurRad="63500" dist="35921" dir="2700000" rotWithShape="0">
              <a:srgbClr val="000000">
                <a:alpha val="74998"/>
              </a:srgbClr>
            </a:outerShdw>
          </a:effectLst>
        </p:spPr>
        <p:txBody>
          <a:bodyPr/>
          <a:lstStyle>
            <a:lvl1pPr algn="l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ar-JO" dirty="0"/>
              <a:t>النور</a:t>
            </a:r>
            <a:br>
              <a:rPr lang="ar-JO" dirty="0"/>
            </a:br>
            <a:r>
              <a:rPr lang="ar-JO" dirty="0"/>
              <a:t>العذب</a:t>
            </a:r>
            <a:br>
              <a:rPr lang="ar-JO" dirty="0"/>
            </a:br>
            <a:r>
              <a:rPr lang="ar-JO" dirty="0"/>
              <a:t>في</a:t>
            </a:r>
            <a:br>
              <a:rPr lang="ar-JO" dirty="0"/>
            </a:br>
            <a:r>
              <a:rPr lang="ar-JO" dirty="0"/>
              <a:t>عينية</a:t>
            </a:r>
            <a:br>
              <a:rPr lang="ar-JO" dirty="0"/>
            </a:br>
            <a:r>
              <a:rPr lang="ar-JO" dirty="0"/>
              <a:t>سيقوّي</a:t>
            </a:r>
            <a:br>
              <a:rPr lang="ar-JO" dirty="0"/>
            </a:br>
            <a:r>
              <a:rPr lang="ar-JO" dirty="0"/>
              <a:t>الذين</a:t>
            </a:r>
            <a:br>
              <a:rPr lang="ar-JO" dirty="0"/>
            </a:br>
            <a:r>
              <a:rPr lang="ar-JO" dirty="0"/>
              <a:t>ينتظرونه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1" name="Rectangle 3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  <a:effectLst>
            <a:outerShdw blurRad="63500" dist="35921" dir="2700000" rotWithShape="0">
              <a:srgbClr val="000000">
                <a:alpha val="74998"/>
              </a:srgbClr>
            </a:outerShdw>
          </a:effectLst>
        </p:spPr>
        <p:txBody>
          <a:bodyPr>
            <a:normAutofit/>
          </a:bodyPr>
          <a:lstStyle>
            <a:lvl1pPr defTabSz="768095">
              <a:defRPr sz="3696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ar-JO" dirty="0"/>
              <a:t>وسنراه حينئذ وجهًا لوجه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4" name="Rectangle 3"/>
          <p:cNvSpPr txBox="1">
            <a:spLocks noGrp="1"/>
          </p:cNvSpPr>
          <p:nvPr>
            <p:ph type="title" idx="4294967295"/>
          </p:nvPr>
        </p:nvSpPr>
        <p:spPr>
          <a:xfrm>
            <a:off x="762000" y="4953000"/>
            <a:ext cx="7772400" cy="762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ar-JO" sz="4800" dirty="0">
                <a:effectLst>
                  <a:glow rad="228600">
                    <a:schemeClr val="tx1">
                      <a:alpha val="77101"/>
                    </a:schemeClr>
                  </a:glow>
                </a:effectLst>
              </a:rPr>
              <a:t>سوف نراه</a:t>
            </a:r>
            <a:endParaRPr sz="4800" dirty="0">
              <a:effectLst>
                <a:glow rad="228600">
                  <a:schemeClr val="tx1">
                    <a:alpha val="77101"/>
                  </a:schemeClr>
                </a:glow>
              </a:effectLst>
            </a:endParaRPr>
          </a:p>
        </p:txBody>
      </p:sp>
      <p:sp>
        <p:nvSpPr>
          <p:cNvPr id="2045" name="Rectangle 3"/>
          <p:cNvSpPr txBox="1"/>
          <p:nvPr/>
        </p:nvSpPr>
        <p:spPr>
          <a:xfrm>
            <a:off x="807719" y="5604302"/>
            <a:ext cx="768096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800" b="1">
                <a:solidFill>
                  <a:schemeClr val="accent3">
                    <a:lumOff val="44000"/>
                  </a:schemeClr>
                </a:solidFill>
                <a:effectLst>
                  <a:glow rad="228600">
                    <a:schemeClr val="tx1">
                      <a:alpha val="77101"/>
                    </a:schemeClr>
                  </a:glow>
                </a:effectLst>
                <a:latin typeface="Arial"/>
                <a:ea typeface="Arial"/>
                <a:cs typeface="Arial"/>
              </a:defRPr>
            </a:lvl1pPr>
            <a:lvl2pPr indent="0" algn="ctr">
              <a:defRPr sz="4400"/>
            </a:lvl2pPr>
            <a:lvl3pPr indent="0" algn="ctr">
              <a:defRPr sz="4400"/>
            </a:lvl3pPr>
            <a:lvl4pPr indent="0" algn="ctr">
              <a:defRPr sz="4400"/>
            </a:lvl4pPr>
            <a:lvl5pPr indent="0" algn="ctr">
              <a:defRPr sz="4400"/>
            </a:lvl5pPr>
            <a:lvl6pPr indent="457200" algn="ctr">
              <a:defRPr sz="4400"/>
            </a:lvl6pPr>
            <a:lvl7pPr indent="914400" algn="ctr">
              <a:defRPr sz="4400"/>
            </a:lvl7pPr>
            <a:lvl8pPr indent="1371600" algn="ctr">
              <a:defRPr sz="4400"/>
            </a:lvl8pPr>
            <a:lvl9pPr indent="1828800" algn="ctr">
              <a:defRPr sz="4400"/>
            </a:lvl9pPr>
          </a:lstStyle>
          <a:p>
            <a:r>
              <a:rPr lang="ar-JO" dirty="0"/>
              <a:t>سوف نراه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5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12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8" name="Rectangle 3"/>
          <p:cNvSpPr txBox="1">
            <a:spLocks noGrp="1"/>
          </p:cNvSpPr>
          <p:nvPr>
            <p:ph type="title" idx="4294967295"/>
          </p:nvPr>
        </p:nvSpPr>
        <p:spPr>
          <a:xfrm>
            <a:off x="685800" y="4495800"/>
            <a:ext cx="7924800" cy="19812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lang="ar-JO" dirty="0"/>
              <a:t>...وجهًا لوجه</a:t>
            </a:r>
            <a:br>
              <a:rPr dirty="0"/>
            </a:br>
            <a:r>
              <a:rPr lang="ar-JO" dirty="0"/>
              <a:t>في كل مجده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1" name="Rectangle 3"/>
          <p:cNvSpPr txBox="1">
            <a:spLocks noGrp="1"/>
          </p:cNvSpPr>
          <p:nvPr>
            <p:ph type="title" idx="4294967295"/>
          </p:nvPr>
        </p:nvSpPr>
        <p:spPr>
          <a:xfrm>
            <a:off x="2743200" y="1371600"/>
            <a:ext cx="3962400" cy="1905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ar-JO" dirty="0"/>
              <a:t>سوف</a:t>
            </a:r>
            <a:br>
              <a:rPr lang="ar-JO" dirty="0"/>
            </a:br>
            <a:r>
              <a:rPr lang="ar-JO" dirty="0"/>
              <a:t>نراه</a:t>
            </a:r>
            <a:endParaRPr dirty="0"/>
          </a:p>
        </p:txBody>
      </p:sp>
      <p:sp>
        <p:nvSpPr>
          <p:cNvPr id="2052" name="Rectangle 3"/>
          <p:cNvSpPr txBox="1"/>
          <p:nvPr/>
        </p:nvSpPr>
        <p:spPr>
          <a:xfrm>
            <a:off x="2788919" y="3505825"/>
            <a:ext cx="3870962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ar-JO" dirty="0"/>
              <a:t>سوف</a:t>
            </a:r>
          </a:p>
          <a:p>
            <a:r>
              <a:rPr lang="ar-JO" dirty="0"/>
              <a:t>نراه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1" build="p" bldLvl="5" animBg="1" advAuto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Blank Presentation">
    <a:dk1>
      <a:srgbClr val="000000"/>
    </a:dk1>
    <a:lt1>
      <a:srgbClr val="FFFFFF"/>
    </a:lt1>
    <a:dk2>
      <a:srgbClr val="A7A7A7"/>
    </a:dk2>
    <a:lt2>
      <a:srgbClr val="535353"/>
    </a:lt2>
    <a:accent1>
      <a:srgbClr val="00CC99"/>
    </a:accent1>
    <a:accent2>
      <a:srgbClr val="3333CC"/>
    </a:accent2>
    <a:accent3>
      <a:srgbClr val="8F8F8F"/>
    </a:accent3>
    <a:accent4>
      <a:srgbClr val="707070"/>
    </a:accent4>
    <a:accent5>
      <a:srgbClr val="AAE2CA"/>
    </a:accent5>
    <a:accent6>
      <a:srgbClr val="2D2DB9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167</Words>
  <Application>Microsoft Macintosh PowerPoint</Application>
  <PresentationFormat>On-screen Show (4:3)</PresentationFormat>
  <Paragraphs>39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Comic Sans MS</vt:lpstr>
      <vt:lpstr>Times New Roman</vt:lpstr>
      <vt:lpstr>Blank Presentation</vt:lpstr>
      <vt:lpstr>"سوف نراه"</vt:lpstr>
      <vt:lpstr>ستنفتح السموات</vt:lpstr>
      <vt:lpstr>تحضيرًا لدخولهِ... </vt:lpstr>
      <vt:lpstr>ستصفق له النجوم برعود التسبيح</vt:lpstr>
      <vt:lpstr>النور العذب في عينية سيقوّي الذين ينتظرونه</vt:lpstr>
      <vt:lpstr>وسنراه حينئذ وجهًا لوجه</vt:lpstr>
      <vt:lpstr>سوف نراه</vt:lpstr>
      <vt:lpstr>...وجهًا لوجه في كل مجده</vt:lpstr>
      <vt:lpstr>سوف نراه</vt:lpstr>
      <vt:lpstr>...وجهًا لوجه ربنا ومخلصنا</vt:lpstr>
      <vt:lpstr>وستطلق الملائكة صيحة مجيئهِ</vt:lpstr>
      <vt:lpstr>وسينهض النائمون من أماكن سباتهم</vt:lpstr>
      <vt:lpstr>وأولئك الباقون سيتغيّرون في لحظة</vt:lpstr>
      <vt:lpstr>وسنراه حينئدٍ وجهًا لوجه</vt:lpstr>
      <vt:lpstr>سوف تراه</vt:lpstr>
      <vt:lpstr>...وجهًا لوجه في كل مجدهِ</vt:lpstr>
      <vt:lpstr>سوف نراه</vt:lpstr>
      <vt:lpstr>...وجهًا لوجه ربنا ومخلصنا</vt:lpstr>
      <vt:lpstr>سوف نراه، ربنا ومخلصنا!</vt:lpstr>
      <vt:lpstr>... ربنا ومخلصنا!</vt:lpstr>
      <vt:lpstr>Black</vt:lpstr>
      <vt:lpstr>سنعيش إلى الأبد مع الذي رمى النجوم في الفضاء!</vt:lpstr>
      <vt:lpstr>Black</vt:lpstr>
      <vt:lpstr>علم الأخرويات  • 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عودة المسيح</dc:title>
  <dc:creator>Ramzi Nari</dc:creator>
  <cp:lastModifiedBy>Rick Griffith</cp:lastModifiedBy>
  <cp:revision>69</cp:revision>
  <dcterms:modified xsi:type="dcterms:W3CDTF">2024-01-06T05:45:08Z</dcterms:modified>
</cp:coreProperties>
</file>