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theme/theme18.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9.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0.xml" ContentType="application/vnd.openxmlformats-officedocument.theme+xml"/>
  <Override PartName="/ppt/slideLayouts/slideLayout205.xml" ContentType="application/vnd.openxmlformats-officedocument.presentationml.slideLayout+xml"/>
  <Override PartName="/ppt/theme/theme21.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2.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3.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4.xml" ContentType="application/vnd.openxmlformats-officedocument.theme+xml"/>
  <Override PartName="/ppt/slideLayouts/slideLayout239.xml" ContentType="application/vnd.openxmlformats-officedocument.presentationml.slideLayout+xml"/>
  <Override PartName="/ppt/theme/theme25.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6.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7.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8.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9.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30.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1.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32.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3.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4.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5.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6.xml" ContentType="application/vnd.openxmlformats-officedocument.theme+xml"/>
  <Override PartName="/ppt/slideLayouts/slideLayout359.xml" ContentType="application/vnd.openxmlformats-officedocument.presentationml.slideLayout+xml"/>
  <Override PartName="/ppt/theme/theme37.xml" ContentType="application/vnd.openxmlformats-officedocument.theme+xml"/>
  <Override PartName="/ppt/theme/theme3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3.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4.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5.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6.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heme/themeOverride7.xml" ContentType="application/vnd.openxmlformats-officedocument.themeOverr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tags/tag1.xml" ContentType="application/vnd.openxmlformats-officedocument.presentationml.tags+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ags/tag2.xml" ContentType="application/vnd.openxmlformats-officedocument.presentationml.tags+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3" r:id="rId2"/>
    <p:sldMasterId id="2147483651" r:id="rId3"/>
    <p:sldMasterId id="2147483650" r:id="rId4"/>
    <p:sldMasterId id="2147483839" r:id="rId5"/>
    <p:sldMasterId id="2147483853" r:id="rId6"/>
    <p:sldMasterId id="2147483865" r:id="rId7"/>
    <p:sldMasterId id="2147483877" r:id="rId8"/>
    <p:sldMasterId id="2147483891" r:id="rId9"/>
    <p:sldMasterId id="2147484147" r:id="rId10"/>
    <p:sldMasterId id="2147484650" r:id="rId11"/>
    <p:sldMasterId id="2147485036" r:id="rId12"/>
    <p:sldMasterId id="2147485050" r:id="rId13"/>
    <p:sldMasterId id="2147485052" r:id="rId14"/>
    <p:sldMasterId id="2147485068" r:id="rId15"/>
    <p:sldMasterId id="2147485092" r:id="rId16"/>
    <p:sldMasterId id="2147485130" r:id="rId17"/>
    <p:sldMasterId id="2147485142" r:id="rId18"/>
    <p:sldMasterId id="2147485144" r:id="rId19"/>
    <p:sldMasterId id="2147485158" r:id="rId20"/>
    <p:sldMasterId id="2147485172" r:id="rId21"/>
    <p:sldMasterId id="2147485174" r:id="rId22"/>
    <p:sldMasterId id="2147485186" r:id="rId23"/>
    <p:sldMasterId id="2147485198" r:id="rId24"/>
    <p:sldMasterId id="2147485210" r:id="rId25"/>
    <p:sldMasterId id="2147485212" r:id="rId26"/>
    <p:sldMasterId id="2147485224" r:id="rId27"/>
    <p:sldMasterId id="2147485228" r:id="rId28"/>
    <p:sldMasterId id="2147485243" r:id="rId29"/>
    <p:sldMasterId id="2147485255" r:id="rId30"/>
    <p:sldMasterId id="2147485268" r:id="rId31"/>
    <p:sldMasterId id="2147485282" r:id="rId32"/>
    <p:sldMasterId id="2147485294" r:id="rId33"/>
    <p:sldMasterId id="2147485308" r:id="rId34"/>
    <p:sldMasterId id="2147485320" r:id="rId35"/>
    <p:sldMasterId id="2147485332" r:id="rId36"/>
    <p:sldMasterId id="2147485344" r:id="rId37"/>
  </p:sldMasterIdLst>
  <p:notesMasterIdLst>
    <p:notesMasterId r:id="rId187"/>
  </p:notesMasterIdLst>
  <p:sldIdLst>
    <p:sldId id="621" r:id="rId38"/>
    <p:sldId id="392" r:id="rId39"/>
    <p:sldId id="393" r:id="rId40"/>
    <p:sldId id="394" r:id="rId41"/>
    <p:sldId id="395" r:id="rId42"/>
    <p:sldId id="376" r:id="rId43"/>
    <p:sldId id="377" r:id="rId44"/>
    <p:sldId id="378" r:id="rId45"/>
    <p:sldId id="379" r:id="rId46"/>
    <p:sldId id="445" r:id="rId47"/>
    <p:sldId id="381" r:id="rId48"/>
    <p:sldId id="266" r:id="rId49"/>
    <p:sldId id="5435" r:id="rId50"/>
    <p:sldId id="5436" r:id="rId51"/>
    <p:sldId id="359" r:id="rId52"/>
    <p:sldId id="5257" r:id="rId53"/>
    <p:sldId id="5258" r:id="rId54"/>
    <p:sldId id="5259" r:id="rId55"/>
    <p:sldId id="5260" r:id="rId56"/>
    <p:sldId id="5261" r:id="rId57"/>
    <p:sldId id="5262" r:id="rId58"/>
    <p:sldId id="5263" r:id="rId59"/>
    <p:sldId id="5264" r:id="rId60"/>
    <p:sldId id="5265" r:id="rId61"/>
    <p:sldId id="5438" r:id="rId62"/>
    <p:sldId id="317" r:id="rId63"/>
    <p:sldId id="5575" r:id="rId64"/>
    <p:sldId id="5266" r:id="rId65"/>
    <p:sldId id="561" r:id="rId66"/>
    <p:sldId id="5267" r:id="rId67"/>
    <p:sldId id="5361" r:id="rId68"/>
    <p:sldId id="5362" r:id="rId69"/>
    <p:sldId id="5439" r:id="rId70"/>
    <p:sldId id="5574" r:id="rId71"/>
    <p:sldId id="627" r:id="rId72"/>
    <p:sldId id="5440" r:id="rId73"/>
    <p:sldId id="628" r:id="rId74"/>
    <p:sldId id="5441" r:id="rId75"/>
    <p:sldId id="5268" r:id="rId76"/>
    <p:sldId id="5269" r:id="rId77"/>
    <p:sldId id="5270" r:id="rId78"/>
    <p:sldId id="5442" r:id="rId79"/>
    <p:sldId id="5443" r:id="rId80"/>
    <p:sldId id="5444" r:id="rId81"/>
    <p:sldId id="4882" r:id="rId82"/>
    <p:sldId id="5271" r:id="rId83"/>
    <p:sldId id="5272" r:id="rId84"/>
    <p:sldId id="5445" r:id="rId85"/>
    <p:sldId id="5446" r:id="rId86"/>
    <p:sldId id="5447" r:id="rId87"/>
    <p:sldId id="5448" r:id="rId88"/>
    <p:sldId id="5449" r:id="rId89"/>
    <p:sldId id="5450" r:id="rId90"/>
    <p:sldId id="5451" r:id="rId91"/>
    <p:sldId id="5452" r:id="rId92"/>
    <p:sldId id="633" r:id="rId93"/>
    <p:sldId id="5453" r:id="rId94"/>
    <p:sldId id="634" r:id="rId95"/>
    <p:sldId id="5454" r:id="rId96"/>
    <p:sldId id="5455" r:id="rId97"/>
    <p:sldId id="5456" r:id="rId98"/>
    <p:sldId id="5457" r:id="rId99"/>
    <p:sldId id="635" r:id="rId100"/>
    <p:sldId id="636" r:id="rId101"/>
    <p:sldId id="5458" r:id="rId102"/>
    <p:sldId id="5459" r:id="rId103"/>
    <p:sldId id="5460" r:id="rId104"/>
    <p:sldId id="5461" r:id="rId105"/>
    <p:sldId id="637" r:id="rId106"/>
    <p:sldId id="638" r:id="rId107"/>
    <p:sldId id="639" r:id="rId108"/>
    <p:sldId id="640" r:id="rId109"/>
    <p:sldId id="641" r:id="rId110"/>
    <p:sldId id="642" r:id="rId111"/>
    <p:sldId id="643" r:id="rId112"/>
    <p:sldId id="5462" r:id="rId113"/>
    <p:sldId id="5463" r:id="rId114"/>
    <p:sldId id="5464" r:id="rId115"/>
    <p:sldId id="5465" r:id="rId116"/>
    <p:sldId id="5466" r:id="rId117"/>
    <p:sldId id="5467" r:id="rId118"/>
    <p:sldId id="5468" r:id="rId119"/>
    <p:sldId id="5469" r:id="rId120"/>
    <p:sldId id="5470" r:id="rId121"/>
    <p:sldId id="5471" r:id="rId122"/>
    <p:sldId id="5472" r:id="rId123"/>
    <p:sldId id="5473" r:id="rId124"/>
    <p:sldId id="5474" r:id="rId125"/>
    <p:sldId id="644" r:id="rId126"/>
    <p:sldId id="645" r:id="rId127"/>
    <p:sldId id="646" r:id="rId128"/>
    <p:sldId id="647" r:id="rId129"/>
    <p:sldId id="648" r:id="rId130"/>
    <p:sldId id="5273" r:id="rId131"/>
    <p:sldId id="813" r:id="rId132"/>
    <p:sldId id="814" r:id="rId133"/>
    <p:sldId id="650" r:id="rId134"/>
    <p:sldId id="651" r:id="rId135"/>
    <p:sldId id="652" r:id="rId136"/>
    <p:sldId id="653" r:id="rId137"/>
    <p:sldId id="5475" r:id="rId138"/>
    <p:sldId id="5476" r:id="rId139"/>
    <p:sldId id="654" r:id="rId140"/>
    <p:sldId id="655" r:id="rId141"/>
    <p:sldId id="656" r:id="rId142"/>
    <p:sldId id="657" r:id="rId143"/>
    <p:sldId id="658" r:id="rId144"/>
    <p:sldId id="659" r:id="rId145"/>
    <p:sldId id="660" r:id="rId146"/>
    <p:sldId id="661" r:id="rId147"/>
    <p:sldId id="438" r:id="rId148"/>
    <p:sldId id="662" r:id="rId149"/>
    <p:sldId id="5499" r:id="rId150"/>
    <p:sldId id="663" r:id="rId151"/>
    <p:sldId id="269" r:id="rId152"/>
    <p:sldId id="382" r:id="rId153"/>
    <p:sldId id="664" r:id="rId154"/>
    <p:sldId id="665" r:id="rId155"/>
    <p:sldId id="666" r:id="rId156"/>
    <p:sldId id="433" r:id="rId157"/>
    <p:sldId id="434" r:id="rId158"/>
    <p:sldId id="435" r:id="rId159"/>
    <p:sldId id="436" r:id="rId160"/>
    <p:sldId id="437" r:id="rId161"/>
    <p:sldId id="667" r:id="rId162"/>
    <p:sldId id="297" r:id="rId163"/>
    <p:sldId id="383" r:id="rId164"/>
    <p:sldId id="384" r:id="rId165"/>
    <p:sldId id="385" r:id="rId166"/>
    <p:sldId id="386" r:id="rId167"/>
    <p:sldId id="387" r:id="rId168"/>
    <p:sldId id="388" r:id="rId169"/>
    <p:sldId id="668" r:id="rId170"/>
    <p:sldId id="309" r:id="rId171"/>
    <p:sldId id="389" r:id="rId172"/>
    <p:sldId id="669" r:id="rId173"/>
    <p:sldId id="311" r:id="rId174"/>
    <p:sldId id="670" r:id="rId175"/>
    <p:sldId id="301" r:id="rId176"/>
    <p:sldId id="5477" r:id="rId177"/>
    <p:sldId id="5478" r:id="rId178"/>
    <p:sldId id="5479" r:id="rId179"/>
    <p:sldId id="5480" r:id="rId180"/>
    <p:sldId id="5481" r:id="rId181"/>
    <p:sldId id="5482" r:id="rId182"/>
    <p:sldId id="5483" r:id="rId183"/>
    <p:sldId id="5484" r:id="rId184"/>
    <p:sldId id="298" r:id="rId185"/>
    <p:sldId id="5434" r:id="rId18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211"/>
    <a:srgbClr val="3333FF"/>
    <a:srgbClr val="FFFFFF"/>
    <a:srgbClr val="3399FF"/>
    <a:srgbClr val="FF0000"/>
    <a:srgbClr val="6241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998" autoAdjust="0"/>
    <p:restoredTop sz="87541" autoAdjust="0"/>
  </p:normalViewPr>
  <p:slideViewPr>
    <p:cSldViewPr>
      <p:cViewPr varScale="1">
        <p:scale>
          <a:sx n="80" d="100"/>
          <a:sy n="80" d="100"/>
        </p:scale>
        <p:origin x="192" y="1504"/>
      </p:cViewPr>
      <p:guideLst>
        <p:guide orient="horz" pos="2160"/>
        <p:guide pos="2880"/>
      </p:guideLst>
    </p:cSldViewPr>
  </p:slideViewPr>
  <p:outlineViewPr>
    <p:cViewPr>
      <p:scale>
        <a:sx n="33" d="100"/>
        <a:sy n="33" d="100"/>
      </p:scale>
      <p:origin x="0" y="1310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0.xml"/><Relationship Id="rId21" Type="http://schemas.openxmlformats.org/officeDocument/2006/relationships/slideMaster" Target="slideMasters/slideMaster21.xml"/><Relationship Id="rId42" Type="http://schemas.openxmlformats.org/officeDocument/2006/relationships/slide" Target="slides/slide5.xml"/><Relationship Id="rId63" Type="http://schemas.openxmlformats.org/officeDocument/2006/relationships/slide" Target="slides/slide26.xml"/><Relationship Id="rId84" Type="http://schemas.openxmlformats.org/officeDocument/2006/relationships/slide" Target="slides/slide47.xml"/><Relationship Id="rId138" Type="http://schemas.openxmlformats.org/officeDocument/2006/relationships/slide" Target="slides/slide101.xml"/><Relationship Id="rId159" Type="http://schemas.openxmlformats.org/officeDocument/2006/relationships/slide" Target="slides/slide122.xml"/><Relationship Id="rId170" Type="http://schemas.openxmlformats.org/officeDocument/2006/relationships/slide" Target="slides/slide133.xml"/><Relationship Id="rId191" Type="http://schemas.openxmlformats.org/officeDocument/2006/relationships/tableStyles" Target="tableStyles.xml"/><Relationship Id="rId107" Type="http://schemas.openxmlformats.org/officeDocument/2006/relationships/slide" Target="slides/slide7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6.xml"/><Relationship Id="rId74" Type="http://schemas.openxmlformats.org/officeDocument/2006/relationships/slide" Target="slides/slide37.xml"/><Relationship Id="rId128" Type="http://schemas.openxmlformats.org/officeDocument/2006/relationships/slide" Target="slides/slide91.xml"/><Relationship Id="rId149" Type="http://schemas.openxmlformats.org/officeDocument/2006/relationships/slide" Target="slides/slide112.xml"/><Relationship Id="rId5" Type="http://schemas.openxmlformats.org/officeDocument/2006/relationships/slideMaster" Target="slideMasters/slideMaster5.xml"/><Relationship Id="rId95" Type="http://schemas.openxmlformats.org/officeDocument/2006/relationships/slide" Target="slides/slide58.xml"/><Relationship Id="rId160" Type="http://schemas.openxmlformats.org/officeDocument/2006/relationships/slide" Target="slides/slide123.xml"/><Relationship Id="rId181" Type="http://schemas.openxmlformats.org/officeDocument/2006/relationships/slide" Target="slides/slide144.xml"/><Relationship Id="rId22" Type="http://schemas.openxmlformats.org/officeDocument/2006/relationships/slideMaster" Target="slideMasters/slideMaster22.xml"/><Relationship Id="rId43" Type="http://schemas.openxmlformats.org/officeDocument/2006/relationships/slide" Target="slides/slide6.xml"/><Relationship Id="rId64" Type="http://schemas.openxmlformats.org/officeDocument/2006/relationships/slide" Target="slides/slide27.xml"/><Relationship Id="rId118" Type="http://schemas.openxmlformats.org/officeDocument/2006/relationships/slide" Target="slides/slide81.xml"/><Relationship Id="rId139" Type="http://schemas.openxmlformats.org/officeDocument/2006/relationships/slide" Target="slides/slide102.xml"/><Relationship Id="rId85" Type="http://schemas.openxmlformats.org/officeDocument/2006/relationships/slide" Target="slides/slide48.xml"/><Relationship Id="rId150" Type="http://schemas.openxmlformats.org/officeDocument/2006/relationships/slide" Target="slides/slide113.xml"/><Relationship Id="rId171" Type="http://schemas.openxmlformats.org/officeDocument/2006/relationships/slide" Target="slides/slide13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1.xml"/><Relationship Id="rId129" Type="http://schemas.openxmlformats.org/officeDocument/2006/relationships/slide" Target="slides/slide92.xml"/><Relationship Id="rId54" Type="http://schemas.openxmlformats.org/officeDocument/2006/relationships/slide" Target="slides/slide17.xml"/><Relationship Id="rId75" Type="http://schemas.openxmlformats.org/officeDocument/2006/relationships/slide" Target="slides/slide38.xml"/><Relationship Id="rId96" Type="http://schemas.openxmlformats.org/officeDocument/2006/relationships/slide" Target="slides/slide59.xml"/><Relationship Id="rId140" Type="http://schemas.openxmlformats.org/officeDocument/2006/relationships/slide" Target="slides/slide103.xml"/><Relationship Id="rId161" Type="http://schemas.openxmlformats.org/officeDocument/2006/relationships/slide" Target="slides/slide124.xml"/><Relationship Id="rId182" Type="http://schemas.openxmlformats.org/officeDocument/2006/relationships/slide" Target="slides/slide145.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2.xml"/><Relationship Id="rId44" Type="http://schemas.openxmlformats.org/officeDocument/2006/relationships/slide" Target="slides/slide7.xml"/><Relationship Id="rId65" Type="http://schemas.openxmlformats.org/officeDocument/2006/relationships/slide" Target="slides/slide28.xml"/><Relationship Id="rId86" Type="http://schemas.openxmlformats.org/officeDocument/2006/relationships/slide" Target="slides/slide49.xml"/><Relationship Id="rId130" Type="http://schemas.openxmlformats.org/officeDocument/2006/relationships/slide" Target="slides/slide93.xml"/><Relationship Id="rId151" Type="http://schemas.openxmlformats.org/officeDocument/2006/relationships/slide" Target="slides/slide114.xml"/><Relationship Id="rId172" Type="http://schemas.openxmlformats.org/officeDocument/2006/relationships/slide" Target="slides/slide13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xml"/><Relationship Id="rId109" Type="http://schemas.openxmlformats.org/officeDocument/2006/relationships/slide" Target="slides/slide72.xml"/><Relationship Id="rId34" Type="http://schemas.openxmlformats.org/officeDocument/2006/relationships/slideMaster" Target="slideMasters/slideMaster34.xml"/><Relationship Id="rId50" Type="http://schemas.openxmlformats.org/officeDocument/2006/relationships/slide" Target="slides/slide13.xml"/><Relationship Id="rId55" Type="http://schemas.openxmlformats.org/officeDocument/2006/relationships/slide" Target="slides/slide18.xml"/><Relationship Id="rId76" Type="http://schemas.openxmlformats.org/officeDocument/2006/relationships/slide" Target="slides/slide39.xml"/><Relationship Id="rId97" Type="http://schemas.openxmlformats.org/officeDocument/2006/relationships/slide" Target="slides/slide60.xml"/><Relationship Id="rId104" Type="http://schemas.openxmlformats.org/officeDocument/2006/relationships/slide" Target="slides/slide67.xml"/><Relationship Id="rId120" Type="http://schemas.openxmlformats.org/officeDocument/2006/relationships/slide" Target="slides/slide83.xml"/><Relationship Id="rId125" Type="http://schemas.openxmlformats.org/officeDocument/2006/relationships/slide" Target="slides/slide88.xml"/><Relationship Id="rId141" Type="http://schemas.openxmlformats.org/officeDocument/2006/relationships/slide" Target="slides/slide104.xml"/><Relationship Id="rId146" Type="http://schemas.openxmlformats.org/officeDocument/2006/relationships/slide" Target="slides/slide109.xml"/><Relationship Id="rId167" Type="http://schemas.openxmlformats.org/officeDocument/2006/relationships/slide" Target="slides/slide130.xml"/><Relationship Id="rId18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34.xml"/><Relationship Id="rId92" Type="http://schemas.openxmlformats.org/officeDocument/2006/relationships/slide" Target="slides/slide55.xml"/><Relationship Id="rId162" Type="http://schemas.openxmlformats.org/officeDocument/2006/relationships/slide" Target="slides/slide125.xml"/><Relationship Id="rId183" Type="http://schemas.openxmlformats.org/officeDocument/2006/relationships/slide" Target="slides/slide14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3.xml"/><Relationship Id="rId45" Type="http://schemas.openxmlformats.org/officeDocument/2006/relationships/slide" Target="slides/slide8.xml"/><Relationship Id="rId66" Type="http://schemas.openxmlformats.org/officeDocument/2006/relationships/slide" Target="slides/slide29.xml"/><Relationship Id="rId87" Type="http://schemas.openxmlformats.org/officeDocument/2006/relationships/slide" Target="slides/slide50.xml"/><Relationship Id="rId110" Type="http://schemas.openxmlformats.org/officeDocument/2006/relationships/slide" Target="slides/slide73.xml"/><Relationship Id="rId115" Type="http://schemas.openxmlformats.org/officeDocument/2006/relationships/slide" Target="slides/slide78.xml"/><Relationship Id="rId131" Type="http://schemas.openxmlformats.org/officeDocument/2006/relationships/slide" Target="slides/slide94.xml"/><Relationship Id="rId136" Type="http://schemas.openxmlformats.org/officeDocument/2006/relationships/slide" Target="slides/slide99.xml"/><Relationship Id="rId157" Type="http://schemas.openxmlformats.org/officeDocument/2006/relationships/slide" Target="slides/slide120.xml"/><Relationship Id="rId178" Type="http://schemas.openxmlformats.org/officeDocument/2006/relationships/slide" Target="slides/slide141.xml"/><Relationship Id="rId61" Type="http://schemas.openxmlformats.org/officeDocument/2006/relationships/slide" Target="slides/slide24.xml"/><Relationship Id="rId82" Type="http://schemas.openxmlformats.org/officeDocument/2006/relationships/slide" Target="slides/slide45.xml"/><Relationship Id="rId152" Type="http://schemas.openxmlformats.org/officeDocument/2006/relationships/slide" Target="slides/slide115.xml"/><Relationship Id="rId173" Type="http://schemas.openxmlformats.org/officeDocument/2006/relationships/slide" Target="slides/slide13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9.xml"/><Relationship Id="rId77" Type="http://schemas.openxmlformats.org/officeDocument/2006/relationships/slide" Target="slides/slide40.xml"/><Relationship Id="rId100" Type="http://schemas.openxmlformats.org/officeDocument/2006/relationships/slide" Target="slides/slide63.xml"/><Relationship Id="rId105" Type="http://schemas.openxmlformats.org/officeDocument/2006/relationships/slide" Target="slides/slide68.xml"/><Relationship Id="rId126" Type="http://schemas.openxmlformats.org/officeDocument/2006/relationships/slide" Target="slides/slide89.xml"/><Relationship Id="rId147" Type="http://schemas.openxmlformats.org/officeDocument/2006/relationships/slide" Target="slides/slide110.xml"/><Relationship Id="rId168" Type="http://schemas.openxmlformats.org/officeDocument/2006/relationships/slide" Target="slides/slide131.xml"/><Relationship Id="rId8" Type="http://schemas.openxmlformats.org/officeDocument/2006/relationships/slideMaster" Target="slideMasters/slideMaster8.xml"/><Relationship Id="rId51" Type="http://schemas.openxmlformats.org/officeDocument/2006/relationships/slide" Target="slides/slide14.xml"/><Relationship Id="rId72" Type="http://schemas.openxmlformats.org/officeDocument/2006/relationships/slide" Target="slides/slide35.xml"/><Relationship Id="rId93" Type="http://schemas.openxmlformats.org/officeDocument/2006/relationships/slide" Target="slides/slide56.xml"/><Relationship Id="rId98" Type="http://schemas.openxmlformats.org/officeDocument/2006/relationships/slide" Target="slides/slide61.xml"/><Relationship Id="rId121" Type="http://schemas.openxmlformats.org/officeDocument/2006/relationships/slide" Target="slides/slide84.xml"/><Relationship Id="rId142" Type="http://schemas.openxmlformats.org/officeDocument/2006/relationships/slide" Target="slides/slide105.xml"/><Relationship Id="rId163" Type="http://schemas.openxmlformats.org/officeDocument/2006/relationships/slide" Target="slides/slide126.xml"/><Relationship Id="rId184" Type="http://schemas.openxmlformats.org/officeDocument/2006/relationships/slide" Target="slides/slide147.xml"/><Relationship Id="rId189"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9.xml"/><Relationship Id="rId67" Type="http://schemas.openxmlformats.org/officeDocument/2006/relationships/slide" Target="slides/slide30.xml"/><Relationship Id="rId116" Type="http://schemas.openxmlformats.org/officeDocument/2006/relationships/slide" Target="slides/slide79.xml"/><Relationship Id="rId137" Type="http://schemas.openxmlformats.org/officeDocument/2006/relationships/slide" Target="slides/slide100.xml"/><Relationship Id="rId158" Type="http://schemas.openxmlformats.org/officeDocument/2006/relationships/slide" Target="slides/slide121.xml"/><Relationship Id="rId20" Type="http://schemas.openxmlformats.org/officeDocument/2006/relationships/slideMaster" Target="slideMasters/slideMaster20.xml"/><Relationship Id="rId41" Type="http://schemas.openxmlformats.org/officeDocument/2006/relationships/slide" Target="slides/slide4.xml"/><Relationship Id="rId62" Type="http://schemas.openxmlformats.org/officeDocument/2006/relationships/slide" Target="slides/slide25.xml"/><Relationship Id="rId83" Type="http://schemas.openxmlformats.org/officeDocument/2006/relationships/slide" Target="slides/slide46.xml"/><Relationship Id="rId88" Type="http://schemas.openxmlformats.org/officeDocument/2006/relationships/slide" Target="slides/slide51.xml"/><Relationship Id="rId111" Type="http://schemas.openxmlformats.org/officeDocument/2006/relationships/slide" Target="slides/slide74.xml"/><Relationship Id="rId132" Type="http://schemas.openxmlformats.org/officeDocument/2006/relationships/slide" Target="slides/slide95.xml"/><Relationship Id="rId153" Type="http://schemas.openxmlformats.org/officeDocument/2006/relationships/slide" Target="slides/slide116.xml"/><Relationship Id="rId174" Type="http://schemas.openxmlformats.org/officeDocument/2006/relationships/slide" Target="slides/slide137.xml"/><Relationship Id="rId179" Type="http://schemas.openxmlformats.org/officeDocument/2006/relationships/slide" Target="slides/slide142.xml"/><Relationship Id="rId190"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0.xml"/><Relationship Id="rId106" Type="http://schemas.openxmlformats.org/officeDocument/2006/relationships/slide" Target="slides/slide69.xml"/><Relationship Id="rId127"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5.xml"/><Relationship Id="rId73" Type="http://schemas.openxmlformats.org/officeDocument/2006/relationships/slide" Target="slides/slide36.xml"/><Relationship Id="rId78" Type="http://schemas.openxmlformats.org/officeDocument/2006/relationships/slide" Target="slides/slide41.xml"/><Relationship Id="rId94" Type="http://schemas.openxmlformats.org/officeDocument/2006/relationships/slide" Target="slides/slide57.xml"/><Relationship Id="rId99" Type="http://schemas.openxmlformats.org/officeDocument/2006/relationships/slide" Target="slides/slide62.xml"/><Relationship Id="rId101" Type="http://schemas.openxmlformats.org/officeDocument/2006/relationships/slide" Target="slides/slide64.xml"/><Relationship Id="rId122" Type="http://schemas.openxmlformats.org/officeDocument/2006/relationships/slide" Target="slides/slide85.xml"/><Relationship Id="rId143" Type="http://schemas.openxmlformats.org/officeDocument/2006/relationships/slide" Target="slides/slide106.xml"/><Relationship Id="rId148" Type="http://schemas.openxmlformats.org/officeDocument/2006/relationships/slide" Target="slides/slide111.xml"/><Relationship Id="rId164" Type="http://schemas.openxmlformats.org/officeDocument/2006/relationships/slide" Target="slides/slide127.xml"/><Relationship Id="rId169" Type="http://schemas.openxmlformats.org/officeDocument/2006/relationships/slide" Target="slides/slide132.xml"/><Relationship Id="rId185" Type="http://schemas.openxmlformats.org/officeDocument/2006/relationships/slide" Target="slides/slide14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3.xml"/><Relationship Id="rId26" Type="http://schemas.openxmlformats.org/officeDocument/2006/relationships/slideMaster" Target="slideMasters/slideMaster26.xml"/><Relationship Id="rId47" Type="http://schemas.openxmlformats.org/officeDocument/2006/relationships/slide" Target="slides/slide10.xml"/><Relationship Id="rId68" Type="http://schemas.openxmlformats.org/officeDocument/2006/relationships/slide" Target="slides/slide31.xml"/><Relationship Id="rId89" Type="http://schemas.openxmlformats.org/officeDocument/2006/relationships/slide" Target="slides/slide52.xml"/><Relationship Id="rId112" Type="http://schemas.openxmlformats.org/officeDocument/2006/relationships/slide" Target="slides/slide75.xml"/><Relationship Id="rId133" Type="http://schemas.openxmlformats.org/officeDocument/2006/relationships/slide" Target="slides/slide96.xml"/><Relationship Id="rId154" Type="http://schemas.openxmlformats.org/officeDocument/2006/relationships/slide" Target="slides/slide117.xml"/><Relationship Id="rId175" Type="http://schemas.openxmlformats.org/officeDocument/2006/relationships/slide" Target="slides/slide138.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1.xml"/><Relationship Id="rId79" Type="http://schemas.openxmlformats.org/officeDocument/2006/relationships/slide" Target="slides/slide42.xml"/><Relationship Id="rId102" Type="http://schemas.openxmlformats.org/officeDocument/2006/relationships/slide" Target="slides/slide65.xml"/><Relationship Id="rId123" Type="http://schemas.openxmlformats.org/officeDocument/2006/relationships/slide" Target="slides/slide86.xml"/><Relationship Id="rId144" Type="http://schemas.openxmlformats.org/officeDocument/2006/relationships/slide" Target="slides/slide107.xml"/><Relationship Id="rId90" Type="http://schemas.openxmlformats.org/officeDocument/2006/relationships/slide" Target="slides/slide53.xml"/><Relationship Id="rId165" Type="http://schemas.openxmlformats.org/officeDocument/2006/relationships/slide" Target="slides/slide128.xml"/><Relationship Id="rId186" Type="http://schemas.openxmlformats.org/officeDocument/2006/relationships/slide" Target="slides/slide149.xml"/><Relationship Id="rId27" Type="http://schemas.openxmlformats.org/officeDocument/2006/relationships/slideMaster" Target="slideMasters/slideMaster27.xml"/><Relationship Id="rId48" Type="http://schemas.openxmlformats.org/officeDocument/2006/relationships/slide" Target="slides/slide11.xml"/><Relationship Id="rId69" Type="http://schemas.openxmlformats.org/officeDocument/2006/relationships/slide" Target="slides/slide32.xml"/><Relationship Id="rId113" Type="http://schemas.openxmlformats.org/officeDocument/2006/relationships/slide" Target="slides/slide76.xml"/><Relationship Id="rId134" Type="http://schemas.openxmlformats.org/officeDocument/2006/relationships/slide" Target="slides/slide97.xml"/><Relationship Id="rId80" Type="http://schemas.openxmlformats.org/officeDocument/2006/relationships/slide" Target="slides/slide43.xml"/><Relationship Id="rId155" Type="http://schemas.openxmlformats.org/officeDocument/2006/relationships/slide" Target="slides/slide118.xml"/><Relationship Id="rId176" Type="http://schemas.openxmlformats.org/officeDocument/2006/relationships/slide" Target="slides/slide139.xml"/><Relationship Id="rId17" Type="http://schemas.openxmlformats.org/officeDocument/2006/relationships/slideMaster" Target="slideMasters/slideMaster17.xml"/><Relationship Id="rId38" Type="http://schemas.openxmlformats.org/officeDocument/2006/relationships/slide" Target="slides/slide1.xml"/><Relationship Id="rId59" Type="http://schemas.openxmlformats.org/officeDocument/2006/relationships/slide" Target="slides/slide22.xml"/><Relationship Id="rId103" Type="http://schemas.openxmlformats.org/officeDocument/2006/relationships/slide" Target="slides/slide66.xml"/><Relationship Id="rId124" Type="http://schemas.openxmlformats.org/officeDocument/2006/relationships/slide" Target="slides/slide87.xml"/><Relationship Id="rId70" Type="http://schemas.openxmlformats.org/officeDocument/2006/relationships/slide" Target="slides/slide33.xml"/><Relationship Id="rId91" Type="http://schemas.openxmlformats.org/officeDocument/2006/relationships/slide" Target="slides/slide54.xml"/><Relationship Id="rId145" Type="http://schemas.openxmlformats.org/officeDocument/2006/relationships/slide" Target="slides/slide108.xml"/><Relationship Id="rId166" Type="http://schemas.openxmlformats.org/officeDocument/2006/relationships/slide" Target="slides/slide129.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2.xml"/><Relationship Id="rId114" Type="http://schemas.openxmlformats.org/officeDocument/2006/relationships/slide" Target="slides/slide77.xml"/><Relationship Id="rId60" Type="http://schemas.openxmlformats.org/officeDocument/2006/relationships/slide" Target="slides/slide23.xml"/><Relationship Id="rId81" Type="http://schemas.openxmlformats.org/officeDocument/2006/relationships/slide" Target="slides/slide44.xml"/><Relationship Id="rId135" Type="http://schemas.openxmlformats.org/officeDocument/2006/relationships/slide" Target="slides/slide98.xml"/><Relationship Id="rId156" Type="http://schemas.openxmlformats.org/officeDocument/2006/relationships/slide" Target="slides/slide119.xml"/><Relationship Id="rId177"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161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1A0DC3A6-E249-B245-A51B-F2F605954C3D}" type="slidenum">
              <a:rPr lang="en-US" smtClean="0"/>
              <a:pPr>
                <a:defRPr/>
              </a:pPr>
              <a:t>‹#›</a:t>
            </a:fld>
            <a:endParaRPr lang="en-US" dirty="0"/>
          </a:p>
        </p:txBody>
      </p:sp>
    </p:spTree>
    <p:extLst>
      <p:ext uri="{BB962C8B-B14F-4D97-AF65-F5344CB8AC3E}">
        <p14:creationId xmlns:p14="http://schemas.microsoft.com/office/powerpoint/2010/main" val="10255900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ＭＳ Ｐゴシック"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facebook.com/KDramaStar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facebook.com/KDramaStar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foxnewsinsider.com/about"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foxnewsinsider.com/show/kelly-file" TargetMode="Externa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richardwalkerblogs.blogspot.sg/" TargetMode="External"/><Relationship Id="rId2" Type="http://schemas.openxmlformats.org/officeDocument/2006/relationships/slide" Target="../slides/slide96.xml"/><Relationship Id="rId1" Type="http://schemas.openxmlformats.org/officeDocument/2006/relationships/notesMaster" Target="../notesMasters/notesMaster1.xml"/><Relationship Id="rId6" Type="http://schemas.openxmlformats.org/officeDocument/2006/relationships/hyperlink" Target="http://www.biblegateway.com/passage/?search=Revelation%2021:19-21&amp;version=NIV" TargetMode="External"/><Relationship Id="rId5" Type="http://schemas.openxmlformats.org/officeDocument/2006/relationships/hyperlink" Target="http://www.biblegateway.com/passage/?search=ex%2028:15-21&amp;version=NIV" TargetMode="External"/><Relationship Id="rId4" Type="http://schemas.openxmlformats.org/officeDocument/2006/relationships/hyperlink" Target="http://www.biblegateway.com/passage/?search=Zechariah%209:16&amp;version=ESV" TargetMode="Externa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A18EF1-9752-1E41-8013-EA6688ECCC5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3842" name="Rectangle 2"/>
          <p:cNvSpPr>
            <a:spLocks noGrp="1" noRot="1" noChangeAspect="1" noChangeArrowheads="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19441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FEC95C1E-6B93-FC4A-BA9C-B30106CAE964}"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0" name="Rectangle 2"/>
          <p:cNvSpPr>
            <a:spLocks noGrp="1" noRot="1" noChangeAspect="1" noChangeArrowheads="1"/>
          </p:cNvSpPr>
          <p:nvPr>
            <p:ph type="sldImg"/>
          </p:nvPr>
        </p:nvSpPr>
        <p:spPr>
          <a:xfrm>
            <a:off x="1104900" y="676275"/>
            <a:ext cx="4603750" cy="3452813"/>
          </a:xfrm>
          <a:solidFill>
            <a:srgbClr val="FFFFFF"/>
          </a:solidFill>
          <a:ln/>
        </p:spPr>
      </p:sp>
      <p:sp>
        <p:nvSpPr>
          <p:cNvPr id="15053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r>
              <a:rPr lang="en-US" dirty="0">
                <a:latin typeface="Times New Roman" charset="0"/>
                <a:ea typeface="ＭＳ Ｐゴシック" charset="0"/>
                <a:cs typeface="ＭＳ Ｐゴシック" charset="0"/>
              </a:rPr>
              <a:t>God the Spirit invites you.</a:t>
            </a:r>
          </a:p>
          <a:p>
            <a:r>
              <a:rPr lang="en-US" dirty="0">
                <a:latin typeface="Times New Roman" charset="0"/>
                <a:ea typeface="ＭＳ Ｐゴシック" charset="0"/>
                <a:cs typeface="ＭＳ Ｐゴシック" charset="0"/>
              </a:rPr>
              <a:t>The Church</a:t>
            </a:r>
            <a:r>
              <a:rPr lang="en-US" baseline="0" dirty="0">
                <a:latin typeface="Times New Roman" charset="0"/>
                <a:ea typeface="ＭＳ Ｐゴシック" charset="0"/>
                <a:cs typeface="ＭＳ Ｐゴシック" charset="0"/>
              </a:rPr>
              <a:t> invites you.</a:t>
            </a:r>
          </a:p>
          <a:p>
            <a:r>
              <a:rPr lang="en-US" baseline="0" dirty="0">
                <a:latin typeface="Times New Roman" charset="0"/>
                <a:ea typeface="ＭＳ Ｐゴシック" charset="0"/>
                <a:cs typeface="ＭＳ Ｐゴシック" charset="0"/>
              </a:rPr>
              <a:t>Anyone who hears this also invites you.</a:t>
            </a:r>
          </a:p>
          <a:p>
            <a:r>
              <a:rPr lang="en-US" baseline="0" dirty="0">
                <a:latin typeface="Times New Roman" charset="0"/>
                <a:ea typeface="ＭＳ Ｐゴシック" charset="0"/>
                <a:cs typeface="ＭＳ Ｐゴシック" charset="0"/>
              </a:rPr>
              <a:t>Invites you to what?</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Every</a:t>
            </a:r>
            <a:r>
              <a:rPr lang="en-US" baseline="0" dirty="0">
                <a:latin typeface="Times New Roman" charset="0"/>
                <a:ea typeface="ＭＳ Ｐゴシック" charset="0"/>
                <a:cs typeface="ＭＳ Ｐゴシック" charset="0"/>
              </a:rPr>
              <a:t> one of us is invited to believe in Jesus Christ under the image of freely drinking from water that grants eternal life.</a:t>
            </a:r>
          </a:p>
          <a:p>
            <a:r>
              <a:rPr lang="en-US" baseline="0" dirty="0">
                <a:latin typeface="Times New Roman" charset="0"/>
                <a:ea typeface="ＭＳ Ｐゴシック" charset="0"/>
                <a:cs typeface="ＭＳ Ｐゴシック" charset="0"/>
              </a:rPr>
              <a:t>Do you want eternal life?  Then come in belief.</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59820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F7F3D3-7E2A-F54E-83DF-879E3C62655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0570445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164184-FF0C-2340-B42F-23ADF6EF045B}"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4712089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6C470D-8F12-A048-A440-20E68ABF9F10}"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7240757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457205-A26B-BC45-9D1C-35B80B95CDD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92866" name="Rectangle 2"/>
          <p:cNvSpPr>
            <a:spLocks noGrp="1" noRot="1" noChangeAspect="1" noChangeArrowheads="1"/>
          </p:cNvSpPr>
          <p:nvPr>
            <p:ph type="sldImg"/>
          </p:nvPr>
        </p:nvSpPr>
        <p:spPr>
          <a:solidFill>
            <a:srgbClr val="FFFFFF"/>
          </a:solidFill>
          <a:ln/>
        </p:spPr>
      </p:sp>
      <p:sp>
        <p:nvSpPr>
          <p:cNvPr id="292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530161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344295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AD4289-C521-8A45-B983-CAF028D6F57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94914" name="Rectangle 2"/>
          <p:cNvSpPr>
            <a:spLocks noGrp="1" noRot="1" noChangeAspect="1" noChangeArrowheads="1"/>
          </p:cNvSpPr>
          <p:nvPr>
            <p:ph type="sldImg"/>
          </p:nvPr>
        </p:nvSpPr>
        <p:spPr>
          <a:solidFill>
            <a:srgbClr val="FFFFFF"/>
          </a:solidFill>
          <a:ln/>
        </p:spPr>
      </p:sp>
      <p:sp>
        <p:nvSpPr>
          <p:cNvPr id="294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1219312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4CD08C-B74F-9445-A975-719D65C81679}"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96962" name="Rectangle 2"/>
          <p:cNvSpPr>
            <a:spLocks noGrp="1" noRot="1" noChangeAspect="1" noChangeArrowheads="1"/>
          </p:cNvSpPr>
          <p:nvPr>
            <p:ph type="sldImg"/>
          </p:nvPr>
        </p:nvSpPr>
        <p:spPr>
          <a:solidFill>
            <a:srgbClr val="FFFFFF"/>
          </a:solidFill>
          <a:ln/>
        </p:spPr>
      </p:sp>
      <p:sp>
        <p:nvSpPr>
          <p:cNvPr id="29696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53585752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4CD08C-B74F-9445-A975-719D65C81679}"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96962" name="Rectangle 2"/>
          <p:cNvSpPr>
            <a:spLocks noGrp="1" noRot="1" noChangeAspect="1" noChangeArrowheads="1"/>
          </p:cNvSpPr>
          <p:nvPr>
            <p:ph type="sldImg"/>
          </p:nvPr>
        </p:nvSpPr>
        <p:spPr>
          <a:solidFill>
            <a:srgbClr val="FFFFFF"/>
          </a:solidFill>
          <a:ln/>
        </p:spPr>
      </p:sp>
      <p:sp>
        <p:nvSpPr>
          <p:cNvPr id="29696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5358575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74312D-4734-F547-B9DA-DDE305316471}"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26909565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2CA4FA2-57BE-0D41-8840-748DA81201C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1058" name="Rectangle 2"/>
          <p:cNvSpPr>
            <a:spLocks noGrp="1" noRot="1" noChangeAspect="1" noChangeArrowheads="1"/>
          </p:cNvSpPr>
          <p:nvPr>
            <p:ph type="sldImg"/>
          </p:nvPr>
        </p:nvSpPr>
        <p:spPr>
          <a:solidFill>
            <a:srgbClr val="FFFFFF"/>
          </a:solidFill>
          <a:ln/>
        </p:spPr>
      </p:sp>
      <p:sp>
        <p:nvSpPr>
          <p:cNvPr id="30105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70679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BB1289-B920-934E-B242-8238BDBBAF35}"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76130" name="Rectangle 2"/>
          <p:cNvSpPr>
            <a:spLocks noGrp="1" noRot="1" noChangeAspect="1" noChangeArrowheads="1"/>
          </p:cNvSpPr>
          <p:nvPr>
            <p:ph type="sldImg"/>
          </p:nvPr>
        </p:nvSpPr>
        <p:spPr>
          <a:solidFill>
            <a:srgbClr val="FFFFFF"/>
          </a:solidFill>
          <a:ln/>
        </p:spPr>
      </p:sp>
      <p:sp>
        <p:nvSpPr>
          <p:cNvPr id="17613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0DC3A6-E249-B245-A51B-F2F605954C3D}" type="slidenum">
              <a:rPr lang="en-US" smtClean="0"/>
              <a:pPr>
                <a:defRPr/>
              </a:pPr>
              <a:t>117</a:t>
            </a:fld>
            <a:endParaRPr lang="en-US" dirty="0"/>
          </a:p>
        </p:txBody>
      </p:sp>
    </p:spTree>
    <p:extLst>
      <p:ext uri="{BB962C8B-B14F-4D97-AF65-F5344CB8AC3E}">
        <p14:creationId xmlns:p14="http://schemas.microsoft.com/office/powerpoint/2010/main" val="119554275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85975E-3F60-844A-A7DF-9E38D9A5EEB2}"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6888875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E61FE75-3B81-7647-B7FD-9FC1C48C015A}"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02527211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7592829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48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DE32BD-EFF9-8446-B8EB-B2EBCD38663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428482" name="Rectangle 2"/>
          <p:cNvSpPr>
            <a:spLocks noGrp="1" noRot="1" noChangeAspect="1" noChangeArrowheads="1" noTextEdit="1"/>
          </p:cNvSpPr>
          <p:nvPr>
            <p:ph type="sldImg"/>
          </p:nvPr>
        </p:nvSpPr>
        <p:spPr>
          <a:ln/>
        </p:spPr>
      </p:sp>
      <p:sp>
        <p:nvSpPr>
          <p:cNvPr id="1428483"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0837324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0DC3A6-E249-B245-A51B-F2F605954C3D}" type="slidenum">
              <a:rPr lang="en-US" smtClean="0"/>
              <a:pPr>
                <a:defRPr/>
              </a:pPr>
              <a:t>122</a:t>
            </a:fld>
            <a:endParaRPr lang="en-US" dirty="0"/>
          </a:p>
        </p:txBody>
      </p:sp>
    </p:spTree>
    <p:extLst>
      <p:ext uri="{BB962C8B-B14F-4D97-AF65-F5344CB8AC3E}">
        <p14:creationId xmlns:p14="http://schemas.microsoft.com/office/powerpoint/2010/main" val="14363987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756606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0147847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B5E192-BD3F-634C-A933-1E6DE7469D0C}"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3379421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0B3FCA-1425-344F-ADF7-1B807213FC72}"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752099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7658F3-DF7A-0843-948F-3C8975397A47}" type="slidenum">
              <a:rPr lang="en-US" sz="1200">
                <a:latin typeface="Arial" panose="020B0604020202020204" pitchFamily="34" charset="0"/>
              </a:rPr>
              <a:pPr/>
              <a:t>12</a:t>
            </a:fld>
            <a:endParaRPr lang="en-US" sz="1200" dirty="0">
              <a:latin typeface="Arial" panose="020B0604020202020204" pitchFamily="34" charset="0"/>
            </a:endParaRPr>
          </a:p>
        </p:txBody>
      </p:sp>
      <p:sp>
        <p:nvSpPr>
          <p:cNvPr id="178178" name="Rectangle 2"/>
          <p:cNvSpPr>
            <a:spLocks noGrp="1" noRot="1" noChangeAspect="1" noChangeArrowheads="1"/>
          </p:cNvSpPr>
          <p:nvPr>
            <p:ph type="sldImg"/>
          </p:nvPr>
        </p:nvSpPr>
        <p:spPr>
          <a:solidFill>
            <a:srgbClr val="FFFFFF"/>
          </a:solidFill>
          <a:ln/>
        </p:spPr>
      </p:sp>
      <p:sp>
        <p:nvSpPr>
          <p:cNvPr id="178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kumimoji="1" lang="en-US" dirty="0">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D569835-FAC5-3844-B589-DBF8A3410D2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7341346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C181B8-0CA6-CC44-97AF-BAB32ACE549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7539245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1BFBC9-2F69-B94E-B655-E47C54534C9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880497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C48339-58B6-7043-AE67-A4D8E459204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6772206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306FEAE-F83A-F94B-86D0-BC8B7189865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ar-JO" dirty="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8185018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3BF6D7-5FF9-3248-9BD0-F03034AA3A4E}"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extLst>
      <p:ext uri="{BB962C8B-B14F-4D97-AF65-F5344CB8AC3E}">
        <p14:creationId xmlns:p14="http://schemas.microsoft.com/office/powerpoint/2010/main" val="128825970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801135-FB7C-E545-A2CB-3F703FDA7C8B}"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88144402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8CC48F-4118-D148-B2A5-79CCA600DF45}"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61654185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noTextEdit="1"/>
          </p:cNvSpPr>
          <p:nvPr>
            <p:ph type="sldImg"/>
          </p:nvPr>
        </p:nvSpPr>
        <p:spPr>
          <a:ln/>
        </p:spPr>
      </p:sp>
      <p:sp>
        <p:nvSpPr>
          <p:cNvPr id="33280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2430615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B695E60-BF0C-3C4A-8DF3-98F248EFEEF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56802" name="Rectangle 2"/>
          <p:cNvSpPr>
            <a:spLocks noGrp="1" noRot="1" noChangeAspect="1" noChangeArrowheads="1"/>
          </p:cNvSpPr>
          <p:nvPr>
            <p:ph type="sldImg"/>
          </p:nvPr>
        </p:nvSpPr>
        <p:spPr>
          <a:solidFill>
            <a:srgbClr val="FFFFFF"/>
          </a:solidFill>
          <a:ln/>
        </p:spPr>
      </p:sp>
      <p:sp>
        <p:nvSpPr>
          <p:cNvPr id="13568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47871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8D7E7D-1D89-B545-9628-AAAD4508C39B}"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0226" name="Rectangle 2"/>
          <p:cNvSpPr>
            <a:spLocks noGrp="1" noRot="1" noChangeAspect="1" noChangeArrowheads="1"/>
          </p:cNvSpPr>
          <p:nvPr>
            <p:ph type="sldImg"/>
          </p:nvPr>
        </p:nvSpPr>
        <p:spPr>
          <a:solidFill>
            <a:srgbClr val="FFFFFF"/>
          </a:solidFill>
          <a:ln/>
        </p:spPr>
      </p:sp>
      <p:sp>
        <p:nvSpPr>
          <p:cNvPr id="180227"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ea typeface="ＭＳ Ｐゴシック" charset="0"/>
                <a:cs typeface="ＭＳ Ｐゴシック" charset="0"/>
              </a:rPr>
              <a:t>تحتوي الاصحاحات الثلاثة الأولى من الكتاب المقدس على العديد من أوجه التشابه مع الاصحاحات الثلاثة الأخيرة.</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44282253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4245E1-7654-8942-9CD8-98E09FC77092}"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21628599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EB1BA8-30C9-424F-93EF-4EFCBE1E63AA}"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97765531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2FB846-86E3-AD42-A649-BE87D82DEB91}"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4262127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4735BD-8F4B-E34C-BA8B-AAE774032D7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5908748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584800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524767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5078768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AD5A044-BF7A-B247-B72B-781E2D5B7514}"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248834"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8835" name="Rectangle 1027"/>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05869412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97E27D5-B672-0B41-9F26-2F00127CA6BC}"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273410" name="Rectangle 1026"/>
          <p:cNvSpPr>
            <a:spLocks noGrp="1" noRot="1" noChangeAspect="1" noChangeArrowheads="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73411"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02491293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FEC95C1E-6B93-FC4A-BA9C-B30106CAE964}"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0" name="Rectangle 2"/>
          <p:cNvSpPr>
            <a:spLocks noGrp="1" noRot="1" noChangeAspect="1" noChangeArrowheads="1"/>
          </p:cNvSpPr>
          <p:nvPr>
            <p:ph type="sldImg"/>
          </p:nvPr>
        </p:nvSpPr>
        <p:spPr>
          <a:xfrm>
            <a:off x="1104900" y="676275"/>
            <a:ext cx="4603750" cy="3452813"/>
          </a:xfrm>
          <a:solidFill>
            <a:srgbClr val="FFFFFF"/>
          </a:solidFill>
          <a:ln/>
        </p:spPr>
      </p:sp>
      <p:sp>
        <p:nvSpPr>
          <p:cNvPr id="15053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4" tIns="44972" rIns="89944" bIns="44972"/>
          <a:lstStyle/>
          <a:p>
            <a:r>
              <a:rPr lang="en-US" dirty="0">
                <a:latin typeface="Times New Roman" charset="0"/>
                <a:ea typeface="ＭＳ Ｐゴシック" charset="0"/>
                <a:cs typeface="ＭＳ Ｐゴシック" charset="0"/>
              </a:rPr>
              <a:t>God the Spirit invites you.</a:t>
            </a:r>
          </a:p>
          <a:p>
            <a:r>
              <a:rPr lang="en-US" dirty="0">
                <a:latin typeface="Times New Roman" charset="0"/>
                <a:ea typeface="ＭＳ Ｐゴシック" charset="0"/>
                <a:cs typeface="ＭＳ Ｐゴシック" charset="0"/>
              </a:rPr>
              <a:t>The Church</a:t>
            </a:r>
            <a:r>
              <a:rPr lang="en-US" baseline="0" dirty="0">
                <a:latin typeface="Times New Roman" charset="0"/>
                <a:ea typeface="ＭＳ Ｐゴシック" charset="0"/>
                <a:cs typeface="ＭＳ Ｐゴシック" charset="0"/>
              </a:rPr>
              <a:t> invites you.</a:t>
            </a:r>
          </a:p>
          <a:p>
            <a:r>
              <a:rPr lang="en-US" baseline="0" dirty="0">
                <a:latin typeface="Times New Roman" charset="0"/>
                <a:ea typeface="ＭＳ Ｐゴシック" charset="0"/>
                <a:cs typeface="ＭＳ Ｐゴシック" charset="0"/>
              </a:rPr>
              <a:t>Anyone who hears this also invites you.</a:t>
            </a:r>
          </a:p>
          <a:p>
            <a:r>
              <a:rPr lang="en-US" baseline="0" dirty="0">
                <a:latin typeface="Times New Roman" charset="0"/>
                <a:ea typeface="ＭＳ Ｐゴシック" charset="0"/>
                <a:cs typeface="ＭＳ Ｐゴシック" charset="0"/>
              </a:rPr>
              <a:t>Invites you to what?</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Every</a:t>
            </a:r>
            <a:r>
              <a:rPr lang="en-US" baseline="0" dirty="0">
                <a:latin typeface="Times New Roman" charset="0"/>
                <a:ea typeface="ＭＳ Ｐゴシック" charset="0"/>
                <a:cs typeface="ＭＳ Ｐゴシック" charset="0"/>
              </a:rPr>
              <a:t> one of us is invited to believe in Jesus Christ under the image of freely drinking from water that grants eternal life.</a:t>
            </a:r>
          </a:p>
          <a:p>
            <a:r>
              <a:rPr lang="en-US" baseline="0" dirty="0">
                <a:latin typeface="Times New Roman" charset="0"/>
                <a:ea typeface="ＭＳ Ｐゴシック" charset="0"/>
                <a:cs typeface="ＭＳ Ｐゴシック" charset="0"/>
              </a:rPr>
              <a:t>Do you want eternal life?  Then come in belief.</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5982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015330-58B2-FA4A-9B2A-146D76F809B6}"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2274"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3E8E46-2A80-0C40-92AC-CDBF0B639B8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5008634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3A79D6-4080-104A-A94B-7E63CC127D7F}" type="slidenum">
              <a:rPr lang="en-US" sz="1200">
                <a:latin typeface="Arial" panose="020B0604020202020204" pitchFamily="34" charset="0"/>
              </a:rPr>
              <a:pPr/>
              <a:t>148</a:t>
            </a:fld>
            <a:endParaRPr lang="en-US" sz="1200" dirty="0">
              <a:latin typeface="Arial" panose="020B0604020202020204" pitchFamily="34"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ES Eschatology (Future) in Arabic</a:t>
            </a:r>
          </a:p>
        </p:txBody>
      </p:sp>
    </p:spTree>
    <p:extLst>
      <p:ext uri="{BB962C8B-B14F-4D97-AF65-F5344CB8AC3E}">
        <p14:creationId xmlns:p14="http://schemas.microsoft.com/office/powerpoint/2010/main" val="1816876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8352EC-4CD0-CE46-AF0F-50726E7DFC4F}"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There is no accident or evolution of trial-and-error in Genesis 1—God carefully made everything by his choice. As expected, he formed the world for three days before he filled it.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OS_01-Gen1-3-slide 62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a:latin typeface="Times New Roman" charset="0"/>
                <a:ea typeface="ＭＳ Ｐゴシック" charset="0"/>
                <a:cs typeface="ＭＳ Ｐゴシック" charset="0"/>
              </a:rPr>
              <a:t>NS-22-Rev20-22-slide 177</a:t>
            </a:r>
            <a:endParaRPr lang="zh-CN" altLang="en-US" dirty="0">
              <a:latin typeface="Times New Roman" charset="0"/>
              <a:ea typeface="ＭＳ Ｐゴシック" charset="0"/>
              <a:cs typeface="ＭＳ Ｐゴシック" charset="0"/>
            </a:endParaRPr>
          </a:p>
          <a:p>
            <a:pPr eaLnBrk="1" hangingPunct="1"/>
            <a:endParaRPr lang="en-US" dirty="0">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08E76C-0821-BE46-A8CE-F2A4EDA3637C}"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48258" name="Rectangle 2"/>
          <p:cNvSpPr>
            <a:spLocks noGrp="1" noRot="1" noChangeAspect="1" noChangeArrowheads="1"/>
          </p:cNvSpPr>
          <p:nvPr>
            <p:ph type="sldImg"/>
          </p:nvPr>
        </p:nvSpPr>
        <p:spPr>
          <a:xfrm>
            <a:off x="1131888" y="703263"/>
            <a:ext cx="4586287" cy="3440112"/>
          </a:xfrm>
          <a:solidFill>
            <a:srgbClr val="FFFFFF"/>
          </a:solidFill>
          <a:ln/>
        </p:spPr>
      </p:sp>
      <p:sp>
        <p:nvSpPr>
          <p:cNvPr id="12482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6778EE-0706-204C-AC99-DD1F6C21E05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8AAFB8-529F-FA4A-892F-B38F961356FE}"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2354" name="Rectangle 2"/>
          <p:cNvSpPr>
            <a:spLocks noGrp="1" noRot="1" noChangeAspect="1" noChangeArrowheads="1"/>
          </p:cNvSpPr>
          <p:nvPr>
            <p:ph type="sldImg"/>
          </p:nvPr>
        </p:nvSpPr>
        <p:spPr>
          <a:xfrm>
            <a:off x="1131888" y="703263"/>
            <a:ext cx="4586287" cy="3440112"/>
          </a:xfrm>
          <a:solidFill>
            <a:srgbClr val="FFFFFF"/>
          </a:solidFill>
          <a:ln/>
        </p:spPr>
      </p:sp>
      <p:sp>
        <p:nvSpPr>
          <p:cNvPr id="125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48C36B-29F6-DD42-9CDE-5F61C14327FB}"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4402" name="Rectangle 2"/>
          <p:cNvSpPr>
            <a:spLocks noGrp="1" noRot="1" noChangeAspect="1" noChangeArrowheads="1"/>
          </p:cNvSpPr>
          <p:nvPr>
            <p:ph type="sldImg"/>
          </p:nvPr>
        </p:nvSpPr>
        <p:spPr>
          <a:xfrm>
            <a:off x="1131888" y="703263"/>
            <a:ext cx="4586287" cy="3440112"/>
          </a:xfrm>
          <a:solidFill>
            <a:srgbClr val="FFFFFF"/>
          </a:solidFill>
          <a:ln/>
        </p:spPr>
      </p:sp>
      <p:sp>
        <p:nvSpPr>
          <p:cNvPr id="125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044756-B404-594B-AFAD-ED149A07DEEB}" type="slidenum">
              <a:rPr lang="en-US">
                <a:solidFill>
                  <a:prstClr val="black"/>
                </a:solidFill>
                <a:latin typeface="Calibri"/>
              </a:rPr>
              <a:pPr/>
              <a:t>2</a:t>
            </a:fld>
            <a:endParaRPr lang="en-US">
              <a:solidFill>
                <a:prstClr val="black"/>
              </a:solidFill>
              <a:latin typeface="Calibri"/>
            </a:endParaRPr>
          </a:p>
        </p:txBody>
      </p:sp>
      <p:sp>
        <p:nvSpPr>
          <p:cNvPr id="13209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3209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7DB6E4-96D5-5E4E-BD90-5BEC1EC731BB}"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6114" name="Rectangle 2"/>
          <p:cNvSpPr>
            <a:spLocks noGrp="1" noRot="1" noChangeAspect="1" noChangeArrowheads="1"/>
          </p:cNvSpPr>
          <p:nvPr>
            <p:ph type="sldImg"/>
          </p:nvPr>
        </p:nvSpPr>
        <p:spPr>
          <a:xfrm>
            <a:off x="1131888" y="703263"/>
            <a:ext cx="4586287" cy="3440112"/>
          </a:xfrm>
          <a:solidFill>
            <a:srgbClr val="FFFFFF"/>
          </a:solidFill>
          <a:ln/>
        </p:spPr>
      </p:sp>
      <p:sp>
        <p:nvSpPr>
          <p:cNvPr id="2447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0AB2900-F276-B245-AFA5-C5DFC17F977D}"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8162" name="Rectangle 2"/>
          <p:cNvSpPr>
            <a:spLocks noGrp="1" noRot="1" noChangeAspect="1" noChangeArrowheads="1"/>
          </p:cNvSpPr>
          <p:nvPr>
            <p:ph type="sldImg"/>
          </p:nvPr>
        </p:nvSpPr>
        <p:spPr>
          <a:xfrm>
            <a:off x="1131888" y="703263"/>
            <a:ext cx="4586287" cy="3440112"/>
          </a:xfrm>
          <a:solidFill>
            <a:srgbClr val="FFFFFF"/>
          </a:solidFill>
          <a:ln/>
        </p:spPr>
      </p:sp>
      <p:sp>
        <p:nvSpPr>
          <p:cNvPr id="2467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6614B5-E5F8-1B4D-96F7-649BA9BEA83D}"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0210" name="Rectangle 2"/>
          <p:cNvSpPr>
            <a:spLocks noGrp="1" noRot="1" noChangeAspect="1" noChangeArrowheads="1"/>
          </p:cNvSpPr>
          <p:nvPr>
            <p:ph type="sldImg"/>
          </p:nvPr>
        </p:nvSpPr>
        <p:spPr>
          <a:xfrm>
            <a:off x="1131888" y="703263"/>
            <a:ext cx="4586287" cy="3440112"/>
          </a:xfrm>
          <a:solidFill>
            <a:srgbClr val="FFFFFF"/>
          </a:solidFill>
          <a:ln/>
        </p:spPr>
      </p:sp>
      <p:sp>
        <p:nvSpPr>
          <p:cNvPr id="24883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684DD8-D82A-5C4F-8A30-BD4D8B14382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2258" name="Rectangle 2"/>
          <p:cNvSpPr>
            <a:spLocks noGrp="1" noRot="1" noChangeAspect="1" noChangeArrowheads="1"/>
          </p:cNvSpPr>
          <p:nvPr>
            <p:ph type="sldImg"/>
          </p:nvPr>
        </p:nvSpPr>
        <p:spPr>
          <a:xfrm>
            <a:off x="1131888" y="703263"/>
            <a:ext cx="4586287" cy="3440112"/>
          </a:xfrm>
          <a:solidFill>
            <a:srgbClr val="FFFFFF"/>
          </a:solidFill>
          <a:ln/>
        </p:spPr>
      </p:sp>
      <p:sp>
        <p:nvSpPr>
          <p:cNvPr id="25088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B7CD0F-3C77-E840-833F-0F4C8AC87C8F}"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9970" name="Rectangle 2"/>
          <p:cNvSpPr>
            <a:spLocks noGrp="1" noRot="1" noChangeAspect="1" noChangeArrowheads="1"/>
          </p:cNvSpPr>
          <p:nvPr>
            <p:ph type="sldImg"/>
          </p:nvPr>
        </p:nvSpPr>
        <p:spPr>
          <a:xfrm>
            <a:off x="1150938" y="692150"/>
            <a:ext cx="4556125" cy="3416300"/>
          </a:xfrm>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God chose believers like us to rule the world!</a:t>
            </a:r>
          </a:p>
          <a:p>
            <a:pPr eaLnBrk="1" hangingPunct="1"/>
            <a:r>
              <a:rPr lang="en-US" dirty="0">
                <a:latin typeface="Times New Roman" charset="0"/>
                <a:ea typeface="ＭＳ Ｐゴシック" charset="0"/>
                <a:cs typeface="ＭＳ Ｐゴシック" charset="0"/>
              </a:rPr>
              <a:t>Throughout Scripture we see the Kingdom of God as the primary theme from the first to the last chapter. </a:t>
            </a:r>
            <a:r>
              <a:rPr lang="en-US">
                <a:latin typeface="Times New Roman" charset="0"/>
                <a:ea typeface="ＭＳ Ｐゴシック" charset="0"/>
                <a:cs typeface="ＭＳ Ｐゴシック" charset="0"/>
              </a:rPr>
              <a:t>But we also see God establishing covenants, or promises, alongside his kingdom rule to enable us to see our eventual rule with him accomplished.</a:t>
            </a:r>
          </a:p>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A2E6F7D-8B41-1A40-8141-6C82D6CD6F84}"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zh-CN" altLang="en-US" sz="240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27</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يُظهِر هذا الرسم البيانيُّ أيضًا أنَّ العهد الجديد قد حلَّ محلَّ العهد القديم (الموسويّ).</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0" dirty="0">
              <a:effectLst/>
            </a:endParaRPr>
          </a:p>
          <a:p>
            <a:endParaRPr lang="en-US"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eaLnBrk="1" hangingPunct="1"/>
            <a:r>
              <a:rPr lang="en-US" altLang="zh-CN" b="0" dirty="0">
                <a:latin typeface="Arial" charset="0"/>
                <a:ea typeface="SimSun" charset="0"/>
                <a:cs typeface="SimSun" charset="0"/>
              </a:rPr>
              <a:t>BG-13-Present &amp; Future Geog-74</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ES-04-Covenant Theology-19</a:t>
            </a:r>
          </a:p>
          <a:p>
            <a:pPr eaLnBrk="1" hangingPunct="1"/>
            <a:r>
              <a:rPr lang="en-US" altLang="zh-CN" b="0" dirty="0">
                <a:latin typeface="Arial" charset="0"/>
                <a:ea typeface="SimSun" charset="0"/>
                <a:cs typeface="SimSun" charset="0"/>
              </a:rPr>
              <a:t>ES-05-Biblical Covenants-44</a:t>
            </a:r>
          </a:p>
          <a:p>
            <a:pPr eaLnBrk="1" hangingPunct="1"/>
            <a:r>
              <a:rPr lang="en-US" altLang="zh-CN" b="0" dirty="0">
                <a:latin typeface="Arial" charset="0"/>
                <a:ea typeface="SimSun" charset="0"/>
                <a:cs typeface="SimSun" charset="0"/>
              </a:rPr>
              <a:t>ES-07-Premil&amp;Disp-67, 98</a:t>
            </a:r>
          </a:p>
          <a:p>
            <a:pPr eaLnBrk="1" hangingPunct="1"/>
            <a:r>
              <a:rPr lang="en-US" altLang="zh-CN" b="0" dirty="0">
                <a:latin typeface="Arial" charset="0"/>
                <a:ea typeface="SimSun" charset="0"/>
                <a:cs typeface="SimSun" charset="0"/>
              </a:rPr>
              <a:t>ES-13-Tribulation-23</a:t>
            </a:r>
          </a:p>
          <a:p>
            <a:pPr eaLnBrk="1" hangingPunct="1"/>
            <a:r>
              <a:rPr lang="en-US" altLang="zh-CN" b="0" dirty="0">
                <a:latin typeface="Arial" charset="0"/>
                <a:ea typeface="SimSun" charset="0"/>
                <a:cs typeface="SimSun" charset="0"/>
              </a:rPr>
              <a:t>ES-22-Heaven-27</a:t>
            </a:r>
          </a:p>
          <a:p>
            <a:pPr eaLnBrk="1" hangingPunct="1"/>
            <a:r>
              <a:rPr lang="en-US" altLang="zh-CN" b="0" dirty="0">
                <a:latin typeface="Arial" charset="0"/>
                <a:ea typeface="SimSun" charset="0"/>
                <a:cs typeface="SimSun" charset="0"/>
              </a:rPr>
              <a:t>ES-27-Kingdom&amp;Covenents-1</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altLang="zh-CN" b="0" dirty="0">
                <a:latin typeface="Arial" charset="0"/>
                <a:ea typeface="SimSun" charset="0"/>
                <a:cs typeface="SimSun" charset="0"/>
              </a:rPr>
              <a:t>OS-10-Davidic Covenant-29, 79</a:t>
            </a:r>
          </a:p>
          <a:p>
            <a:pPr eaLnBrk="1" hangingPunct="1"/>
            <a:r>
              <a:rPr lang="en-US" altLang="zh-CN" b="0" dirty="0">
                <a:latin typeface="Arial" charset="0"/>
                <a:ea typeface="SimSun" charset="0"/>
                <a:cs typeface="SimSun" charset="0"/>
              </a:rPr>
              <a:t>OS-11-1 Kings-22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eaLnBrk="1" hangingPunct="1"/>
            <a:r>
              <a:rPr lang="en-US" altLang="zh-CN" b="0" dirty="0">
                <a:latin typeface="Arial" charset="0"/>
                <a:ea typeface="SimSun" charset="0"/>
                <a:cs typeface="SimSun" charset="0"/>
              </a:rPr>
              <a:t>OS-17-Kingdom &amp; Covenants Timeline-01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NS-00-Kingdom &amp; Covenants Timeline-English-1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NS-00-Theme of NT-18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NS-06-Rom5-8—slide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NS-06-Rom9-16—slide 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NS-08-2Cor-95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Law-21-p38a</a:t>
            </a:r>
            <a:endParaRPr lang="zh-CN" altLang="en-US" b="0" dirty="0">
              <a:latin typeface="Arial" charset="0"/>
              <a:ea typeface="SimSun" charset="0"/>
              <a:cs typeface="SimSu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6F8796A-3893-2C4C-8AC1-4D0D0ED36C3D}" type="slidenum">
              <a:rPr kumimoji="0" lang="zh-CN" alt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altLang="zh-CN"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6114" name="Rectangle 2"/>
          <p:cNvSpPr>
            <a:spLocks noGrp="1" noRot="1" noChangeAspect="1" noChangeArrowheads="1"/>
          </p:cNvSpPr>
          <p:nvPr>
            <p:ph type="sldImg"/>
          </p:nvPr>
        </p:nvSpPr>
        <p:spPr>
          <a:xfrm>
            <a:off x="1150938" y="692150"/>
            <a:ext cx="4556125" cy="3416300"/>
          </a:xfrm>
          <a:solidFill>
            <a:srgbClr val="FFFFFF"/>
          </a:solidFill>
          <a:ln/>
        </p:spPr>
      </p:sp>
      <p:sp>
        <p:nvSpPr>
          <p:cNvPr id="346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God chose believers like us to rule the world!</a:t>
            </a:r>
          </a:p>
          <a:p>
            <a:pPr eaLnBrk="1" hangingPunct="1"/>
            <a:r>
              <a:rPr lang="en-US" dirty="0">
                <a:latin typeface="Times New Roman" charset="0"/>
                <a:ea typeface="ＭＳ Ｐゴシック" charset="0"/>
                <a:cs typeface="ＭＳ Ｐゴシック" charset="0"/>
              </a:rPr>
              <a:t>Throughout Scripture we see the Kingdom of God as the primary theme from the first to the last chapter. But we also see God establishing covenants, or promises, alongside his kingdom rule to enable us to see our eventual rule with him accomplished.</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 Slides Arabic-51</a:t>
            </a:r>
          </a:p>
          <a:p>
            <a:r>
              <a:rPr lang="en-US" altLang="zh-CN" dirty="0">
                <a:ea typeface="ＭＳ Ｐゴシック" charset="0"/>
                <a:cs typeface="Arial" panose="020B0604020202020204" pitchFamily="34" charset="0"/>
              </a:rPr>
              <a:t>OS-00-Intro-89</a:t>
            </a:r>
            <a:endParaRPr lang="en-US" dirty="0">
              <a:ea typeface="ＭＳ Ｐゴシック" charset="0"/>
              <a:cs typeface="Arial" panose="020B0604020202020204" pitchFamily="34" charset="0"/>
            </a:endParaRPr>
          </a:p>
          <a:p>
            <a:r>
              <a:rPr lang="en-US" dirty="0">
                <a:latin typeface="Times New Roman" charset="0"/>
                <a:ea typeface="ＭＳ Ｐゴシック" charset="0"/>
                <a:cs typeface="ＭＳ Ｐゴシック" charset="0"/>
              </a:rPr>
              <a:t>OS-01-Gen1-3-slide 100</a:t>
            </a:r>
            <a:endParaRPr lang="en-US" altLang="zh-CN" dirty="0">
              <a:ea typeface="ＭＳ Ｐゴシック" charset="0"/>
              <a:cs typeface="Arial" panose="020B0604020202020204" pitchFamily="34" charset="0"/>
            </a:endParaRPr>
          </a:p>
          <a:p>
            <a:r>
              <a:rPr lang="en-US" altLang="zh-CN" dirty="0">
                <a:ea typeface="ＭＳ Ｐゴシック" charset="0"/>
                <a:cs typeface="Arial" panose="020B0604020202020204" pitchFamily="34" charset="0"/>
              </a:rPr>
              <a:t>OS-23-Isaiah_49-66/Slide 105 on Supplements</a:t>
            </a:r>
          </a:p>
          <a:p>
            <a:r>
              <a:rPr lang="en-US" dirty="0">
                <a:ea typeface="ＭＳ Ｐゴシック" charset="0"/>
                <a:cs typeface="Arial" panose="020B0604020202020204" pitchFamily="34" charset="0"/>
              </a:rPr>
              <a:t>NS-05-Acts1-2-slide 45</a:t>
            </a:r>
          </a:p>
          <a:p>
            <a:r>
              <a:rPr lang="en-US" dirty="0">
                <a:ea typeface="ＭＳ Ｐゴシック" charset="0"/>
                <a:cs typeface="Arial" panose="020B0604020202020204" pitchFamily="34" charset="0"/>
              </a:rPr>
              <a:t>NS-22-Rev20-22-slide </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D0C9E49-188A-8E4F-A6CF-0B51C639FB5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dirty="0"/>
          </a:p>
          <a:p>
            <a:r>
              <a:rPr lang="en-US" dirty="0"/>
              <a:t>NS-07-1Cor1-9-slide 197</a:t>
            </a:r>
          </a:p>
          <a:p>
            <a:r>
              <a:rPr lang="en-US" dirty="0"/>
              <a:t>NS-22-Rev20-22</a:t>
            </a:r>
          </a:p>
          <a:p>
            <a:r>
              <a:rPr lang="en-US" dirty="0"/>
              <a:t>SA-15-Inheritance-87</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BA5EF5-8374-DC4E-AD92-7D2DDED06594}" type="slidenum">
              <a:rPr lang="en-GB" sz="1200">
                <a:solidFill>
                  <a:prstClr val="white"/>
                </a:solidFill>
              </a:rPr>
              <a:pPr/>
              <a:t>3</a:t>
            </a:fld>
            <a:endParaRPr lang="en-GB" sz="1200">
              <a:solidFill>
                <a:prstClr val="white"/>
              </a:solidFill>
            </a:endParaRPr>
          </a:p>
        </p:txBody>
      </p:sp>
      <p:sp>
        <p:nvSpPr>
          <p:cNvPr id="1280002" name="Rectangle 2"/>
          <p:cNvSpPr>
            <a:spLocks noGrp="1" noRot="1" noChangeAspect="1" noChangeArrowheads="1"/>
          </p:cNvSpPr>
          <p:nvPr>
            <p:ph type="sldImg"/>
          </p:nvPr>
        </p:nvSpPr>
        <p:spPr>
          <a:solidFill>
            <a:srgbClr val="FFFFFF"/>
          </a:solidFill>
          <a:ln/>
        </p:spPr>
      </p:sp>
      <p:sp>
        <p:nvSpPr>
          <p:cNvPr id="128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AF1AF4-876E-7D4F-888E-B59DECBE339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These two periods are often confused, so hopefully, these contrasts will distinguish them. Isaiah's final two chapters speak much about the millennium while Revelation 21–22 most addresses the eternal state of heaven.</a:t>
            </a: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ES-22-Heaven-31</a:t>
            </a:r>
          </a:p>
          <a:p>
            <a:r>
              <a:rPr lang="en-US" dirty="0">
                <a:latin typeface="Times New Roman" charset="0"/>
                <a:ea typeface="ＭＳ Ｐゴシック" charset="0"/>
                <a:cs typeface="ＭＳ Ｐゴシック" charset="0"/>
              </a:rPr>
              <a:t>OS-23-Isaiah60-66—slide 75</a:t>
            </a:r>
          </a:p>
          <a:p>
            <a:r>
              <a:rPr lang="en-US" dirty="0">
                <a:latin typeface="Times New Roman" charset="0"/>
                <a:ea typeface="ＭＳ Ｐゴシック" charset="0"/>
                <a:cs typeface="ＭＳ Ｐゴシック" charset="0"/>
              </a:rPr>
              <a:t>NS-27-Rev20-22—slide 195</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44557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CAF1AF4-876E-7D4F-888E-B59DECBE339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These two periods are often confused, so hopefully, these contrasts will distinguish them. Isaiah's final two chapters speak much about the millennium while Revelation 21–22 most addresses the eternal state of heaven.</a:t>
            </a:r>
          </a:p>
          <a:p>
            <a:r>
              <a:rPr lang="en-US" dirty="0">
                <a:latin typeface="Times New Roman" charset="0"/>
                <a:ea typeface="ＭＳ Ｐゴシック" charset="0"/>
                <a:cs typeface="ＭＳ Ｐゴシック" charset="0"/>
              </a:rPr>
              <a:t>___________</a:t>
            </a:r>
          </a:p>
          <a:p>
            <a:r>
              <a:rPr lang="en-US" dirty="0">
                <a:latin typeface="Times New Roman" charset="0"/>
                <a:ea typeface="ＭＳ Ｐゴシック" charset="0"/>
                <a:cs typeface="ＭＳ Ｐゴシック" charset="0"/>
              </a:rPr>
              <a:t>ES-22-Heaven-32</a:t>
            </a:r>
          </a:p>
          <a:p>
            <a:r>
              <a:rPr lang="en-US" dirty="0">
                <a:latin typeface="Times New Roman" charset="0"/>
                <a:ea typeface="ＭＳ Ｐゴシック" charset="0"/>
                <a:cs typeface="ＭＳ Ｐゴシック" charset="0"/>
              </a:rPr>
              <a:t>OS-23-Isaiah60-66—slide 76</a:t>
            </a:r>
          </a:p>
          <a:p>
            <a:r>
              <a:rPr lang="en-US" dirty="0">
                <a:latin typeface="Times New Roman" charset="0"/>
                <a:ea typeface="ＭＳ Ｐゴシック" charset="0"/>
                <a:cs typeface="ＭＳ Ｐゴシック" charset="0"/>
              </a:rPr>
              <a:t>NS-27-Rev20-22—slide 196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88450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E3C621-69A4-164C-9E1F-511935DDEFF5}"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128338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F01FD-FD38-9C03-E94C-A5C6FE657013}"/>
            </a:ext>
          </a:extLst>
        </p:cNvPr>
        <p:cNvGrpSpPr/>
        <p:nvPr/>
      </p:nvGrpSpPr>
      <p:grpSpPr>
        <a:xfrm>
          <a:off x="0" y="0"/>
          <a:ext cx="0" cy="0"/>
          <a:chOff x="0" y="0"/>
          <a:chExt cx="0" cy="0"/>
        </a:xfrm>
      </p:grpSpPr>
      <p:sp>
        <p:nvSpPr>
          <p:cNvPr id="182273" name="Rectangle 7">
            <a:extLst>
              <a:ext uri="{FF2B5EF4-FFF2-40B4-BE49-F238E27FC236}">
                <a16:creationId xmlns:a16="http://schemas.microsoft.com/office/drawing/2014/main" id="{74C9CC14-9498-C4F2-C83A-2060F2501C69}"/>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015330-58B2-FA4A-9B2A-146D76F809B6}"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82274" name="Rectangle 7">
            <a:extLst>
              <a:ext uri="{FF2B5EF4-FFF2-40B4-BE49-F238E27FC236}">
                <a16:creationId xmlns:a16="http://schemas.microsoft.com/office/drawing/2014/main" id="{0BCA9022-0D83-DC6E-CE47-A2B694212226}"/>
              </a:ext>
            </a:extLst>
          </p:cNvPr>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3E8E46-2A80-0C40-92AC-CDBF0B639B8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82275" name="Rectangle 2">
            <a:extLst>
              <a:ext uri="{FF2B5EF4-FFF2-40B4-BE49-F238E27FC236}">
                <a16:creationId xmlns:a16="http://schemas.microsoft.com/office/drawing/2014/main" id="{AA1CEE00-6E9E-B776-87DC-497F1BE19F07}"/>
              </a:ext>
            </a:extLst>
          </p:cNvPr>
          <p:cNvSpPr>
            <a:spLocks noGrp="1" noRot="1" noChangeAspect="1" noChangeArrowheads="1" noTextEdit="1"/>
          </p:cNvSpPr>
          <p:nvPr>
            <p:ph type="sldImg"/>
          </p:nvPr>
        </p:nvSpPr>
        <p:spPr>
          <a:ln/>
        </p:spPr>
      </p:sp>
      <p:sp>
        <p:nvSpPr>
          <p:cNvPr id="182276" name="Rectangle 3">
            <a:extLst>
              <a:ext uri="{FF2B5EF4-FFF2-40B4-BE49-F238E27FC236}">
                <a16:creationId xmlns:a16="http://schemas.microsoft.com/office/drawing/2014/main" id="{72AB41D6-12E9-8068-5584-DFA1E9750FA3}"/>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56438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FE98AF-88C0-014E-A7DD-DAF62461C121}"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4147287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977240-DFB8-2745-8C75-DA877094580B}"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9858904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10566A-0A80-0140-8099-84846E3368B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91266" name="Rectangle 2"/>
          <p:cNvSpPr>
            <a:spLocks noGrp="1" noRot="1" noChangeAspect="1" noChangeArrowheads="1"/>
          </p:cNvSpPr>
          <p:nvPr>
            <p:ph type="sldImg"/>
          </p:nvPr>
        </p:nvSpPr>
        <p:spPr>
          <a:solidFill>
            <a:srgbClr val="FFFFFF"/>
          </a:solidFill>
          <a:ln/>
        </p:spPr>
      </p:sp>
      <p:sp>
        <p:nvSpPr>
          <p:cNvPr id="12912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557337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38</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760358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39</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wrap="none" anchor="ct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894395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40</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7488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9534BA-B744-5240-85DE-2F0481120BBA}" type="slidenum">
              <a:rPr lang="en-GB" sz="1200">
                <a:solidFill>
                  <a:srgbClr val="FFFFFF"/>
                </a:solidFill>
              </a:rPr>
              <a:pPr/>
              <a:t>4</a:t>
            </a:fld>
            <a:endParaRPr lang="en-GB" sz="1200">
              <a:solidFill>
                <a:srgbClr val="FFFFFF"/>
              </a:solidFill>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0610" name="Rectangle 14"/>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DA1223-3193-3540-B97D-E510A362314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20611"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0" tIns="0" rIns="0" bIns="0" anchor="b"/>
          <a:lstStyle>
            <a:lvl1pPr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2pPr>
            <a:lvl3pPr marL="11430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3pPr>
            <a:lvl4pPr marL="16002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4pPr>
            <a:lvl5pPr marL="2057400" indent="-228600" defTabSz="449263">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fld id="{137293BF-4534-8249-BAD6-6C0C518A57BA}"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95000"/>
                </a:lnSpc>
                <a:spcBef>
                  <a:spcPct val="0"/>
                </a:spcBef>
                <a:spcAft>
                  <a:spcPct val="0"/>
                </a:spcAft>
                <a:buClr>
                  <a:srgbClr val="FFFFFF"/>
                </a:buClr>
                <a:buSzPct val="100000"/>
                <a:buFont typeface="Arial" charset="0"/>
                <a:buNone/>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a:pPr>
              <a:t>41</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20612"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220613"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985819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10566A-0A80-0140-8099-84846E3368B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91266" name="Rectangle 2"/>
          <p:cNvSpPr>
            <a:spLocks noGrp="1" noRot="1" noChangeAspect="1" noChangeArrowheads="1"/>
          </p:cNvSpPr>
          <p:nvPr>
            <p:ph type="sldImg"/>
          </p:nvPr>
        </p:nvSpPr>
        <p:spPr>
          <a:solidFill>
            <a:srgbClr val="FFFFFF"/>
          </a:solidFill>
          <a:ln/>
        </p:spPr>
      </p:sp>
      <p:sp>
        <p:nvSpPr>
          <p:cNvPr id="12912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096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358FB2-0DA8-7448-9C13-15643F79AAE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93314" name="Rectangle 2"/>
          <p:cNvSpPr>
            <a:spLocks noGrp="1" noRot="1" noChangeAspect="1" noChangeArrowheads="1"/>
          </p:cNvSpPr>
          <p:nvPr>
            <p:ph type="sldImg"/>
          </p:nvPr>
        </p:nvSpPr>
        <p:spPr>
          <a:solidFill>
            <a:srgbClr val="FFFFFF"/>
          </a:solidFill>
          <a:ln/>
        </p:spPr>
      </p:sp>
      <p:sp>
        <p:nvSpPr>
          <p:cNvPr id="129331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342810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2DB62DB-6962-7644-BA7C-BEDCCB6547D1}"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5282" name="Rectangle 1026"/>
          <p:cNvSpPr>
            <a:spLocks noGrp="1" noRot="1" noChangeAspect="1" noChangeArrowheads="1"/>
          </p:cNvSpPr>
          <p:nvPr>
            <p:ph type="sldImg"/>
          </p:nvPr>
        </p:nvSpPr>
        <p:spPr>
          <a:solidFill>
            <a:srgbClr val="FFFFFF"/>
          </a:solidFill>
          <a:ln/>
        </p:spPr>
      </p:sp>
      <p:sp>
        <p:nvSpPr>
          <p:cNvPr id="2252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2412051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BB4968-C7E9-6747-BEE9-ABA413F08DA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dirty="0">
                <a:ea typeface="ＭＳ Ｐゴシック" charset="0"/>
                <a:cs typeface="Arial" panose="020B0604020202020204" pitchFamily="34" charset="0"/>
              </a:rPr>
              <a:t>• Creation in Genesis 1–2 • is repeated In the Restored, New Creation in Rev 21–22</a:t>
            </a:r>
          </a:p>
          <a:p>
            <a:r>
              <a:rPr lang="en-US" dirty="0">
                <a:ea typeface="ＭＳ Ｐゴシック" charset="0"/>
                <a:cs typeface="Arial" panose="020B0604020202020204" pitchFamily="34" charset="0"/>
              </a:rPr>
              <a:t>• Man was created to rule over the fish, birds, and land animals (Gen. 1:28) but he gave over his rule over to the god of this world, Satan (2 Cor. 4:4)</a:t>
            </a:r>
          </a:p>
          <a:p>
            <a:r>
              <a:rPr lang="en-US" dirty="0">
                <a:ea typeface="ＭＳ Ｐゴシック" charset="0"/>
                <a:cs typeface="Arial" panose="020B0604020202020204" pitchFamily="34" charset="0"/>
              </a:rPr>
              <a:t>• But this rule will be restored during the 1000-year reign of the saints (Rev. 20:4-6)</a:t>
            </a:r>
          </a:p>
          <a:p>
            <a:r>
              <a:rPr lang="en-US" dirty="0">
                <a:ea typeface="ＭＳ Ｐゴシック" charset="0"/>
                <a:cs typeface="Arial" panose="020B0604020202020204" pitchFamily="34" charset="0"/>
              </a:rPr>
              <a:t>• Christ is the central Person of history, • both as Lamb (Redeemer) • and as Lion (Ruler of all creation in the line of David)</a:t>
            </a:r>
          </a:p>
          <a:p>
            <a:r>
              <a:rPr lang="en-US" dirty="0">
                <a:ea typeface="ＭＳ Ｐゴシック" charset="0"/>
                <a:cs typeface="Arial" panose="020B0604020202020204" pitchFamily="34" charset="0"/>
              </a:rPr>
              <a:t>________________</a:t>
            </a:r>
          </a:p>
          <a:p>
            <a:r>
              <a:rPr lang="en-US" dirty="0">
                <a:ea typeface="ＭＳ Ｐゴシック" charset="0"/>
                <a:cs typeface="Arial" panose="020B0604020202020204" pitchFamily="34" charset="0"/>
              </a:rPr>
              <a:t>OC-17-Genesis Authorship-14</a:t>
            </a:r>
          </a:p>
          <a:p>
            <a:r>
              <a:rPr lang="en-US" dirty="0">
                <a:ea typeface="ＭＳ Ｐゴシック" charset="0"/>
                <a:cs typeface="Arial" panose="020B0604020202020204" pitchFamily="34" charset="0"/>
              </a:rPr>
              <a:t>OS-01-Genesis1-3-slide 243</a:t>
            </a:r>
          </a:p>
          <a:p>
            <a:r>
              <a:rPr lang="en-US" dirty="0">
                <a:ea typeface="ＭＳ Ｐゴシック" charset="0"/>
                <a:cs typeface="Arial" panose="020B0604020202020204" pitchFamily="34" charset="0"/>
              </a:rPr>
              <a:t>OS-17-Esther-145</a:t>
            </a:r>
          </a:p>
          <a:p>
            <a:r>
              <a:rPr lang="en-US" dirty="0">
                <a:ea typeface="ＭＳ Ｐゴシック" charset="0"/>
                <a:cs typeface="Arial" panose="020B0604020202020204" pitchFamily="34" charset="0"/>
              </a:rPr>
              <a:t>NS-27-Rev20-22-slide 206</a:t>
            </a:r>
          </a:p>
          <a:p>
            <a:endParaRPr lang="en-US" dirty="0">
              <a:ea typeface="ＭＳ Ｐゴシック" charset="0"/>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522699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B4AA69-8D56-A147-9FCD-0DDD5154B051}"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97410" name="Rectangle 2"/>
          <p:cNvSpPr>
            <a:spLocks noGrp="1" noRot="1" noChangeAspect="1" noChangeArrowheads="1"/>
          </p:cNvSpPr>
          <p:nvPr>
            <p:ph type="sldImg"/>
          </p:nvPr>
        </p:nvSpPr>
        <p:spPr>
          <a:solidFill>
            <a:srgbClr val="FFFFFF"/>
          </a:solidFill>
          <a:ln/>
        </p:spPr>
      </p:sp>
      <p:sp>
        <p:nvSpPr>
          <p:cNvPr id="129741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582273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3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3EC673-F13A-B841-A6F1-04B1A2DF1AB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03554" name="Rectangle 2"/>
          <p:cNvSpPr>
            <a:spLocks noGrp="1" noRot="1" noChangeAspect="1" noChangeArrowheads="1"/>
          </p:cNvSpPr>
          <p:nvPr>
            <p:ph type="sldImg"/>
          </p:nvPr>
        </p:nvSpPr>
        <p:spPr>
          <a:solidFill>
            <a:srgbClr val="FFFFFF"/>
          </a:solidFill>
          <a:ln/>
        </p:spPr>
      </p:sp>
      <p:sp>
        <p:nvSpPr>
          <p:cNvPr id="130355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25058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977240-DFB8-2745-8C75-DA877094580B}"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8985439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977240-DFB8-2745-8C75-DA877094580B}"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96761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9534BA-B744-5240-85DE-2F0481120BBA}" type="slidenum">
              <a:rPr lang="en-GB" sz="1200">
                <a:solidFill>
                  <a:srgbClr val="FFFFFF"/>
                </a:solidFill>
              </a:rPr>
              <a:pPr/>
              <a:t>5</a:t>
            </a:fld>
            <a:endParaRPr lang="en-GB" sz="1200">
              <a:solidFill>
                <a:srgbClr val="FFFFFF"/>
              </a:solidFill>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977240-DFB8-2745-8C75-DA877094580B}"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323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35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1983129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51174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C9BF19-8FB9-3741-9712-CDE28AA6FC9E}"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7193669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D89246-9E9F-FC48-9A45-F37C9DE6118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01506" name="Rectangle 2"/>
          <p:cNvSpPr>
            <a:spLocks noGrp="1" noRot="1" noChangeAspect="1" noChangeArrowheads="1"/>
          </p:cNvSpPr>
          <p:nvPr>
            <p:ph type="sldImg"/>
          </p:nvPr>
        </p:nvSpPr>
        <p:spPr>
          <a:solidFill>
            <a:srgbClr val="FFFFFF"/>
          </a:solidFill>
          <a:ln/>
        </p:spPr>
      </p:sp>
      <p:sp>
        <p:nvSpPr>
          <p:cNvPr id="130150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61592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5F5E2A-5C3E-9E41-940D-AD344C84920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284428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3AE53A-9FE2-7A48-AC3C-5A6E29E6468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5938424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57746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484050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CA3EFC-113E-CC4F-A4D5-921A039B63ED}"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05602" name="Rectangle 2"/>
          <p:cNvSpPr>
            <a:spLocks noGrp="1" noRot="1" noChangeAspect="1" noChangeArrowheads="1"/>
          </p:cNvSpPr>
          <p:nvPr>
            <p:ph type="sldImg"/>
          </p:nvPr>
        </p:nvSpPr>
        <p:spPr>
          <a:solidFill>
            <a:srgbClr val="FFFFFF"/>
          </a:solidFill>
          <a:ln/>
        </p:spPr>
      </p:sp>
      <p:sp>
        <p:nvSpPr>
          <p:cNvPr id="1305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1383878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E9B1CAD-C204-FA4E-AA01-C6396B530BB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07650" name="Rectangle 2"/>
          <p:cNvSpPr>
            <a:spLocks noGrp="1" noRot="1" noChangeAspect="1" noChangeArrowheads="1"/>
          </p:cNvSpPr>
          <p:nvPr>
            <p:ph type="sldImg"/>
          </p:nvPr>
        </p:nvSpPr>
        <p:spPr>
          <a:solidFill>
            <a:srgbClr val="FFFFFF"/>
          </a:solidFill>
          <a:ln/>
        </p:spPr>
      </p:sp>
      <p:sp>
        <p:nvSpPr>
          <p:cNvPr id="130765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48035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778DEF-8F97-8146-B82C-FBC901E4EFD7}"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5890"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defRPr/>
            </a:pPr>
            <a:r>
              <a:rPr lang="ar-JO" dirty="0"/>
              <a:t>حضور فيلم "الجنة حقيقية" حضور حقيقي: فيلم المخرج جريج كينير عن الإيمان الذي كلف 12 مليون دولار يتفوق على فيلم "التسامي" لجوني ديب الذي بلغت تكلفته 100 مليون دولار الذي عرض في عطلة عيد الفصح نهاية الأسبوع</a:t>
            </a:r>
          </a:p>
          <a:p>
            <a:pPr algn="r" rtl="1">
              <a:defRPr/>
            </a:pPr>
            <a:r>
              <a:rPr lang="en-US" dirty="0"/>
              <a:t>http://www.kdramastars.com/articles/20087/20140421/heaven-is-for-real-movie-kinnear.htm</a:t>
            </a:r>
          </a:p>
          <a:p>
            <a:pPr>
              <a:defRPr/>
            </a:pPr>
            <a:endParaRPr lang="en-US" dirty="0">
              <a:latin typeface="+mn-lt"/>
              <a:ea typeface="+mn-ea"/>
              <a:cs typeface="+mn-cs"/>
            </a:endParaRPr>
          </a:p>
          <a:p>
            <a:pPr>
              <a:defRPr/>
            </a:pPr>
            <a:r>
              <a:rPr lang="en-US" dirty="0">
                <a:latin typeface="+mn-lt"/>
                <a:ea typeface="+mn-ea"/>
                <a:cs typeface="+mn-cs"/>
              </a:rPr>
              <a:t>"Heaven Is For Real," a faith-based movie, made big bucks this past weekend during the Easter holiday. The movie, which cost $12 million to make, earned a stellar $21.5 million from 2,417 theaters according to the Hollywood Reporter. "Heaven Is For Real" beat out Johnny Depp</a:t>
            </a:r>
            <a:r>
              <a:rPr lang="fr-FR" dirty="0">
                <a:latin typeface="+mn-lt"/>
                <a:ea typeface="+mn-ea"/>
                <a:cs typeface="+mn-cs"/>
              </a:rPr>
              <a:t>'</a:t>
            </a:r>
            <a:r>
              <a:rPr lang="en-US" dirty="0">
                <a:latin typeface="+mn-lt"/>
                <a:ea typeface="+mn-ea"/>
                <a:cs typeface="+mn-cs"/>
              </a:rPr>
              <a:t>s huge budget </a:t>
            </a:r>
            <a:r>
              <a:rPr lang="en-US" dirty="0" err="1">
                <a:latin typeface="+mn-lt"/>
                <a:ea typeface="+mn-ea"/>
                <a:cs typeface="+mn-cs"/>
              </a:rPr>
              <a:t>sci-fic</a:t>
            </a:r>
            <a:r>
              <a:rPr lang="en-US" dirty="0">
                <a:latin typeface="+mn-lt"/>
                <a:ea typeface="+mn-ea"/>
                <a:cs typeface="+mn-cs"/>
              </a:rPr>
              <a:t> movie "Transcendence," which cost $100 million to make, opened to a weak $11.5 million from 3,455 locations this past weekend.</a:t>
            </a:r>
            <a:br>
              <a:rPr lang="en-US" dirty="0"/>
            </a:br>
            <a:endParaRPr lang="en-US" dirty="0"/>
          </a:p>
          <a:p>
            <a:pPr>
              <a:defRPr/>
            </a:pPr>
            <a:r>
              <a:rPr lang="en-US" dirty="0"/>
              <a:t>Like Us on </a:t>
            </a:r>
            <a:r>
              <a:rPr lang="en-US" dirty="0">
                <a:hlinkClick r:id="rId3"/>
              </a:rPr>
              <a:t>Facebook</a:t>
            </a:r>
            <a:r>
              <a:rPr lang="en-US" dirty="0"/>
              <a:t> </a:t>
            </a:r>
          </a:p>
          <a:p>
            <a:pPr>
              <a:defRPr/>
            </a:pPr>
            <a:r>
              <a:rPr lang="en-US" dirty="0"/>
              <a:t>Meanwhile, "Captain America" continued to stay at No. 1 for its third consecutive weekend: the superhero movie grossed $26.6 million from 3,825 locations. After Easter weekend, the film hit the $200 million mark in the U.S. and $586.6 million worldwide. In second place, Fox</a:t>
            </a:r>
            <a:r>
              <a:rPr lang="fr-FR" dirty="0"/>
              <a:t>'</a:t>
            </a:r>
            <a:r>
              <a:rPr lang="en-US" dirty="0"/>
              <a:t>s animated movie "Rio 2" grossed $22.5 million at 3,975 locations in its second weekend; it rung up a total of $75.4 million.</a:t>
            </a:r>
            <a:br>
              <a:rPr lang="en-US" dirty="0"/>
            </a:br>
            <a:endParaRPr lang="en-US" dirty="0"/>
          </a:p>
          <a:p>
            <a:pPr>
              <a:defRPr/>
            </a:pPr>
            <a:r>
              <a:rPr lang="en-US" dirty="0"/>
              <a:t> </a:t>
            </a:r>
            <a:br>
              <a:rPr lang="en-US" dirty="0"/>
            </a:br>
            <a:endParaRPr lang="en-US" dirty="0"/>
          </a:p>
          <a:p>
            <a:pPr>
              <a:defRPr/>
            </a:pPr>
            <a:r>
              <a:rPr lang="en-US" dirty="0"/>
              <a:t>"Heaven Is for Real" is at third place and is another Christian film which greatly exceeded expectations. It</a:t>
            </a:r>
            <a:r>
              <a:rPr lang="fr-FR" dirty="0"/>
              <a:t>'</a:t>
            </a:r>
            <a:r>
              <a:rPr lang="en-US" dirty="0"/>
              <a:t>s clear that the movie</a:t>
            </a:r>
            <a:r>
              <a:rPr lang="fr-FR" dirty="0"/>
              <a:t>'</a:t>
            </a:r>
            <a:r>
              <a:rPr lang="en-US" dirty="0"/>
              <a:t>s release on Easter weekend was a big plus for the film. The movie is from Sony</a:t>
            </a:r>
            <a:r>
              <a:rPr lang="fr-FR" dirty="0"/>
              <a:t>'</a:t>
            </a:r>
            <a:r>
              <a:rPr lang="en-US" dirty="0"/>
              <a:t>s TriStar label; it opened last Wednesday and earned an impressive $28.5 million in its first five days of release. The movie is produced by pastor T. D. Jakes and directed by Randall Wallace. "Heaven Is for Real" stars  stars Greg Kinnear, Kelly Reilly, Jacob Vargas and Nancy Sorel. The movie earned an A rating by </a:t>
            </a:r>
            <a:r>
              <a:rPr lang="en-US" dirty="0" err="1"/>
              <a:t>CinemaScore</a:t>
            </a:r>
            <a:endParaRPr lang="en-US" dirty="0"/>
          </a:p>
          <a:p>
            <a:pPr>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CA576B-2A51-A149-ABCB-6943F8F1ED55}"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09570" name="Rectangle 2"/>
          <p:cNvSpPr>
            <a:spLocks noGrp="1" noRot="1" noChangeAspect="1" noChangeArrowheads="1"/>
          </p:cNvSpPr>
          <p:nvPr>
            <p:ph type="sldImg"/>
          </p:nvPr>
        </p:nvSpPr>
        <p:spPr>
          <a:solidFill>
            <a:srgbClr val="FFFFFF"/>
          </a:solidFill>
          <a:ln/>
        </p:spPr>
      </p:sp>
      <p:sp>
        <p:nvSpPr>
          <p:cNvPr id="10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157408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C029CF-D5B3-B046-9566-CB28E7ACEEDB}"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11618" name="Rectangle 2"/>
          <p:cNvSpPr>
            <a:spLocks noGrp="1" noRot="1" noChangeAspect="1" noChangeArrowheads="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218686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108959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6862214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0DC3A6-E249-B245-A51B-F2F605954C3D}" type="slidenum">
              <a:rPr lang="en-US" smtClean="0"/>
              <a:pPr>
                <a:defRPr/>
              </a:pPr>
              <a:t>67</a:t>
            </a:fld>
            <a:endParaRPr lang="en-US" dirty="0"/>
          </a:p>
        </p:txBody>
      </p:sp>
    </p:spTree>
    <p:extLst>
      <p:ext uri="{BB962C8B-B14F-4D97-AF65-F5344CB8AC3E}">
        <p14:creationId xmlns:p14="http://schemas.microsoft.com/office/powerpoint/2010/main" val="13313322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0DC3A6-E249-B245-A51B-F2F605954C3D}" type="slidenum">
              <a:rPr lang="en-US" smtClean="0"/>
              <a:pPr>
                <a:defRPr/>
              </a:pPr>
              <a:t>68</a:t>
            </a:fld>
            <a:endParaRPr lang="en-US" dirty="0"/>
          </a:p>
        </p:txBody>
      </p:sp>
    </p:spTree>
    <p:extLst>
      <p:ext uri="{BB962C8B-B14F-4D97-AF65-F5344CB8AC3E}">
        <p14:creationId xmlns:p14="http://schemas.microsoft.com/office/powerpoint/2010/main" val="24484872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63A3C2-4AA2-1145-A1F1-777BD267948F}"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2924675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D7F35D-80CB-5741-BF71-40E182830D7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49858" name="Rectangle 1026"/>
          <p:cNvSpPr>
            <a:spLocks noGrp="1" noRot="1" noChangeAspect="1" noChangeArrowheads="1"/>
          </p:cNvSpPr>
          <p:nvPr>
            <p:ph type="sldImg"/>
          </p:nvPr>
        </p:nvSpPr>
        <p:spPr>
          <a:solidFill>
            <a:srgbClr val="FFFFFF"/>
          </a:solidFill>
          <a:ln/>
        </p:spPr>
      </p:sp>
      <p:sp>
        <p:nvSpPr>
          <p:cNvPr id="249859"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352018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8C136E-158F-464A-B493-81DB297D8D1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593150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8EA599-A8CA-E042-8AF9-0223B3C2A446}"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17890" name="Rectangle 2"/>
          <p:cNvSpPr>
            <a:spLocks noGrp="1" noRot="1" noChangeAspect="1" noChangeArrowheads="1" noTextEdit="1"/>
          </p:cNvSpPr>
          <p:nvPr>
            <p:ph type="sldImg"/>
          </p:nvPr>
        </p:nvSpPr>
        <p:spPr>
          <a:ln/>
        </p:spPr>
      </p:sp>
      <p:sp>
        <p:nvSpPr>
          <p:cNvPr id="1317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86694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ED71BF-81CB-AB42-870F-76248E4E3EE0}"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7938"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defRPr/>
            </a:pPr>
            <a:r>
              <a:rPr lang="ar-JO" dirty="0"/>
              <a:t>حضور فيلم "الجنة حقيقية" حضور حقيقي: فيلم المخرج جريج كينير عن الإيمان الذي كلف 12 مليون دولار يتفوق على فيلم "التسامي" لجوني ديب الذي بلغت تكلفته 100 مليون دولار الذي عرض في عطلة عيد الفصح نهاية الأسبوع</a:t>
            </a:r>
          </a:p>
          <a:p>
            <a:pPr algn="r" rtl="1">
              <a:defRPr/>
            </a:pPr>
            <a:r>
              <a:rPr lang="en-US" dirty="0"/>
              <a:t>http://www.kdramastars.com/articles/20087/20140421/heaven-is-for-real-movie-kinnear.htm</a:t>
            </a:r>
          </a:p>
          <a:p>
            <a:pPr>
              <a:defRPr/>
            </a:pPr>
            <a:endParaRPr lang="en-US" dirty="0">
              <a:latin typeface="+mn-lt"/>
              <a:ea typeface="+mn-ea"/>
              <a:cs typeface="+mn-cs"/>
            </a:endParaRPr>
          </a:p>
          <a:p>
            <a:pPr>
              <a:defRPr/>
            </a:pPr>
            <a:r>
              <a:rPr lang="en-US" dirty="0">
                <a:latin typeface="+mn-lt"/>
                <a:ea typeface="+mn-ea"/>
                <a:cs typeface="+mn-cs"/>
              </a:rPr>
              <a:t>"Heaven Is For Real," a faith-based movie, made big bucks this past weekend during the Easter holiday. The movie, which cost $12 million to make, earned a stellar $21.5 million from 2,417 theaters according to the Hollywood Reporter. "Heaven Is For Real" beat out Johnny Depp</a:t>
            </a:r>
            <a:r>
              <a:rPr lang="fr-FR" dirty="0">
                <a:latin typeface="+mn-lt"/>
                <a:ea typeface="+mn-ea"/>
                <a:cs typeface="+mn-cs"/>
              </a:rPr>
              <a:t>'</a:t>
            </a:r>
            <a:r>
              <a:rPr lang="en-US" dirty="0">
                <a:latin typeface="+mn-lt"/>
                <a:ea typeface="+mn-ea"/>
                <a:cs typeface="+mn-cs"/>
              </a:rPr>
              <a:t>s huge budget </a:t>
            </a:r>
            <a:r>
              <a:rPr lang="en-US" dirty="0" err="1">
                <a:latin typeface="+mn-lt"/>
                <a:ea typeface="+mn-ea"/>
                <a:cs typeface="+mn-cs"/>
              </a:rPr>
              <a:t>sci-fic</a:t>
            </a:r>
            <a:r>
              <a:rPr lang="en-US" dirty="0">
                <a:latin typeface="+mn-lt"/>
                <a:ea typeface="+mn-ea"/>
                <a:cs typeface="+mn-cs"/>
              </a:rPr>
              <a:t> movie "Transcendence," which cost $100 million to make, opened to a weak $11.5 million from 3,455 locations this past weekend.</a:t>
            </a:r>
            <a:br>
              <a:rPr lang="en-US" dirty="0"/>
            </a:br>
            <a:endParaRPr lang="en-US" dirty="0"/>
          </a:p>
          <a:p>
            <a:pPr>
              <a:defRPr/>
            </a:pPr>
            <a:r>
              <a:rPr lang="en-US" dirty="0"/>
              <a:t>Like Us on </a:t>
            </a:r>
            <a:r>
              <a:rPr lang="en-US" dirty="0">
                <a:hlinkClick r:id="rId3"/>
              </a:rPr>
              <a:t>Facebook</a:t>
            </a:r>
            <a:r>
              <a:rPr lang="en-US" dirty="0"/>
              <a:t> </a:t>
            </a:r>
          </a:p>
          <a:p>
            <a:pPr>
              <a:defRPr/>
            </a:pPr>
            <a:r>
              <a:rPr lang="en-US" dirty="0"/>
              <a:t>Meanwhile, "Captain America" continued to stay at No. 1 for its third consecutive weekend: the superhero movie grossed $26.6 million from 3,825 locations. After Easter weekend, the film hit the $200 million mark in the U.S. and $586.6 million worldwide. In second place, Fox</a:t>
            </a:r>
            <a:r>
              <a:rPr lang="fr-FR" dirty="0"/>
              <a:t>'</a:t>
            </a:r>
            <a:r>
              <a:rPr lang="en-US" dirty="0"/>
              <a:t>s animated movie "Rio 2" grossed $22.5 million at 3,975 locations in its second weekend; it rung up a total of $75.4 million.</a:t>
            </a:r>
            <a:br>
              <a:rPr lang="en-US" dirty="0"/>
            </a:br>
            <a:endParaRPr lang="en-US" dirty="0"/>
          </a:p>
          <a:p>
            <a:pPr>
              <a:defRPr/>
            </a:pPr>
            <a:r>
              <a:rPr lang="en-US" dirty="0"/>
              <a:t> </a:t>
            </a:r>
            <a:br>
              <a:rPr lang="en-US" dirty="0"/>
            </a:br>
            <a:endParaRPr lang="en-US" dirty="0"/>
          </a:p>
          <a:p>
            <a:pPr>
              <a:defRPr/>
            </a:pPr>
            <a:r>
              <a:rPr lang="en-US" dirty="0"/>
              <a:t>"Heaven Is for Real" is at third place and is another Christian film which greatly exceeded expectations. It</a:t>
            </a:r>
            <a:r>
              <a:rPr lang="fr-FR" dirty="0"/>
              <a:t>'</a:t>
            </a:r>
            <a:r>
              <a:rPr lang="en-US" dirty="0"/>
              <a:t>s clear that the movie</a:t>
            </a:r>
            <a:r>
              <a:rPr lang="fr-FR" dirty="0"/>
              <a:t>'</a:t>
            </a:r>
            <a:r>
              <a:rPr lang="en-US" dirty="0"/>
              <a:t>s release on Easter weekend was a big plus for the film. The movie is from Sony</a:t>
            </a:r>
            <a:r>
              <a:rPr lang="fr-FR" dirty="0"/>
              <a:t>'</a:t>
            </a:r>
            <a:r>
              <a:rPr lang="en-US" dirty="0"/>
              <a:t>s TriStar label; it opened last Wednesday and earned an impressive $28.5 million in its first five days of release. The movie is produced by pastor T. D. Jakes and directed by Randall Wallace. "Heaven Is for Real" stars  stars Greg Kinnear, Kelly Reilly, Jacob Vargas and Nancy Sorel. The movie earned an A rating by </a:t>
            </a:r>
            <a:r>
              <a:rPr lang="en-US" dirty="0" err="1"/>
              <a:t>CinemaScore</a:t>
            </a:r>
            <a:endParaRPr lang="en-US" dirty="0"/>
          </a:p>
          <a:p>
            <a:pPr>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85E346-D42D-F24F-9A1B-4B16C95D93E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435071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69B392-04F5-064E-B5CC-80DBF33439E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60098" name="Rectangle 2"/>
          <p:cNvSpPr>
            <a:spLocks noGrp="1" noRot="1" noChangeAspect="1" noChangeArrowheads="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941681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32563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242171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74DFA3-EA15-8E43-8106-006A23CDB5F5}"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15842" name="Rectangle 2"/>
          <p:cNvSpPr>
            <a:spLocks noGrp="1" noRot="1" noChangeAspect="1" noChangeArrowheads="1"/>
          </p:cNvSpPr>
          <p:nvPr>
            <p:ph type="sldImg"/>
          </p:nvPr>
        </p:nvSpPr>
        <p:spPr>
          <a:solidFill>
            <a:srgbClr val="FFFFFF"/>
          </a:solidFill>
          <a:ln/>
        </p:spPr>
      </p:sp>
      <p:sp>
        <p:nvSpPr>
          <p:cNvPr id="13158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921633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252201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55938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A3C056-9AD8-FA43-9F7D-C81DDDD4BA51}"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09698" name="Rectangle 2"/>
          <p:cNvSpPr>
            <a:spLocks noGrp="1" noRot="1" noChangeAspect="1" noChangeArrowheads="1"/>
          </p:cNvSpPr>
          <p:nvPr>
            <p:ph type="sldImg"/>
          </p:nvPr>
        </p:nvSpPr>
        <p:spPr>
          <a:solidFill>
            <a:srgbClr val="FFFFFF"/>
          </a:solidFill>
          <a:ln/>
        </p:spPr>
      </p:sp>
      <p:sp>
        <p:nvSpPr>
          <p:cNvPr id="1309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319720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0DC3A6-E249-B245-A51B-F2F605954C3D}" type="slidenum">
              <a:rPr lang="en-US" smtClean="0"/>
              <a:pPr>
                <a:defRPr/>
              </a:pPr>
              <a:t>82</a:t>
            </a:fld>
            <a:endParaRPr lang="en-US" dirty="0"/>
          </a:p>
        </p:txBody>
      </p:sp>
    </p:spTree>
    <p:extLst>
      <p:ext uri="{BB962C8B-B14F-4D97-AF65-F5344CB8AC3E}">
        <p14:creationId xmlns:p14="http://schemas.microsoft.com/office/powerpoint/2010/main" val="1676160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24540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BFD6A5-9750-D044-8DD6-10DE3993350E}"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r>
              <a:rPr lang="fr-FR" dirty="0">
                <a:ea typeface="ＭＳ Ｐゴシック" charset="0"/>
                <a:cs typeface="ＭＳ Ｐゴシック" charset="0"/>
              </a:rPr>
              <a:t>'</a:t>
            </a:r>
            <a:r>
              <a:rPr lang="en-US" dirty="0">
                <a:ea typeface="ＭＳ Ｐゴシック" charset="0"/>
                <a:cs typeface="ＭＳ Ｐゴシック" charset="0"/>
              </a:rPr>
              <a:t>My Experience in Heaven is Very Vivid</a:t>
            </a:r>
            <a:r>
              <a:rPr lang="fr-FR" dirty="0">
                <a:ea typeface="ＭＳ Ｐゴシック" charset="0"/>
                <a:cs typeface="ＭＳ Ｐゴシック" charset="0"/>
              </a:rPr>
              <a:t>'</a:t>
            </a:r>
            <a:r>
              <a:rPr lang="en-US" dirty="0">
                <a:ea typeface="ＭＳ Ｐゴシック" charset="0"/>
                <a:cs typeface="ＭＳ Ｐゴシック" charset="0"/>
              </a:rPr>
              <a:t>: New Movie Tells Story of Boy</a:t>
            </a:r>
            <a:r>
              <a:rPr lang="fr-FR" dirty="0">
                <a:ea typeface="ＭＳ Ｐゴシック" charset="0"/>
                <a:cs typeface="ＭＳ Ｐゴシック" charset="0"/>
              </a:rPr>
              <a:t>'</a:t>
            </a:r>
            <a:r>
              <a:rPr lang="en-US" dirty="0">
                <a:ea typeface="ＭＳ Ｐゴシック" charset="0"/>
                <a:cs typeface="ＭＳ Ｐゴシック" charset="0"/>
              </a:rPr>
              <a:t>s Near-Death Experience</a:t>
            </a:r>
          </a:p>
          <a:p>
            <a:r>
              <a:rPr lang="en-US" dirty="0">
                <a:ea typeface="ＭＳ Ｐゴシック" charset="0"/>
                <a:cs typeface="ＭＳ Ｐゴシック" charset="0"/>
              </a:rPr>
              <a:t>by </a:t>
            </a:r>
            <a:r>
              <a:rPr lang="en-US" dirty="0">
                <a:ea typeface="ＭＳ Ｐゴシック" charset="0"/>
                <a:cs typeface="ＭＳ Ｐゴシック" charset="0"/>
                <a:hlinkClick r:id="rId3"/>
              </a:rPr>
              <a:t>Fox News Insider</a:t>
            </a:r>
            <a:r>
              <a:rPr lang="en-US" dirty="0">
                <a:ea typeface="ＭＳ Ｐゴシック" charset="0"/>
                <a:cs typeface="ＭＳ Ｐゴシック" charset="0"/>
              </a:rPr>
              <a:t> // Apr 07 2014 // 10:17pm http://</a:t>
            </a:r>
            <a:r>
              <a:rPr lang="en-US" dirty="0" err="1">
                <a:ea typeface="ＭＳ Ｐゴシック" charset="0"/>
                <a:cs typeface="ＭＳ Ｐゴシック" charset="0"/>
              </a:rPr>
              <a:t>foxnewsinsider.com</a:t>
            </a:r>
            <a:r>
              <a:rPr lang="en-US" dirty="0">
                <a:ea typeface="ＭＳ Ｐゴシック" charset="0"/>
                <a:cs typeface="ＭＳ Ｐゴシック" charset="0"/>
              </a:rPr>
              <a:t>/2014/04/07/new-movie-heaven-real-tells-story-boys-near-death-experience</a:t>
            </a:r>
          </a:p>
          <a:p>
            <a:r>
              <a:rPr lang="en-US" dirty="0">
                <a:ea typeface="ＭＳ Ｐゴシック" charset="0"/>
                <a:cs typeface="ＭＳ Ｐゴシック" charset="0"/>
              </a:rPr>
              <a:t>As seen on </a:t>
            </a:r>
            <a:r>
              <a:rPr lang="en-US" dirty="0">
                <a:ea typeface="ＭＳ Ｐゴシック" charset="0"/>
                <a:cs typeface="ＭＳ Ｐゴシック" charset="0"/>
                <a:hlinkClick r:id="rId4"/>
              </a:rPr>
              <a:t>The Kelly File </a:t>
            </a:r>
            <a:endParaRPr lang="en-US" dirty="0">
              <a:ea typeface="ＭＳ Ｐゴシック" charset="0"/>
              <a:cs typeface="ＭＳ Ｐゴシック" charset="0"/>
            </a:endParaRPr>
          </a:p>
          <a:p>
            <a:r>
              <a:rPr lang="en-US" dirty="0">
                <a:ea typeface="ＭＳ Ｐゴシック" charset="0"/>
                <a:cs typeface="ＭＳ Ｐゴシック" charset="0"/>
              </a:rPr>
              <a:t>A new film tells the story of a 4-year-old boy</a:t>
            </a:r>
            <a:r>
              <a:rPr lang="fr-FR" dirty="0">
                <a:ea typeface="ＭＳ Ｐゴシック" charset="0"/>
                <a:cs typeface="ＭＳ Ｐゴシック" charset="0"/>
              </a:rPr>
              <a:t>'</a:t>
            </a:r>
            <a:r>
              <a:rPr lang="en-US" dirty="0">
                <a:ea typeface="ＭＳ Ｐゴシック" charset="0"/>
                <a:cs typeface="ＭＳ Ｐゴシック" charset="0"/>
              </a:rPr>
              <a:t>s near-death experience, during which he says he visited heaven. Colton </a:t>
            </a:r>
            <a:r>
              <a:rPr lang="en-US" dirty="0" err="1">
                <a:ea typeface="ＭＳ Ｐゴシック" charset="0"/>
                <a:cs typeface="ＭＳ Ｐゴシック" charset="0"/>
              </a:rPr>
              <a:t>Burpo</a:t>
            </a:r>
            <a:r>
              <a:rPr lang="en-US" dirty="0">
                <a:ea typeface="ＭＳ Ｐゴシック" charset="0"/>
                <a:cs typeface="ＭＳ Ｐゴシック" charset="0"/>
              </a:rPr>
              <a:t>, who is now 14, was on "The Kelly File" tonight with his parents, Todd and Sonja </a:t>
            </a:r>
            <a:r>
              <a:rPr lang="en-US" dirty="0" err="1">
                <a:ea typeface="ＭＳ Ｐゴシック" charset="0"/>
                <a:cs typeface="ＭＳ Ｐゴシック" charset="0"/>
              </a:rPr>
              <a:t>Burpo</a:t>
            </a:r>
            <a:r>
              <a:rPr lang="en-US" dirty="0">
                <a:ea typeface="ＭＳ Ｐゴシック" charset="0"/>
                <a:cs typeface="ＭＳ Ｐゴシック" charset="0"/>
              </a:rPr>
              <a:t>.</a:t>
            </a:r>
          </a:p>
          <a:p>
            <a:r>
              <a:rPr lang="en-US" dirty="0">
                <a:ea typeface="ＭＳ Ｐゴシック" charset="0"/>
                <a:cs typeface="ＭＳ Ｐゴシック" charset="0"/>
              </a:rPr>
              <a:t>When Colton was 4, his appendix burst, and during that time, he says he visited heaven.</a:t>
            </a:r>
          </a:p>
          <a:p>
            <a:r>
              <a:rPr lang="en-US" dirty="0">
                <a:ea typeface="ＭＳ Ｐゴシック" charset="0"/>
                <a:cs typeface="ＭＳ Ｐゴシック" charset="0"/>
              </a:rPr>
              <a:t>Though 10 years have passed, Colton said, "My experience in heaven is very vivid." He said he even met a sister that his parents had lost in a miscarriage.</a:t>
            </a:r>
          </a:p>
          <a:p>
            <a:r>
              <a:rPr lang="en-US" dirty="0">
                <a:ea typeface="ＭＳ Ｐゴシック" charset="0"/>
                <a:cs typeface="ＭＳ Ｐゴシック" charset="0"/>
              </a:rPr>
              <a:t>Todd said he knew what his son was saying was real when Colton was able to detail what Todd was doing while the little boy was in surgery.</a:t>
            </a:r>
          </a:p>
          <a:p>
            <a:r>
              <a:rPr lang="en-US" dirty="0">
                <a:ea typeface="ＭＳ Ｐゴシック" charset="0"/>
                <a:cs typeface="ＭＳ Ｐゴシック" charset="0"/>
              </a:rPr>
              <a:t>The film, "Heaven Is For Real," is based on the hit book, which sold 8 million copies. It comes to theaters on April 16.</a:t>
            </a:r>
          </a:p>
          <a:p>
            <a:r>
              <a:rPr lang="en-US" dirty="0">
                <a:ea typeface="ＭＳ Ｐゴシック" charset="0"/>
                <a:cs typeface="ＭＳ Ｐゴシック" charset="0"/>
              </a:rPr>
              <a:t>Watch the </a:t>
            </a:r>
            <a:r>
              <a:rPr lang="en-US" dirty="0" err="1">
                <a:ea typeface="ＭＳ Ｐゴシック" charset="0"/>
                <a:cs typeface="ＭＳ Ｐゴシック" charset="0"/>
              </a:rPr>
              <a:t>Burpo</a:t>
            </a:r>
            <a:r>
              <a:rPr lang="en-US" dirty="0">
                <a:ea typeface="ＭＳ Ｐゴシック" charset="0"/>
                <a:cs typeface="ＭＳ Ｐゴシック" charset="0"/>
              </a:rPr>
              <a:t> family</a:t>
            </a:r>
            <a:r>
              <a:rPr lang="fr-FR" dirty="0">
                <a:ea typeface="ＭＳ Ｐゴシック" charset="0"/>
                <a:cs typeface="ＭＳ Ｐゴシック" charset="0"/>
              </a:rPr>
              <a:t>'</a:t>
            </a:r>
            <a:r>
              <a:rPr lang="en-US" dirty="0">
                <a:ea typeface="ＭＳ Ｐゴシック" charset="0"/>
                <a:cs typeface="ＭＳ Ｐゴシック" charset="0"/>
              </a:rPr>
              <a:t>s interview above.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39390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4BE45A-2C60-694F-89BA-2D1B84CEF99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13794" name="Rectangle 1026"/>
          <p:cNvSpPr>
            <a:spLocks noGrp="1" noRot="1" noChangeAspect="1" noChangeArrowheads="1"/>
          </p:cNvSpPr>
          <p:nvPr>
            <p:ph type="sldImg"/>
          </p:nvPr>
        </p:nvSpPr>
        <p:spPr>
          <a:solidFill>
            <a:srgbClr val="FFFFFF"/>
          </a:solidFill>
          <a:ln/>
        </p:spPr>
      </p:sp>
      <p:sp>
        <p:nvSpPr>
          <p:cNvPr id="1313795"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015890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4BE45A-2C60-694F-89BA-2D1B84CEF99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13794" name="Rectangle 1026"/>
          <p:cNvSpPr>
            <a:spLocks noGrp="1" noRot="1" noChangeAspect="1" noChangeArrowheads="1"/>
          </p:cNvSpPr>
          <p:nvPr>
            <p:ph type="sldImg"/>
          </p:nvPr>
        </p:nvSpPr>
        <p:spPr>
          <a:solidFill>
            <a:srgbClr val="FFFFFF"/>
          </a:solidFill>
          <a:ln/>
        </p:spPr>
      </p:sp>
      <p:sp>
        <p:nvSpPr>
          <p:cNvPr id="1313795"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712338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4BE45A-2C60-694F-89BA-2D1B84CEF99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13794" name="Rectangle 1026"/>
          <p:cNvSpPr>
            <a:spLocks noGrp="1" noRot="1" noChangeAspect="1" noChangeArrowheads="1"/>
          </p:cNvSpPr>
          <p:nvPr>
            <p:ph type="sldImg"/>
          </p:nvPr>
        </p:nvSpPr>
        <p:spPr>
          <a:solidFill>
            <a:srgbClr val="FFFFFF"/>
          </a:solidFill>
          <a:ln/>
        </p:spPr>
      </p:sp>
      <p:sp>
        <p:nvSpPr>
          <p:cNvPr id="1313795"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25863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735291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195FA6-CDAB-DC45-BFBA-500428AE3D5E}"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02480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9B776C-5AC8-F946-A320-B956C40D6C9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64194" name="Rectangle 2"/>
          <p:cNvSpPr>
            <a:spLocks noGrp="1" noRot="1" noChangeAspect="1" noChangeArrowheads="1"/>
          </p:cNvSpPr>
          <p:nvPr>
            <p:ph type="sldImg"/>
          </p:nvPr>
        </p:nvSpPr>
        <p:spPr>
          <a:solidFill>
            <a:srgbClr val="FFFFFF"/>
          </a:solidFill>
          <a:ln/>
        </p:spPr>
      </p:sp>
      <p:sp>
        <p:nvSpPr>
          <p:cNvPr id="26419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45711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2FA05C-64CA-AE48-89EA-885B9FB075D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3459229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0DC3A6-E249-B245-A51B-F2F605954C3D}" type="slidenum">
              <a:rPr lang="en-US" smtClean="0"/>
              <a:pPr>
                <a:defRPr/>
              </a:pPr>
              <a:t>93</a:t>
            </a:fld>
            <a:endParaRPr lang="en-US" dirty="0"/>
          </a:p>
        </p:txBody>
      </p:sp>
    </p:spTree>
    <p:extLst>
      <p:ext uri="{BB962C8B-B14F-4D97-AF65-F5344CB8AC3E}">
        <p14:creationId xmlns:p14="http://schemas.microsoft.com/office/powerpoint/2010/main" val="294438326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72F8F39-2B66-DB49-88C0-84150027052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09634" name="Rectangle 2"/>
          <p:cNvSpPr>
            <a:spLocks noGrp="1" noRot="1" noChangeAspect="1" noChangeArrowheads="1"/>
          </p:cNvSpPr>
          <p:nvPr>
            <p:ph type="sldImg"/>
          </p:nvPr>
        </p:nvSpPr>
        <p:spPr>
          <a:solidFill>
            <a:srgbClr val="FFFFFF"/>
          </a:solidFill>
          <a:ln/>
        </p:spPr>
      </p:sp>
      <p:sp>
        <p:nvSpPr>
          <p:cNvPr id="7096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54F615-5DC6-3B4D-A03F-4278BBAC04AB}"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81598E-2D37-6A41-A096-DBEFA4C4286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10658" name="Rectangle 2"/>
          <p:cNvSpPr>
            <a:spLocks noGrp="1" noRot="1" noChangeAspect="1" noChangeArrowheads="1"/>
          </p:cNvSpPr>
          <p:nvPr>
            <p:ph type="sldImg"/>
          </p:nvPr>
        </p:nvSpPr>
        <p:spPr>
          <a:solidFill>
            <a:srgbClr val="FFFFFF"/>
          </a:solidFill>
          <a:ln/>
        </p:spPr>
      </p:sp>
      <p:sp>
        <p:nvSpPr>
          <p:cNvPr id="71065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9767422-4FF9-D24F-A0BC-F851E2FCAAC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11682" name="Rectangle 2"/>
          <p:cNvSpPr>
            <a:spLocks noGrp="1" noRot="1" noChangeAspect="1" noChangeArrowheads="1"/>
          </p:cNvSpPr>
          <p:nvPr>
            <p:ph type="sldImg"/>
          </p:nvPr>
        </p:nvSpPr>
        <p:spPr>
          <a:solidFill>
            <a:srgbClr val="FFFFFF"/>
          </a:solidFill>
          <a:ln/>
        </p:spPr>
      </p:sp>
      <p:sp>
        <p:nvSpPr>
          <p:cNvPr id="711683" name="Rectangle 3"/>
          <p:cNvSpPr>
            <a:spLocks noGrp="1" noChangeArrowheads="1"/>
          </p:cNvSpPr>
          <p:nvPr>
            <p:ph type="body" idx="1"/>
          </p:nvPr>
        </p:nvSpPr>
        <p:spPr>
          <a:xfrm>
            <a:off x="914400" y="4343400"/>
            <a:ext cx="5029200" cy="274638"/>
          </a:xfrm>
          <a:solidFill>
            <a:srgbClr val="FFFFFF"/>
          </a:solidFill>
          <a:ln>
            <a:solidFill>
              <a:srgbClr val="000000"/>
            </a:solidFill>
          </a:ln>
        </p:spPr>
        <p:txBody>
          <a:bodyPr/>
          <a:lstStyle/>
          <a:p>
            <a:r>
              <a:rPr lang="en-US" dirty="0">
                <a:cs typeface="Arial" panose="020B0604020202020204" pitchFamily="34" charset="0"/>
                <a:hlinkClick r:id="rId3"/>
              </a:rPr>
              <a:t>Richard Walker</a:t>
            </a:r>
            <a:r>
              <a:rPr lang="fr-FR" dirty="0">
                <a:cs typeface="Arial" panose="020B0604020202020204" pitchFamily="34" charset="0"/>
                <a:hlinkClick r:id="rId3"/>
              </a:rPr>
              <a:t>'</a:t>
            </a:r>
            <a:r>
              <a:rPr lang="en-US" dirty="0">
                <a:cs typeface="Arial" panose="020B0604020202020204" pitchFamily="34" charset="0"/>
                <a:hlinkClick r:id="rId3"/>
              </a:rPr>
              <a:t>s Blog</a:t>
            </a:r>
            <a:r>
              <a:rPr lang="en-US" dirty="0">
                <a:cs typeface="Arial" panose="020B0604020202020204" pitchFamily="34" charset="0"/>
              </a:rPr>
              <a:t> </a:t>
            </a:r>
          </a:p>
          <a:p>
            <a:r>
              <a:rPr lang="en-US" dirty="0">
                <a:cs typeface="Arial" panose="020B0604020202020204" pitchFamily="34" charset="0"/>
              </a:rPr>
              <a:t>Rough-n-Ready Ruminations to Go.</a:t>
            </a:r>
          </a:p>
          <a:p>
            <a:r>
              <a:rPr lang="en-US" dirty="0">
                <a:cs typeface="Arial" panose="020B0604020202020204" pitchFamily="34" charset="0"/>
              </a:rPr>
              <a:t>Friday, 17 December 2010</a:t>
            </a:r>
          </a:p>
          <a:p>
            <a:r>
              <a:rPr lang="en-US" dirty="0">
                <a:cs typeface="Arial" panose="020B0604020202020204" pitchFamily="34" charset="0"/>
              </a:rPr>
              <a:t>God</a:t>
            </a:r>
            <a:r>
              <a:rPr lang="fr-FR" dirty="0">
                <a:cs typeface="Arial" panose="020B0604020202020204" pitchFamily="34" charset="0"/>
              </a:rPr>
              <a:t>'</a:t>
            </a:r>
            <a:r>
              <a:rPr lang="en-US" dirty="0">
                <a:cs typeface="Arial" panose="020B0604020202020204" pitchFamily="34" charset="0"/>
              </a:rPr>
              <a:t>s People: Close to His Heart - Forever </a:t>
            </a:r>
          </a:p>
          <a:p>
            <a:r>
              <a:rPr lang="en-US" dirty="0">
                <a:cs typeface="Arial" panose="020B0604020202020204" pitchFamily="34" charset="0"/>
              </a:rPr>
              <a:t>In the strange world of the Bible, God</a:t>
            </a:r>
            <a:r>
              <a:rPr lang="fr-FR" dirty="0">
                <a:cs typeface="Arial" panose="020B0604020202020204" pitchFamily="34" charset="0"/>
              </a:rPr>
              <a:t>'</a:t>
            </a:r>
            <a:r>
              <a:rPr lang="en-US" dirty="0">
                <a:cs typeface="Arial" panose="020B0604020202020204" pitchFamily="34" charset="0"/>
              </a:rPr>
              <a:t>s people are likened to </a:t>
            </a:r>
            <a:r>
              <a:rPr lang="en-US" dirty="0">
                <a:cs typeface="Arial" panose="020B0604020202020204" pitchFamily="34" charset="0"/>
                <a:hlinkClick r:id="rId4"/>
              </a:rPr>
              <a:t>jewels</a:t>
            </a:r>
            <a:r>
              <a:rPr lang="en-US" dirty="0">
                <a:cs typeface="Arial" panose="020B0604020202020204" pitchFamily="34" charset="0"/>
              </a:rPr>
              <a:t>.</a:t>
            </a:r>
            <a:br>
              <a:rPr lang="en-US" dirty="0">
                <a:cs typeface="Arial" panose="020B0604020202020204" pitchFamily="34" charset="0"/>
              </a:rPr>
            </a:br>
            <a:br>
              <a:rPr lang="en-US" dirty="0">
                <a:cs typeface="Arial" panose="020B0604020202020204" pitchFamily="34" charset="0"/>
              </a:rPr>
            </a:br>
            <a:r>
              <a:rPr lang="en-US" dirty="0">
                <a:cs typeface="Arial" panose="020B0604020202020204" pitchFamily="34" charset="0"/>
              </a:rPr>
              <a:t>In the Old Testament, the High Priest would wear </a:t>
            </a:r>
            <a:r>
              <a:rPr lang="en-US" dirty="0">
                <a:cs typeface="Arial" panose="020B0604020202020204" pitchFamily="34" charset="0"/>
                <a:hlinkClick r:id="rId5"/>
              </a:rPr>
              <a:t>a breastpiece</a:t>
            </a:r>
            <a:r>
              <a:rPr lang="en-US" dirty="0">
                <a:cs typeface="Arial" panose="020B0604020202020204" pitchFamily="34" charset="0"/>
              </a:rPr>
              <a:t> on which was mounted 12 jewels. He would carry these precious stones with him into the Holy of Holies in the Tabernacle / Temple close to his heart.</a:t>
            </a:r>
            <a:br>
              <a:rPr lang="en-US" dirty="0">
                <a:cs typeface="Arial" panose="020B0604020202020204" pitchFamily="34" charset="0"/>
              </a:rPr>
            </a:br>
            <a:br>
              <a:rPr lang="en-US" dirty="0">
                <a:cs typeface="Arial" panose="020B0604020202020204" pitchFamily="34" charset="0"/>
              </a:rPr>
            </a:br>
            <a:r>
              <a:rPr lang="en-US" dirty="0">
                <a:cs typeface="Arial" panose="020B0604020202020204" pitchFamily="34" charset="0"/>
              </a:rPr>
              <a:t>In the New Jerusalem, </a:t>
            </a:r>
            <a:r>
              <a:rPr lang="en-US" dirty="0">
                <a:cs typeface="Arial" panose="020B0604020202020204" pitchFamily="34" charset="0"/>
                <a:hlinkClick r:id="rId6"/>
              </a:rPr>
              <a:t>the walls are made</a:t>
            </a:r>
            <a:r>
              <a:rPr lang="en-US" dirty="0">
                <a:cs typeface="Arial" panose="020B0604020202020204" pitchFamily="34" charset="0"/>
              </a:rPr>
              <a:t> of the very same jewels found on the High Priest</a:t>
            </a:r>
            <a:r>
              <a:rPr lang="fr-FR" dirty="0">
                <a:cs typeface="Arial" panose="020B0604020202020204" pitchFamily="34" charset="0"/>
              </a:rPr>
              <a:t>'</a:t>
            </a:r>
            <a:r>
              <a:rPr lang="en-US" dirty="0">
                <a:cs typeface="Arial" panose="020B0604020202020204" pitchFamily="34" charset="0"/>
              </a:rPr>
              <a:t>s </a:t>
            </a:r>
            <a:r>
              <a:rPr lang="en-US" dirty="0" err="1">
                <a:cs typeface="Arial" panose="020B0604020202020204" pitchFamily="34" charset="0"/>
              </a:rPr>
              <a:t>breastpiece</a:t>
            </a:r>
            <a:r>
              <a:rPr lang="en-US" dirty="0">
                <a:cs typeface="Arial" panose="020B0604020202020204" pitchFamily="34" charset="0"/>
              </a:rPr>
              <a:t>. They now surround the dwelling place of God, gathered from the four corners of the globe and they will stay there, in the new creation, in the presence of God, forever.</a:t>
            </a:r>
          </a:p>
          <a:p>
            <a:endParaRPr lang="en-US" dirty="0">
              <a:cs typeface="Arial" panose="020B0604020202020204" pitchFamily="34" charset="0"/>
            </a:endParaRPr>
          </a:p>
          <a:p>
            <a:r>
              <a:rPr lang="en-US" dirty="0">
                <a:cs typeface="Arial" panose="020B0604020202020204" pitchFamily="34" charset="0"/>
              </a:rPr>
              <a:t>http://</a:t>
            </a:r>
            <a:r>
              <a:rPr lang="en-US" dirty="0" err="1">
                <a:cs typeface="Arial" panose="020B0604020202020204" pitchFamily="34" charset="0"/>
              </a:rPr>
              <a:t>richardwalkerblogs.blogspot.sg</a:t>
            </a:r>
            <a:r>
              <a:rPr lang="en-US" dirty="0">
                <a:cs typeface="Arial" panose="020B0604020202020204" pitchFamily="34" charset="0"/>
              </a:rPr>
              <a:t>/2010/12/gods-people-close-to-his-heart-</a:t>
            </a:r>
            <a:r>
              <a:rPr lang="en-US" dirty="0" err="1">
                <a:cs typeface="Arial" panose="020B0604020202020204" pitchFamily="34" charset="0"/>
              </a:rPr>
              <a:t>forever.html</a:t>
            </a:r>
            <a:endParaRPr lang="en-US" dirty="0">
              <a:cs typeface="Arial" panose="020B0604020202020204" pitchFamily="34" charset="0"/>
            </a:endParaRPr>
          </a:p>
          <a:p>
            <a:endParaRPr lang="en-US" dirty="0">
              <a:ea typeface="ＭＳ Ｐゴシック" charset="0"/>
              <a:cs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0DC3A6-E249-B245-A51B-F2F605954C3D}" type="slidenum">
              <a:rPr lang="en-US" smtClean="0"/>
              <a:pPr>
                <a:defRPr/>
              </a:pPr>
              <a:t>97</a:t>
            </a:fld>
            <a:endParaRPr lang="en-US" dirty="0"/>
          </a:p>
        </p:txBody>
      </p:sp>
    </p:spTree>
    <p:extLst>
      <p:ext uri="{BB962C8B-B14F-4D97-AF65-F5344CB8AC3E}">
        <p14:creationId xmlns:p14="http://schemas.microsoft.com/office/powerpoint/2010/main" val="15805543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A0DC3A6-E249-B245-A51B-F2F605954C3D}" type="slidenum">
              <a:rPr lang="en-US" smtClean="0"/>
              <a:pPr>
                <a:defRPr/>
              </a:pPr>
              <a:t>98</a:t>
            </a:fld>
            <a:endParaRPr lang="en-US" dirty="0"/>
          </a:p>
        </p:txBody>
      </p:sp>
    </p:spTree>
    <p:extLst>
      <p:ext uri="{BB962C8B-B14F-4D97-AF65-F5344CB8AC3E}">
        <p14:creationId xmlns:p14="http://schemas.microsoft.com/office/powerpoint/2010/main" val="32429962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C067C96-0AB8-2043-84DC-7706F93E522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73410" name="Rectangle 2"/>
          <p:cNvSpPr>
            <a:spLocks noGrp="1" noRot="1" noChangeAspect="1" noChangeArrowheads="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745716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02E45B-2F64-ED4D-AEB8-408613264041}"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7136872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5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820865-EEE8-F24D-A221-11199BD3BFC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35298" name="Rectangle 2"/>
          <p:cNvSpPr>
            <a:spLocks noGrp="1" noRot="1" noChangeAspect="1" noChangeArrowheads="1"/>
          </p:cNvSpPr>
          <p:nvPr>
            <p:ph type="sldImg"/>
          </p:nvPr>
        </p:nvSpPr>
        <p:spPr>
          <a:solidFill>
            <a:srgbClr val="FFFFFF"/>
          </a:solidFill>
          <a:ln/>
        </p:spPr>
      </p:sp>
      <p:sp>
        <p:nvSpPr>
          <p:cNvPr id="1335299"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050460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5C38B5-CD36-A843-99E2-5B78410678A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79554" name="Rectangle 2"/>
          <p:cNvSpPr>
            <a:spLocks noGrp="1" noRot="1" noChangeAspect="1" noChangeArrowheads="1"/>
          </p:cNvSpPr>
          <p:nvPr>
            <p:ph type="sldImg"/>
          </p:nvPr>
        </p:nvSpPr>
        <p:spPr>
          <a:solidFill>
            <a:srgbClr val="FFFFFF"/>
          </a:solidFill>
          <a:ln/>
        </p:spPr>
      </p:sp>
      <p:sp>
        <p:nvSpPr>
          <p:cNvPr id="27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6414493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85E8D7-BC30-634C-9B4A-78407F80F869}"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81602" name="Rectangle 2"/>
          <p:cNvSpPr>
            <a:spLocks noGrp="1" noRot="1" noChangeAspect="1" noChangeArrowheads="1"/>
          </p:cNvSpPr>
          <p:nvPr>
            <p:ph type="sldImg"/>
          </p:nvPr>
        </p:nvSpPr>
        <p:spPr>
          <a:solidFill>
            <a:srgbClr val="FFFFFF"/>
          </a:solidFill>
          <a:ln/>
        </p:spPr>
      </p:sp>
      <p:sp>
        <p:nvSpPr>
          <p:cNvPr id="28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650423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5CAAE5-4CCA-374F-97C2-5C82144DB81E}"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86149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89B374-DED4-BC49-8738-D8071110BDDF}" type="slidenum">
              <a:rPr lang="en-US" smtClean="0"/>
              <a:pPr>
                <a:defRPr/>
              </a:pPr>
              <a:t>‹#›</a:t>
            </a:fld>
            <a:endParaRPr lang="en-US" dirty="0"/>
          </a:p>
        </p:txBody>
      </p:sp>
    </p:spTree>
    <p:extLst>
      <p:ext uri="{BB962C8B-B14F-4D97-AF65-F5344CB8AC3E}">
        <p14:creationId xmlns:p14="http://schemas.microsoft.com/office/powerpoint/2010/main" val="2082427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93D01A-5466-BD4E-A0D2-9F783DE57F8A}" type="slidenum">
              <a:rPr lang="en-US" smtClean="0"/>
              <a:pPr>
                <a:defRPr/>
              </a:pPr>
              <a:t>‹#›</a:t>
            </a:fld>
            <a:endParaRPr lang="en-US" dirty="0"/>
          </a:p>
        </p:txBody>
      </p:sp>
    </p:spTree>
    <p:extLst>
      <p:ext uri="{BB962C8B-B14F-4D97-AF65-F5344CB8AC3E}">
        <p14:creationId xmlns:p14="http://schemas.microsoft.com/office/powerpoint/2010/main" val="16629541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fld id="{FAF9168D-3954-A84D-B296-FB10D1C0D073}" type="slidenum">
              <a:rPr lang="en-US" altLang="zh-TW"/>
              <a:pPr/>
              <a:t>‹#›</a:t>
            </a:fld>
            <a:endParaRPr lang="en-US" altLang="zh-TW"/>
          </a:p>
        </p:txBody>
      </p:sp>
    </p:spTree>
    <p:extLst>
      <p:ext uri="{BB962C8B-B14F-4D97-AF65-F5344CB8AC3E}">
        <p14:creationId xmlns:p14="http://schemas.microsoft.com/office/powerpoint/2010/main" val="22226884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5C6BD43D-94AC-DF4D-82D6-BD7E816A7412}" type="slidenum">
              <a:rPr lang="en-US" altLang="zh-TW"/>
              <a:pPr/>
              <a:t>‹#›</a:t>
            </a:fld>
            <a:endParaRPr lang="en-US" altLang="zh-TW"/>
          </a:p>
        </p:txBody>
      </p:sp>
    </p:spTree>
    <p:extLst>
      <p:ext uri="{BB962C8B-B14F-4D97-AF65-F5344CB8AC3E}">
        <p14:creationId xmlns:p14="http://schemas.microsoft.com/office/powerpoint/2010/main" val="31033190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0D9EF608-456C-0E40-A674-DDD5F48F3306}" type="slidenum">
              <a:rPr lang="en-US" altLang="zh-TW"/>
              <a:pPr/>
              <a:t>‹#›</a:t>
            </a:fld>
            <a:endParaRPr lang="en-US" altLang="zh-TW"/>
          </a:p>
        </p:txBody>
      </p:sp>
    </p:spTree>
    <p:extLst>
      <p:ext uri="{BB962C8B-B14F-4D97-AF65-F5344CB8AC3E}">
        <p14:creationId xmlns:p14="http://schemas.microsoft.com/office/powerpoint/2010/main" val="18849962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E24BED3A-596C-0C44-A827-E13CC1DF514A}" type="slidenum">
              <a:rPr lang="en-US" altLang="zh-TW"/>
              <a:pPr/>
              <a:t>‹#›</a:t>
            </a:fld>
            <a:endParaRPr lang="en-US" altLang="zh-TW"/>
          </a:p>
        </p:txBody>
      </p:sp>
    </p:spTree>
    <p:extLst>
      <p:ext uri="{BB962C8B-B14F-4D97-AF65-F5344CB8AC3E}">
        <p14:creationId xmlns:p14="http://schemas.microsoft.com/office/powerpoint/2010/main" val="42291082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9A2B5CDD-C6AF-DE4A-99B1-C97CE23B2011}" type="slidenum">
              <a:rPr lang="en-US" altLang="zh-TW"/>
              <a:pPr/>
              <a:t>‹#›</a:t>
            </a:fld>
            <a:endParaRPr lang="en-US" altLang="zh-TW"/>
          </a:p>
        </p:txBody>
      </p:sp>
    </p:spTree>
    <p:extLst>
      <p:ext uri="{BB962C8B-B14F-4D97-AF65-F5344CB8AC3E}">
        <p14:creationId xmlns:p14="http://schemas.microsoft.com/office/powerpoint/2010/main" val="35672770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D722C3-D738-0741-AC3C-7225F3B56F12}" type="slidenum">
              <a:rPr lang="en-US"/>
              <a:pPr>
                <a:defRPr/>
              </a:pPr>
              <a:t>‹#›</a:t>
            </a:fld>
            <a:endParaRPr lang="en-US"/>
          </a:p>
        </p:txBody>
      </p:sp>
    </p:spTree>
    <p:extLst>
      <p:ext uri="{BB962C8B-B14F-4D97-AF65-F5344CB8AC3E}">
        <p14:creationId xmlns:p14="http://schemas.microsoft.com/office/powerpoint/2010/main" val="38193651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1A6053-4823-A64F-811E-A65C22D2FAB6}" type="slidenum">
              <a:rPr lang="en-US"/>
              <a:pPr>
                <a:defRPr/>
              </a:pPr>
              <a:t>‹#›</a:t>
            </a:fld>
            <a:endParaRPr lang="en-US"/>
          </a:p>
        </p:txBody>
      </p:sp>
    </p:spTree>
    <p:extLst>
      <p:ext uri="{BB962C8B-B14F-4D97-AF65-F5344CB8AC3E}">
        <p14:creationId xmlns:p14="http://schemas.microsoft.com/office/powerpoint/2010/main" val="28062709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E5CA21-9EE9-1F49-A9E8-09A64293CBA0}" type="slidenum">
              <a:rPr lang="en-US"/>
              <a:pPr>
                <a:defRPr/>
              </a:pPr>
              <a:t>‹#›</a:t>
            </a:fld>
            <a:endParaRPr lang="en-US"/>
          </a:p>
        </p:txBody>
      </p:sp>
    </p:spTree>
    <p:extLst>
      <p:ext uri="{BB962C8B-B14F-4D97-AF65-F5344CB8AC3E}">
        <p14:creationId xmlns:p14="http://schemas.microsoft.com/office/powerpoint/2010/main" val="25003043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CCDED1-7454-3D4E-A9AB-792C7901AC12}" type="slidenum">
              <a:rPr lang="en-US"/>
              <a:pPr>
                <a:defRPr/>
              </a:pPr>
              <a:t>‹#›</a:t>
            </a:fld>
            <a:endParaRPr lang="en-US"/>
          </a:p>
        </p:txBody>
      </p:sp>
    </p:spTree>
    <p:extLst>
      <p:ext uri="{BB962C8B-B14F-4D97-AF65-F5344CB8AC3E}">
        <p14:creationId xmlns:p14="http://schemas.microsoft.com/office/powerpoint/2010/main" val="19126203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0B284D4-DC87-4442-B5D1-8FD76ED3F7AF}" type="slidenum">
              <a:rPr lang="en-US"/>
              <a:pPr>
                <a:defRPr/>
              </a:pPr>
              <a:t>‹#›</a:t>
            </a:fld>
            <a:endParaRPr lang="en-US"/>
          </a:p>
        </p:txBody>
      </p:sp>
    </p:spTree>
    <p:extLst>
      <p:ext uri="{BB962C8B-B14F-4D97-AF65-F5344CB8AC3E}">
        <p14:creationId xmlns:p14="http://schemas.microsoft.com/office/powerpoint/2010/main" val="3081444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53DFCD0-C1E0-AA46-AB5A-ABF65CCD7849}" type="slidenum">
              <a:rPr lang="en-US" smtClean="0"/>
              <a:pPr>
                <a:defRPr/>
              </a:pPr>
              <a:t>‹#›</a:t>
            </a:fld>
            <a:endParaRPr lang="en-US" dirty="0"/>
          </a:p>
        </p:txBody>
      </p:sp>
    </p:spTree>
    <p:extLst>
      <p:ext uri="{BB962C8B-B14F-4D97-AF65-F5344CB8AC3E}">
        <p14:creationId xmlns:p14="http://schemas.microsoft.com/office/powerpoint/2010/main" val="15409018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E1A950-A524-0544-A5EB-3157FA5B6549}" type="slidenum">
              <a:rPr lang="en-US"/>
              <a:pPr>
                <a:defRPr/>
              </a:pPr>
              <a:t>‹#›</a:t>
            </a:fld>
            <a:endParaRPr lang="en-US"/>
          </a:p>
        </p:txBody>
      </p:sp>
    </p:spTree>
    <p:extLst>
      <p:ext uri="{BB962C8B-B14F-4D97-AF65-F5344CB8AC3E}">
        <p14:creationId xmlns:p14="http://schemas.microsoft.com/office/powerpoint/2010/main" val="4294594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8D5EF85-CA5E-EF47-8518-2899BD65E321}" type="slidenum">
              <a:rPr lang="en-US"/>
              <a:pPr>
                <a:defRPr/>
              </a:pPr>
              <a:t>‹#›</a:t>
            </a:fld>
            <a:endParaRPr lang="en-US"/>
          </a:p>
        </p:txBody>
      </p:sp>
    </p:spTree>
    <p:extLst>
      <p:ext uri="{BB962C8B-B14F-4D97-AF65-F5344CB8AC3E}">
        <p14:creationId xmlns:p14="http://schemas.microsoft.com/office/powerpoint/2010/main" val="13807312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B84B47-6085-1C4B-A8EF-409B28E890D0}" type="slidenum">
              <a:rPr lang="en-US"/>
              <a:pPr>
                <a:defRPr/>
              </a:pPr>
              <a:t>‹#›</a:t>
            </a:fld>
            <a:endParaRPr lang="en-US"/>
          </a:p>
        </p:txBody>
      </p:sp>
    </p:spTree>
    <p:extLst>
      <p:ext uri="{BB962C8B-B14F-4D97-AF65-F5344CB8AC3E}">
        <p14:creationId xmlns:p14="http://schemas.microsoft.com/office/powerpoint/2010/main" val="35247876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41B98B-41D2-3F49-B5A5-B7DEA9FFF925}" type="slidenum">
              <a:rPr lang="en-US"/>
              <a:pPr>
                <a:defRPr/>
              </a:pPr>
              <a:t>‹#›</a:t>
            </a:fld>
            <a:endParaRPr lang="en-US"/>
          </a:p>
        </p:txBody>
      </p:sp>
    </p:spTree>
    <p:extLst>
      <p:ext uri="{BB962C8B-B14F-4D97-AF65-F5344CB8AC3E}">
        <p14:creationId xmlns:p14="http://schemas.microsoft.com/office/powerpoint/2010/main" val="28235419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0E20E0-AD82-F244-B216-0E2186D689D2}" type="slidenum">
              <a:rPr lang="en-US"/>
              <a:pPr>
                <a:defRPr/>
              </a:pPr>
              <a:t>‹#›</a:t>
            </a:fld>
            <a:endParaRPr lang="en-US"/>
          </a:p>
        </p:txBody>
      </p:sp>
    </p:spTree>
    <p:extLst>
      <p:ext uri="{BB962C8B-B14F-4D97-AF65-F5344CB8AC3E}">
        <p14:creationId xmlns:p14="http://schemas.microsoft.com/office/powerpoint/2010/main" val="14920370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9243DB-5A2B-5B43-9097-E6976B868BA7}" type="slidenum">
              <a:rPr lang="en-US"/>
              <a:pPr>
                <a:defRPr/>
              </a:pPr>
              <a:t>‹#›</a:t>
            </a:fld>
            <a:endParaRPr lang="en-US"/>
          </a:p>
        </p:txBody>
      </p:sp>
    </p:spTree>
    <p:extLst>
      <p:ext uri="{BB962C8B-B14F-4D97-AF65-F5344CB8AC3E}">
        <p14:creationId xmlns:p14="http://schemas.microsoft.com/office/powerpoint/2010/main" val="34178643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895BA14-8918-5A49-A773-F503549CF1B0}" type="slidenum">
              <a:rPr lang="en-US"/>
              <a:pPr>
                <a:defRPr/>
              </a:pPr>
              <a:t>‹#›</a:t>
            </a:fld>
            <a:endParaRPr lang="en-US"/>
          </a:p>
        </p:txBody>
      </p:sp>
    </p:spTree>
    <p:extLst>
      <p:ext uri="{BB962C8B-B14F-4D97-AF65-F5344CB8AC3E}">
        <p14:creationId xmlns:p14="http://schemas.microsoft.com/office/powerpoint/2010/main" val="30282636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574FBE4-90A3-D445-ADAC-628DFD963F76}" type="slidenum">
              <a:rPr lang="en-US"/>
              <a:pPr>
                <a:defRPr/>
              </a:pPr>
              <a:t>‹#›</a:t>
            </a:fld>
            <a:endParaRPr lang="en-US"/>
          </a:p>
        </p:txBody>
      </p:sp>
    </p:spTree>
    <p:extLst>
      <p:ext uri="{BB962C8B-B14F-4D97-AF65-F5344CB8AC3E}">
        <p14:creationId xmlns:p14="http://schemas.microsoft.com/office/powerpoint/2010/main" val="16210352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18449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986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29699" name="Rectangle 3"/>
          <p:cNvSpPr>
            <a:spLocks noGrp="1" noChangeArrowheads="1"/>
          </p:cNvSpPr>
          <p:nvPr>
            <p:ph type="subTitle" idx="1"/>
          </p:nvPr>
        </p:nvSpPr>
        <p:spPr>
          <a:xfrm>
            <a:off x="2057400" y="3886200"/>
            <a:ext cx="6400800" cy="1752600"/>
          </a:xfrm>
          <a:effectLst/>
        </p:spPr>
        <p:txBody>
          <a:bodyPr/>
          <a:lstStyle>
            <a:lvl1pPr marL="0" indent="0" algn="r">
              <a:buFont typeface="Wingdings" charset="2"/>
              <a:buNone/>
              <a:defRPr sz="2800" i="1"/>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31B3FA-900C-9944-A828-035F90E0D94D}" type="slidenum">
              <a:rPr lang="en-US"/>
              <a:pPr>
                <a:defRPr/>
              </a:pPr>
              <a:t>‹#›</a:t>
            </a:fld>
            <a:endParaRPr lang="en-US"/>
          </a:p>
        </p:txBody>
      </p:sp>
    </p:spTree>
    <p:extLst>
      <p:ext uri="{BB962C8B-B14F-4D97-AF65-F5344CB8AC3E}">
        <p14:creationId xmlns:p14="http://schemas.microsoft.com/office/powerpoint/2010/main" val="42102871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2343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65911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09458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4463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410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1489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03991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45586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21279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734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0E1B22-0CE2-2E4E-8BEC-5D4456ED3640}" type="slidenum">
              <a:rPr lang="en-US"/>
              <a:pPr>
                <a:defRPr/>
              </a:pPr>
              <a:t>‹#›</a:t>
            </a:fld>
            <a:endParaRPr lang="en-US"/>
          </a:p>
        </p:txBody>
      </p:sp>
    </p:spTree>
    <p:extLst>
      <p:ext uri="{BB962C8B-B14F-4D97-AF65-F5344CB8AC3E}">
        <p14:creationId xmlns:p14="http://schemas.microsoft.com/office/powerpoint/2010/main" val="2169994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57858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128"/>
                <a:cs typeface="ＭＳ Ｐゴシック" charset="-128"/>
              </a:defRPr>
            </a:lvl1pPr>
          </a:lstStyle>
          <a:p>
            <a:pPr>
              <a:defRPr/>
            </a:pPr>
            <a:endParaRPr lang="en-US">
              <a:solidFill>
                <a:srgbClr val="000000"/>
              </a:solidFill>
              <a:latin typeface="Comic Sans MS"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cs typeface="ＭＳ Ｐゴシック" charset="-128"/>
              </a:defRPr>
            </a:lvl1pPr>
          </a:lstStyle>
          <a:p>
            <a:pPr>
              <a:defRPr/>
            </a:pPr>
            <a:endParaRPr lang="en-US">
              <a:solidFill>
                <a:srgbClr val="000000"/>
              </a:solidFill>
              <a:latin typeface="Comic Sans MS" charset="0"/>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F882DC-A56C-A543-AF32-A75A5CB010F5}"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5768947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32D9FF-CBC7-5E49-9B2D-E33A9AA8CC45}" type="slidenum">
              <a:rPr lang="en-US"/>
              <a:pPr>
                <a:defRPr/>
              </a:pPr>
              <a:t>‹#›</a:t>
            </a:fld>
            <a:endParaRPr lang="en-US"/>
          </a:p>
        </p:txBody>
      </p:sp>
    </p:spTree>
    <p:extLst>
      <p:ext uri="{BB962C8B-B14F-4D97-AF65-F5344CB8AC3E}">
        <p14:creationId xmlns:p14="http://schemas.microsoft.com/office/powerpoint/2010/main" val="5322086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387D24-038E-E84D-8E3B-2589BE43AAED}" type="slidenum">
              <a:rPr lang="en-US"/>
              <a:pPr>
                <a:defRPr/>
              </a:pPr>
              <a:t>‹#›</a:t>
            </a:fld>
            <a:endParaRPr lang="en-US"/>
          </a:p>
        </p:txBody>
      </p:sp>
    </p:spTree>
    <p:extLst>
      <p:ext uri="{BB962C8B-B14F-4D97-AF65-F5344CB8AC3E}">
        <p14:creationId xmlns:p14="http://schemas.microsoft.com/office/powerpoint/2010/main" val="14985726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7AA8B4-2B30-3A4F-BE29-0DB4C69E5FCE}" type="slidenum">
              <a:rPr lang="en-US"/>
              <a:pPr>
                <a:defRPr/>
              </a:pPr>
              <a:t>‹#›</a:t>
            </a:fld>
            <a:endParaRPr lang="en-US"/>
          </a:p>
        </p:txBody>
      </p:sp>
    </p:spTree>
    <p:extLst>
      <p:ext uri="{BB962C8B-B14F-4D97-AF65-F5344CB8AC3E}">
        <p14:creationId xmlns:p14="http://schemas.microsoft.com/office/powerpoint/2010/main" val="17914053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08290-FC8D-2A44-896C-7914F0B566AD}" type="slidenum">
              <a:rPr lang="en-US"/>
              <a:pPr>
                <a:defRPr/>
              </a:pPr>
              <a:t>‹#›</a:t>
            </a:fld>
            <a:endParaRPr lang="en-US"/>
          </a:p>
        </p:txBody>
      </p:sp>
    </p:spTree>
    <p:extLst>
      <p:ext uri="{BB962C8B-B14F-4D97-AF65-F5344CB8AC3E}">
        <p14:creationId xmlns:p14="http://schemas.microsoft.com/office/powerpoint/2010/main" val="10801448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54EB0A-7A42-5247-8075-40E2C889D6E4}" type="slidenum">
              <a:rPr lang="en-US"/>
              <a:pPr>
                <a:defRPr/>
              </a:pPr>
              <a:t>‹#›</a:t>
            </a:fld>
            <a:endParaRPr lang="en-US"/>
          </a:p>
        </p:txBody>
      </p:sp>
    </p:spTree>
    <p:extLst>
      <p:ext uri="{BB962C8B-B14F-4D97-AF65-F5344CB8AC3E}">
        <p14:creationId xmlns:p14="http://schemas.microsoft.com/office/powerpoint/2010/main" val="31234813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6E2F2C-AE3F-C44B-B812-75866A3033F5}" type="slidenum">
              <a:rPr lang="en-US"/>
              <a:pPr>
                <a:defRPr/>
              </a:pPr>
              <a:t>‹#›</a:t>
            </a:fld>
            <a:endParaRPr lang="en-US"/>
          </a:p>
        </p:txBody>
      </p:sp>
    </p:spTree>
    <p:extLst>
      <p:ext uri="{BB962C8B-B14F-4D97-AF65-F5344CB8AC3E}">
        <p14:creationId xmlns:p14="http://schemas.microsoft.com/office/powerpoint/2010/main" val="30937166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0FA46C-B7DB-234B-AADD-64FB31DA95F5}" type="slidenum">
              <a:rPr lang="en-US"/>
              <a:pPr>
                <a:defRPr/>
              </a:pPr>
              <a:t>‹#›</a:t>
            </a:fld>
            <a:endParaRPr lang="en-US"/>
          </a:p>
        </p:txBody>
      </p:sp>
    </p:spTree>
    <p:extLst>
      <p:ext uri="{BB962C8B-B14F-4D97-AF65-F5344CB8AC3E}">
        <p14:creationId xmlns:p14="http://schemas.microsoft.com/office/powerpoint/2010/main" val="23871828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DD33D1-BEC8-F547-A5C0-B8CFAF747FBB}" type="slidenum">
              <a:rPr lang="en-US"/>
              <a:pPr>
                <a:defRPr/>
              </a:pPr>
              <a:t>‹#›</a:t>
            </a:fld>
            <a:endParaRPr lang="en-US"/>
          </a:p>
        </p:txBody>
      </p:sp>
    </p:spTree>
    <p:extLst>
      <p:ext uri="{BB962C8B-B14F-4D97-AF65-F5344CB8AC3E}">
        <p14:creationId xmlns:p14="http://schemas.microsoft.com/office/powerpoint/2010/main" val="3742274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0634A9-4379-5C4E-A3D8-EADC21A0C845}" type="slidenum">
              <a:rPr lang="en-US"/>
              <a:pPr>
                <a:defRPr/>
              </a:pPr>
              <a:t>‹#›</a:t>
            </a:fld>
            <a:endParaRPr lang="en-US"/>
          </a:p>
        </p:txBody>
      </p:sp>
    </p:spTree>
    <p:extLst>
      <p:ext uri="{BB962C8B-B14F-4D97-AF65-F5344CB8AC3E}">
        <p14:creationId xmlns:p14="http://schemas.microsoft.com/office/powerpoint/2010/main" val="37429497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50C409-4E56-C746-BBA2-F421336434A6}" type="slidenum">
              <a:rPr lang="en-US"/>
              <a:pPr>
                <a:defRPr/>
              </a:pPr>
              <a:t>‹#›</a:t>
            </a:fld>
            <a:endParaRPr lang="en-US"/>
          </a:p>
        </p:txBody>
      </p:sp>
    </p:spTree>
    <p:extLst>
      <p:ext uri="{BB962C8B-B14F-4D97-AF65-F5344CB8AC3E}">
        <p14:creationId xmlns:p14="http://schemas.microsoft.com/office/powerpoint/2010/main" val="22203805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70E13E-2F8D-CA46-AC4F-DA7FCB6289AE}" type="slidenum">
              <a:rPr lang="en-US"/>
              <a:pPr>
                <a:defRPr/>
              </a:pPr>
              <a:t>‹#›</a:t>
            </a:fld>
            <a:endParaRPr lang="en-US"/>
          </a:p>
        </p:txBody>
      </p:sp>
    </p:spTree>
    <p:extLst>
      <p:ext uri="{BB962C8B-B14F-4D97-AF65-F5344CB8AC3E}">
        <p14:creationId xmlns:p14="http://schemas.microsoft.com/office/powerpoint/2010/main" val="19039681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BE2B3-EF1A-0042-A11E-6ADC83A6FC66}" type="slidenum">
              <a:rPr lang="en-US"/>
              <a:pPr>
                <a:defRPr/>
              </a:pPr>
              <a:t>‹#›</a:t>
            </a:fld>
            <a:endParaRPr lang="en-US"/>
          </a:p>
        </p:txBody>
      </p:sp>
    </p:spTree>
    <p:extLst>
      <p:ext uri="{BB962C8B-B14F-4D97-AF65-F5344CB8AC3E}">
        <p14:creationId xmlns:p14="http://schemas.microsoft.com/office/powerpoint/2010/main" val="37021796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916D56-D424-FC40-A065-828783449D72}" type="slidenum">
              <a:rPr lang="en-US"/>
              <a:pPr>
                <a:defRPr/>
              </a:pPr>
              <a:t>‹#›</a:t>
            </a:fld>
            <a:endParaRPr lang="en-US"/>
          </a:p>
        </p:txBody>
      </p:sp>
    </p:spTree>
    <p:extLst>
      <p:ext uri="{BB962C8B-B14F-4D97-AF65-F5344CB8AC3E}">
        <p14:creationId xmlns:p14="http://schemas.microsoft.com/office/powerpoint/2010/main" val="21176203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948BDB6-852F-D44B-8C4A-9F8770279452}" type="slidenum">
              <a:rPr lang="en-US"/>
              <a:pPr>
                <a:defRPr/>
              </a:pPr>
              <a:t>‹#›</a:t>
            </a:fld>
            <a:endParaRPr lang="en-US"/>
          </a:p>
        </p:txBody>
      </p:sp>
    </p:spTree>
    <p:extLst>
      <p:ext uri="{BB962C8B-B14F-4D97-AF65-F5344CB8AC3E}">
        <p14:creationId xmlns:p14="http://schemas.microsoft.com/office/powerpoint/2010/main" val="37254678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969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29700" name="Rectangle 4"/>
          <p:cNvSpPr>
            <a:spLocks noGrp="1" noChangeArrowheads="1"/>
          </p:cNvSpPr>
          <p:nvPr>
            <p:ph type="dt" sz="half" idx="2"/>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2970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29702" name="Rectangle 6"/>
          <p:cNvSpPr>
            <a:spLocks noGrp="1" noChangeArrowheads="1"/>
          </p:cNvSpPr>
          <p:nvPr>
            <p:ph type="sldNum" sz="quarter" idx="4"/>
          </p:nvPr>
        </p:nvSpPr>
        <p:spPr/>
        <p:txBody>
          <a:bodyPr/>
          <a:lstStyle>
            <a:lvl1pPr>
              <a:defRPr/>
            </a:lvl1pPr>
          </a:lstStyle>
          <a:p>
            <a:fld id="{FB2A1C32-7057-384E-A508-DC2EC1F51E3B}"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6947491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93ADC7A-A633-3A47-A7FE-9597D593318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8335915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0311004-CD5A-4D41-AA35-218C548C8C5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9656518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46309F23-9562-0E41-A7D4-464C643C4FE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3872058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4298F5A-F9B7-A348-A2D7-BA1E0CF18CA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892090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91586-CAA2-4245-B7CF-F51D26332872}" type="slidenum">
              <a:rPr lang="en-US"/>
              <a:pPr>
                <a:defRPr/>
              </a:pPr>
              <a:t>‹#›</a:t>
            </a:fld>
            <a:endParaRPr lang="en-US"/>
          </a:p>
        </p:txBody>
      </p:sp>
    </p:spTree>
    <p:extLst>
      <p:ext uri="{BB962C8B-B14F-4D97-AF65-F5344CB8AC3E}">
        <p14:creationId xmlns:p14="http://schemas.microsoft.com/office/powerpoint/2010/main" val="395009668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3072BC3E-DD0E-D644-8D1F-4E4865B6756F}"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8029509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7A829AEC-21F9-EE4E-8F51-766EC7D3101D}"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1229608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DDDC222-09BC-064F-9B85-1FC82BB2512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98437754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E21BA67E-4165-654B-97F7-AE5E6C025731}"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0834675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F486B2F-DD7B-0F46-8594-080C93EF9C4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6179349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6780E45-CA4C-9442-ACE3-226EA6BA6B0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4105430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B646595-7735-2F48-8964-0666D486084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383970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688301D-9D64-6548-A3C7-13D5497504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0668942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9FE6585-C4B6-7B48-A4E1-287489D2022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974280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C05EBA6-E05A-B646-9E59-A14B04A746E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99818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6890A1-4B10-134C-BF73-9DF6553AE95C}" type="slidenum">
              <a:rPr lang="en-US"/>
              <a:pPr>
                <a:defRPr/>
              </a:pPr>
              <a:t>‹#›</a:t>
            </a:fld>
            <a:endParaRPr lang="en-US"/>
          </a:p>
        </p:txBody>
      </p:sp>
    </p:spTree>
    <p:extLst>
      <p:ext uri="{BB962C8B-B14F-4D97-AF65-F5344CB8AC3E}">
        <p14:creationId xmlns:p14="http://schemas.microsoft.com/office/powerpoint/2010/main" val="41985655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B810119-8BB0-0344-9333-007F6F139F4F}"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381247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DECB0DF-02CA-FA47-9F7D-85E358EEBC0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198459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F11A112-8982-654D-9300-5413839F348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327583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74DFA78-1F19-134D-AE8B-2DF7B8A2811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519004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94EE0DE-0141-A047-B225-DE2CB3B96A7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3478238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62D0E9A-3BE8-3D43-BAC6-4D4B34716B4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929120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D0FA83E-BCE5-C842-BE5A-FB6964D9E8B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476697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81485077"/>
      </p:ext>
    </p:extLst>
  </p:cSld>
  <p:clrMapOvr>
    <a:masterClrMapping/>
  </p:clrMapOvr>
  <p:transition>
    <p:wheel spokes="0"/>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198578"/>
      </p:ext>
    </p:extLst>
  </p:cSld>
  <p:clrMapOvr>
    <a:masterClrMapping/>
  </p:clrMapOvr>
  <p:transition>
    <p:wheel spokes="0"/>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4452531"/>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3C3A65F-B6E5-4144-8908-1C09C3D9CB67}" type="slidenum">
              <a:rPr lang="en-US"/>
              <a:pPr>
                <a:defRPr/>
              </a:pPr>
              <a:t>‹#›</a:t>
            </a:fld>
            <a:endParaRPr lang="en-US"/>
          </a:p>
        </p:txBody>
      </p:sp>
    </p:spTree>
    <p:extLst>
      <p:ext uri="{BB962C8B-B14F-4D97-AF65-F5344CB8AC3E}">
        <p14:creationId xmlns:p14="http://schemas.microsoft.com/office/powerpoint/2010/main" val="7836299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707526"/>
      </p:ext>
    </p:extLst>
  </p:cSld>
  <p:clrMapOvr>
    <a:masterClrMapping/>
  </p:clrMapOvr>
  <p:transition>
    <p:wheel spokes="0"/>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7732224"/>
      </p:ext>
    </p:extLst>
  </p:cSld>
  <p:clrMapOvr>
    <a:masterClrMapping/>
  </p:clrMapOvr>
  <p:transition>
    <p:wheel spokes="0"/>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14255765"/>
      </p:ext>
    </p:extLst>
  </p:cSld>
  <p:clrMapOvr>
    <a:masterClrMapping/>
  </p:clrMapOvr>
  <p:transition>
    <p:wheel spokes="0"/>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859003"/>
      </p:ext>
    </p:extLst>
  </p:cSld>
  <p:clrMapOvr>
    <a:masterClrMapping/>
  </p:clrMapOvr>
  <p:transition>
    <p:wheel spokes="0"/>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3302112"/>
      </p:ext>
    </p:extLst>
  </p:cSld>
  <p:clrMapOvr>
    <a:masterClrMapping/>
  </p:clrMapOvr>
  <p:transition>
    <p:wheel spokes="0"/>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66366492"/>
      </p:ext>
    </p:extLst>
  </p:cSld>
  <p:clrMapOvr>
    <a:masterClrMapping/>
  </p:clrMapOvr>
  <p:transition>
    <p:wheel spokes="0"/>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4657826"/>
      </p:ext>
    </p:extLst>
  </p:cSld>
  <p:clrMapOvr>
    <a:masterClrMapping/>
  </p:clrMapOvr>
  <p:transition>
    <p:wheel spokes="0"/>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9019474"/>
      </p:ext>
    </p:extLst>
  </p:cSld>
  <p:clrMapOvr>
    <a:masterClrMapping/>
  </p:clrMapOvr>
  <p:transition>
    <p:wheel spokes="0"/>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330D6058-A2D2-F54D-84DF-B0C8EE5177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8411740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b="1" i="0" dirty="0">
              <a:latin typeface="Arial" panose="020B0604020202020204" pitchFamily="34" charset="0"/>
            </a:endParaRPr>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b="1" i="0">
                <a:latin typeface="Arial" panose="020B0604020202020204" pitchFamily="34" charset="0"/>
              </a:defRPr>
            </a:lvl1pPr>
          </a:lstStyle>
          <a:p>
            <a:r>
              <a:rPr lang="en-US" dirty="0"/>
              <a:t>Click to edit Master subtitle style</a:t>
            </a:r>
          </a:p>
        </p:txBody>
      </p:sp>
      <p:sp>
        <p:nvSpPr>
          <p:cNvPr id="5" name="Rectangle 6"/>
          <p:cNvSpPr>
            <a:spLocks noGrp="1" noChangeArrowheads="1"/>
          </p:cNvSpPr>
          <p:nvPr>
            <p:ph type="dt" sz="quarter" idx="10"/>
          </p:nvPr>
        </p:nvSpPr>
        <p:spPr/>
        <p:txBody>
          <a:bodyPr/>
          <a:lstStyle>
            <a:lvl1pPr>
              <a:defRPr b="1" i="0" smtClean="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smtClean="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fld id="{7A0FFB63-6026-9B4E-8D48-C81F6B0B937B}" type="slidenum">
              <a:rPr lang="en-US" smtClean="0"/>
              <a:pPr/>
              <a:t>‹#›</a:t>
            </a:fld>
            <a:endParaRPr lang="en-US" dirty="0"/>
          </a:p>
        </p:txBody>
      </p:sp>
    </p:spTree>
    <p:extLst>
      <p:ext uri="{BB962C8B-B14F-4D97-AF65-F5344CB8AC3E}">
        <p14:creationId xmlns:p14="http://schemas.microsoft.com/office/powerpoint/2010/main" val="3002719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292528-DCE4-2F49-B27C-F67106AF4DA3}" type="slidenum">
              <a:rPr lang="en-US"/>
              <a:pPr>
                <a:defRPr/>
              </a:pPr>
              <a:t>‹#›</a:t>
            </a:fld>
            <a:endParaRPr lang="en-US"/>
          </a:p>
        </p:txBody>
      </p:sp>
    </p:spTree>
    <p:extLst>
      <p:ext uri="{BB962C8B-B14F-4D97-AF65-F5344CB8AC3E}">
        <p14:creationId xmlns:p14="http://schemas.microsoft.com/office/powerpoint/2010/main" val="313170298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517DBCE-D00F-214C-A74C-EDCFF7755042}" type="slidenum">
              <a:rPr lang="en-US" smtClean="0"/>
              <a:pPr/>
              <a:t>‹#›</a:t>
            </a:fld>
            <a:endParaRPr lang="en-US" dirty="0"/>
          </a:p>
        </p:txBody>
      </p:sp>
    </p:spTree>
    <p:extLst>
      <p:ext uri="{BB962C8B-B14F-4D97-AF65-F5344CB8AC3E}">
        <p14:creationId xmlns:p14="http://schemas.microsoft.com/office/powerpoint/2010/main" val="30882087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D3E954-5DAC-1D4D-B68E-4CED4FE72448}" type="slidenum">
              <a:rPr lang="en-US" smtClean="0"/>
              <a:pPr/>
              <a:t>‹#›</a:t>
            </a:fld>
            <a:endParaRPr lang="en-US" dirty="0"/>
          </a:p>
        </p:txBody>
      </p:sp>
    </p:spTree>
    <p:extLst>
      <p:ext uri="{BB962C8B-B14F-4D97-AF65-F5344CB8AC3E}">
        <p14:creationId xmlns:p14="http://schemas.microsoft.com/office/powerpoint/2010/main" val="40005926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43600" y="1981200"/>
            <a:ext cx="2971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6AA7C4C-F2B7-544C-ADAD-1A6BC4F26CE4}" type="slidenum">
              <a:rPr lang="en-US" smtClean="0"/>
              <a:pPr/>
              <a:t>‹#›</a:t>
            </a:fld>
            <a:endParaRPr lang="en-US" dirty="0"/>
          </a:p>
        </p:txBody>
      </p:sp>
    </p:spTree>
    <p:extLst>
      <p:ext uri="{BB962C8B-B14F-4D97-AF65-F5344CB8AC3E}">
        <p14:creationId xmlns:p14="http://schemas.microsoft.com/office/powerpoint/2010/main" val="26298271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B996DC7-4DF6-1D4C-AE97-A9479254CF9B}" type="slidenum">
              <a:rPr lang="en-US" smtClean="0"/>
              <a:pPr/>
              <a:t>‹#›</a:t>
            </a:fld>
            <a:endParaRPr lang="en-US" dirty="0"/>
          </a:p>
        </p:txBody>
      </p:sp>
    </p:spTree>
    <p:extLst>
      <p:ext uri="{BB962C8B-B14F-4D97-AF65-F5344CB8AC3E}">
        <p14:creationId xmlns:p14="http://schemas.microsoft.com/office/powerpoint/2010/main" val="144516368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6169B4E-8601-ED4E-9D60-6CEE2BCD668C}" type="slidenum">
              <a:rPr lang="en-US" smtClean="0"/>
              <a:pPr/>
              <a:t>‹#›</a:t>
            </a:fld>
            <a:endParaRPr lang="en-US" dirty="0"/>
          </a:p>
        </p:txBody>
      </p:sp>
    </p:spTree>
    <p:extLst>
      <p:ext uri="{BB962C8B-B14F-4D97-AF65-F5344CB8AC3E}">
        <p14:creationId xmlns:p14="http://schemas.microsoft.com/office/powerpoint/2010/main" val="363294305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86351D7-6388-514F-8A93-D134B4E879D2}" type="slidenum">
              <a:rPr lang="en-US" smtClean="0"/>
              <a:pPr/>
              <a:t>‹#›</a:t>
            </a:fld>
            <a:endParaRPr lang="en-US" dirty="0"/>
          </a:p>
        </p:txBody>
      </p:sp>
    </p:spTree>
    <p:extLst>
      <p:ext uri="{BB962C8B-B14F-4D97-AF65-F5344CB8AC3E}">
        <p14:creationId xmlns:p14="http://schemas.microsoft.com/office/powerpoint/2010/main" val="356264313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E1A6C71-1996-584F-80C0-07E0B6045806}" type="slidenum">
              <a:rPr lang="en-US" smtClean="0"/>
              <a:pPr/>
              <a:t>‹#›</a:t>
            </a:fld>
            <a:endParaRPr lang="en-US" dirty="0"/>
          </a:p>
        </p:txBody>
      </p:sp>
    </p:spTree>
    <p:extLst>
      <p:ext uri="{BB962C8B-B14F-4D97-AF65-F5344CB8AC3E}">
        <p14:creationId xmlns:p14="http://schemas.microsoft.com/office/powerpoint/2010/main" val="235893915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347C82F-EE3B-504F-9D45-2D087624F038}" type="slidenum">
              <a:rPr lang="en-US" smtClean="0"/>
              <a:pPr/>
              <a:t>‹#›</a:t>
            </a:fld>
            <a:endParaRPr lang="en-US" dirty="0"/>
          </a:p>
        </p:txBody>
      </p:sp>
    </p:spTree>
    <p:extLst>
      <p:ext uri="{BB962C8B-B14F-4D97-AF65-F5344CB8AC3E}">
        <p14:creationId xmlns:p14="http://schemas.microsoft.com/office/powerpoint/2010/main" val="255083431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4545E11-C1EC-ED49-B26E-2696F2262F84}" type="slidenum">
              <a:rPr lang="en-US" smtClean="0"/>
              <a:pPr/>
              <a:t>‹#›</a:t>
            </a:fld>
            <a:endParaRPr lang="en-US" dirty="0"/>
          </a:p>
        </p:txBody>
      </p:sp>
    </p:spTree>
    <p:extLst>
      <p:ext uri="{BB962C8B-B14F-4D97-AF65-F5344CB8AC3E}">
        <p14:creationId xmlns:p14="http://schemas.microsoft.com/office/powerpoint/2010/main" val="16864925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02995A1-3B0E-6443-95C7-868FD0E3B3AD}" type="slidenum">
              <a:rPr lang="en-US" smtClean="0"/>
              <a:pPr/>
              <a:t>‹#›</a:t>
            </a:fld>
            <a:endParaRPr lang="en-US" dirty="0"/>
          </a:p>
        </p:txBody>
      </p:sp>
    </p:spTree>
    <p:extLst>
      <p:ext uri="{BB962C8B-B14F-4D97-AF65-F5344CB8AC3E}">
        <p14:creationId xmlns:p14="http://schemas.microsoft.com/office/powerpoint/2010/main" val="3549658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541757-0D84-4F4E-B324-00BFE2FC5468}" type="slidenum">
              <a:rPr lang="en-US"/>
              <a:pPr>
                <a:defRPr/>
              </a:pPr>
              <a:t>‹#›</a:t>
            </a:fld>
            <a:endParaRPr lang="en-US"/>
          </a:p>
        </p:txBody>
      </p:sp>
    </p:spTree>
    <p:extLst>
      <p:ext uri="{BB962C8B-B14F-4D97-AF65-F5344CB8AC3E}">
        <p14:creationId xmlns:p14="http://schemas.microsoft.com/office/powerpoint/2010/main" val="9647044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197C19B-1BF0-104C-A884-5F290E96B163}" type="slidenum">
              <a:rPr lang="en-US" smtClean="0"/>
              <a:pPr/>
              <a:t>‹#›</a:t>
            </a:fld>
            <a:endParaRPr lang="en-US" dirty="0"/>
          </a:p>
        </p:txBody>
      </p:sp>
    </p:spTree>
    <p:extLst>
      <p:ext uri="{BB962C8B-B14F-4D97-AF65-F5344CB8AC3E}">
        <p14:creationId xmlns:p14="http://schemas.microsoft.com/office/powerpoint/2010/main" val="12999098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943600" y="1981200"/>
            <a:ext cx="29718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E3A29B8-D83B-DD42-AE3A-466DC7736060}" type="slidenum">
              <a:rPr lang="en-US" smtClean="0"/>
              <a:pPr/>
              <a:t>‹#›</a:t>
            </a:fld>
            <a:endParaRPr lang="en-US" dirty="0"/>
          </a:p>
        </p:txBody>
      </p:sp>
    </p:spTree>
    <p:extLst>
      <p:ext uri="{BB962C8B-B14F-4D97-AF65-F5344CB8AC3E}">
        <p14:creationId xmlns:p14="http://schemas.microsoft.com/office/powerpoint/2010/main" val="51644098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63784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519505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521237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4931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18404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35713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275973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7303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74700A-C3B2-3641-97D0-D2CC3246CCC9}" type="slidenum">
              <a:rPr lang="en-US" smtClean="0"/>
              <a:pPr>
                <a:defRPr/>
              </a:pPr>
              <a:t>‹#›</a:t>
            </a:fld>
            <a:endParaRPr lang="en-US" dirty="0"/>
          </a:p>
        </p:txBody>
      </p:sp>
    </p:spTree>
    <p:extLst>
      <p:ext uri="{BB962C8B-B14F-4D97-AF65-F5344CB8AC3E}">
        <p14:creationId xmlns:p14="http://schemas.microsoft.com/office/powerpoint/2010/main" val="3157007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1D6F3B-F0A9-1F4F-B788-0A5C2ABA808E}" type="slidenum">
              <a:rPr lang="en-US"/>
              <a:pPr>
                <a:defRPr/>
              </a:pPr>
              <a:t>‹#›</a:t>
            </a:fld>
            <a:endParaRPr lang="en-US"/>
          </a:p>
        </p:txBody>
      </p:sp>
    </p:spTree>
    <p:extLst>
      <p:ext uri="{BB962C8B-B14F-4D97-AF65-F5344CB8AC3E}">
        <p14:creationId xmlns:p14="http://schemas.microsoft.com/office/powerpoint/2010/main" val="25593135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50609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08975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84838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305887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485974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p:txBody>
          <a:bodyPr/>
          <a:lstStyle>
            <a:lvl1pPr eaLnBrk="0" hangingPunct="0">
              <a:defRPr/>
            </a:lvl1pPr>
          </a:lstStyle>
          <a:p>
            <a:pPr>
              <a:defRPr/>
            </a:pPr>
            <a:fld id="{CBCA7EF1-2B25-5F48-89F0-77A3F01CFD46}" type="slidenum">
              <a:rPr lang="en-GB"/>
              <a:pPr>
                <a:defRPr/>
              </a:pPr>
              <a:t>‹#›</a:t>
            </a:fld>
            <a:endParaRPr lang="en-GB"/>
          </a:p>
        </p:txBody>
      </p:sp>
    </p:spTree>
    <p:extLst>
      <p:ext uri="{BB962C8B-B14F-4D97-AF65-F5344CB8AC3E}">
        <p14:creationId xmlns:p14="http://schemas.microsoft.com/office/powerpoint/2010/main" val="56499064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203089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802326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9334771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08087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FA3250-7074-2644-8BEE-BE78F082F3B6}" type="slidenum">
              <a:rPr lang="en-US"/>
              <a:pPr>
                <a:defRPr/>
              </a:pPr>
              <a:t>‹#›</a:t>
            </a:fld>
            <a:endParaRPr lang="en-US"/>
          </a:p>
        </p:txBody>
      </p:sp>
    </p:spTree>
    <p:extLst>
      <p:ext uri="{BB962C8B-B14F-4D97-AF65-F5344CB8AC3E}">
        <p14:creationId xmlns:p14="http://schemas.microsoft.com/office/powerpoint/2010/main" val="28041150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010692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0994048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9582676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480133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02206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0820345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718555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3898153580"/>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3396376370"/>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94504590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27EBC1-76BF-7640-8ECE-51B11975E9FD}" type="slidenum">
              <a:rPr lang="en-US"/>
              <a:pPr>
                <a:defRPr/>
              </a:pPr>
              <a:t>‹#›</a:t>
            </a:fld>
            <a:endParaRPr lang="en-US"/>
          </a:p>
        </p:txBody>
      </p:sp>
    </p:spTree>
    <p:extLst>
      <p:ext uri="{BB962C8B-B14F-4D97-AF65-F5344CB8AC3E}">
        <p14:creationId xmlns:p14="http://schemas.microsoft.com/office/powerpoint/2010/main" val="181605905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i="0">
                <a:latin typeface="Arial" panose="020B0604020202020204" pitchFamily="34" charset="0"/>
              </a:defRPr>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335175130"/>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4121517190"/>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165343436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412694844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641006811"/>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3823297430"/>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3868449171"/>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50" eaLnBrk="1" fontAlgn="auto" hangingPunct="1">
              <a:spcBef>
                <a:spcPts val="0"/>
              </a:spcBef>
              <a:spcAft>
                <a:spcPts val="0"/>
              </a:spcAft>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50" eaLnBrk="1" fontAlgn="auto" hangingPunct="1">
              <a:spcBef>
                <a:spcPts val="0"/>
              </a:spcBef>
              <a:spcAft>
                <a:spcPts val="0"/>
              </a:spcAft>
              <a:defRPr/>
            </a:pPr>
            <a:fld id="{AC0D556E-1B47-E145-B343-9708077C202E}" type="slidenum">
              <a:rPr lang="en-US" smtClean="0"/>
              <a:pPr defTabSz="457150" eaLnBrk="1" fontAlgn="auto" hangingPunct="1">
                <a:spcBef>
                  <a:spcPts val="0"/>
                </a:spcBef>
                <a:spcAft>
                  <a:spcPts val="0"/>
                </a:spcAft>
                <a:defRPr/>
              </a:pPr>
              <a:t>‹#›</a:t>
            </a:fld>
            <a:endParaRPr lang="en-US" dirty="0"/>
          </a:p>
        </p:txBody>
      </p:sp>
    </p:spTree>
    <p:extLst>
      <p:ext uri="{BB962C8B-B14F-4D97-AF65-F5344CB8AC3E}">
        <p14:creationId xmlns:p14="http://schemas.microsoft.com/office/powerpoint/2010/main" val="1331984113"/>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35610819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45224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5602" name="Rectangle 2"/>
          <p:cNvSpPr>
            <a:spLocks noGrp="1" noChangeArrowheads="1"/>
          </p:cNvSpPr>
          <p:nvPr>
            <p:ph type="ctrTitle" sz="quarter"/>
          </p:nvPr>
        </p:nvSpPr>
        <p:spPr>
          <a:xfrm>
            <a:off x="685800" y="1997075"/>
            <a:ext cx="7772400" cy="1431925"/>
          </a:xfrm>
        </p:spPr>
        <p:txBody>
          <a:bodyPr anchor="b" anchorCtr="1"/>
          <a:lstStyle>
            <a:lvl1pPr algn="ctr">
              <a:defRPr b="1" i="0">
                <a:latin typeface="Arial" panose="020B0604020202020204" pitchFamily="34" charset="0"/>
              </a:defRPr>
            </a:lvl1pPr>
          </a:lstStyle>
          <a:p>
            <a:r>
              <a:rPr lang="en-US" dirty="0"/>
              <a:t>Click to edit Master title style</a:t>
            </a:r>
          </a:p>
        </p:txBody>
      </p:sp>
      <p:sp>
        <p:nvSpPr>
          <p:cNvPr id="25603" name="Rectangle 3"/>
          <p:cNvSpPr>
            <a:spLocks noGrp="1" noChangeArrowheads="1"/>
          </p:cNvSpPr>
          <p:nvPr>
            <p:ph type="subTitle" sz="quarter" idx="1"/>
          </p:nvPr>
        </p:nvSpPr>
        <p:spPr>
          <a:xfrm>
            <a:off x="1371600" y="3886200"/>
            <a:ext cx="6400800" cy="1752600"/>
          </a:xfrm>
          <a:effectLst>
            <a:outerShdw blurRad="68580" dist="25399" dir="2700000" algn="ctr" rotWithShape="0">
              <a:srgbClr val="000000">
                <a:alpha val="75000"/>
              </a:srgbClr>
            </a:outerShdw>
          </a:effectLst>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5" name="Rectangle 5"/>
          <p:cNvSpPr>
            <a:spLocks noGrp="1" noChangeArrowheads="1"/>
          </p:cNvSpPr>
          <p:nvPr>
            <p:ph type="ftr" sz="quarter" idx="10"/>
          </p:nvPr>
        </p:nvSpPr>
        <p:spPr>
          <a:effectLst>
            <a:outerShdw blurRad="68580" dist="25399" dir="2700000" algn="ctr" rotWithShape="0">
              <a:srgbClr val="000000">
                <a:alpha val="75000"/>
              </a:srgbClr>
            </a:outerShdw>
          </a:effectLst>
        </p:spPr>
        <p:txBody>
          <a:bodyPr/>
          <a:lstStyle>
            <a:lvl1pPr>
              <a:defRPr b="1" i="0">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1"/>
          </p:nvPr>
        </p:nvSpPr>
        <p:spPr>
          <a:effectLst>
            <a:outerShdw blurRad="68580" dist="25399" dir="2700000" algn="ctr" rotWithShape="0">
              <a:srgbClr val="000000">
                <a:alpha val="75000"/>
              </a:srgbClr>
            </a:outerShdw>
          </a:effectLst>
        </p:spPr>
        <p:txBody>
          <a:bodyPr/>
          <a:lstStyle>
            <a:lvl1pPr>
              <a:defRPr b="1" i="0">
                <a:effectLst>
                  <a:outerShdw blurRad="38100" dist="38100" dir="2700000" algn="tl">
                    <a:srgbClr val="000000"/>
                  </a:outerShdw>
                </a:effectLst>
                <a:latin typeface="Arial" panose="020B0604020202020204" pitchFamily="34" charset="0"/>
              </a:defRPr>
            </a:lvl1pPr>
          </a:lstStyle>
          <a:p>
            <a:pPr>
              <a:defRPr/>
            </a:pPr>
            <a:fld id="{CA3020FA-6E2C-F544-A219-B1C6D41C655D}" type="slidenum">
              <a:rPr lang="en-US" smtClean="0"/>
              <a:pPr>
                <a:defRPr/>
              </a:pPr>
              <a:t>‹#›</a:t>
            </a:fld>
            <a:endParaRPr lang="en-US" dirty="0"/>
          </a:p>
        </p:txBody>
      </p:sp>
      <p:sp>
        <p:nvSpPr>
          <p:cNvPr id="7" name="Rectangle 7"/>
          <p:cNvSpPr>
            <a:spLocks noGrp="1" noChangeArrowheads="1"/>
          </p:cNvSpPr>
          <p:nvPr>
            <p:ph type="dt" sz="quarter" idx="12"/>
          </p:nvPr>
        </p:nvSpPr>
        <p:spPr>
          <a:effectLst>
            <a:outerShdw blurRad="68580" dist="25399" dir="2700000" algn="ctr" rotWithShape="0">
              <a:srgbClr val="000000">
                <a:alpha val="75000"/>
              </a:srgbClr>
            </a:outerShdw>
          </a:effectLst>
        </p:spPr>
        <p:txBody>
          <a:bodyPr/>
          <a:lstStyle>
            <a:lvl1pPr>
              <a:defRPr b="1" i="0">
                <a:effectLst>
                  <a:outerShdw blurRad="38100" dist="38100" dir="2700000" algn="tl">
                    <a:srgbClr val="000000"/>
                  </a:outerShdw>
                </a:effectLst>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8461887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93145669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56403310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3115524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7698779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5151537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62584920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60191756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60010549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18851794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DBABF5E7-F097-F946-9182-EA523282EADF}" type="slidenum">
              <a:rPr lang="en-US"/>
              <a:pPr>
                <a:defRPr/>
              </a:pPr>
              <a:t>‹#›</a:t>
            </a:fld>
            <a:endParaRPr lang="en-US"/>
          </a:p>
        </p:txBody>
      </p:sp>
    </p:spTree>
    <p:extLst>
      <p:ext uri="{BB962C8B-B14F-4D97-AF65-F5344CB8AC3E}">
        <p14:creationId xmlns:p14="http://schemas.microsoft.com/office/powerpoint/2010/main" val="2431967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ABF4CED-7428-4643-A802-96411E4B0CD4}" type="slidenum">
              <a:rPr lang="en-US" smtClean="0"/>
              <a:pPr>
                <a:defRPr/>
              </a:pPr>
              <a:t>‹#›</a:t>
            </a:fld>
            <a:endParaRPr lang="en-US" dirty="0"/>
          </a:p>
        </p:txBody>
      </p:sp>
    </p:spTree>
    <p:extLst>
      <p:ext uri="{BB962C8B-B14F-4D97-AF65-F5344CB8AC3E}">
        <p14:creationId xmlns:p14="http://schemas.microsoft.com/office/powerpoint/2010/main" val="299646357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609E0356-554E-984A-AB45-F85E0079E447}" type="slidenum">
              <a:rPr lang="en-US"/>
              <a:pPr>
                <a:defRPr/>
              </a:pPr>
              <a:t>‹#›</a:t>
            </a:fld>
            <a:endParaRPr lang="en-US"/>
          </a:p>
        </p:txBody>
      </p:sp>
    </p:spTree>
    <p:extLst>
      <p:ext uri="{BB962C8B-B14F-4D97-AF65-F5344CB8AC3E}">
        <p14:creationId xmlns:p14="http://schemas.microsoft.com/office/powerpoint/2010/main" val="32348035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6A88AB-B1F2-1B46-9D66-E03BD4B6B3D1}" type="slidenum">
              <a:rPr lang="en-US" smtClean="0"/>
              <a:pPr>
                <a:defRPr/>
              </a:pPr>
              <a:t>‹#›</a:t>
            </a:fld>
            <a:endParaRPr lang="en-US" dirty="0"/>
          </a:p>
        </p:txBody>
      </p:sp>
    </p:spTree>
    <p:extLst>
      <p:ext uri="{BB962C8B-B14F-4D97-AF65-F5344CB8AC3E}">
        <p14:creationId xmlns:p14="http://schemas.microsoft.com/office/powerpoint/2010/main" val="60074695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464F59D-2C4B-3640-A975-DF22C5687799}" type="slidenum">
              <a:rPr lang="en-US" smtClean="0"/>
              <a:pPr>
                <a:defRPr/>
              </a:pPr>
              <a:t>‹#›</a:t>
            </a:fld>
            <a:endParaRPr lang="en-US" dirty="0"/>
          </a:p>
        </p:txBody>
      </p:sp>
    </p:spTree>
    <p:extLst>
      <p:ext uri="{BB962C8B-B14F-4D97-AF65-F5344CB8AC3E}">
        <p14:creationId xmlns:p14="http://schemas.microsoft.com/office/powerpoint/2010/main" val="181713616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4F67CE8-29C7-364B-B891-BB71309A9ACF}" type="slidenum">
              <a:rPr lang="en-US" smtClean="0"/>
              <a:pPr>
                <a:defRPr/>
              </a:pPr>
              <a:t>‹#›</a:t>
            </a:fld>
            <a:endParaRPr lang="en-US" dirty="0"/>
          </a:p>
        </p:txBody>
      </p:sp>
    </p:spTree>
    <p:extLst>
      <p:ext uri="{BB962C8B-B14F-4D97-AF65-F5344CB8AC3E}">
        <p14:creationId xmlns:p14="http://schemas.microsoft.com/office/powerpoint/2010/main" val="14349658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7BED1BC-1E74-9844-B028-41C85745E93B}" type="slidenum">
              <a:rPr lang="en-US" smtClean="0"/>
              <a:pPr>
                <a:defRPr/>
              </a:pPr>
              <a:t>‹#›</a:t>
            </a:fld>
            <a:endParaRPr lang="en-US" dirty="0"/>
          </a:p>
        </p:txBody>
      </p:sp>
    </p:spTree>
    <p:extLst>
      <p:ext uri="{BB962C8B-B14F-4D97-AF65-F5344CB8AC3E}">
        <p14:creationId xmlns:p14="http://schemas.microsoft.com/office/powerpoint/2010/main" val="35304804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48BB66-7990-974B-B66A-25C6997CD045}" type="slidenum">
              <a:rPr lang="en-US" smtClean="0"/>
              <a:pPr>
                <a:defRPr/>
              </a:pPr>
              <a:t>‹#›</a:t>
            </a:fld>
            <a:endParaRPr lang="en-US" dirty="0"/>
          </a:p>
        </p:txBody>
      </p:sp>
    </p:spTree>
    <p:extLst>
      <p:ext uri="{BB962C8B-B14F-4D97-AF65-F5344CB8AC3E}">
        <p14:creationId xmlns:p14="http://schemas.microsoft.com/office/powerpoint/2010/main" val="302683180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35C6C4F-F4FE-294A-9682-9D46C16C641E}" type="slidenum">
              <a:rPr lang="en-US" smtClean="0"/>
              <a:pPr>
                <a:defRPr/>
              </a:pPr>
              <a:t>‹#›</a:t>
            </a:fld>
            <a:endParaRPr lang="en-US" dirty="0"/>
          </a:p>
        </p:txBody>
      </p:sp>
    </p:spTree>
    <p:extLst>
      <p:ext uri="{BB962C8B-B14F-4D97-AF65-F5344CB8AC3E}">
        <p14:creationId xmlns:p14="http://schemas.microsoft.com/office/powerpoint/2010/main" val="80108359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335516-AE8F-9E47-88DC-242FD404D73F}" type="slidenum">
              <a:rPr lang="en-US" smtClean="0"/>
              <a:pPr>
                <a:defRPr/>
              </a:pPr>
              <a:t>‹#›</a:t>
            </a:fld>
            <a:endParaRPr lang="en-US" dirty="0"/>
          </a:p>
        </p:txBody>
      </p:sp>
    </p:spTree>
    <p:extLst>
      <p:ext uri="{BB962C8B-B14F-4D97-AF65-F5344CB8AC3E}">
        <p14:creationId xmlns:p14="http://schemas.microsoft.com/office/powerpoint/2010/main" val="325253304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D9E638-21D3-104C-91DE-10BC83F79D26}" type="slidenum">
              <a:rPr lang="en-US" smtClean="0"/>
              <a:pPr>
                <a:defRPr/>
              </a:pPr>
              <a:t>‹#›</a:t>
            </a:fld>
            <a:endParaRPr lang="en-US" dirty="0"/>
          </a:p>
        </p:txBody>
      </p:sp>
    </p:spTree>
    <p:extLst>
      <p:ext uri="{BB962C8B-B14F-4D97-AF65-F5344CB8AC3E}">
        <p14:creationId xmlns:p14="http://schemas.microsoft.com/office/powerpoint/2010/main" val="338885574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C03482-9C37-1E4F-A0A4-852C89DFCAFC}" type="slidenum">
              <a:rPr lang="en-US" smtClean="0"/>
              <a:pPr>
                <a:defRPr/>
              </a:pPr>
              <a:t>‹#›</a:t>
            </a:fld>
            <a:endParaRPr lang="en-US" dirty="0"/>
          </a:p>
        </p:txBody>
      </p:sp>
    </p:spTree>
    <p:extLst>
      <p:ext uri="{BB962C8B-B14F-4D97-AF65-F5344CB8AC3E}">
        <p14:creationId xmlns:p14="http://schemas.microsoft.com/office/powerpoint/2010/main" val="961562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F42DF91-FA1E-0743-A548-D34855EFF3D4}" type="slidenum">
              <a:rPr lang="en-US" smtClean="0"/>
              <a:pPr>
                <a:defRPr/>
              </a:pPr>
              <a:t>‹#›</a:t>
            </a:fld>
            <a:endParaRPr lang="en-US" dirty="0"/>
          </a:p>
        </p:txBody>
      </p:sp>
    </p:spTree>
    <p:extLst>
      <p:ext uri="{BB962C8B-B14F-4D97-AF65-F5344CB8AC3E}">
        <p14:creationId xmlns:p14="http://schemas.microsoft.com/office/powerpoint/2010/main" val="313714220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F1F6981-692D-8C48-A6BA-E11322D43D61}" type="slidenum">
              <a:rPr lang="en-US" smtClean="0"/>
              <a:pPr>
                <a:defRPr/>
              </a:pPr>
              <a:t>‹#›</a:t>
            </a:fld>
            <a:endParaRPr lang="en-US" dirty="0"/>
          </a:p>
        </p:txBody>
      </p:sp>
    </p:spTree>
    <p:extLst>
      <p:ext uri="{BB962C8B-B14F-4D97-AF65-F5344CB8AC3E}">
        <p14:creationId xmlns:p14="http://schemas.microsoft.com/office/powerpoint/2010/main" val="345297743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559932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643144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84778494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91345544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32851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77235017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784322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040072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44721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05000"/>
            <a:ext cx="40386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3DBC6B-E517-F143-B5CE-4DCA6187B408}" type="slidenum">
              <a:rPr lang="en-US" smtClean="0"/>
              <a:pPr>
                <a:defRPr/>
              </a:pPr>
              <a:t>‹#›</a:t>
            </a:fld>
            <a:endParaRPr lang="en-US" dirty="0"/>
          </a:p>
        </p:txBody>
      </p:sp>
    </p:spTree>
    <p:extLst>
      <p:ext uri="{BB962C8B-B14F-4D97-AF65-F5344CB8AC3E}">
        <p14:creationId xmlns:p14="http://schemas.microsoft.com/office/powerpoint/2010/main" val="22344862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79987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3731406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52330657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382738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545609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51192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90B3A6D6-0C55-514D-8ED7-DFEF4E0015E1}" type="datetimeFigureOut">
              <a:rPr lang="en-US" smtClean="0">
                <a:solidFill>
                  <a:srgbClr val="000000"/>
                </a:solidFill>
                <a:ea typeface="ＭＳ Ｐゴシック"/>
              </a:rPr>
              <a:pPr/>
              <a:t>3/16/26</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00FFF1B3-6813-1447-81BC-310090C8DDF4}"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8304751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C15D5A19-27A8-B94B-BD54-A15C67D66691}" type="datetimeFigureOut">
              <a:rPr lang="en-US" smtClean="0">
                <a:solidFill>
                  <a:srgbClr val="000000"/>
                </a:solidFill>
                <a:ea typeface="ＭＳ Ｐゴシック"/>
              </a:rPr>
              <a:pPr/>
              <a:t>3/16/26</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7F6615F2-222B-9545-AAC3-D5F50832176C}"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45548544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77424749-0C97-374C-95DE-F4E1B70B4638}" type="datetimeFigureOut">
              <a:rPr lang="en-US" smtClean="0">
                <a:solidFill>
                  <a:srgbClr val="000000"/>
                </a:solidFill>
                <a:ea typeface="ＭＳ Ｐゴシック"/>
              </a:rPr>
              <a:pPr/>
              <a:t>3/16/26</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6B536FAA-86DB-0945-8D90-AD64F29B71A8}"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39437577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E6973F7F-9933-E744-9421-7FFDB0AF4467}" type="datetimeFigureOut">
              <a:rPr lang="en-US" smtClean="0">
                <a:solidFill>
                  <a:srgbClr val="000000"/>
                </a:solidFill>
                <a:ea typeface="ＭＳ Ｐゴシック"/>
              </a:rPr>
              <a:pPr/>
              <a:t>3/16/26</a:t>
            </a:fld>
            <a:endParaRPr lang="en-US" dirty="0">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9512582D-10CB-0A44-B3A9-B26CA6E39BF6}"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366966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61D4789-920F-AA43-9629-2C1F8F72DF20}" type="slidenum">
              <a:rPr lang="en-US" smtClean="0"/>
              <a:pPr>
                <a:defRPr/>
              </a:pPr>
              <a:t>‹#›</a:t>
            </a:fld>
            <a:endParaRPr lang="en-US" dirty="0"/>
          </a:p>
        </p:txBody>
      </p:sp>
    </p:spTree>
    <p:extLst>
      <p:ext uri="{BB962C8B-B14F-4D97-AF65-F5344CB8AC3E}">
        <p14:creationId xmlns:p14="http://schemas.microsoft.com/office/powerpoint/2010/main" val="13365371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C11938CC-6702-AF40-84BA-C975283F95AC}" type="datetimeFigureOut">
              <a:rPr lang="en-US" smtClean="0">
                <a:solidFill>
                  <a:srgbClr val="000000"/>
                </a:solidFill>
                <a:ea typeface="ＭＳ Ｐゴシック"/>
              </a:rPr>
              <a:pPr/>
              <a:t>3/16/26</a:t>
            </a:fld>
            <a:endParaRPr lang="en-US" dirty="0">
              <a:solidFill>
                <a:srgbClr val="000000"/>
              </a:solidFill>
              <a:ea typeface="ＭＳ Ｐゴシック"/>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91127BA1-7FA4-AD48-BF14-DF80AF04B0EF}"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2656839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D4F0EA8B-C751-5D4E-A979-F6C3B4CBF093}" type="datetimeFigureOut">
              <a:rPr lang="en-US" smtClean="0">
                <a:solidFill>
                  <a:srgbClr val="000000"/>
                </a:solidFill>
                <a:ea typeface="ＭＳ Ｐゴシック"/>
              </a:rPr>
              <a:pPr/>
              <a:t>3/16/26</a:t>
            </a:fld>
            <a:endParaRPr lang="en-US" dirty="0">
              <a:solidFill>
                <a:srgbClr val="000000"/>
              </a:solidFill>
              <a:ea typeface="ＭＳ Ｐゴシック"/>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6AE755D0-30B4-7F4A-BA57-A7211BAF2EFE}"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18307944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8DC2277A-1F56-4E4C-BB60-DA02097F68A7}" type="datetimeFigureOut">
              <a:rPr lang="en-US" smtClean="0">
                <a:solidFill>
                  <a:srgbClr val="000000"/>
                </a:solidFill>
                <a:ea typeface="ＭＳ Ｐゴシック"/>
              </a:rPr>
              <a:pPr/>
              <a:t>3/16/26</a:t>
            </a:fld>
            <a:endParaRPr lang="en-US" dirty="0">
              <a:solidFill>
                <a:srgbClr val="000000"/>
              </a:solidFill>
              <a:ea typeface="ＭＳ Ｐゴシック"/>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36159893-49DF-D648-A8CA-A0FEB1DD168E}"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17855127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5A42E214-FDF0-8D40-B77A-3DC3538B20F3}" type="datetimeFigureOut">
              <a:rPr lang="en-US" smtClean="0">
                <a:solidFill>
                  <a:srgbClr val="000000"/>
                </a:solidFill>
                <a:ea typeface="ＭＳ Ｐゴシック"/>
              </a:rPr>
              <a:pPr/>
              <a:t>3/16/26</a:t>
            </a:fld>
            <a:endParaRPr lang="en-US" dirty="0">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1AFF09A1-6C10-4842-B883-8EB086E256DC}"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14414282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BDC29376-3AD8-004C-956D-59D27A8CFC4E}" type="datetimeFigureOut">
              <a:rPr lang="en-US" smtClean="0">
                <a:solidFill>
                  <a:srgbClr val="000000"/>
                </a:solidFill>
                <a:ea typeface="ＭＳ Ｐゴシック"/>
              </a:rPr>
              <a:pPr/>
              <a:t>3/16/26</a:t>
            </a:fld>
            <a:endParaRPr lang="en-US" dirty="0">
              <a:solidFill>
                <a:srgbClr val="000000"/>
              </a:solidFill>
              <a:ea typeface="ＭＳ Ｐゴシック"/>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73DE2127-154F-3A48-BE52-85BCFBD6E991}"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86481102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5BC48AA5-CEF8-064C-9F86-7A492DA3C755}" type="datetimeFigureOut">
              <a:rPr lang="en-US" smtClean="0">
                <a:solidFill>
                  <a:srgbClr val="000000"/>
                </a:solidFill>
                <a:ea typeface="ＭＳ Ｐゴシック"/>
              </a:rPr>
              <a:pPr/>
              <a:t>3/16/26</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C0153377-4BAF-3347-8274-673D51D9C7A8}"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51862587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4706157-53B7-D54E-BD45-A497DF24FA34}" type="datetimeFigureOut">
              <a:rPr lang="en-US" smtClean="0">
                <a:solidFill>
                  <a:srgbClr val="000000"/>
                </a:solidFill>
                <a:ea typeface="ＭＳ Ｐゴシック"/>
              </a:rPr>
              <a:pPr/>
              <a:t>3/16/26</a:t>
            </a:fld>
            <a:endParaRPr lang="en-US" dirty="0">
              <a:solidFill>
                <a:srgbClr val="000000"/>
              </a:solidFill>
              <a:ea typeface="ＭＳ Ｐゴシック"/>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srgbClr val="000000"/>
              </a:solidFill>
              <a:ea typeface="ＭＳ Ｐゴシック"/>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EEB62358-BAB2-F647-930D-341BF5181A61}" type="slidenum">
              <a:rPr lang="en-US" smtClean="0">
                <a:solidFill>
                  <a:srgbClr val="000000"/>
                </a:solidFill>
                <a:ea typeface="ＭＳ Ｐゴシック"/>
              </a: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77656601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2898239"/>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10076"/>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8478602"/>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DBD50A-122E-E64F-99CB-F40B8A910B08}" type="slidenum">
              <a:rPr lang="en-US" smtClean="0"/>
              <a:pPr>
                <a:defRPr/>
              </a:pPr>
              <a:t>‹#›</a:t>
            </a:fld>
            <a:endParaRPr lang="en-US" dirty="0"/>
          </a:p>
        </p:txBody>
      </p:sp>
    </p:spTree>
    <p:extLst>
      <p:ext uri="{BB962C8B-B14F-4D97-AF65-F5344CB8AC3E}">
        <p14:creationId xmlns:p14="http://schemas.microsoft.com/office/powerpoint/2010/main" val="325611605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7045515"/>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636843"/>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5832132"/>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897755"/>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046610"/>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8010461"/>
      </p:ext>
    </p:extLst>
  </p:cSld>
  <p:clrMapOvr>
    <a:masterClrMapping/>
  </p:clrMapOvr>
  <p:transition spd="med">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920638"/>
      </p:ext>
    </p:extLst>
  </p:cSld>
  <p:clrMapOvr>
    <a:masterClrMapping/>
  </p:clrMapOvr>
  <p:transition spd="med">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6779282"/>
      </p:ext>
    </p:extLst>
  </p:cSld>
  <p:clrMapOvr>
    <a:masterClrMapping/>
  </p:clrMapOvr>
  <p:transition spd="med">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333630"/>
      </p:ext>
    </p:extLst>
  </p:cSld>
  <p:clrMapOvr>
    <a:masterClrMapping/>
  </p:clrMapOvr>
  <p:transition spd="med">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AB8C65-D2C4-F14E-95FD-F91EE8AB9BFB}" type="slidenum">
              <a:rPr lang="en-US"/>
              <a:pPr>
                <a:defRPr/>
              </a:pPr>
              <a:t>‹#›</a:t>
            </a:fld>
            <a:endParaRPr lang="en-US"/>
          </a:p>
        </p:txBody>
      </p:sp>
    </p:spTree>
    <p:extLst>
      <p:ext uri="{BB962C8B-B14F-4D97-AF65-F5344CB8AC3E}">
        <p14:creationId xmlns:p14="http://schemas.microsoft.com/office/powerpoint/2010/main" val="24056985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C0F7B3-C126-3644-BC34-9FC56DEAAE10}" type="slidenum">
              <a:rPr lang="en-US" smtClean="0"/>
              <a:pPr>
                <a:defRPr/>
              </a:pPr>
              <a:t>‹#›</a:t>
            </a:fld>
            <a:endParaRPr lang="en-US" dirty="0"/>
          </a:p>
        </p:txBody>
      </p:sp>
    </p:spTree>
    <p:extLst>
      <p:ext uri="{BB962C8B-B14F-4D97-AF65-F5344CB8AC3E}">
        <p14:creationId xmlns:p14="http://schemas.microsoft.com/office/powerpoint/2010/main" val="23553780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600BD-0AF3-504D-A79F-40087FADE72D}" type="slidenum">
              <a:rPr lang="en-US"/>
              <a:pPr>
                <a:defRPr/>
              </a:pPr>
              <a:t>‹#›</a:t>
            </a:fld>
            <a:endParaRPr lang="en-US"/>
          </a:p>
        </p:txBody>
      </p:sp>
    </p:spTree>
    <p:extLst>
      <p:ext uri="{BB962C8B-B14F-4D97-AF65-F5344CB8AC3E}">
        <p14:creationId xmlns:p14="http://schemas.microsoft.com/office/powerpoint/2010/main" val="142639394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09080D-E043-C94F-8B81-0A7BE90ED907}" type="slidenum">
              <a:rPr lang="en-US"/>
              <a:pPr>
                <a:defRPr/>
              </a:pPr>
              <a:t>‹#›</a:t>
            </a:fld>
            <a:endParaRPr lang="en-US"/>
          </a:p>
        </p:txBody>
      </p:sp>
    </p:spTree>
    <p:extLst>
      <p:ext uri="{BB962C8B-B14F-4D97-AF65-F5344CB8AC3E}">
        <p14:creationId xmlns:p14="http://schemas.microsoft.com/office/powerpoint/2010/main" val="254484578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4A0C1F-177D-4C4B-86F4-03218B90C664}" type="slidenum">
              <a:rPr lang="en-US"/>
              <a:pPr>
                <a:defRPr/>
              </a:pPr>
              <a:t>‹#›</a:t>
            </a:fld>
            <a:endParaRPr lang="en-US"/>
          </a:p>
        </p:txBody>
      </p:sp>
    </p:spTree>
    <p:extLst>
      <p:ext uri="{BB962C8B-B14F-4D97-AF65-F5344CB8AC3E}">
        <p14:creationId xmlns:p14="http://schemas.microsoft.com/office/powerpoint/2010/main" val="224860868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EE9CEB-CC93-4548-8694-B596AC2908B9}" type="slidenum">
              <a:rPr lang="en-US"/>
              <a:pPr>
                <a:defRPr/>
              </a:pPr>
              <a:t>‹#›</a:t>
            </a:fld>
            <a:endParaRPr lang="en-US"/>
          </a:p>
        </p:txBody>
      </p:sp>
    </p:spTree>
    <p:extLst>
      <p:ext uri="{BB962C8B-B14F-4D97-AF65-F5344CB8AC3E}">
        <p14:creationId xmlns:p14="http://schemas.microsoft.com/office/powerpoint/2010/main" val="386143194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17515C2-AA85-EE43-822C-73E8AF2BA50E}" type="slidenum">
              <a:rPr lang="en-US"/>
              <a:pPr>
                <a:defRPr/>
              </a:pPr>
              <a:t>‹#›</a:t>
            </a:fld>
            <a:endParaRPr lang="en-US"/>
          </a:p>
        </p:txBody>
      </p:sp>
    </p:spTree>
    <p:extLst>
      <p:ext uri="{BB962C8B-B14F-4D97-AF65-F5344CB8AC3E}">
        <p14:creationId xmlns:p14="http://schemas.microsoft.com/office/powerpoint/2010/main" val="204591006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485B08-B237-C740-9310-4993592DEEB2}" type="slidenum">
              <a:rPr lang="en-US"/>
              <a:pPr>
                <a:defRPr/>
              </a:pPr>
              <a:t>‹#›</a:t>
            </a:fld>
            <a:endParaRPr lang="en-US"/>
          </a:p>
        </p:txBody>
      </p:sp>
    </p:spTree>
    <p:extLst>
      <p:ext uri="{BB962C8B-B14F-4D97-AF65-F5344CB8AC3E}">
        <p14:creationId xmlns:p14="http://schemas.microsoft.com/office/powerpoint/2010/main" val="46700469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BE075F-BB97-BC4C-AE25-CE665FEE1563}" type="slidenum">
              <a:rPr lang="en-US"/>
              <a:pPr>
                <a:defRPr/>
              </a:pPr>
              <a:t>‹#›</a:t>
            </a:fld>
            <a:endParaRPr lang="en-US"/>
          </a:p>
        </p:txBody>
      </p:sp>
    </p:spTree>
    <p:extLst>
      <p:ext uri="{BB962C8B-B14F-4D97-AF65-F5344CB8AC3E}">
        <p14:creationId xmlns:p14="http://schemas.microsoft.com/office/powerpoint/2010/main" val="63726795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800251-0795-184D-8A8E-059DF7467C75}" type="slidenum">
              <a:rPr lang="en-US"/>
              <a:pPr>
                <a:defRPr/>
              </a:pPr>
              <a:t>‹#›</a:t>
            </a:fld>
            <a:endParaRPr lang="en-US"/>
          </a:p>
        </p:txBody>
      </p:sp>
    </p:spTree>
    <p:extLst>
      <p:ext uri="{BB962C8B-B14F-4D97-AF65-F5344CB8AC3E}">
        <p14:creationId xmlns:p14="http://schemas.microsoft.com/office/powerpoint/2010/main" val="183807627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84CA04-D781-5E4C-A48E-0C2D72802E4D}" type="slidenum">
              <a:rPr lang="en-US"/>
              <a:pPr>
                <a:defRPr/>
              </a:pPr>
              <a:t>‹#›</a:t>
            </a:fld>
            <a:endParaRPr lang="en-US"/>
          </a:p>
        </p:txBody>
      </p:sp>
    </p:spTree>
    <p:extLst>
      <p:ext uri="{BB962C8B-B14F-4D97-AF65-F5344CB8AC3E}">
        <p14:creationId xmlns:p14="http://schemas.microsoft.com/office/powerpoint/2010/main" val="135904518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31B026-8A21-3D4D-9592-1F8BF8AD8592}" type="slidenum">
              <a:rPr lang="en-US"/>
              <a:pPr>
                <a:defRPr/>
              </a:pPr>
              <a:t>‹#›</a:t>
            </a:fld>
            <a:endParaRPr lang="en-US"/>
          </a:p>
        </p:txBody>
      </p:sp>
    </p:spTree>
    <p:extLst>
      <p:ext uri="{BB962C8B-B14F-4D97-AF65-F5344CB8AC3E}">
        <p14:creationId xmlns:p14="http://schemas.microsoft.com/office/powerpoint/2010/main" val="111932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758B047-51FB-6940-A722-0FB77C73727F}" type="slidenum">
              <a:rPr lang="en-US" smtClean="0"/>
              <a:pPr>
                <a:defRPr/>
              </a:pPr>
              <a:t>‹#›</a:t>
            </a:fld>
            <a:endParaRPr lang="en-US" dirty="0"/>
          </a:p>
        </p:txBody>
      </p:sp>
    </p:spTree>
    <p:extLst>
      <p:ext uri="{BB962C8B-B14F-4D97-AF65-F5344CB8AC3E}">
        <p14:creationId xmlns:p14="http://schemas.microsoft.com/office/powerpoint/2010/main" val="3198673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581F6D-EF35-0947-A6C2-DC984928998F}" type="slidenum">
              <a:rPr lang="en-US" smtClean="0"/>
              <a:pPr>
                <a:defRPr/>
              </a:pPr>
              <a:t>‹#›</a:t>
            </a:fld>
            <a:endParaRPr lang="en-US" dirty="0"/>
          </a:p>
        </p:txBody>
      </p:sp>
    </p:spTree>
    <p:extLst>
      <p:ext uri="{BB962C8B-B14F-4D97-AF65-F5344CB8AC3E}">
        <p14:creationId xmlns:p14="http://schemas.microsoft.com/office/powerpoint/2010/main" val="247352450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C70C8A8-38F6-0849-B227-20FCBAD9AEB9}" type="slidenum">
              <a:rPr lang="en-US"/>
              <a:pPr>
                <a:defRPr/>
              </a:pPr>
              <a:t>‹#›</a:t>
            </a:fld>
            <a:endParaRPr lang="en-US"/>
          </a:p>
        </p:txBody>
      </p:sp>
    </p:spTree>
    <p:extLst>
      <p:ext uri="{BB962C8B-B14F-4D97-AF65-F5344CB8AC3E}">
        <p14:creationId xmlns:p14="http://schemas.microsoft.com/office/powerpoint/2010/main" val="149404850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3491674-AE9D-1547-B2FE-ADFA71C5CEF6}" type="slidenum">
              <a:rPr lang="en-US"/>
              <a:pPr>
                <a:defRPr/>
              </a:pPr>
              <a:t>‹#›</a:t>
            </a:fld>
            <a:endParaRPr lang="en-US"/>
          </a:p>
        </p:txBody>
      </p:sp>
    </p:spTree>
    <p:extLst>
      <p:ext uri="{BB962C8B-B14F-4D97-AF65-F5344CB8AC3E}">
        <p14:creationId xmlns:p14="http://schemas.microsoft.com/office/powerpoint/2010/main" val="143954117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42AEA35D-AFF8-0F40-9B43-44F5F22EFC8D}" type="slidenum">
              <a:rPr lang="en-GB"/>
              <a:pPr>
                <a:defRPr/>
              </a:pPr>
              <a:t>‹#›</a:t>
            </a:fld>
            <a:endParaRPr lang="en-GB"/>
          </a:p>
        </p:txBody>
      </p:sp>
    </p:spTree>
    <p:extLst>
      <p:ext uri="{BB962C8B-B14F-4D97-AF65-F5344CB8AC3E}">
        <p14:creationId xmlns:p14="http://schemas.microsoft.com/office/powerpoint/2010/main" val="2512683531"/>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C8F81994-93C4-DE41-86E8-3675829256B7}" type="slidenum">
              <a:rPr lang="en-GB"/>
              <a:pPr>
                <a:defRPr/>
              </a:pPr>
              <a:t>‹#›</a:t>
            </a:fld>
            <a:endParaRPr lang="en-GB"/>
          </a:p>
        </p:txBody>
      </p:sp>
    </p:spTree>
    <p:extLst>
      <p:ext uri="{BB962C8B-B14F-4D97-AF65-F5344CB8AC3E}">
        <p14:creationId xmlns:p14="http://schemas.microsoft.com/office/powerpoint/2010/main" val="1017785091"/>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8F1E6F2F-2552-CE42-8720-06B684B0F880}" type="slidenum">
              <a:rPr lang="en-GB"/>
              <a:pPr>
                <a:defRPr/>
              </a:pPr>
              <a:t>‹#›</a:t>
            </a:fld>
            <a:endParaRPr lang="en-GB"/>
          </a:p>
        </p:txBody>
      </p:sp>
    </p:spTree>
    <p:extLst>
      <p:ext uri="{BB962C8B-B14F-4D97-AF65-F5344CB8AC3E}">
        <p14:creationId xmlns:p14="http://schemas.microsoft.com/office/powerpoint/2010/main" val="4108016585"/>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9E9B103B-B210-D147-AB1C-7F66D1061E1C}" type="slidenum">
              <a:rPr lang="en-GB"/>
              <a:pPr>
                <a:defRPr/>
              </a:pPr>
              <a:t>‹#›</a:t>
            </a:fld>
            <a:endParaRPr lang="en-GB"/>
          </a:p>
        </p:txBody>
      </p:sp>
    </p:spTree>
    <p:extLst>
      <p:ext uri="{BB962C8B-B14F-4D97-AF65-F5344CB8AC3E}">
        <p14:creationId xmlns:p14="http://schemas.microsoft.com/office/powerpoint/2010/main" val="948700227"/>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78EAFF9F-824A-BD43-BDBF-D0C81DEC59A8}" type="slidenum">
              <a:rPr lang="en-GB"/>
              <a:pPr>
                <a:defRPr/>
              </a:pPr>
              <a:t>‹#›</a:t>
            </a:fld>
            <a:endParaRPr lang="en-GB"/>
          </a:p>
        </p:txBody>
      </p:sp>
    </p:spTree>
    <p:extLst>
      <p:ext uri="{BB962C8B-B14F-4D97-AF65-F5344CB8AC3E}">
        <p14:creationId xmlns:p14="http://schemas.microsoft.com/office/powerpoint/2010/main" val="152560833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AB7A6A80-94CF-7547-9579-8B2517177F72}" type="slidenum">
              <a:rPr lang="en-GB"/>
              <a:pPr>
                <a:defRPr/>
              </a:pPr>
              <a:t>‹#›</a:t>
            </a:fld>
            <a:endParaRPr lang="en-GB"/>
          </a:p>
        </p:txBody>
      </p:sp>
    </p:spTree>
    <p:extLst>
      <p:ext uri="{BB962C8B-B14F-4D97-AF65-F5344CB8AC3E}">
        <p14:creationId xmlns:p14="http://schemas.microsoft.com/office/powerpoint/2010/main" val="3112984551"/>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DCE199B4-7676-3D4A-8D71-186FFED20C64}" type="slidenum">
              <a:rPr lang="en-GB"/>
              <a:pPr>
                <a:defRPr/>
              </a:pPr>
              <a:t>‹#›</a:t>
            </a:fld>
            <a:endParaRPr lang="en-GB"/>
          </a:p>
        </p:txBody>
      </p:sp>
    </p:spTree>
    <p:extLst>
      <p:ext uri="{BB962C8B-B14F-4D97-AF65-F5344CB8AC3E}">
        <p14:creationId xmlns:p14="http://schemas.microsoft.com/office/powerpoint/2010/main" val="2564341871"/>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BAEA433B-67BD-4144-A64F-906E0F1174CE}" type="slidenum">
              <a:rPr lang="en-GB"/>
              <a:pPr>
                <a:defRPr/>
              </a:pPr>
              <a:t>‹#›</a:t>
            </a:fld>
            <a:endParaRPr lang="en-GB"/>
          </a:p>
        </p:txBody>
      </p:sp>
    </p:spTree>
    <p:extLst>
      <p:ext uri="{BB962C8B-B14F-4D97-AF65-F5344CB8AC3E}">
        <p14:creationId xmlns:p14="http://schemas.microsoft.com/office/powerpoint/2010/main" val="126730275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AE1750E-D311-7548-AE5A-8B42DDA94014}" type="slidenum">
              <a:rPr lang="en-US" smtClean="0"/>
              <a:pPr>
                <a:defRPr/>
              </a:pPr>
              <a:t>‹#›</a:t>
            </a:fld>
            <a:endParaRPr lang="en-US" dirty="0"/>
          </a:p>
        </p:txBody>
      </p:sp>
    </p:spTree>
    <p:extLst>
      <p:ext uri="{BB962C8B-B14F-4D97-AF65-F5344CB8AC3E}">
        <p14:creationId xmlns:p14="http://schemas.microsoft.com/office/powerpoint/2010/main" val="102990763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324AF819-AED0-C440-B2E6-4055CD9D1302}" type="slidenum">
              <a:rPr lang="en-GB"/>
              <a:pPr>
                <a:defRPr/>
              </a:pPr>
              <a:t>‹#›</a:t>
            </a:fld>
            <a:endParaRPr lang="en-GB"/>
          </a:p>
        </p:txBody>
      </p:sp>
    </p:spTree>
    <p:extLst>
      <p:ext uri="{BB962C8B-B14F-4D97-AF65-F5344CB8AC3E}">
        <p14:creationId xmlns:p14="http://schemas.microsoft.com/office/powerpoint/2010/main" val="2743511621"/>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2F97B679-B0AC-D24B-9BCA-B8267790EAEE}" type="slidenum">
              <a:rPr lang="en-GB"/>
              <a:pPr>
                <a:defRPr/>
              </a:pPr>
              <a:t>‹#›</a:t>
            </a:fld>
            <a:endParaRPr lang="en-GB"/>
          </a:p>
        </p:txBody>
      </p:sp>
    </p:spTree>
    <p:extLst>
      <p:ext uri="{BB962C8B-B14F-4D97-AF65-F5344CB8AC3E}">
        <p14:creationId xmlns:p14="http://schemas.microsoft.com/office/powerpoint/2010/main" val="2594965704"/>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p:txBody>
          <a:bodyPr/>
          <a:lstStyle>
            <a:lvl1pPr defTabSz="914400" eaLnBrk="0" hangingPunct="0">
              <a:defRPr>
                <a:cs typeface="Geneva" charset="0"/>
              </a:defRPr>
            </a:lvl1pPr>
          </a:lstStyle>
          <a:p>
            <a:pPr>
              <a:defRPr/>
            </a:pPr>
            <a:fld id="{7FA861B5-E89B-104D-B8BF-589C445633A9}" type="slidenum">
              <a:rPr lang="en-GB"/>
              <a:pPr>
                <a:defRPr/>
              </a:pPr>
              <a:t>‹#›</a:t>
            </a:fld>
            <a:endParaRPr lang="en-GB"/>
          </a:p>
        </p:txBody>
      </p:sp>
    </p:spTree>
    <p:extLst>
      <p:ext uri="{BB962C8B-B14F-4D97-AF65-F5344CB8AC3E}">
        <p14:creationId xmlns:p14="http://schemas.microsoft.com/office/powerpoint/2010/main" val="3655136476"/>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533AA9-5285-BE49-ABBF-192A4515072C}" type="slidenum">
              <a:rPr lang="en-US"/>
              <a:pPr>
                <a:defRPr/>
              </a:pPr>
              <a:t>‹#›</a:t>
            </a:fld>
            <a:endParaRPr lang="en-US"/>
          </a:p>
        </p:txBody>
      </p:sp>
    </p:spTree>
    <p:extLst>
      <p:ext uri="{BB962C8B-B14F-4D97-AF65-F5344CB8AC3E}">
        <p14:creationId xmlns:p14="http://schemas.microsoft.com/office/powerpoint/2010/main" val="242813876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F74386-AED2-F14C-9CD6-872AFF69F067}" type="slidenum">
              <a:rPr lang="en-US"/>
              <a:pPr>
                <a:defRPr/>
              </a:pPr>
              <a:t>‹#›</a:t>
            </a:fld>
            <a:endParaRPr lang="en-US"/>
          </a:p>
        </p:txBody>
      </p:sp>
    </p:spTree>
    <p:extLst>
      <p:ext uri="{BB962C8B-B14F-4D97-AF65-F5344CB8AC3E}">
        <p14:creationId xmlns:p14="http://schemas.microsoft.com/office/powerpoint/2010/main" val="8541181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13E3A-2B84-0D48-B0EF-A54636BB2E6C}" type="slidenum">
              <a:rPr lang="en-US"/>
              <a:pPr>
                <a:defRPr/>
              </a:pPr>
              <a:t>‹#›</a:t>
            </a:fld>
            <a:endParaRPr lang="en-US"/>
          </a:p>
        </p:txBody>
      </p:sp>
    </p:spTree>
    <p:extLst>
      <p:ext uri="{BB962C8B-B14F-4D97-AF65-F5344CB8AC3E}">
        <p14:creationId xmlns:p14="http://schemas.microsoft.com/office/powerpoint/2010/main" val="234505151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97B42C-C8F6-364C-9972-BC418CA4CABD}" type="slidenum">
              <a:rPr lang="en-US"/>
              <a:pPr>
                <a:defRPr/>
              </a:pPr>
              <a:t>‹#›</a:t>
            </a:fld>
            <a:endParaRPr lang="en-US"/>
          </a:p>
        </p:txBody>
      </p:sp>
    </p:spTree>
    <p:extLst>
      <p:ext uri="{BB962C8B-B14F-4D97-AF65-F5344CB8AC3E}">
        <p14:creationId xmlns:p14="http://schemas.microsoft.com/office/powerpoint/2010/main" val="341974380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221607-4D9B-0C4B-B527-10A4491A36EA}" type="slidenum">
              <a:rPr lang="en-US"/>
              <a:pPr>
                <a:defRPr/>
              </a:pPr>
              <a:t>‹#›</a:t>
            </a:fld>
            <a:endParaRPr lang="en-US"/>
          </a:p>
        </p:txBody>
      </p:sp>
    </p:spTree>
    <p:extLst>
      <p:ext uri="{BB962C8B-B14F-4D97-AF65-F5344CB8AC3E}">
        <p14:creationId xmlns:p14="http://schemas.microsoft.com/office/powerpoint/2010/main" val="265994512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697462-1AC0-004B-A3A1-929EABD33722}" type="slidenum">
              <a:rPr lang="en-US"/>
              <a:pPr>
                <a:defRPr/>
              </a:pPr>
              <a:t>‹#›</a:t>
            </a:fld>
            <a:endParaRPr lang="en-US"/>
          </a:p>
        </p:txBody>
      </p:sp>
    </p:spTree>
    <p:extLst>
      <p:ext uri="{BB962C8B-B14F-4D97-AF65-F5344CB8AC3E}">
        <p14:creationId xmlns:p14="http://schemas.microsoft.com/office/powerpoint/2010/main" val="17658209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14AB1C-8B31-CC48-BC0D-3F12196EF901}" type="slidenum">
              <a:rPr lang="en-US"/>
              <a:pPr>
                <a:defRPr/>
              </a:pPr>
              <a:t>‹#›</a:t>
            </a:fld>
            <a:endParaRPr lang="en-US"/>
          </a:p>
        </p:txBody>
      </p:sp>
    </p:spTree>
    <p:extLst>
      <p:ext uri="{BB962C8B-B14F-4D97-AF65-F5344CB8AC3E}">
        <p14:creationId xmlns:p14="http://schemas.microsoft.com/office/powerpoint/2010/main" val="4081197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5C24E5-EE18-7E4A-A62B-D728C2640112}" type="slidenum">
              <a:rPr lang="en-US" smtClean="0"/>
              <a:pPr>
                <a:defRPr/>
              </a:pPr>
              <a:t>‹#›</a:t>
            </a:fld>
            <a:endParaRPr lang="en-US" dirty="0"/>
          </a:p>
        </p:txBody>
      </p:sp>
    </p:spTree>
    <p:extLst>
      <p:ext uri="{BB962C8B-B14F-4D97-AF65-F5344CB8AC3E}">
        <p14:creationId xmlns:p14="http://schemas.microsoft.com/office/powerpoint/2010/main" val="32338338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530548-DC2F-B044-AF4C-8FBD48298FF5}" type="slidenum">
              <a:rPr lang="en-US"/>
              <a:pPr>
                <a:defRPr/>
              </a:pPr>
              <a:t>‹#›</a:t>
            </a:fld>
            <a:endParaRPr lang="en-US"/>
          </a:p>
        </p:txBody>
      </p:sp>
    </p:spTree>
    <p:extLst>
      <p:ext uri="{BB962C8B-B14F-4D97-AF65-F5344CB8AC3E}">
        <p14:creationId xmlns:p14="http://schemas.microsoft.com/office/powerpoint/2010/main" val="104555461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7071F8-22F7-1844-8EAD-CBC867C6FA11}" type="slidenum">
              <a:rPr lang="en-US"/>
              <a:pPr>
                <a:defRPr/>
              </a:pPr>
              <a:t>‹#›</a:t>
            </a:fld>
            <a:endParaRPr lang="en-US"/>
          </a:p>
        </p:txBody>
      </p:sp>
    </p:spTree>
    <p:extLst>
      <p:ext uri="{BB962C8B-B14F-4D97-AF65-F5344CB8AC3E}">
        <p14:creationId xmlns:p14="http://schemas.microsoft.com/office/powerpoint/2010/main" val="332476639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9C2B9-2809-E948-B66E-13C7E5AC3F37}" type="slidenum">
              <a:rPr lang="en-US"/>
              <a:pPr>
                <a:defRPr/>
              </a:pPr>
              <a:t>‹#›</a:t>
            </a:fld>
            <a:endParaRPr lang="en-US"/>
          </a:p>
        </p:txBody>
      </p:sp>
    </p:spTree>
    <p:extLst>
      <p:ext uri="{BB962C8B-B14F-4D97-AF65-F5344CB8AC3E}">
        <p14:creationId xmlns:p14="http://schemas.microsoft.com/office/powerpoint/2010/main" val="17917560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AA0DD0-0819-2444-95FC-7A636535E2E8}" type="slidenum">
              <a:rPr lang="en-US"/>
              <a:pPr>
                <a:defRPr/>
              </a:pPr>
              <a:t>‹#›</a:t>
            </a:fld>
            <a:endParaRPr lang="en-US"/>
          </a:p>
        </p:txBody>
      </p:sp>
    </p:spTree>
    <p:extLst>
      <p:ext uri="{BB962C8B-B14F-4D97-AF65-F5344CB8AC3E}">
        <p14:creationId xmlns:p14="http://schemas.microsoft.com/office/powerpoint/2010/main" val="50675763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9CE419C-84F7-4C46-9522-4BD90C879796}" type="slidenum">
              <a:rPr lang="en-US"/>
              <a:pPr>
                <a:defRPr/>
              </a:pPr>
              <a:t>‹#›</a:t>
            </a:fld>
            <a:endParaRPr lang="en-US"/>
          </a:p>
        </p:txBody>
      </p:sp>
    </p:spTree>
    <p:extLst>
      <p:ext uri="{BB962C8B-B14F-4D97-AF65-F5344CB8AC3E}">
        <p14:creationId xmlns:p14="http://schemas.microsoft.com/office/powerpoint/2010/main" val="27025908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0F1752C-219E-3642-A543-C55F29631206}" type="slidenum">
              <a:rPr lang="en-US"/>
              <a:pPr>
                <a:defRPr/>
              </a:pPr>
              <a:t>‹#›</a:t>
            </a:fld>
            <a:endParaRPr lang="en-US"/>
          </a:p>
        </p:txBody>
      </p:sp>
    </p:spTree>
    <p:extLst>
      <p:ext uri="{BB962C8B-B14F-4D97-AF65-F5344CB8AC3E}">
        <p14:creationId xmlns:p14="http://schemas.microsoft.com/office/powerpoint/2010/main" val="289939237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716184249"/>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718583681"/>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58098933"/>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78351390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8319DD-3486-D341-9F6C-AE21E340FFD1}" type="slidenum">
              <a:rPr lang="en-US" smtClean="0"/>
              <a:pPr>
                <a:defRPr/>
              </a:pPr>
              <a:t>‹#›</a:t>
            </a:fld>
            <a:endParaRPr lang="en-US" dirty="0"/>
          </a:p>
        </p:txBody>
      </p:sp>
    </p:spTree>
    <p:extLst>
      <p:ext uri="{BB962C8B-B14F-4D97-AF65-F5344CB8AC3E}">
        <p14:creationId xmlns:p14="http://schemas.microsoft.com/office/powerpoint/2010/main" val="70114068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721028851"/>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594676054"/>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796798573"/>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029810237"/>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70821231"/>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798349101"/>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254936372"/>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72707"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5E7F6AA5-7DB9-504D-B2DA-9BB6A02455E4}" type="slidenum">
              <a:rPr lang="en-US"/>
              <a:pPr>
                <a:defRPr/>
              </a:pPr>
              <a:t>‹#›</a:t>
            </a:fld>
            <a:endParaRPr lang="en-US"/>
          </a:p>
        </p:txBody>
      </p:sp>
    </p:spTree>
    <p:extLst>
      <p:ext uri="{BB962C8B-B14F-4D97-AF65-F5344CB8AC3E}">
        <p14:creationId xmlns:p14="http://schemas.microsoft.com/office/powerpoint/2010/main" val="250899852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17909F-C7EA-C04A-843B-3C67FB6E8DB4}" type="slidenum">
              <a:rPr lang="en-US"/>
              <a:pPr>
                <a:defRPr/>
              </a:pPr>
              <a:t>‹#›</a:t>
            </a:fld>
            <a:endParaRPr lang="en-US"/>
          </a:p>
        </p:txBody>
      </p:sp>
    </p:spTree>
    <p:extLst>
      <p:ext uri="{BB962C8B-B14F-4D97-AF65-F5344CB8AC3E}">
        <p14:creationId xmlns:p14="http://schemas.microsoft.com/office/powerpoint/2010/main" val="310538433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8AEEB3-18FD-7D49-90A8-B41EA91F1F66}" type="slidenum">
              <a:rPr lang="en-US"/>
              <a:pPr>
                <a:defRPr/>
              </a:pPr>
              <a:t>‹#›</a:t>
            </a:fld>
            <a:endParaRPr lang="en-US"/>
          </a:p>
        </p:txBody>
      </p:sp>
    </p:spTree>
    <p:extLst>
      <p:ext uri="{BB962C8B-B14F-4D97-AF65-F5344CB8AC3E}">
        <p14:creationId xmlns:p14="http://schemas.microsoft.com/office/powerpoint/2010/main" val="590082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16EA36-F046-8341-88E6-D3DF74A7DC67}" type="slidenum">
              <a:rPr lang="en-US" smtClean="0"/>
              <a:pPr>
                <a:defRPr/>
              </a:pPr>
              <a:t>‹#›</a:t>
            </a:fld>
            <a:endParaRPr lang="en-US" dirty="0"/>
          </a:p>
        </p:txBody>
      </p:sp>
    </p:spTree>
    <p:extLst>
      <p:ext uri="{BB962C8B-B14F-4D97-AF65-F5344CB8AC3E}">
        <p14:creationId xmlns:p14="http://schemas.microsoft.com/office/powerpoint/2010/main" val="419023461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047570-9782-C147-9639-8491DFE8E01A}" type="slidenum">
              <a:rPr lang="en-US"/>
              <a:pPr>
                <a:defRPr/>
              </a:pPr>
              <a:t>‹#›</a:t>
            </a:fld>
            <a:endParaRPr lang="en-US"/>
          </a:p>
        </p:txBody>
      </p:sp>
    </p:spTree>
    <p:extLst>
      <p:ext uri="{BB962C8B-B14F-4D97-AF65-F5344CB8AC3E}">
        <p14:creationId xmlns:p14="http://schemas.microsoft.com/office/powerpoint/2010/main" val="234804728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047130-9FC1-ED44-8DE9-10F06EA911F0}" type="slidenum">
              <a:rPr lang="en-US"/>
              <a:pPr>
                <a:defRPr/>
              </a:pPr>
              <a:t>‹#›</a:t>
            </a:fld>
            <a:endParaRPr lang="en-US"/>
          </a:p>
        </p:txBody>
      </p:sp>
    </p:spTree>
    <p:extLst>
      <p:ext uri="{BB962C8B-B14F-4D97-AF65-F5344CB8AC3E}">
        <p14:creationId xmlns:p14="http://schemas.microsoft.com/office/powerpoint/2010/main" val="13241364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285F66-6604-D240-B104-82E97DBE73DC}" type="slidenum">
              <a:rPr lang="en-US"/>
              <a:pPr>
                <a:defRPr/>
              </a:pPr>
              <a:t>‹#›</a:t>
            </a:fld>
            <a:endParaRPr lang="en-US"/>
          </a:p>
        </p:txBody>
      </p:sp>
    </p:spTree>
    <p:extLst>
      <p:ext uri="{BB962C8B-B14F-4D97-AF65-F5344CB8AC3E}">
        <p14:creationId xmlns:p14="http://schemas.microsoft.com/office/powerpoint/2010/main" val="185805475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C7381F5-57CF-354A-A08A-D5D52C4A35C3}" type="slidenum">
              <a:rPr lang="en-US"/>
              <a:pPr>
                <a:defRPr/>
              </a:pPr>
              <a:t>‹#›</a:t>
            </a:fld>
            <a:endParaRPr lang="en-US"/>
          </a:p>
        </p:txBody>
      </p:sp>
    </p:spTree>
    <p:extLst>
      <p:ext uri="{BB962C8B-B14F-4D97-AF65-F5344CB8AC3E}">
        <p14:creationId xmlns:p14="http://schemas.microsoft.com/office/powerpoint/2010/main" val="375610926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72EB8B-0089-4E48-B1F7-56505B7D828F}" type="slidenum">
              <a:rPr lang="en-US"/>
              <a:pPr>
                <a:defRPr/>
              </a:pPr>
              <a:t>‹#›</a:t>
            </a:fld>
            <a:endParaRPr lang="en-US"/>
          </a:p>
        </p:txBody>
      </p:sp>
    </p:spTree>
    <p:extLst>
      <p:ext uri="{BB962C8B-B14F-4D97-AF65-F5344CB8AC3E}">
        <p14:creationId xmlns:p14="http://schemas.microsoft.com/office/powerpoint/2010/main" val="407731967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63DC22-11EA-5C4F-9785-899ADC30F08A}" type="slidenum">
              <a:rPr lang="en-US"/>
              <a:pPr>
                <a:defRPr/>
              </a:pPr>
              <a:t>‹#›</a:t>
            </a:fld>
            <a:endParaRPr lang="en-US"/>
          </a:p>
        </p:txBody>
      </p:sp>
    </p:spTree>
    <p:extLst>
      <p:ext uri="{BB962C8B-B14F-4D97-AF65-F5344CB8AC3E}">
        <p14:creationId xmlns:p14="http://schemas.microsoft.com/office/powerpoint/2010/main" val="107179652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FE2BE0-8D20-A04F-A6A2-55BF15FC654A}" type="slidenum">
              <a:rPr lang="en-US"/>
              <a:pPr>
                <a:defRPr/>
              </a:pPr>
              <a:t>‹#›</a:t>
            </a:fld>
            <a:endParaRPr lang="en-US"/>
          </a:p>
        </p:txBody>
      </p:sp>
    </p:spTree>
    <p:extLst>
      <p:ext uri="{BB962C8B-B14F-4D97-AF65-F5344CB8AC3E}">
        <p14:creationId xmlns:p14="http://schemas.microsoft.com/office/powerpoint/2010/main" val="421863219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BC909E-2B53-324C-939A-5897A572CF56}" type="slidenum">
              <a:rPr lang="en-US"/>
              <a:pPr>
                <a:defRPr/>
              </a:pPr>
              <a:t>‹#›</a:t>
            </a:fld>
            <a:endParaRPr lang="en-US"/>
          </a:p>
        </p:txBody>
      </p:sp>
    </p:spTree>
    <p:extLst>
      <p:ext uri="{BB962C8B-B14F-4D97-AF65-F5344CB8AC3E}">
        <p14:creationId xmlns:p14="http://schemas.microsoft.com/office/powerpoint/2010/main" val="414087585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49268511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1461403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7A9C67-C478-8444-9019-4EFB521B353D}" type="slidenum">
              <a:rPr lang="en-US" smtClean="0"/>
              <a:pPr>
                <a:defRPr/>
              </a:pPr>
              <a:t>‹#›</a:t>
            </a:fld>
            <a:endParaRPr lang="en-US" dirty="0"/>
          </a:p>
        </p:txBody>
      </p:sp>
    </p:spTree>
    <p:extLst>
      <p:ext uri="{BB962C8B-B14F-4D97-AF65-F5344CB8AC3E}">
        <p14:creationId xmlns:p14="http://schemas.microsoft.com/office/powerpoint/2010/main" val="289146413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63031163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38128285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209856567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214959807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84834799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98512602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361232835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66909650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14499817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700904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5D9AF9-02CB-5A4B-B6C6-0DECFF1EE87C}" type="slidenum">
              <a:rPr lang="en-US" smtClean="0"/>
              <a:pPr>
                <a:defRPr/>
              </a:pPr>
              <a:t>‹#›</a:t>
            </a:fld>
            <a:endParaRPr lang="en-US" dirty="0"/>
          </a:p>
        </p:txBody>
      </p:sp>
    </p:spTree>
    <p:extLst>
      <p:ext uri="{BB962C8B-B14F-4D97-AF65-F5344CB8AC3E}">
        <p14:creationId xmlns:p14="http://schemas.microsoft.com/office/powerpoint/2010/main" val="1434979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A4218C-CF78-CD4B-9E5E-168FFE46EED9}" type="slidenum">
              <a:rPr lang="en-US" smtClean="0"/>
              <a:pPr>
                <a:defRPr/>
              </a:pPr>
              <a:t>‹#›</a:t>
            </a:fld>
            <a:endParaRPr lang="en-US" dirty="0"/>
          </a:p>
        </p:txBody>
      </p:sp>
    </p:spTree>
    <p:extLst>
      <p:ext uri="{BB962C8B-B14F-4D97-AF65-F5344CB8AC3E}">
        <p14:creationId xmlns:p14="http://schemas.microsoft.com/office/powerpoint/2010/main" val="25809539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F09469-3C4F-074B-B77A-7B3DAAB4B40F}" type="slidenum">
              <a:rPr lang="en-US" smtClean="0"/>
              <a:pPr>
                <a:defRPr/>
              </a:pPr>
              <a:t>‹#›</a:t>
            </a:fld>
            <a:endParaRPr lang="en-US" dirty="0"/>
          </a:p>
        </p:txBody>
      </p:sp>
    </p:spTree>
    <p:extLst>
      <p:ext uri="{BB962C8B-B14F-4D97-AF65-F5344CB8AC3E}">
        <p14:creationId xmlns:p14="http://schemas.microsoft.com/office/powerpoint/2010/main" val="325064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6188BC-B836-5140-AAB1-0D752A00259A}" type="slidenum">
              <a:rPr lang="en-US" smtClean="0"/>
              <a:pPr>
                <a:defRPr/>
              </a:pPr>
              <a:t>‹#›</a:t>
            </a:fld>
            <a:endParaRPr lang="en-US" dirty="0"/>
          </a:p>
        </p:txBody>
      </p:sp>
    </p:spTree>
    <p:extLst>
      <p:ext uri="{BB962C8B-B14F-4D97-AF65-F5344CB8AC3E}">
        <p14:creationId xmlns:p14="http://schemas.microsoft.com/office/powerpoint/2010/main" val="3077667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24B4B9-006A-9F4A-8255-F12736BB0C97}" type="slidenum">
              <a:rPr lang="en-US" smtClean="0"/>
              <a:pPr>
                <a:defRPr/>
              </a:pPr>
              <a:t>‹#›</a:t>
            </a:fld>
            <a:endParaRPr lang="en-US" dirty="0"/>
          </a:p>
        </p:txBody>
      </p:sp>
    </p:spTree>
    <p:extLst>
      <p:ext uri="{BB962C8B-B14F-4D97-AF65-F5344CB8AC3E}">
        <p14:creationId xmlns:p14="http://schemas.microsoft.com/office/powerpoint/2010/main" val="1716197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4BBBCA-5918-2246-98CC-280FDAC71F53}" type="slidenum">
              <a:rPr lang="en-US" smtClean="0"/>
              <a:pPr>
                <a:defRPr/>
              </a:pPr>
              <a:t>‹#›</a:t>
            </a:fld>
            <a:endParaRPr lang="en-US" dirty="0"/>
          </a:p>
        </p:txBody>
      </p:sp>
    </p:spTree>
    <p:extLst>
      <p:ext uri="{BB962C8B-B14F-4D97-AF65-F5344CB8AC3E}">
        <p14:creationId xmlns:p14="http://schemas.microsoft.com/office/powerpoint/2010/main" val="2523341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3EB609-DB7F-4C41-BDD7-9DCDD5CCC4FF}" type="slidenum">
              <a:rPr lang="en-US" smtClean="0"/>
              <a:pPr>
                <a:defRPr/>
              </a:pPr>
              <a:t>‹#›</a:t>
            </a:fld>
            <a:endParaRPr lang="en-US" dirty="0"/>
          </a:p>
        </p:txBody>
      </p:sp>
    </p:spTree>
    <p:extLst>
      <p:ext uri="{BB962C8B-B14F-4D97-AF65-F5344CB8AC3E}">
        <p14:creationId xmlns:p14="http://schemas.microsoft.com/office/powerpoint/2010/main" val="8329857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075FA8-8615-0848-93CB-DC2D18F0D064}" type="slidenum">
              <a:rPr lang="en-US" smtClean="0"/>
              <a:pPr>
                <a:defRPr/>
              </a:pPr>
              <a:t>‹#›</a:t>
            </a:fld>
            <a:endParaRPr lang="en-US" dirty="0"/>
          </a:p>
        </p:txBody>
      </p:sp>
    </p:spTree>
    <p:extLst>
      <p:ext uri="{BB962C8B-B14F-4D97-AF65-F5344CB8AC3E}">
        <p14:creationId xmlns:p14="http://schemas.microsoft.com/office/powerpoint/2010/main" val="816603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26D81C-DECD-6740-BC44-7DD36D11515F}" type="slidenum">
              <a:rPr lang="en-US" smtClean="0"/>
              <a:pPr>
                <a:defRPr/>
              </a:pPr>
              <a:t>‹#›</a:t>
            </a:fld>
            <a:endParaRPr lang="en-US" dirty="0"/>
          </a:p>
        </p:txBody>
      </p:sp>
    </p:spTree>
    <p:extLst>
      <p:ext uri="{BB962C8B-B14F-4D97-AF65-F5344CB8AC3E}">
        <p14:creationId xmlns:p14="http://schemas.microsoft.com/office/powerpoint/2010/main" val="1535591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28E71F-F6D6-CB46-BA13-3219F9F05275}" type="slidenum">
              <a:rPr lang="en-US" smtClean="0"/>
              <a:pPr>
                <a:defRPr/>
              </a:pPr>
              <a:t>‹#›</a:t>
            </a:fld>
            <a:endParaRPr lang="en-US" dirty="0"/>
          </a:p>
        </p:txBody>
      </p:sp>
    </p:spTree>
    <p:extLst>
      <p:ext uri="{BB962C8B-B14F-4D97-AF65-F5344CB8AC3E}">
        <p14:creationId xmlns:p14="http://schemas.microsoft.com/office/powerpoint/2010/main" val="1673759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1DDE77-2686-3146-9EC3-7BEBA25170F9}" type="slidenum">
              <a:rPr lang="en-US"/>
              <a:pPr>
                <a:defRPr/>
              </a:pPr>
              <a:t>‹#›</a:t>
            </a:fld>
            <a:endParaRPr lang="en-US"/>
          </a:p>
        </p:txBody>
      </p:sp>
    </p:spTree>
    <p:extLst>
      <p:ext uri="{BB962C8B-B14F-4D97-AF65-F5344CB8AC3E}">
        <p14:creationId xmlns:p14="http://schemas.microsoft.com/office/powerpoint/2010/main" val="40039009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6CF6F8-E767-5F4B-A19D-C48889480F31}" type="slidenum">
              <a:rPr lang="en-US"/>
              <a:pPr>
                <a:defRPr/>
              </a:pPr>
              <a:t>‹#›</a:t>
            </a:fld>
            <a:endParaRPr lang="en-US"/>
          </a:p>
        </p:txBody>
      </p:sp>
    </p:spTree>
    <p:extLst>
      <p:ext uri="{BB962C8B-B14F-4D97-AF65-F5344CB8AC3E}">
        <p14:creationId xmlns:p14="http://schemas.microsoft.com/office/powerpoint/2010/main" val="2896785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AF496E-493B-3B44-92DF-71B2EE1B1558}" type="slidenum">
              <a:rPr lang="en-US"/>
              <a:pPr>
                <a:defRPr/>
              </a:pPr>
              <a:t>‹#›</a:t>
            </a:fld>
            <a:endParaRPr lang="en-US"/>
          </a:p>
        </p:txBody>
      </p:sp>
    </p:spTree>
    <p:extLst>
      <p:ext uri="{BB962C8B-B14F-4D97-AF65-F5344CB8AC3E}">
        <p14:creationId xmlns:p14="http://schemas.microsoft.com/office/powerpoint/2010/main" val="12020557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DD6FEE-9C8A-0143-B9AC-E30896ABCF68}" type="slidenum">
              <a:rPr lang="en-US"/>
              <a:pPr>
                <a:defRPr/>
              </a:pPr>
              <a:t>‹#›</a:t>
            </a:fld>
            <a:endParaRPr lang="en-US"/>
          </a:p>
        </p:txBody>
      </p:sp>
    </p:spTree>
    <p:extLst>
      <p:ext uri="{BB962C8B-B14F-4D97-AF65-F5344CB8AC3E}">
        <p14:creationId xmlns:p14="http://schemas.microsoft.com/office/powerpoint/2010/main" val="38768333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E1C309-44F2-2B4C-8FA2-2F1690CF39DA}" type="slidenum">
              <a:rPr lang="en-US"/>
              <a:pPr>
                <a:defRPr/>
              </a:pPr>
              <a:t>‹#›</a:t>
            </a:fld>
            <a:endParaRPr lang="en-US"/>
          </a:p>
        </p:txBody>
      </p:sp>
    </p:spTree>
    <p:extLst>
      <p:ext uri="{BB962C8B-B14F-4D97-AF65-F5344CB8AC3E}">
        <p14:creationId xmlns:p14="http://schemas.microsoft.com/office/powerpoint/2010/main" val="1773483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F1096B-6735-3F44-8035-14FD3E5EB7A3}" type="slidenum">
              <a:rPr lang="en-US" smtClean="0"/>
              <a:pPr>
                <a:defRPr/>
              </a:pPr>
              <a:t>‹#›</a:t>
            </a:fld>
            <a:endParaRPr lang="en-US" dirty="0"/>
          </a:p>
        </p:txBody>
      </p:sp>
    </p:spTree>
    <p:extLst>
      <p:ext uri="{BB962C8B-B14F-4D97-AF65-F5344CB8AC3E}">
        <p14:creationId xmlns:p14="http://schemas.microsoft.com/office/powerpoint/2010/main" val="36463120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2BC8EA-CDDC-E045-9473-EF54CF17834B}" type="slidenum">
              <a:rPr lang="en-US"/>
              <a:pPr>
                <a:defRPr/>
              </a:pPr>
              <a:t>‹#›</a:t>
            </a:fld>
            <a:endParaRPr lang="en-US"/>
          </a:p>
        </p:txBody>
      </p:sp>
    </p:spTree>
    <p:extLst>
      <p:ext uri="{BB962C8B-B14F-4D97-AF65-F5344CB8AC3E}">
        <p14:creationId xmlns:p14="http://schemas.microsoft.com/office/powerpoint/2010/main" val="41108708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AFAC55-73FE-1245-AACE-0313D660EACA}" type="slidenum">
              <a:rPr lang="en-US"/>
              <a:pPr>
                <a:defRPr/>
              </a:pPr>
              <a:t>‹#›</a:t>
            </a:fld>
            <a:endParaRPr lang="en-US"/>
          </a:p>
        </p:txBody>
      </p:sp>
    </p:spTree>
    <p:extLst>
      <p:ext uri="{BB962C8B-B14F-4D97-AF65-F5344CB8AC3E}">
        <p14:creationId xmlns:p14="http://schemas.microsoft.com/office/powerpoint/2010/main" val="39833860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BCDF71-BCA9-0D40-ADB3-98FD2AF473DD}" type="slidenum">
              <a:rPr lang="en-US"/>
              <a:pPr>
                <a:defRPr/>
              </a:pPr>
              <a:t>‹#›</a:t>
            </a:fld>
            <a:endParaRPr lang="en-US"/>
          </a:p>
        </p:txBody>
      </p:sp>
    </p:spTree>
    <p:extLst>
      <p:ext uri="{BB962C8B-B14F-4D97-AF65-F5344CB8AC3E}">
        <p14:creationId xmlns:p14="http://schemas.microsoft.com/office/powerpoint/2010/main" val="16379670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FA1D46-9168-384F-9750-32045DEBFF49}" type="slidenum">
              <a:rPr lang="en-US"/>
              <a:pPr>
                <a:defRPr/>
              </a:pPr>
              <a:t>‹#›</a:t>
            </a:fld>
            <a:endParaRPr lang="en-US"/>
          </a:p>
        </p:txBody>
      </p:sp>
    </p:spTree>
    <p:extLst>
      <p:ext uri="{BB962C8B-B14F-4D97-AF65-F5344CB8AC3E}">
        <p14:creationId xmlns:p14="http://schemas.microsoft.com/office/powerpoint/2010/main" val="24097380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6C6B54-9E52-2C44-9E6F-9E7D5F6421B8}" type="slidenum">
              <a:rPr lang="en-US"/>
              <a:pPr>
                <a:defRPr/>
              </a:pPr>
              <a:t>‹#›</a:t>
            </a:fld>
            <a:endParaRPr lang="en-US"/>
          </a:p>
        </p:txBody>
      </p:sp>
    </p:spTree>
    <p:extLst>
      <p:ext uri="{BB962C8B-B14F-4D97-AF65-F5344CB8AC3E}">
        <p14:creationId xmlns:p14="http://schemas.microsoft.com/office/powerpoint/2010/main" val="36429327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E69E01-1833-8540-81F2-D4E863380F85}" type="slidenum">
              <a:rPr lang="en-US"/>
              <a:pPr>
                <a:defRPr/>
              </a:pPr>
              <a:t>‹#›</a:t>
            </a:fld>
            <a:endParaRPr lang="en-US"/>
          </a:p>
        </p:txBody>
      </p:sp>
    </p:spTree>
    <p:extLst>
      <p:ext uri="{BB962C8B-B14F-4D97-AF65-F5344CB8AC3E}">
        <p14:creationId xmlns:p14="http://schemas.microsoft.com/office/powerpoint/2010/main" val="35845963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BB0912-0EB6-5744-A76F-447576545720}" type="slidenum">
              <a:rPr lang="en-US"/>
              <a:pPr>
                <a:defRPr/>
              </a:pPr>
              <a:t>‹#›</a:t>
            </a:fld>
            <a:endParaRPr lang="en-US"/>
          </a:p>
        </p:txBody>
      </p:sp>
    </p:spTree>
    <p:extLst>
      <p:ext uri="{BB962C8B-B14F-4D97-AF65-F5344CB8AC3E}">
        <p14:creationId xmlns:p14="http://schemas.microsoft.com/office/powerpoint/2010/main" val="40174462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75C9F29-8D1A-9441-A725-B90AB0EB0937}" type="slidenum">
              <a:rPr lang="en-US"/>
              <a:pPr>
                <a:defRPr/>
              </a:pPr>
              <a:t>‹#›</a:t>
            </a:fld>
            <a:endParaRPr lang="en-US"/>
          </a:p>
        </p:txBody>
      </p:sp>
    </p:spTree>
    <p:extLst>
      <p:ext uri="{BB962C8B-B14F-4D97-AF65-F5344CB8AC3E}">
        <p14:creationId xmlns:p14="http://schemas.microsoft.com/office/powerpoint/2010/main" val="42898473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FD7704-E6AE-7446-9C51-E08F3932083E}" type="slidenum">
              <a:rPr lang="en-US"/>
              <a:pPr>
                <a:defRPr/>
              </a:pPr>
              <a:t>‹#›</a:t>
            </a:fld>
            <a:endParaRPr lang="en-US"/>
          </a:p>
        </p:txBody>
      </p:sp>
    </p:spTree>
    <p:extLst>
      <p:ext uri="{BB962C8B-B14F-4D97-AF65-F5344CB8AC3E}">
        <p14:creationId xmlns:p14="http://schemas.microsoft.com/office/powerpoint/2010/main" val="934077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F896FF-3BA7-CB42-A7BE-355775F31908}" type="slidenum">
              <a:rPr lang="en-US"/>
              <a:pPr>
                <a:defRPr/>
              </a:pPr>
              <a:t>‹#›</a:t>
            </a:fld>
            <a:endParaRPr lang="en-US"/>
          </a:p>
        </p:txBody>
      </p:sp>
    </p:spTree>
    <p:extLst>
      <p:ext uri="{BB962C8B-B14F-4D97-AF65-F5344CB8AC3E}">
        <p14:creationId xmlns:p14="http://schemas.microsoft.com/office/powerpoint/2010/main" val="4111988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36F1785-5E4E-504F-8E52-1AE0923B00CA}" type="slidenum">
              <a:rPr lang="en-US" smtClean="0"/>
              <a:pPr>
                <a:defRPr/>
              </a:pPr>
              <a:t>‹#›</a:t>
            </a:fld>
            <a:endParaRPr lang="en-US" dirty="0"/>
          </a:p>
        </p:txBody>
      </p:sp>
    </p:spTree>
    <p:extLst>
      <p:ext uri="{BB962C8B-B14F-4D97-AF65-F5344CB8AC3E}">
        <p14:creationId xmlns:p14="http://schemas.microsoft.com/office/powerpoint/2010/main" val="500400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876A24-AC57-F843-97A6-93BC1E88A4AF}" type="slidenum">
              <a:rPr lang="en-US"/>
              <a:pPr>
                <a:defRPr/>
              </a:pPr>
              <a:t>‹#›</a:t>
            </a:fld>
            <a:endParaRPr lang="en-US"/>
          </a:p>
        </p:txBody>
      </p:sp>
    </p:spTree>
    <p:extLst>
      <p:ext uri="{BB962C8B-B14F-4D97-AF65-F5344CB8AC3E}">
        <p14:creationId xmlns:p14="http://schemas.microsoft.com/office/powerpoint/2010/main" val="20805700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6C4DD8-90C8-0F48-8ED2-8C7EDF32B87F}" type="slidenum">
              <a:rPr lang="en-US"/>
              <a:pPr>
                <a:defRPr/>
              </a:pPr>
              <a:t>‹#›</a:t>
            </a:fld>
            <a:endParaRPr lang="en-US"/>
          </a:p>
        </p:txBody>
      </p:sp>
    </p:spTree>
    <p:extLst>
      <p:ext uri="{BB962C8B-B14F-4D97-AF65-F5344CB8AC3E}">
        <p14:creationId xmlns:p14="http://schemas.microsoft.com/office/powerpoint/2010/main" val="12279778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CB6287-5024-F548-B421-FBE42085CE22}" type="slidenum">
              <a:rPr lang="en-US"/>
              <a:pPr>
                <a:defRPr/>
              </a:pPr>
              <a:t>‹#›</a:t>
            </a:fld>
            <a:endParaRPr lang="en-US"/>
          </a:p>
        </p:txBody>
      </p:sp>
    </p:spTree>
    <p:extLst>
      <p:ext uri="{BB962C8B-B14F-4D97-AF65-F5344CB8AC3E}">
        <p14:creationId xmlns:p14="http://schemas.microsoft.com/office/powerpoint/2010/main" val="5942664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1BC246-ED64-C04B-B932-EBAABDF71995}" type="slidenum">
              <a:rPr lang="en-US"/>
              <a:pPr>
                <a:defRPr/>
              </a:pPr>
              <a:t>‹#›</a:t>
            </a:fld>
            <a:endParaRPr lang="en-US"/>
          </a:p>
        </p:txBody>
      </p:sp>
    </p:spTree>
    <p:extLst>
      <p:ext uri="{BB962C8B-B14F-4D97-AF65-F5344CB8AC3E}">
        <p14:creationId xmlns:p14="http://schemas.microsoft.com/office/powerpoint/2010/main" val="4573865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ADE791-DB7C-1845-81A6-CBE6DA68BF49}" type="slidenum">
              <a:rPr lang="en-US"/>
              <a:pPr>
                <a:defRPr/>
              </a:pPr>
              <a:t>‹#›</a:t>
            </a:fld>
            <a:endParaRPr lang="en-US"/>
          </a:p>
        </p:txBody>
      </p:sp>
    </p:spTree>
    <p:extLst>
      <p:ext uri="{BB962C8B-B14F-4D97-AF65-F5344CB8AC3E}">
        <p14:creationId xmlns:p14="http://schemas.microsoft.com/office/powerpoint/2010/main" val="26244255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51643C-7CF3-D94E-8E11-D5F1ABE42CB8}" type="slidenum">
              <a:rPr lang="en-US"/>
              <a:pPr>
                <a:defRPr/>
              </a:pPr>
              <a:t>‹#›</a:t>
            </a:fld>
            <a:endParaRPr lang="en-US"/>
          </a:p>
        </p:txBody>
      </p:sp>
    </p:spTree>
    <p:extLst>
      <p:ext uri="{BB962C8B-B14F-4D97-AF65-F5344CB8AC3E}">
        <p14:creationId xmlns:p14="http://schemas.microsoft.com/office/powerpoint/2010/main" val="38750070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CE130C-33C9-344E-B94E-CDB5403C48AD}" type="slidenum">
              <a:rPr lang="en-US"/>
              <a:pPr>
                <a:defRPr/>
              </a:pPr>
              <a:t>‹#›</a:t>
            </a:fld>
            <a:endParaRPr lang="en-US"/>
          </a:p>
        </p:txBody>
      </p:sp>
    </p:spTree>
    <p:extLst>
      <p:ext uri="{BB962C8B-B14F-4D97-AF65-F5344CB8AC3E}">
        <p14:creationId xmlns:p14="http://schemas.microsoft.com/office/powerpoint/2010/main" val="34730538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94ABD5-1B6B-8F4B-8C36-9ED9F66C2993}" type="slidenum">
              <a:rPr lang="en-US"/>
              <a:pPr>
                <a:defRPr/>
              </a:pPr>
              <a:t>‹#›</a:t>
            </a:fld>
            <a:endParaRPr lang="en-US"/>
          </a:p>
        </p:txBody>
      </p:sp>
    </p:spTree>
    <p:extLst>
      <p:ext uri="{BB962C8B-B14F-4D97-AF65-F5344CB8AC3E}">
        <p14:creationId xmlns:p14="http://schemas.microsoft.com/office/powerpoint/2010/main" val="32912948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97223E-B8DA-5149-ADF1-2604C83A8338}" type="slidenum">
              <a:rPr lang="en-US"/>
              <a:pPr>
                <a:defRPr/>
              </a:pPr>
              <a:t>‹#›</a:t>
            </a:fld>
            <a:endParaRPr lang="en-US"/>
          </a:p>
        </p:txBody>
      </p:sp>
    </p:spTree>
    <p:extLst>
      <p:ext uri="{BB962C8B-B14F-4D97-AF65-F5344CB8AC3E}">
        <p14:creationId xmlns:p14="http://schemas.microsoft.com/office/powerpoint/2010/main" val="837501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C26A8641-1DB3-8D41-BFA0-A29DD436E25F}" type="slidenum">
              <a:rPr lang="en-US"/>
              <a:pPr>
                <a:defRPr/>
              </a:pPr>
              <a:t>‹#›</a:t>
            </a:fld>
            <a:endParaRPr lang="en-US"/>
          </a:p>
        </p:txBody>
      </p:sp>
    </p:spTree>
    <p:extLst>
      <p:ext uri="{BB962C8B-B14F-4D97-AF65-F5344CB8AC3E}">
        <p14:creationId xmlns:p14="http://schemas.microsoft.com/office/powerpoint/2010/main" val="3358026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440CFDD-AFFE-3A4B-B90E-DFA65ECCED7A}" type="slidenum">
              <a:rPr lang="en-US" smtClean="0"/>
              <a:pPr>
                <a:defRPr/>
              </a:pPr>
              <a:t>‹#›</a:t>
            </a:fld>
            <a:endParaRPr lang="en-US" dirty="0"/>
          </a:p>
        </p:txBody>
      </p:sp>
    </p:spTree>
    <p:extLst>
      <p:ext uri="{BB962C8B-B14F-4D97-AF65-F5344CB8AC3E}">
        <p14:creationId xmlns:p14="http://schemas.microsoft.com/office/powerpoint/2010/main" val="34539953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F4E56EB0-1F96-3D40-B671-573427FEB5FE}" type="slidenum">
              <a:rPr lang="en-US"/>
              <a:pPr>
                <a:defRPr/>
              </a:pPr>
              <a:t>‹#›</a:t>
            </a:fld>
            <a:endParaRPr lang="en-US"/>
          </a:p>
        </p:txBody>
      </p:sp>
    </p:spTree>
    <p:extLst>
      <p:ext uri="{BB962C8B-B14F-4D97-AF65-F5344CB8AC3E}">
        <p14:creationId xmlns:p14="http://schemas.microsoft.com/office/powerpoint/2010/main" val="8849280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8EEBDA6-D34F-B941-A197-8D33E46280EF}" type="slidenum">
              <a:rPr lang="en-US"/>
              <a:pPr>
                <a:defRPr/>
              </a:pPr>
              <a:t>‹#›</a:t>
            </a:fld>
            <a:endParaRPr lang="en-US"/>
          </a:p>
        </p:txBody>
      </p:sp>
    </p:spTree>
    <p:extLst>
      <p:ext uri="{BB962C8B-B14F-4D97-AF65-F5344CB8AC3E}">
        <p14:creationId xmlns:p14="http://schemas.microsoft.com/office/powerpoint/2010/main" val="23039368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1723B21-2E2A-B947-962F-32A66F96DAEC}" type="slidenum">
              <a:rPr lang="en-US"/>
              <a:pPr>
                <a:defRPr/>
              </a:pPr>
              <a:t>‹#›</a:t>
            </a:fld>
            <a:endParaRPr lang="en-US"/>
          </a:p>
        </p:txBody>
      </p:sp>
    </p:spTree>
    <p:extLst>
      <p:ext uri="{BB962C8B-B14F-4D97-AF65-F5344CB8AC3E}">
        <p14:creationId xmlns:p14="http://schemas.microsoft.com/office/powerpoint/2010/main" val="40700098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B05DE91A-C14D-3244-9DA8-C441C8BFD42E}" type="slidenum">
              <a:rPr lang="en-US"/>
              <a:pPr>
                <a:defRPr/>
              </a:pPr>
              <a:t>‹#›</a:t>
            </a:fld>
            <a:endParaRPr lang="en-US"/>
          </a:p>
        </p:txBody>
      </p:sp>
    </p:spTree>
    <p:extLst>
      <p:ext uri="{BB962C8B-B14F-4D97-AF65-F5344CB8AC3E}">
        <p14:creationId xmlns:p14="http://schemas.microsoft.com/office/powerpoint/2010/main" val="20966091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44DBD2FC-96E3-DC42-9917-9B65D6BD445A}" type="slidenum">
              <a:rPr lang="en-US"/>
              <a:pPr>
                <a:defRPr/>
              </a:pPr>
              <a:t>‹#›</a:t>
            </a:fld>
            <a:endParaRPr lang="en-US"/>
          </a:p>
        </p:txBody>
      </p:sp>
    </p:spTree>
    <p:extLst>
      <p:ext uri="{BB962C8B-B14F-4D97-AF65-F5344CB8AC3E}">
        <p14:creationId xmlns:p14="http://schemas.microsoft.com/office/powerpoint/2010/main" val="36491455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4D3D5E76-8F47-0E49-B0B4-95E93F61D38A}" type="slidenum">
              <a:rPr lang="en-US"/>
              <a:pPr>
                <a:defRPr/>
              </a:pPr>
              <a:t>‹#›</a:t>
            </a:fld>
            <a:endParaRPr lang="en-US"/>
          </a:p>
        </p:txBody>
      </p:sp>
    </p:spTree>
    <p:extLst>
      <p:ext uri="{BB962C8B-B14F-4D97-AF65-F5344CB8AC3E}">
        <p14:creationId xmlns:p14="http://schemas.microsoft.com/office/powerpoint/2010/main" val="5442550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10643B64-6651-CE47-8E77-66CD4BFB1931}" type="slidenum">
              <a:rPr lang="en-US"/>
              <a:pPr>
                <a:defRPr/>
              </a:pPr>
              <a:t>‹#›</a:t>
            </a:fld>
            <a:endParaRPr lang="en-US"/>
          </a:p>
        </p:txBody>
      </p:sp>
    </p:spTree>
    <p:extLst>
      <p:ext uri="{BB962C8B-B14F-4D97-AF65-F5344CB8AC3E}">
        <p14:creationId xmlns:p14="http://schemas.microsoft.com/office/powerpoint/2010/main" val="12362136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14F215E-4769-9241-AA0A-14B920D02206}" type="slidenum">
              <a:rPr lang="en-US"/>
              <a:pPr>
                <a:defRPr/>
              </a:pPr>
              <a:t>‹#›</a:t>
            </a:fld>
            <a:endParaRPr lang="en-US"/>
          </a:p>
        </p:txBody>
      </p:sp>
    </p:spTree>
    <p:extLst>
      <p:ext uri="{BB962C8B-B14F-4D97-AF65-F5344CB8AC3E}">
        <p14:creationId xmlns:p14="http://schemas.microsoft.com/office/powerpoint/2010/main" val="20976999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987384A-2748-374D-8A8B-69C9F960BE0B}" type="slidenum">
              <a:rPr lang="en-US"/>
              <a:pPr>
                <a:defRPr/>
              </a:pPr>
              <a:t>‹#›</a:t>
            </a:fld>
            <a:endParaRPr lang="en-US"/>
          </a:p>
        </p:txBody>
      </p:sp>
    </p:spTree>
    <p:extLst>
      <p:ext uri="{BB962C8B-B14F-4D97-AF65-F5344CB8AC3E}">
        <p14:creationId xmlns:p14="http://schemas.microsoft.com/office/powerpoint/2010/main" val="32923137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E446F19-72AB-004D-BA58-73153698A7FA}" type="slidenum">
              <a:rPr lang="en-US"/>
              <a:pPr>
                <a:defRPr/>
              </a:pPr>
              <a:t>‹#›</a:t>
            </a:fld>
            <a:endParaRPr lang="en-US"/>
          </a:p>
        </p:txBody>
      </p:sp>
    </p:spTree>
    <p:extLst>
      <p:ext uri="{BB962C8B-B14F-4D97-AF65-F5344CB8AC3E}">
        <p14:creationId xmlns:p14="http://schemas.microsoft.com/office/powerpoint/2010/main" val="288794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48C6A04-B6FE-1F43-8F6A-B5334F8A85BD}" type="slidenum">
              <a:rPr lang="en-US" smtClean="0"/>
              <a:pPr>
                <a:defRPr/>
              </a:pPr>
              <a:t>‹#›</a:t>
            </a:fld>
            <a:endParaRPr lang="en-US" dirty="0"/>
          </a:p>
        </p:txBody>
      </p:sp>
    </p:spTree>
    <p:extLst>
      <p:ext uri="{BB962C8B-B14F-4D97-AF65-F5344CB8AC3E}">
        <p14:creationId xmlns:p14="http://schemas.microsoft.com/office/powerpoint/2010/main" val="40097802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6DF277-0D20-F549-A45B-0C320389FDAA}" type="slidenum">
              <a:rPr lang="en-US"/>
              <a:pPr>
                <a:defRPr/>
              </a:pPr>
              <a:t>‹#›</a:t>
            </a:fld>
            <a:endParaRPr lang="en-US"/>
          </a:p>
        </p:txBody>
      </p:sp>
    </p:spTree>
    <p:extLst>
      <p:ext uri="{BB962C8B-B14F-4D97-AF65-F5344CB8AC3E}">
        <p14:creationId xmlns:p14="http://schemas.microsoft.com/office/powerpoint/2010/main" val="12770008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CFDC15-A2B1-4B4F-8B1E-834AB23C5FED}" type="slidenum">
              <a:rPr lang="en-US"/>
              <a:pPr>
                <a:defRPr/>
              </a:pPr>
              <a:t>‹#›</a:t>
            </a:fld>
            <a:endParaRPr lang="en-US"/>
          </a:p>
        </p:txBody>
      </p:sp>
    </p:spTree>
    <p:extLst>
      <p:ext uri="{BB962C8B-B14F-4D97-AF65-F5344CB8AC3E}">
        <p14:creationId xmlns:p14="http://schemas.microsoft.com/office/powerpoint/2010/main" val="22078935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C293C2-82F9-A34F-BCED-2BE1F614F233}" type="slidenum">
              <a:rPr lang="en-US"/>
              <a:pPr>
                <a:defRPr/>
              </a:pPr>
              <a:t>‹#›</a:t>
            </a:fld>
            <a:endParaRPr lang="en-US"/>
          </a:p>
        </p:txBody>
      </p:sp>
    </p:spTree>
    <p:extLst>
      <p:ext uri="{BB962C8B-B14F-4D97-AF65-F5344CB8AC3E}">
        <p14:creationId xmlns:p14="http://schemas.microsoft.com/office/powerpoint/2010/main" val="29597459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F32543-82B4-5345-8689-7623143E4553}" type="slidenum">
              <a:rPr lang="en-US"/>
              <a:pPr>
                <a:defRPr/>
              </a:pPr>
              <a:t>‹#›</a:t>
            </a:fld>
            <a:endParaRPr lang="en-US"/>
          </a:p>
        </p:txBody>
      </p:sp>
    </p:spTree>
    <p:extLst>
      <p:ext uri="{BB962C8B-B14F-4D97-AF65-F5344CB8AC3E}">
        <p14:creationId xmlns:p14="http://schemas.microsoft.com/office/powerpoint/2010/main" val="28255071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51248E-A82C-7D42-9342-D480E1E5DD08}" type="slidenum">
              <a:rPr lang="en-US"/>
              <a:pPr>
                <a:defRPr/>
              </a:pPr>
              <a:t>‹#›</a:t>
            </a:fld>
            <a:endParaRPr lang="en-US"/>
          </a:p>
        </p:txBody>
      </p:sp>
    </p:spTree>
    <p:extLst>
      <p:ext uri="{BB962C8B-B14F-4D97-AF65-F5344CB8AC3E}">
        <p14:creationId xmlns:p14="http://schemas.microsoft.com/office/powerpoint/2010/main" val="2278189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01C47CF-C23E-1840-8A4A-E7E70297515F}" type="slidenum">
              <a:rPr lang="en-US"/>
              <a:pPr>
                <a:defRPr/>
              </a:pPr>
              <a:t>‹#›</a:t>
            </a:fld>
            <a:endParaRPr lang="en-US"/>
          </a:p>
        </p:txBody>
      </p:sp>
    </p:spTree>
    <p:extLst>
      <p:ext uri="{BB962C8B-B14F-4D97-AF65-F5344CB8AC3E}">
        <p14:creationId xmlns:p14="http://schemas.microsoft.com/office/powerpoint/2010/main" val="5399886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4C35FE-F180-674F-A173-24BED56268EF}" type="slidenum">
              <a:rPr lang="en-US"/>
              <a:pPr>
                <a:defRPr/>
              </a:pPr>
              <a:t>‹#›</a:t>
            </a:fld>
            <a:endParaRPr lang="en-US"/>
          </a:p>
        </p:txBody>
      </p:sp>
    </p:spTree>
    <p:extLst>
      <p:ext uri="{BB962C8B-B14F-4D97-AF65-F5344CB8AC3E}">
        <p14:creationId xmlns:p14="http://schemas.microsoft.com/office/powerpoint/2010/main" val="29623441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F7FDB4-5E4C-4B40-8C5B-3CD9A3892D9D}" type="slidenum">
              <a:rPr lang="en-US"/>
              <a:pPr>
                <a:defRPr/>
              </a:pPr>
              <a:t>‹#›</a:t>
            </a:fld>
            <a:endParaRPr lang="en-US"/>
          </a:p>
        </p:txBody>
      </p:sp>
    </p:spTree>
    <p:extLst>
      <p:ext uri="{BB962C8B-B14F-4D97-AF65-F5344CB8AC3E}">
        <p14:creationId xmlns:p14="http://schemas.microsoft.com/office/powerpoint/2010/main" val="1904925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36DE82-1D4A-FD4B-9B0B-503F30848B9A}" type="slidenum">
              <a:rPr lang="en-US"/>
              <a:pPr>
                <a:defRPr/>
              </a:pPr>
              <a:t>‹#›</a:t>
            </a:fld>
            <a:endParaRPr lang="en-US"/>
          </a:p>
        </p:txBody>
      </p:sp>
    </p:spTree>
    <p:extLst>
      <p:ext uri="{BB962C8B-B14F-4D97-AF65-F5344CB8AC3E}">
        <p14:creationId xmlns:p14="http://schemas.microsoft.com/office/powerpoint/2010/main" val="17604337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E265FA-D801-1148-9E7D-328684C59A8A}" type="slidenum">
              <a:rPr lang="en-US"/>
              <a:pPr>
                <a:defRPr/>
              </a:pPr>
              <a:t>‹#›</a:t>
            </a:fld>
            <a:endParaRPr lang="en-US"/>
          </a:p>
        </p:txBody>
      </p:sp>
    </p:spTree>
    <p:extLst>
      <p:ext uri="{BB962C8B-B14F-4D97-AF65-F5344CB8AC3E}">
        <p14:creationId xmlns:p14="http://schemas.microsoft.com/office/powerpoint/2010/main" val="1477686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A984AC-BDB2-3846-8094-366A1FCA9245}" type="slidenum">
              <a:rPr lang="en-US" smtClean="0"/>
              <a:pPr>
                <a:defRPr/>
              </a:pPr>
              <a:t>‹#›</a:t>
            </a:fld>
            <a:endParaRPr lang="en-US" dirty="0"/>
          </a:p>
        </p:txBody>
      </p:sp>
    </p:spTree>
    <p:extLst>
      <p:ext uri="{BB962C8B-B14F-4D97-AF65-F5344CB8AC3E}">
        <p14:creationId xmlns:p14="http://schemas.microsoft.com/office/powerpoint/2010/main" val="10929402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3F4A59-3A28-C642-9937-C57165E0EBCC}" type="slidenum">
              <a:rPr lang="en-US"/>
              <a:pPr>
                <a:defRPr/>
              </a:pPr>
              <a:t>‹#›</a:t>
            </a:fld>
            <a:endParaRPr lang="en-US"/>
          </a:p>
        </p:txBody>
      </p:sp>
    </p:spTree>
    <p:extLst>
      <p:ext uri="{BB962C8B-B14F-4D97-AF65-F5344CB8AC3E}">
        <p14:creationId xmlns:p14="http://schemas.microsoft.com/office/powerpoint/2010/main" val="33023450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5C5966C-ECB8-434C-B5D9-70A770B43FD7}" type="slidenum">
              <a:rPr lang="en-US"/>
              <a:pPr>
                <a:defRPr/>
              </a:pPr>
              <a:t>‹#›</a:t>
            </a:fld>
            <a:endParaRPr lang="en-US"/>
          </a:p>
        </p:txBody>
      </p:sp>
    </p:spTree>
    <p:extLst>
      <p:ext uri="{BB962C8B-B14F-4D97-AF65-F5344CB8AC3E}">
        <p14:creationId xmlns:p14="http://schemas.microsoft.com/office/powerpoint/2010/main" val="3707961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918B8C0-B892-2345-B242-1A16C5F493C0}" type="slidenum">
              <a:rPr lang="en-US"/>
              <a:pPr>
                <a:defRPr/>
              </a:pPr>
              <a:t>‹#›</a:t>
            </a:fld>
            <a:endParaRPr lang="en-US"/>
          </a:p>
        </p:txBody>
      </p:sp>
    </p:spTree>
    <p:extLst>
      <p:ext uri="{BB962C8B-B14F-4D97-AF65-F5344CB8AC3E}">
        <p14:creationId xmlns:p14="http://schemas.microsoft.com/office/powerpoint/2010/main" val="3276344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DA0E6FE6-8136-8B4A-BEA9-FF85B35C3EA4}" type="slidenum">
              <a:rPr lang="en-US" altLang="zh-CN"/>
              <a:pPr/>
              <a:t>‹#›</a:t>
            </a:fld>
            <a:endParaRPr lang="en-US" altLang="zh-CN"/>
          </a:p>
        </p:txBody>
      </p:sp>
    </p:spTree>
    <p:extLst>
      <p:ext uri="{BB962C8B-B14F-4D97-AF65-F5344CB8AC3E}">
        <p14:creationId xmlns:p14="http://schemas.microsoft.com/office/powerpoint/2010/main" val="11418870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AB317745-AD09-F743-BE71-3883AB6C8536}" type="slidenum">
              <a:rPr lang="en-US" altLang="zh-TW"/>
              <a:pPr/>
              <a:t>‹#›</a:t>
            </a:fld>
            <a:endParaRPr lang="en-US" altLang="zh-TW"/>
          </a:p>
        </p:txBody>
      </p:sp>
    </p:spTree>
    <p:extLst>
      <p:ext uri="{BB962C8B-B14F-4D97-AF65-F5344CB8AC3E}">
        <p14:creationId xmlns:p14="http://schemas.microsoft.com/office/powerpoint/2010/main" val="25958594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F2C1DBC0-B8F7-7F48-9916-B06F6BB2215B}" type="slidenum">
              <a:rPr lang="en-US" altLang="zh-TW"/>
              <a:pPr/>
              <a:t>‹#›</a:t>
            </a:fld>
            <a:endParaRPr lang="en-US" altLang="zh-TW"/>
          </a:p>
        </p:txBody>
      </p:sp>
    </p:spTree>
    <p:extLst>
      <p:ext uri="{BB962C8B-B14F-4D97-AF65-F5344CB8AC3E}">
        <p14:creationId xmlns:p14="http://schemas.microsoft.com/office/powerpoint/2010/main" val="10520635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fld id="{E5C6CB8E-43D2-774F-B443-9E8EDECE8A30}" type="slidenum">
              <a:rPr lang="en-US" altLang="zh-TW"/>
              <a:pPr/>
              <a:t>‹#›</a:t>
            </a:fld>
            <a:endParaRPr lang="en-US" altLang="zh-TW"/>
          </a:p>
        </p:txBody>
      </p:sp>
    </p:spTree>
    <p:extLst>
      <p:ext uri="{BB962C8B-B14F-4D97-AF65-F5344CB8AC3E}">
        <p14:creationId xmlns:p14="http://schemas.microsoft.com/office/powerpoint/2010/main" val="22438251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fld id="{EFDBAC6B-1023-FE46-B4BC-ED09C09187FD}" type="slidenum">
              <a:rPr lang="en-US" altLang="zh-TW"/>
              <a:pPr/>
              <a:t>‹#›</a:t>
            </a:fld>
            <a:endParaRPr lang="en-US" altLang="zh-TW"/>
          </a:p>
        </p:txBody>
      </p:sp>
    </p:spTree>
    <p:extLst>
      <p:ext uri="{BB962C8B-B14F-4D97-AF65-F5344CB8AC3E}">
        <p14:creationId xmlns:p14="http://schemas.microsoft.com/office/powerpoint/2010/main" val="3718571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fld id="{D8A5E81A-9FD5-484B-9C76-36A2D018E5CD}" type="slidenum">
              <a:rPr lang="en-US" altLang="zh-TW"/>
              <a:pPr/>
              <a:t>‹#›</a:t>
            </a:fld>
            <a:endParaRPr lang="en-US" altLang="zh-TW"/>
          </a:p>
        </p:txBody>
      </p:sp>
    </p:spTree>
    <p:extLst>
      <p:ext uri="{BB962C8B-B14F-4D97-AF65-F5344CB8AC3E}">
        <p14:creationId xmlns:p14="http://schemas.microsoft.com/office/powerpoint/2010/main" val="2353922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fld id="{429AC893-BBCB-1C4C-9089-A668C7CEE954}" type="slidenum">
              <a:rPr lang="en-US" altLang="zh-TW"/>
              <a:pPr/>
              <a:t>‹#›</a:t>
            </a:fld>
            <a:endParaRPr lang="en-US" altLang="zh-TW"/>
          </a:p>
        </p:txBody>
      </p:sp>
    </p:spTree>
    <p:extLst>
      <p:ext uri="{BB962C8B-B14F-4D97-AF65-F5344CB8AC3E}">
        <p14:creationId xmlns:p14="http://schemas.microsoft.com/office/powerpoint/2010/main" val="2057255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3.jpe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jpe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7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image" Target="../media/image4.png"/><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0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3.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4.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3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6.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253.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theme" Target="../theme/theme28.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9.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theme" Target="../theme/theme30.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32.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slideLayout" Target="../slideLayouts/slideLayout325.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slideLayout" Target="../slideLayouts/slideLayout324.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3.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4.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image" Target="../media/image5.jpeg"/><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5.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image" Target="../media/image3.jpeg"/><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6.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27E8AA70-7120-9D45-9914-907B869BF519}"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880" r:id="rId1"/>
    <p:sldLayoutId id="2147484881" r:id="rId2"/>
    <p:sldLayoutId id="2147484882" r:id="rId3"/>
    <p:sldLayoutId id="2147484883" r:id="rId4"/>
    <p:sldLayoutId id="2147484884" r:id="rId5"/>
    <p:sldLayoutId id="2147484885" r:id="rId6"/>
    <p:sldLayoutId id="2147484886" r:id="rId7"/>
    <p:sldLayoutId id="2147484887" r:id="rId8"/>
    <p:sldLayoutId id="2147484888" r:id="rId9"/>
    <p:sldLayoutId id="2147484889" r:id="rId10"/>
    <p:sldLayoutId id="214748489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228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fld id="{6823E370-B35E-884C-A8EC-C377277D2AE1}" type="slidenum">
              <a:rPr lang="en-US" altLang="zh-TW" smtClean="0"/>
              <a:pPr/>
              <a:t>‹#›</a:t>
            </a:fld>
            <a:endParaRPr lang="en-US" altLang="zh-TW" dirty="0"/>
          </a:p>
        </p:txBody>
      </p:sp>
    </p:spTree>
  </p:cSld>
  <p:clrMap bg1="lt1" tx1="dk1" bg2="lt2" tx2="dk2" accent1="accent1" accent2="accent2" accent3="accent3" accent4="accent4" accent5="accent5" accent6="accent6" hlink="hlink" folHlink="folHlink"/>
  <p:sldLayoutIdLst>
    <p:sldLayoutId id="2147485002" r:id="rId1"/>
    <p:sldLayoutId id="2147485003" r:id="rId2"/>
    <p:sldLayoutId id="2147485004" r:id="rId3"/>
    <p:sldLayoutId id="2147485005" r:id="rId4"/>
    <p:sldLayoutId id="2147485006" r:id="rId5"/>
    <p:sldLayoutId id="2147485007" r:id="rId6"/>
    <p:sldLayoutId id="2147485008" r:id="rId7"/>
    <p:sldLayoutId id="2147485009" r:id="rId8"/>
    <p:sldLayoutId id="2147485010" r:id="rId9"/>
    <p:sldLayoutId id="2147485011" r:id="rId10"/>
    <p:sldLayoutId id="214748501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74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EB0C2012-7DDE-BD40-B063-C7F83703E6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75" r:id="rId1"/>
    <p:sldLayoutId id="2147484976" r:id="rId2"/>
    <p:sldLayoutId id="2147484977" r:id="rId3"/>
    <p:sldLayoutId id="2147484978" r:id="rId4"/>
    <p:sldLayoutId id="2147484979" r:id="rId5"/>
    <p:sldLayoutId id="2147484980" r:id="rId6"/>
    <p:sldLayoutId id="2147484981" r:id="rId7"/>
    <p:sldLayoutId id="2147484982" r:id="rId8"/>
    <p:sldLayoutId id="2147484983" r:id="rId9"/>
    <p:sldLayoutId id="2147484984" r:id="rId10"/>
    <p:sldLayoutId id="2147484985" r:id="rId11"/>
    <p:sldLayoutId id="2147484986" r:id="rId12"/>
    <p:sldLayoutId id="214748498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6332687"/>
      </p:ext>
    </p:extLst>
  </p:cSld>
  <p:clrMap bg1="lt1" tx1="dk1" bg2="lt2" tx2="dk2" accent1="accent1" accent2="accent2" accent3="accent3" accent4="accent4" accent5="accent5" accent6="accent6" hlink="hlink" folHlink="folHlink"/>
  <p:sldLayoutIdLst>
    <p:sldLayoutId id="2147485037" r:id="rId1"/>
    <p:sldLayoutId id="2147485038" r:id="rId2"/>
    <p:sldLayoutId id="2147485039" r:id="rId3"/>
    <p:sldLayoutId id="2147485040" r:id="rId4"/>
    <p:sldLayoutId id="2147485041" r:id="rId5"/>
    <p:sldLayoutId id="2147485042" r:id="rId6"/>
    <p:sldLayoutId id="2147485043" r:id="rId7"/>
    <p:sldLayoutId id="2147485044" r:id="rId8"/>
    <p:sldLayoutId id="2147485045" r:id="rId9"/>
    <p:sldLayoutId id="2147485046" r:id="rId10"/>
    <p:sldLayoutId id="2147485047" r:id="rId11"/>
    <p:sldLayoutId id="2147485048" r:id="rId12"/>
    <p:sldLayoutId id="214748504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95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a:defRPr/>
            </a:pPr>
            <a:fld id="{DD1775B6-7CAB-454B-87B1-820A8F7C168E}" type="slidenum">
              <a:rPr lang="en-GB"/>
              <a:pPr>
                <a:defRPr/>
              </a:pPr>
              <a:t>‹#›</a:t>
            </a:fld>
            <a:endParaRPr lang="en-GB"/>
          </a:p>
        </p:txBody>
      </p:sp>
    </p:spTree>
    <p:extLst>
      <p:ext uri="{BB962C8B-B14F-4D97-AF65-F5344CB8AC3E}">
        <p14:creationId xmlns:p14="http://schemas.microsoft.com/office/powerpoint/2010/main" val="3530912738"/>
      </p:ext>
    </p:extLst>
  </p:cSld>
  <p:clrMap bg1="lt1" tx1="dk1" bg2="lt2" tx2="dk2" accent1="accent1" accent2="accent2" accent3="accent3" accent4="accent4" accent5="accent5" accent6="accent6" hlink="hlink" folHlink="folHlink"/>
  <p:sldLayoutIdLst>
    <p:sldLayoutId id="214748505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AD584AC9-0C89-1849-B7A4-3DFAC25191F5}" type="slidenum">
              <a:rPr lang="en-US"/>
              <a:pPr>
                <a:defRPr/>
              </a:pPr>
              <a:t>‹#›</a:t>
            </a:fld>
            <a:endParaRPr lang="en-US"/>
          </a:p>
        </p:txBody>
      </p:sp>
    </p:spTree>
    <p:extLst>
      <p:ext uri="{BB962C8B-B14F-4D97-AF65-F5344CB8AC3E}">
        <p14:creationId xmlns:p14="http://schemas.microsoft.com/office/powerpoint/2010/main" val="1180675945"/>
      </p:ext>
    </p:extLst>
  </p:cSld>
  <p:clrMap bg1="lt1" tx1="dk1" bg2="lt2" tx2="dk2" accent1="accent1" accent2="accent2" accent3="accent3" accent4="accent4" accent5="accent5" accent6="accent6" hlink="hlink" folHlink="folHlink"/>
  <p:sldLayoutIdLst>
    <p:sldLayoutId id="2147485053" r:id="rId1"/>
    <p:sldLayoutId id="2147485054" r:id="rId2"/>
    <p:sldLayoutId id="2147485055" r:id="rId3"/>
    <p:sldLayoutId id="2147485056" r:id="rId4"/>
    <p:sldLayoutId id="2147485057" r:id="rId5"/>
    <p:sldLayoutId id="2147485058" r:id="rId6"/>
    <p:sldLayoutId id="2147485059" r:id="rId7"/>
    <p:sldLayoutId id="2147485060" r:id="rId8"/>
    <p:sldLayoutId id="2147485061" r:id="rId9"/>
    <p:sldLayoutId id="2147485062" r:id="rId10"/>
    <p:sldLayoutId id="2147485063" r:id="rId11"/>
    <p:sldLayoutId id="2147485064" r:id="rId12"/>
    <p:sldLayoutId id="214748506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solidFill>
                <a:srgbClr val="000000"/>
              </a:solidFill>
              <a:latin typeface="Tahoma"/>
            </a:endParaRPr>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solidFill>
                <a:srgbClr val="000000"/>
              </a:solidFill>
              <a:latin typeface="Tahoma"/>
            </a:endParaRPr>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04610774-638C-BD4B-9B5B-B2DA750FC424}" type="slidenum">
              <a:rPr lang="en-US" smtClean="0">
                <a:solidFill>
                  <a:srgbClr val="000000"/>
                </a:solidFill>
                <a:latin typeface="Tahoma"/>
              </a:rPr>
              <a:pPr/>
              <a:t>‹#›</a:t>
            </a:fld>
            <a:endParaRPr lang="en-US">
              <a:solidFill>
                <a:srgbClr val="000000"/>
              </a:solidFill>
              <a:latin typeface="Tahoma"/>
            </a:endParaRPr>
          </a:p>
        </p:txBody>
      </p:sp>
    </p:spTree>
    <p:extLst>
      <p:ext uri="{BB962C8B-B14F-4D97-AF65-F5344CB8AC3E}">
        <p14:creationId xmlns:p14="http://schemas.microsoft.com/office/powerpoint/2010/main" val="708097275"/>
      </p:ext>
    </p:extLst>
  </p:cSld>
  <p:clrMap bg1="lt1" tx1="dk1" bg2="lt2" tx2="dk2" accent1="accent1" accent2="accent2" accent3="accent3" accent4="accent4" accent5="accent5" accent6="accent6" hlink="hlink" folHlink="folHlink"/>
  <p:sldLayoutIdLst>
    <p:sldLayoutId id="2147485069" r:id="rId1"/>
    <p:sldLayoutId id="2147485070" r:id="rId2"/>
    <p:sldLayoutId id="2147485071" r:id="rId3"/>
    <p:sldLayoutId id="2147485072" r:id="rId4"/>
    <p:sldLayoutId id="2147485073" r:id="rId5"/>
    <p:sldLayoutId id="2147485074" r:id="rId6"/>
    <p:sldLayoutId id="2147485075" r:id="rId7"/>
    <p:sldLayoutId id="2147485076" r:id="rId8"/>
    <p:sldLayoutId id="2147485077" r:id="rId9"/>
    <p:sldLayoutId id="2147485078" r:id="rId10"/>
    <p:sldLayoutId id="2147485079"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fld id="{24013CB3-BC7C-DF43-8C05-DD0C0462FBD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97054017"/>
      </p:ext>
    </p:extLst>
  </p:cSld>
  <p:clrMap bg1="lt1" tx1="dk1" bg2="lt2" tx2="dk2" accent1="accent1" accent2="accent2" accent3="accent3" accent4="accent4" accent5="accent5" accent6="accent6" hlink="hlink" folHlink="folHlink"/>
  <p:sldLayoutIdLst>
    <p:sldLayoutId id="2147485093" r:id="rId1"/>
    <p:sldLayoutId id="2147485094" r:id="rId2"/>
    <p:sldLayoutId id="2147485095" r:id="rId3"/>
    <p:sldLayoutId id="2147485096" r:id="rId4"/>
    <p:sldLayoutId id="2147485097" r:id="rId5"/>
    <p:sldLayoutId id="2147485098" r:id="rId6"/>
    <p:sldLayoutId id="2147485099" r:id="rId7"/>
    <p:sldLayoutId id="2147485100" r:id="rId8"/>
    <p:sldLayoutId id="2147485101" r:id="rId9"/>
    <p:sldLayoutId id="2147485102" r:id="rId10"/>
    <p:sldLayoutId id="2147485103"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1362" name="Group 1026"/>
          <p:cNvGrpSpPr>
            <a:grpSpLocks/>
          </p:cNvGrpSpPr>
          <p:nvPr/>
        </p:nvGrpSpPr>
        <p:grpSpPr bwMode="auto">
          <a:xfrm>
            <a:off x="0" y="0"/>
            <a:ext cx="9144000" cy="6858000"/>
            <a:chOff x="0" y="0"/>
            <a:chExt cx="5753" cy="4312"/>
          </a:xfrm>
        </p:grpSpPr>
        <p:sp>
          <p:nvSpPr>
            <p:cNvPr id="271363" name="Rectangle 1027"/>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b="1" i="0" dirty="0">
                <a:solidFill>
                  <a:srgbClr val="FFFFFF"/>
                </a:solidFill>
                <a:latin typeface="Arial" panose="020B0604020202020204" pitchFamily="34" charset="0"/>
              </a:endParaRPr>
            </a:p>
          </p:txBody>
        </p:sp>
        <p:grpSp>
          <p:nvGrpSpPr>
            <p:cNvPr id="271364" name="Group 1028"/>
            <p:cNvGrpSpPr>
              <a:grpSpLocks/>
            </p:cNvGrpSpPr>
            <p:nvPr/>
          </p:nvGrpSpPr>
          <p:grpSpPr bwMode="auto">
            <a:xfrm>
              <a:off x="246" y="204"/>
              <a:ext cx="5271" cy="3889"/>
              <a:chOff x="246" y="204"/>
              <a:chExt cx="5271" cy="3889"/>
            </a:xfrm>
          </p:grpSpPr>
          <p:sp>
            <p:nvSpPr>
              <p:cNvPr id="271365" name="Rectangle 1029"/>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271366"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b="1" i="0" dirty="0">
                  <a:solidFill>
                    <a:srgbClr val="FFFFFF"/>
                  </a:solidFill>
                  <a:latin typeface="Arial" panose="020B0604020202020204" pitchFamily="34" charset="0"/>
                </a:endParaRPr>
              </a:p>
            </p:txBody>
          </p:sp>
          <p:sp>
            <p:nvSpPr>
              <p:cNvPr id="271367"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b="1" i="0" dirty="0">
                  <a:solidFill>
                    <a:srgbClr val="FFFFFF"/>
                  </a:solidFill>
                  <a:latin typeface="Arial" panose="020B0604020202020204" pitchFamily="34" charset="0"/>
                </a:endParaRPr>
              </a:p>
            </p:txBody>
          </p:sp>
          <p:sp>
            <p:nvSpPr>
              <p:cNvPr id="271368"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b="1" i="0" dirty="0">
                  <a:solidFill>
                    <a:srgbClr val="FFFFFF"/>
                  </a:solidFill>
                  <a:latin typeface="Arial" panose="020B0604020202020204" pitchFamily="34" charset="0"/>
                </a:endParaRPr>
              </a:p>
            </p:txBody>
          </p:sp>
          <p:sp>
            <p:nvSpPr>
              <p:cNvPr id="271369"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b="1" i="0" dirty="0">
                  <a:solidFill>
                    <a:srgbClr val="FFFFFF"/>
                  </a:solidFill>
                  <a:latin typeface="Arial" panose="020B0604020202020204" pitchFamily="34" charset="0"/>
                </a:endParaRPr>
              </a:p>
            </p:txBody>
          </p:sp>
          <p:sp>
            <p:nvSpPr>
              <p:cNvPr id="271370"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b="1" i="0" dirty="0">
                  <a:solidFill>
                    <a:srgbClr val="FFFFFF"/>
                  </a:solidFill>
                  <a:latin typeface="Arial" panose="020B0604020202020204" pitchFamily="34" charset="0"/>
                </a:endParaRPr>
              </a:p>
            </p:txBody>
          </p:sp>
          <p:sp>
            <p:nvSpPr>
              <p:cNvPr id="271371"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b="1" i="0" dirty="0">
                  <a:solidFill>
                    <a:srgbClr val="FFFFFF"/>
                  </a:solidFill>
                  <a:latin typeface="Arial" panose="020B0604020202020204" pitchFamily="34" charset="0"/>
                </a:endParaRPr>
              </a:p>
            </p:txBody>
          </p:sp>
          <p:sp>
            <p:nvSpPr>
              <p:cNvPr id="271372"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b="1" i="0" dirty="0">
                  <a:solidFill>
                    <a:srgbClr val="FFFFFF"/>
                  </a:solidFill>
                  <a:latin typeface="Arial" panose="020B0604020202020204" pitchFamily="34" charset="0"/>
                </a:endParaRPr>
              </a:p>
            </p:txBody>
          </p:sp>
          <p:sp>
            <p:nvSpPr>
              <p:cNvPr id="271373"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b="1" i="0" dirty="0">
                  <a:solidFill>
                    <a:srgbClr val="FFFFFF"/>
                  </a:solidFill>
                  <a:latin typeface="Arial" panose="020B0604020202020204" pitchFamily="34" charset="0"/>
                </a:endParaRPr>
              </a:p>
            </p:txBody>
          </p:sp>
          <p:sp>
            <p:nvSpPr>
              <p:cNvPr id="271374"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b="1" i="0" dirty="0">
                  <a:solidFill>
                    <a:srgbClr val="FFFFFF"/>
                  </a:solidFill>
                  <a:latin typeface="Arial" panose="020B0604020202020204" pitchFamily="34" charset="0"/>
                </a:endParaRPr>
              </a:p>
            </p:txBody>
          </p:sp>
          <p:sp>
            <p:nvSpPr>
              <p:cNvPr id="271375"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b="1" i="0" dirty="0">
                  <a:solidFill>
                    <a:srgbClr val="FFFFFF"/>
                  </a:solidFill>
                  <a:latin typeface="Arial" panose="020B0604020202020204" pitchFamily="34" charset="0"/>
                </a:endParaRPr>
              </a:p>
            </p:txBody>
          </p:sp>
          <p:sp>
            <p:nvSpPr>
              <p:cNvPr id="271376"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b="1" i="0" dirty="0">
                  <a:solidFill>
                    <a:srgbClr val="FFFFFF"/>
                  </a:solidFill>
                  <a:latin typeface="Arial" panose="020B0604020202020204" pitchFamily="34" charset="0"/>
                </a:endParaRPr>
              </a:p>
            </p:txBody>
          </p:sp>
          <p:sp>
            <p:nvSpPr>
              <p:cNvPr id="271377"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b="1" i="0" dirty="0">
                  <a:solidFill>
                    <a:srgbClr val="FFFFFF"/>
                  </a:solidFill>
                  <a:latin typeface="Arial" panose="020B0604020202020204" pitchFamily="34" charset="0"/>
                </a:endParaRPr>
              </a:p>
            </p:txBody>
          </p:sp>
          <p:sp>
            <p:nvSpPr>
              <p:cNvPr id="271378"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b="1" i="0" dirty="0">
                  <a:solidFill>
                    <a:srgbClr val="FFFFFF"/>
                  </a:solidFill>
                  <a:latin typeface="Arial" panose="020B0604020202020204" pitchFamily="34" charset="0"/>
                </a:endParaRPr>
              </a:p>
            </p:txBody>
          </p:sp>
          <p:sp>
            <p:nvSpPr>
              <p:cNvPr id="271379"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b="1" i="0" dirty="0">
                  <a:solidFill>
                    <a:srgbClr val="FFFFFF"/>
                  </a:solidFill>
                  <a:latin typeface="Arial" panose="020B0604020202020204" pitchFamily="34" charset="0"/>
                </a:endParaRPr>
              </a:p>
            </p:txBody>
          </p:sp>
          <p:sp>
            <p:nvSpPr>
              <p:cNvPr id="271380"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b="1" i="0" dirty="0">
                  <a:solidFill>
                    <a:srgbClr val="FFFFFF"/>
                  </a:solidFill>
                  <a:latin typeface="Arial" panose="020B0604020202020204" pitchFamily="34" charset="0"/>
                </a:endParaRPr>
              </a:p>
            </p:txBody>
          </p:sp>
          <p:sp>
            <p:nvSpPr>
              <p:cNvPr id="271381"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b="1" i="0" dirty="0">
                  <a:solidFill>
                    <a:srgbClr val="FFFFFF"/>
                  </a:solidFill>
                  <a:latin typeface="Arial" panose="020B0604020202020204" pitchFamily="34" charset="0"/>
                </a:endParaRPr>
              </a:p>
            </p:txBody>
          </p:sp>
          <p:sp>
            <p:nvSpPr>
              <p:cNvPr id="271382"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b="1" i="0" dirty="0">
                  <a:solidFill>
                    <a:srgbClr val="FFFFFF"/>
                  </a:solidFill>
                  <a:latin typeface="Arial" panose="020B0604020202020204" pitchFamily="34" charset="0"/>
                </a:endParaRPr>
              </a:p>
            </p:txBody>
          </p:sp>
          <p:sp>
            <p:nvSpPr>
              <p:cNvPr id="271383"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b="1" i="0" dirty="0">
                  <a:solidFill>
                    <a:srgbClr val="FFFFFF"/>
                  </a:solidFill>
                  <a:latin typeface="Arial" panose="020B0604020202020204" pitchFamily="34" charset="0"/>
                </a:endParaRPr>
              </a:p>
            </p:txBody>
          </p:sp>
          <p:sp>
            <p:nvSpPr>
              <p:cNvPr id="271384"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b="1" i="0" dirty="0">
                  <a:solidFill>
                    <a:srgbClr val="FFFFFF"/>
                  </a:solidFill>
                  <a:latin typeface="Arial" panose="020B0604020202020204" pitchFamily="34" charset="0"/>
                </a:endParaRPr>
              </a:p>
            </p:txBody>
          </p:sp>
          <p:sp>
            <p:nvSpPr>
              <p:cNvPr id="271385"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b="1" i="0" dirty="0">
                  <a:solidFill>
                    <a:srgbClr val="FFFFFF"/>
                  </a:solidFill>
                  <a:latin typeface="Arial" panose="020B0604020202020204" pitchFamily="34" charset="0"/>
                </a:endParaRPr>
              </a:p>
            </p:txBody>
          </p:sp>
          <p:sp>
            <p:nvSpPr>
              <p:cNvPr id="271386"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b="1" i="0" dirty="0">
                  <a:solidFill>
                    <a:srgbClr val="FFFFFF"/>
                  </a:solidFill>
                  <a:latin typeface="Arial" panose="020B0604020202020204" pitchFamily="34" charset="0"/>
                </a:endParaRPr>
              </a:p>
            </p:txBody>
          </p:sp>
          <p:sp>
            <p:nvSpPr>
              <p:cNvPr id="271387"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b="1" i="0" dirty="0">
                  <a:solidFill>
                    <a:srgbClr val="FFFFFF"/>
                  </a:solidFill>
                  <a:latin typeface="Arial" panose="020B0604020202020204" pitchFamily="34" charset="0"/>
                </a:endParaRPr>
              </a:p>
            </p:txBody>
          </p:sp>
        </p:grpSp>
        <p:grpSp>
          <p:nvGrpSpPr>
            <p:cNvPr id="271388" name="Group 1052"/>
            <p:cNvGrpSpPr>
              <a:grpSpLocks/>
            </p:cNvGrpSpPr>
            <p:nvPr/>
          </p:nvGrpSpPr>
          <p:grpSpPr bwMode="auto">
            <a:xfrm>
              <a:off x="0" y="0"/>
              <a:ext cx="1246" cy="1232"/>
              <a:chOff x="0" y="0"/>
              <a:chExt cx="1246" cy="1232"/>
            </a:xfrm>
          </p:grpSpPr>
          <p:sp>
            <p:nvSpPr>
              <p:cNvPr id="271389" name="Rectangle 1053"/>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b="1" i="0" dirty="0">
                  <a:solidFill>
                    <a:srgbClr val="FFFFFF"/>
                  </a:solidFill>
                  <a:latin typeface="Arial" panose="020B0604020202020204" pitchFamily="34" charset="0"/>
                </a:endParaRPr>
              </a:p>
            </p:txBody>
          </p:sp>
          <p:sp>
            <p:nvSpPr>
              <p:cNvPr id="271390" name="Rectangle 1054"/>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b="1" i="0" dirty="0">
                  <a:solidFill>
                    <a:srgbClr val="FFFFFF"/>
                  </a:solidFill>
                  <a:latin typeface="Arial" panose="020B0604020202020204" pitchFamily="34" charset="0"/>
                </a:endParaRPr>
              </a:p>
            </p:txBody>
          </p:sp>
          <p:sp>
            <p:nvSpPr>
              <p:cNvPr id="271391" name="Rectangle 1055"/>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b="1" i="0" dirty="0">
                  <a:solidFill>
                    <a:srgbClr val="FFFFFF"/>
                  </a:solidFill>
                  <a:latin typeface="Arial" panose="020B0604020202020204" pitchFamily="34" charset="0"/>
                </a:endParaRPr>
              </a:p>
            </p:txBody>
          </p:sp>
        </p:grpSp>
      </p:grpSp>
      <p:sp>
        <p:nvSpPr>
          <p:cNvPr id="271392" name="Text Box 1056"/>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2004</a:t>
            </a:r>
            <a:r>
              <a:rPr lang="en-US" sz="900" b="1" i="0" dirty="0">
                <a:solidFill>
                  <a:srgbClr val="FFFFFF"/>
                </a:solidFill>
                <a:latin typeface="Arial" panose="020B0604020202020204" pitchFamily="34" charset="0"/>
              </a:rPr>
              <a:t> TBBMI</a:t>
            </a:r>
          </a:p>
        </p:txBody>
      </p:sp>
      <p:sp>
        <p:nvSpPr>
          <p:cNvPr id="271393" name="Rectangle 1057"/>
          <p:cNvSpPr>
            <a:spLocks noChangeArrowheads="1"/>
          </p:cNvSpPr>
          <p:nvPr/>
        </p:nvSpPr>
        <p:spPr bwMode="auto">
          <a:xfrm>
            <a:off x="7559675" y="6508750"/>
            <a:ext cx="727075"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1000" b="1">
                <a:solidFill>
                  <a:srgbClr val="FFFFFF"/>
                </a:solidFill>
                <a:effectLst>
                  <a:outerShdw blurRad="38100" dist="38100" dir="2700000" algn="tl">
                    <a:srgbClr val="000000"/>
                  </a:outerShdw>
                </a:effectLst>
                <a:latin typeface="Comic Sans MS" charset="0"/>
              </a:rPr>
              <a:t>8.0.03f.</a:t>
            </a:r>
          </a:p>
        </p:txBody>
      </p:sp>
    </p:spTree>
    <p:extLst>
      <p:ext uri="{BB962C8B-B14F-4D97-AF65-F5344CB8AC3E}">
        <p14:creationId xmlns:p14="http://schemas.microsoft.com/office/powerpoint/2010/main" val="2271821851"/>
      </p:ext>
    </p:extLst>
  </p:cSld>
  <p:clrMap bg1="dk2" tx1="lt1" bg2="dk1" tx2="lt2" accent1="accent1" accent2="accent2" accent3="accent3" accent4="accent4" accent5="accent5" accent6="accent6" hlink="hlink" folHlink="folHlink"/>
  <p:sldLayoutIdLst>
    <p:sldLayoutId id="2147485131" r:id="rId1"/>
    <p:sldLayoutId id="2147485132" r:id="rId2"/>
    <p:sldLayoutId id="2147485133" r:id="rId3"/>
    <p:sldLayoutId id="2147485134" r:id="rId4"/>
    <p:sldLayoutId id="2147485135" r:id="rId5"/>
    <p:sldLayoutId id="2147485136" r:id="rId6"/>
    <p:sldLayoutId id="2147485137" r:id="rId7"/>
    <p:sldLayoutId id="2147485138" r:id="rId8"/>
    <p:sldLayoutId id="2147485139" r:id="rId9"/>
    <p:sldLayoutId id="2147485140" r:id="rId10"/>
    <p:sldLayoutId id="214748514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81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eaLnBrk="1" hangingPunct="1">
              <a:defRPr/>
            </a:pPr>
            <a:endParaRPr lang="en-US">
              <a:solidFill>
                <a:srgbClr val="000000"/>
              </a:solidFill>
              <a:latin typeface="Times New Roman" charset="0"/>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eaLnBrk="1" hangingPunct="1">
              <a:defRPr/>
            </a:pPr>
            <a:endParaRPr lang="en-US">
              <a:solidFill>
                <a:srgbClr val="000000"/>
              </a:solidFill>
              <a:latin typeface="Times New Roman" charset="0"/>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F3F20BCA-C9FD-3C46-BEA9-47E4B4EFDB8D}"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885856790"/>
      </p:ext>
    </p:extLst>
  </p:cSld>
  <p:clrMap bg1="lt1" tx1="dk1" bg2="lt2" tx2="dk2" accent1="accent1" accent2="accent2" accent3="accent3" accent4="accent4" accent5="accent5" accent6="accent6" hlink="hlink" folHlink="folHlink"/>
  <p:sldLayoutIdLst>
    <p:sldLayoutId id="2147485143"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0"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0"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0"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0"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0"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b="1" i="0" dirty="0">
              <a:latin typeface="Arial" panose="020B0604020202020204" pitchFamily="34" charset="0"/>
            </a:endParaRPr>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1" i="0" smtClean="0">
                <a:solidFill>
                  <a:schemeClr val="hlink"/>
                </a:solidFill>
                <a:latin typeface="Arial" panose="020B0604020202020204" pitchFamily="34" charset="0"/>
                <a:ea typeface="ＭＳ Ｐゴシック" charset="0"/>
                <a:cs typeface="ＭＳ Ｐゴシック" charset="0"/>
              </a:defRPr>
            </a:lvl1pPr>
          </a:lstStyle>
          <a:p>
            <a:pPr>
              <a:defRPr/>
            </a:pPr>
            <a:endParaRPr lang="en-US" dirty="0"/>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b="1" i="0" smtClean="0">
                <a:solidFill>
                  <a:schemeClr val="hlink"/>
                </a:solidFill>
                <a:latin typeface="Arial" panose="020B0604020202020204" pitchFamily="34" charset="0"/>
                <a:ea typeface="ＭＳ Ｐゴシック" charset="0"/>
                <a:cs typeface="ＭＳ Ｐゴシック" charset="0"/>
              </a:defRPr>
            </a:lvl1pPr>
          </a:lstStyle>
          <a:p>
            <a:pPr>
              <a:defRPr/>
            </a:pPr>
            <a:endParaRPr lang="en-US" dirty="0"/>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1" i="0">
                <a:solidFill>
                  <a:schemeClr val="hlink"/>
                </a:solidFill>
                <a:latin typeface="Arial" panose="020B0604020202020204" pitchFamily="34" charset="0"/>
              </a:defRPr>
            </a:lvl1pPr>
          </a:lstStyle>
          <a:p>
            <a:fld id="{9721B8B0-8AF1-EA44-BEDF-60E5EDDB41C8}" type="slidenum">
              <a:rPr lang="en-US" smtClean="0"/>
              <a:pPr/>
              <a:t>‹#›</a:t>
            </a:fld>
            <a:endParaRPr lang="en-US" dirty="0"/>
          </a:p>
        </p:txBody>
      </p:sp>
    </p:spTree>
    <p:extLst>
      <p:ext uri="{BB962C8B-B14F-4D97-AF65-F5344CB8AC3E}">
        <p14:creationId xmlns:p14="http://schemas.microsoft.com/office/powerpoint/2010/main" val="2025597518"/>
      </p:ext>
    </p:extLst>
  </p:cSld>
  <p:clrMap bg1="lt1" tx1="dk1" bg2="lt2" tx2="dk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 id="2147485156" r:id="rId12"/>
    <p:sldLayoutId id="2147485157"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b="1" i="0">
          <a:solidFill>
            <a:schemeClr val="tx1"/>
          </a:solidFill>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b="1" i="0">
          <a:solidFill>
            <a:schemeClr val="tx1"/>
          </a:solidFill>
          <a:latin typeface="Arial" panose="020B0604020202020204" pitchFamily="34" charset="0"/>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b="1" i="0">
          <a:solidFill>
            <a:schemeClr val="tx1"/>
          </a:solidFill>
          <a:latin typeface="Arial" panose="020B0604020202020204" pitchFamily="34" charset="0"/>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b="1" i="0">
          <a:solidFill>
            <a:schemeClr val="tx1"/>
          </a:solidFill>
          <a:latin typeface="Arial" panose="020B0604020202020204" pitchFamily="34" charset="0"/>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b="1" i="0">
          <a:solidFill>
            <a:schemeClr val="tx1"/>
          </a:solidFill>
          <a:latin typeface="Arial" panose="020B0604020202020204" pitchFamily="34" charset="0"/>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128"/>
                <a:cs typeface="ＭＳ Ｐゴシック" charset="-128"/>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128"/>
                <a:cs typeface="ＭＳ Ｐゴシック" charset="-128"/>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956DB40E-0121-884D-9144-BBEB9C7335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01" r:id="rId1"/>
    <p:sldLayoutId id="2147484902" r:id="rId2"/>
    <p:sldLayoutId id="2147484903" r:id="rId3"/>
    <p:sldLayoutId id="2147484904" r:id="rId4"/>
    <p:sldLayoutId id="2147484905" r:id="rId5"/>
    <p:sldLayoutId id="2147484906" r:id="rId6"/>
    <p:sldLayoutId id="2147484907" r:id="rId7"/>
    <p:sldLayoutId id="2147484908" r:id="rId8"/>
    <p:sldLayoutId id="2147484909" r:id="rId9"/>
    <p:sldLayoutId id="2147484910" r:id="rId10"/>
    <p:sldLayoutId id="214748491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424362714"/>
      </p:ext>
    </p:extLst>
  </p:cSld>
  <p:clrMap bg1="lt1" tx1="dk1" bg2="lt2" tx2="dk2" accent1="accent1" accent2="accent2" accent3="accent3" accent4="accent4" accent5="accent5" accent6="accent6" hlink="hlink" folHlink="folHlink"/>
  <p:sldLayoutIdLst>
    <p:sldLayoutId id="2147485159" r:id="rId1"/>
    <p:sldLayoutId id="2147485160" r:id="rId2"/>
    <p:sldLayoutId id="2147485161" r:id="rId3"/>
    <p:sldLayoutId id="2147485162" r:id="rId4"/>
    <p:sldLayoutId id="2147485163" r:id="rId5"/>
    <p:sldLayoutId id="2147485164" r:id="rId6"/>
    <p:sldLayoutId id="2147485165" r:id="rId7"/>
    <p:sldLayoutId id="2147485166" r:id="rId8"/>
    <p:sldLayoutId id="2147485167" r:id="rId9"/>
    <p:sldLayoutId id="2147485168" r:id="rId10"/>
    <p:sldLayoutId id="2147485169" r:id="rId11"/>
    <p:sldLayoutId id="2147485170" r:id="rId12"/>
    <p:sldLayoutId id="214748517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77506"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Clr>
                <a:srgbClr val="FFFFFF"/>
              </a:buClr>
              <a:buSzPct val="100000"/>
              <a:buFont typeface="Arial" charset="0"/>
              <a:buNone/>
              <a:defRPr sz="1200">
                <a:solidFill>
                  <a:srgbClr val="FFFFFF"/>
                </a:solidFill>
                <a:latin typeface="Times New Roman" charset="0"/>
              </a:defRPr>
            </a:lvl1pPr>
          </a:lstStyle>
          <a:p>
            <a:pPr defTabSz="914400" fontAlgn="base">
              <a:spcBef>
                <a:spcPct val="0"/>
              </a:spcBef>
              <a:spcAft>
                <a:spcPct val="0"/>
              </a:spcAft>
              <a:defRPr/>
            </a:pPr>
            <a:fld id="{C0E575AF-AE5F-5C44-AC8D-FCBE79BD5634}"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grpSp>
        <p:nvGrpSpPr>
          <p:cNvPr id="277508" name="Group 3"/>
          <p:cNvGrpSpPr>
            <a:grpSpLocks/>
          </p:cNvGrpSpPr>
          <p:nvPr/>
        </p:nvGrpSpPr>
        <p:grpSpPr bwMode="auto">
          <a:xfrm>
            <a:off x="0" y="0"/>
            <a:ext cx="9139238" cy="6848475"/>
            <a:chOff x="0" y="0"/>
            <a:chExt cx="5757" cy="4314"/>
          </a:xfrm>
        </p:grpSpPr>
        <p:grpSp>
          <p:nvGrpSpPr>
            <p:cNvPr id="277512" name="Group 4"/>
            <p:cNvGrpSpPr>
              <a:grpSpLocks/>
            </p:cNvGrpSpPr>
            <p:nvPr/>
          </p:nvGrpSpPr>
          <p:grpSpPr bwMode="auto">
            <a:xfrm>
              <a:off x="1728" y="2230"/>
              <a:ext cx="4026" cy="2084"/>
              <a:chOff x="1728" y="2230"/>
              <a:chExt cx="4026" cy="2084"/>
            </a:xfrm>
          </p:grpSpPr>
          <p:sp>
            <p:nvSpPr>
              <p:cNvPr id="277515"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6"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7"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8"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9"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277513" name="AutoShape 10"/>
            <p:cNvSpPr>
              <a:spLocks noChangeArrowheads="1"/>
            </p:cNvSpPr>
            <p:nvPr/>
          </p:nvSpPr>
          <p:spPr bwMode="auto">
            <a:xfrm>
              <a:off x="3322" y="1341"/>
              <a:ext cx="1825" cy="1537"/>
            </a:xfrm>
            <a:custGeom>
              <a:avLst/>
              <a:gdLst>
                <a:gd name="T0" fmla="*/ 2 w 2296"/>
                <a:gd name="T1" fmla="*/ 4118 h 1469"/>
                <a:gd name="T2" fmla="*/ 2 w 2296"/>
                <a:gd name="T3" fmla="*/ 3933 h 1469"/>
                <a:gd name="T4" fmla="*/ 2 w 2296"/>
                <a:gd name="T5" fmla="*/ 3722 h 1469"/>
                <a:gd name="T6" fmla="*/ 2 w 2296"/>
                <a:gd name="T7" fmla="*/ 3486 h 1469"/>
                <a:gd name="T8" fmla="*/ 2 w 2296"/>
                <a:gd name="T9" fmla="*/ 3233 h 1469"/>
                <a:gd name="T10" fmla="*/ 2 w 2296"/>
                <a:gd name="T11" fmla="*/ 2942 h 1469"/>
                <a:gd name="T12" fmla="*/ 2 w 2296"/>
                <a:gd name="T13" fmla="*/ 2598 h 1469"/>
                <a:gd name="T14" fmla="*/ 2 w 2296"/>
                <a:gd name="T15" fmla="*/ 2177 h 1469"/>
                <a:gd name="T16" fmla="*/ 2 w 2296"/>
                <a:gd name="T17" fmla="*/ 1777 h 1469"/>
                <a:gd name="T18" fmla="*/ 2 w 2296"/>
                <a:gd name="T19" fmla="*/ 1415 h 1469"/>
                <a:gd name="T20" fmla="*/ 2 w 2296"/>
                <a:gd name="T21" fmla="*/ 1075 h 1469"/>
                <a:gd name="T22" fmla="*/ 2 w 2296"/>
                <a:gd name="T23" fmla="*/ 612 h 1469"/>
                <a:gd name="T24" fmla="*/ 2 w 2296"/>
                <a:gd name="T25" fmla="*/ 358 h 1469"/>
                <a:gd name="T26" fmla="*/ 2 w 2296"/>
                <a:gd name="T27" fmla="*/ 165 h 1469"/>
                <a:gd name="T28" fmla="*/ 2 w 2296"/>
                <a:gd name="T29" fmla="*/ 10 h 1469"/>
                <a:gd name="T30" fmla="*/ 2 w 2296"/>
                <a:gd name="T31" fmla="*/ 0 h 1469"/>
                <a:gd name="T32" fmla="*/ 2 w 2296"/>
                <a:gd name="T33" fmla="*/ 465 h 1469"/>
                <a:gd name="T34" fmla="*/ 2 w 2296"/>
                <a:gd name="T35" fmla="*/ 991 h 1469"/>
                <a:gd name="T36" fmla="*/ 2 w 2296"/>
                <a:gd name="T37" fmla="*/ 1271 h 1469"/>
                <a:gd name="T38" fmla="*/ 2 w 2296"/>
                <a:gd name="T39" fmla="*/ 1559 h 1469"/>
                <a:gd name="T40" fmla="*/ 2 w 2296"/>
                <a:gd name="T41" fmla="*/ 1859 h 1469"/>
                <a:gd name="T42" fmla="*/ 2 w 2296"/>
                <a:gd name="T43" fmla="*/ 2177 h 1469"/>
                <a:gd name="T44" fmla="*/ 2 w 2296"/>
                <a:gd name="T45" fmla="*/ 2467 h 1469"/>
                <a:gd name="T46" fmla="*/ 2 w 2296"/>
                <a:gd name="T47" fmla="*/ 2729 h 1469"/>
                <a:gd name="T48" fmla="*/ 2 w 2296"/>
                <a:gd name="T49" fmla="*/ 2942 h 1469"/>
                <a:gd name="T50" fmla="*/ 2 w 2296"/>
                <a:gd name="T51" fmla="*/ 3113 h 1469"/>
                <a:gd name="T52" fmla="*/ 2 w 2296"/>
                <a:gd name="T53" fmla="*/ 3281 h 1469"/>
                <a:gd name="T54" fmla="*/ 2 w 2296"/>
                <a:gd name="T55" fmla="*/ 3529 h 1469"/>
                <a:gd name="T56" fmla="*/ 2 w 2296"/>
                <a:gd name="T57" fmla="*/ 3761 h 1469"/>
                <a:gd name="T58" fmla="*/ 2 w 2296"/>
                <a:gd name="T59" fmla="*/ 4001 h 1469"/>
                <a:gd name="T60" fmla="*/ 2 w 2296"/>
                <a:gd name="T61" fmla="*/ 4147 h 1469"/>
                <a:gd name="T62" fmla="*/ 2 w 2296"/>
                <a:gd name="T63" fmla="*/ 4287 h 1469"/>
                <a:gd name="T64" fmla="*/ 2 w 2296"/>
                <a:gd name="T65" fmla="*/ 4470 h 1469"/>
                <a:gd name="T66" fmla="*/ 2 w 2296"/>
                <a:gd name="T67" fmla="*/ 4679 h 1469"/>
                <a:gd name="T68" fmla="*/ 0 w 2296"/>
                <a:gd name="T69" fmla="*/ 4902 h 1469"/>
                <a:gd name="T70" fmla="*/ 2 w 2296"/>
                <a:gd name="T71" fmla="*/ 5157 h 1469"/>
                <a:gd name="T72" fmla="*/ 2 w 2296"/>
                <a:gd name="T73" fmla="*/ 5369 h 1469"/>
                <a:gd name="T74" fmla="*/ 2 w 2296"/>
                <a:gd name="T75" fmla="*/ 5543 h 1469"/>
                <a:gd name="T76" fmla="*/ 2 w 2296"/>
                <a:gd name="T77" fmla="*/ 5705 h 1469"/>
                <a:gd name="T78" fmla="*/ 2 w 2296"/>
                <a:gd name="T79" fmla="*/ 5494 h 1469"/>
                <a:gd name="T80" fmla="*/ 2 w 2296"/>
                <a:gd name="T81" fmla="*/ 5287 h 1469"/>
                <a:gd name="T82" fmla="*/ 2 w 2296"/>
                <a:gd name="T83" fmla="*/ 5070 h 1469"/>
                <a:gd name="T84" fmla="*/ 2 w 2296"/>
                <a:gd name="T85" fmla="*/ 4893 h 1469"/>
                <a:gd name="T86" fmla="*/ 2 w 2296"/>
                <a:gd name="T87" fmla="*/ 4693 h 1469"/>
                <a:gd name="T88" fmla="*/ 2 w 2296"/>
                <a:gd name="T89" fmla="*/ 4526 h 1469"/>
                <a:gd name="T90" fmla="*/ 2 w 2296"/>
                <a:gd name="T91" fmla="*/ 4353 h 1469"/>
                <a:gd name="T92" fmla="*/ 2 w 2296"/>
                <a:gd name="T93" fmla="*/ 4229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77514" name="AutoShape 11"/>
            <p:cNvSpPr>
              <a:spLocks noChangeArrowheads="1"/>
            </p:cNvSpPr>
            <p:nvPr/>
          </p:nvSpPr>
          <p:spPr bwMode="auto">
            <a:xfrm>
              <a:off x="0" y="0"/>
              <a:ext cx="5758" cy="1776"/>
            </a:xfrm>
            <a:custGeom>
              <a:avLst/>
              <a:gdLst>
                <a:gd name="T0" fmla="*/ 0 w 5740"/>
                <a:gd name="T1" fmla="*/ 0 h 1906"/>
                <a:gd name="T2" fmla="*/ 0 w 5740"/>
                <a:gd name="T3" fmla="*/ 229 h 1906"/>
                <a:gd name="T4" fmla="*/ 6305 w 5740"/>
                <a:gd name="T5" fmla="*/ 229 h 1906"/>
                <a:gd name="T6" fmla="*/ 630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277509"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7510"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277511"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3340873211"/>
      </p:ext>
    </p:extLst>
  </p:cSld>
  <p:clrMap bg1="lt1" tx1="dk1" bg2="lt2" tx2="dk2" accent1="accent1" accent2="accent2" accent3="accent3" accent4="accent4" accent5="accent5" accent6="accent6" hlink="hlink" folHlink="folHlink"/>
  <p:sldLayoutIdLst>
    <p:sldLayoutId id="2147485173" r:id="rId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mn-lt"/>
          <a:ea typeface="+mn-ea"/>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mn-lt"/>
          <a:ea typeface="+mn-ea"/>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mn-lt"/>
          <a:ea typeface="+mn-ea"/>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mn-lt"/>
          <a:ea typeface="+mn-ea"/>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91515968"/>
      </p:ext>
    </p:extLst>
  </p:cSld>
  <p:clrMap bg1="lt1" tx1="dk1" bg2="lt2" tx2="dk2" accent1="accent1" accent2="accent2" accent3="accent3" accent4="accent4" accent5="accent5" accent6="accent6" hlink="hlink" folHlink="folHlink"/>
  <p:sldLayoutIdLst>
    <p:sldLayoutId id="2147485175" r:id="rId1"/>
    <p:sldLayoutId id="2147485176" r:id="rId2"/>
    <p:sldLayoutId id="2147485177" r:id="rId3"/>
    <p:sldLayoutId id="2147485178" r:id="rId4"/>
    <p:sldLayoutId id="2147485179" r:id="rId5"/>
    <p:sldLayoutId id="2147485180" r:id="rId6"/>
    <p:sldLayoutId id="2147485181" r:id="rId7"/>
    <p:sldLayoutId id="2147485182" r:id="rId8"/>
    <p:sldLayoutId id="2147485183" r:id="rId9"/>
    <p:sldLayoutId id="2147485184" r:id="rId10"/>
    <p:sldLayoutId id="214748518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300">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300">
              <a:defRPr/>
            </a:pPr>
            <a:fld id="{61F442D0-A11F-2640-8129-5D1BEF7A3C1E}" type="slidenum">
              <a:rPr lang="en-US" smtClean="0"/>
              <a:pPr defTabSz="914300">
                <a:defRPr/>
              </a:pPr>
              <a:t>‹#›</a:t>
            </a:fld>
            <a:endParaRPr lang="en-US" dirty="0"/>
          </a:p>
        </p:txBody>
      </p:sp>
    </p:spTree>
    <p:extLst>
      <p:ext uri="{BB962C8B-B14F-4D97-AF65-F5344CB8AC3E}">
        <p14:creationId xmlns:p14="http://schemas.microsoft.com/office/powerpoint/2010/main" val="2176972452"/>
      </p:ext>
    </p:extLst>
  </p:cSld>
  <p:clrMap bg1="dk2" tx1="lt1" bg2="dk1" tx2="lt2" accent1="accent1" accent2="accent2" accent3="accent3" accent4="accent4" accent5="accent5" accent6="accent6" hlink="hlink" folHlink="folHlink"/>
  <p:sldLayoutIdLst>
    <p:sldLayoutId id="2147485187" r:id="rId1"/>
    <p:sldLayoutId id="2147485188" r:id="rId2"/>
    <p:sldLayoutId id="2147485189" r:id="rId3"/>
    <p:sldLayoutId id="2147485190" r:id="rId4"/>
    <p:sldLayoutId id="2147485191" r:id="rId5"/>
    <p:sldLayoutId id="2147485192" r:id="rId6"/>
    <p:sldLayoutId id="2147485193" r:id="rId7"/>
    <p:sldLayoutId id="2147485194" r:id="rId8"/>
    <p:sldLayoutId id="2147485195" r:id="rId9"/>
    <p:sldLayoutId id="2147485196" r:id="rId10"/>
    <p:sldLayoutId id="2147485197"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defTabSz="914400" fontAlgn="base">
              <a:spcAft>
                <a:spcPct val="0"/>
              </a:spcAft>
              <a:defRPr/>
            </a:pPr>
            <a:r>
              <a:rPr lang="en-US">
                <a:ea typeface="ＭＳ Ｐゴシック" charset="0"/>
              </a:rPr>
              <a:t>Words &amp; Music: Marc Byrd,</a:t>
            </a:r>
          </a:p>
          <a:p>
            <a:pPr defTabSz="914400" fontAlgn="base">
              <a:spcAft>
                <a:spcPct val="0"/>
              </a:spcAft>
              <a:defRPr/>
            </a:pPr>
            <a:r>
              <a:rPr lang="en-US">
                <a:ea typeface="ＭＳ Ｐゴシック" charset="0"/>
              </a:rPr>
              <a:t>Steve Hindalong</a:t>
            </a:r>
          </a:p>
        </p:txBody>
      </p:sp>
      <p:sp>
        <p:nvSpPr>
          <p:cNvPr id="2169861" name="Text Box 5"/>
          <p:cNvSpPr txBox="1">
            <a:spLocks noChangeArrowheads="1"/>
          </p:cNvSpPr>
          <p:nvPr/>
        </p:nvSpPr>
        <p:spPr bwMode="auto">
          <a:xfrm>
            <a:off x="5410200" y="6477000"/>
            <a:ext cx="3733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fontAlgn="base">
              <a:spcBef>
                <a:spcPct val="50000"/>
              </a:spcBef>
              <a:spcAft>
                <a:spcPct val="0"/>
              </a:spcAft>
              <a:defRPr/>
            </a:pPr>
            <a:r>
              <a:rPr lang="en-US" sz="1600" i="1">
                <a:solidFill>
                  <a:srgbClr val="FFFFFF"/>
                </a:solidFill>
                <a:latin typeface="Times New Roman" charset="0"/>
                <a:ea typeface="ＭＳ Ｐゴシック" charset="0"/>
                <a:cs typeface="ＭＳ Ｐゴシック" charset="0"/>
              </a:rPr>
              <a:t>Worship in Song – Tom Anderson</a:t>
            </a:r>
          </a:p>
        </p:txBody>
      </p:sp>
    </p:spTree>
    <p:extLst>
      <p:ext uri="{BB962C8B-B14F-4D97-AF65-F5344CB8AC3E}">
        <p14:creationId xmlns:p14="http://schemas.microsoft.com/office/powerpoint/2010/main" val="1112722405"/>
      </p:ext>
    </p:extLst>
  </p:cSld>
  <p:clrMap bg1="lt1" tx1="dk1" bg2="lt2" tx2="dk2" accent1="accent1" accent2="accent2" accent3="accent3" accent4="accent4" accent5="accent5" accent6="accent6" hlink="hlink" folHlink="folHlink"/>
  <p:sldLayoutIdLst>
    <p:sldLayoutId id="2147485199"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Lst>
  <p:hf sldNum="0" hdr="0" ftr="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1422400"/>
            <a:ext cx="9147175" cy="5435600"/>
            <a:chOff x="0" y="896"/>
            <a:chExt cx="5762" cy="3424"/>
          </a:xfrm>
        </p:grpSpPr>
        <p:grpSp>
          <p:nvGrpSpPr>
            <p:cNvPr id="286728" name="Group 3"/>
            <p:cNvGrpSpPr>
              <a:grpSpLocks/>
            </p:cNvGrpSpPr>
            <p:nvPr userDrawn="1"/>
          </p:nvGrpSpPr>
          <p:grpSpPr bwMode="auto">
            <a:xfrm>
              <a:off x="20" y="896"/>
              <a:ext cx="5742" cy="3424"/>
              <a:chOff x="20" y="896"/>
              <a:chExt cx="5742" cy="3424"/>
            </a:xfrm>
          </p:grpSpPr>
          <p:sp>
            <p:nvSpPr>
              <p:cNvPr id="28686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grpSp>
          <p:nvGrpSpPr>
            <p:cNvPr id="286729" name="Group 17"/>
            <p:cNvGrpSpPr>
              <a:grpSpLocks/>
            </p:cNvGrpSpPr>
            <p:nvPr userDrawn="1"/>
          </p:nvGrpSpPr>
          <p:grpSpPr bwMode="auto">
            <a:xfrm>
              <a:off x="0" y="2291"/>
              <a:ext cx="1385" cy="1702"/>
              <a:chOff x="0" y="2291"/>
              <a:chExt cx="1385" cy="1702"/>
            </a:xfrm>
          </p:grpSpPr>
          <p:sp>
            <p:nvSpPr>
              <p:cNvPr id="28673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3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3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3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3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3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3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3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3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3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4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4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4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4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4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4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4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4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4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4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5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5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5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5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5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5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5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5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5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5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6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6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6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6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6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6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6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6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6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6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7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7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7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7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7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7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7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7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7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7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8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8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8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8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8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8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8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8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8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8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9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9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9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9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79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9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9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9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9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79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0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0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0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0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0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0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0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0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0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0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1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1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1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1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1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1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1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1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1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1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2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2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2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2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2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2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2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2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2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2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3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3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3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3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3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3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3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3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3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3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4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4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4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4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4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4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4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4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4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4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5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6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686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latin typeface="Arial" panose="020B0604020202020204" pitchFamily="34" charset="0"/>
              </a:defRPr>
            </a:lvl1pPr>
          </a:lstStyle>
          <a:p>
            <a:pPr>
              <a:defRPr/>
            </a:pPr>
            <a:fld id="{B9CEF7B2-2296-5147-9432-6975C83CF773}" type="slidenum">
              <a:rPr lang="en-US" smtClean="0"/>
              <a:pPr>
                <a:defRPr/>
              </a:pPr>
              <a:t>‹#›</a:t>
            </a:fld>
            <a:endParaRPr lang="en-US" dirty="0"/>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044534"/>
      </p:ext>
    </p:extLst>
  </p:cSld>
  <p:clrMap bg1="dk2" tx1="lt1" bg2="dk1" tx2="lt2" accent1="accent1" accent2="accent2" accent3="accent3" accent4="accent4" accent5="accent5" accent6="accent6" hlink="hlink" folHlink="folHlink"/>
  <p:sldLayoutIdLst>
    <p:sldLayoutId id="214748521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latin typeface="Arial" panose="020B0604020202020204" pitchFamily="34" charset="0"/>
              </a:defRPr>
            </a:lvl1pPr>
          </a:lstStyle>
          <a:p>
            <a:pPr>
              <a:defRPr/>
            </a:pPr>
            <a:fld id="{FFCC9FE3-1B9F-1B4E-9408-948F107B57D6}" type="slidenum">
              <a:rPr lang="en-US" smtClean="0"/>
              <a:pPr>
                <a:defRPr/>
              </a:pPr>
              <a:t>‹#›</a:t>
            </a:fld>
            <a:endParaRPr lang="en-US" dirty="0"/>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782693"/>
      </p:ext>
    </p:extLst>
  </p:cSld>
  <p:clrMap bg1="dk2" tx1="lt1" bg2="dk1" tx2="lt2" accent1="accent1" accent2="accent2" accent3="accent3" accent4="accent4" accent5="accent5" accent6="accent6" hlink="hlink" folHlink="folHlink"/>
  <p:sldLayoutIdLst>
    <p:sldLayoutId id="2147485213" r:id="rId1"/>
    <p:sldLayoutId id="2147485214" r:id="rId2"/>
    <p:sldLayoutId id="2147485215" r:id="rId3"/>
    <p:sldLayoutId id="2147485216" r:id="rId4"/>
    <p:sldLayoutId id="2147485217" r:id="rId5"/>
    <p:sldLayoutId id="2147485218" r:id="rId6"/>
    <p:sldLayoutId id="2147485219" r:id="rId7"/>
    <p:sldLayoutId id="2147485220" r:id="rId8"/>
    <p:sldLayoutId id="2147485221" r:id="rId9"/>
    <p:sldLayoutId id="2147485222" r:id="rId10"/>
    <p:sldLayoutId id="214748522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9938" name="Group 4"/>
          <p:cNvGrpSpPr>
            <a:grpSpLocks/>
          </p:cNvGrpSpPr>
          <p:nvPr/>
        </p:nvGrpSpPr>
        <p:grpSpPr bwMode="auto">
          <a:xfrm>
            <a:off x="0" y="0"/>
            <a:ext cx="9145588" cy="6845300"/>
            <a:chOff x="0" y="0"/>
            <a:chExt cx="5761" cy="4312"/>
          </a:xfrm>
        </p:grpSpPr>
        <p:sp>
          <p:nvSpPr>
            <p:cNvPr id="39941"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000" b="1" i="0" dirty="0">
                <a:solidFill>
                  <a:srgbClr val="FFFFFF"/>
                </a:solidFill>
                <a:latin typeface="Arial" panose="020B0604020202020204" pitchFamily="34" charset="0"/>
                <a:ea typeface="新細明體" charset="0"/>
                <a:cs typeface="新細明體" charset="0"/>
              </a:endParaRPr>
            </a:p>
          </p:txBody>
        </p:sp>
        <p:sp useBgFill="1">
          <p:nvSpPr>
            <p:cNvPr id="39942"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sp>
        <p:nvSpPr>
          <p:cNvPr id="3993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TW" dirty="0"/>
              <a:t>Click to edit Master title style</a:t>
            </a:r>
          </a:p>
        </p:txBody>
      </p:sp>
      <p:sp>
        <p:nvSpPr>
          <p:cNvPr id="3994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extLst>
      <p:ext uri="{BB962C8B-B14F-4D97-AF65-F5344CB8AC3E}">
        <p14:creationId xmlns:p14="http://schemas.microsoft.com/office/powerpoint/2010/main" val="252590333"/>
      </p:ext>
    </p:extLst>
  </p:cSld>
  <p:clrMap bg1="dk2" tx1="lt1" bg2="dk1" tx2="lt2" accent1="accent1" accent2="accent2" accent3="accent3" accent4="accent4" accent5="accent5" accent6="accent6" hlink="hlink" folHlink="folHlink"/>
  <p:sldLayoutIdLst>
    <p:sldLayoutId id="2147485225" r:id="rId1"/>
    <p:sldLayoutId id="2147485226" r:id="rId2"/>
    <p:sldLayoutId id="2147485227" r:id="rId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0962" name="Group 1026"/>
          <p:cNvGrpSpPr>
            <a:grpSpLocks/>
          </p:cNvGrpSpPr>
          <p:nvPr/>
        </p:nvGrpSpPr>
        <p:grpSpPr bwMode="auto">
          <a:xfrm>
            <a:off x="0" y="0"/>
            <a:ext cx="9145588" cy="6845300"/>
            <a:chOff x="0" y="0"/>
            <a:chExt cx="5761" cy="4312"/>
          </a:xfrm>
        </p:grpSpPr>
        <p:sp>
          <p:nvSpPr>
            <p:cNvPr id="40965"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1800" b="1" i="0" dirty="0">
                <a:solidFill>
                  <a:srgbClr val="FFFFFF"/>
                </a:solidFill>
                <a:latin typeface="Arial" panose="020B0604020202020204" pitchFamily="34" charset="0"/>
              </a:endParaRPr>
            </a:p>
          </p:txBody>
        </p:sp>
        <p:sp useBgFill="1">
          <p:nvSpPr>
            <p:cNvPr id="40966"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sp>
        <p:nvSpPr>
          <p:cNvPr id="40963"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CN" dirty="0"/>
              <a:t>Click to edit Master title style</a:t>
            </a:r>
          </a:p>
        </p:txBody>
      </p:sp>
      <p:sp>
        <p:nvSpPr>
          <p:cNvPr id="40964"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Tree>
    <p:extLst>
      <p:ext uri="{BB962C8B-B14F-4D97-AF65-F5344CB8AC3E}">
        <p14:creationId xmlns:p14="http://schemas.microsoft.com/office/powerpoint/2010/main" val="2895471416"/>
      </p:ext>
    </p:extLst>
  </p:cSld>
  <p:clrMap bg1="dk2" tx1="lt1" bg2="dk1" tx2="lt2" accent1="accent1" accent2="accent2" accent3="accent3" accent4="accent4" accent5="accent5" accent6="accent6" hlink="hlink" folHlink="folHlink"/>
  <p:sldLayoutIdLst>
    <p:sldLayoutId id="2147485229" r:id="rId1"/>
    <p:sldLayoutId id="2147485230" r:id="rId2"/>
    <p:sldLayoutId id="2147485231" r:id="rId3"/>
    <p:sldLayoutId id="2147485232" r:id="rId4"/>
    <p:sldLayoutId id="2147485233" r:id="rId5"/>
    <p:sldLayoutId id="2147485234" r:id="rId6"/>
    <p:sldLayoutId id="2147485235" r:id="rId7"/>
    <p:sldLayoutId id="2147485236" r:id="rId8"/>
    <p:sldLayoutId id="2147485237" r:id="rId9"/>
    <p:sldLayoutId id="2147485238" r:id="rId10"/>
    <p:sldLayoutId id="2147485239" r:id="rId11"/>
    <p:sldLayoutId id="2147485240"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cs typeface="+mn-cs"/>
              </a:defRPr>
            </a:lvl1pPr>
          </a:lstStyle>
          <a:p>
            <a:fld id="{8BA6D373-8BE0-3D42-BAFE-1BEA5E1A247A}" type="datetimeFigureOut">
              <a:rPr lang="en-US" smtClean="0">
                <a:solidFill>
                  <a:srgbClr val="000000"/>
                </a:solidFill>
              </a:rPr>
              <a:pPr/>
              <a:t>3/16/26</a:t>
            </a:fld>
            <a:endParaRPr lang="en-US" dirty="0">
              <a:solidFill>
                <a:srgbClr val="000000"/>
              </a:solidFill>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cs typeface="+mn-cs"/>
              </a:defRPr>
            </a:lvl1pPr>
          </a:lstStyle>
          <a:p>
            <a:endParaRPr lang="en-US" dirty="0">
              <a:solidFill>
                <a:srgbClr val="000000"/>
              </a:solidFill>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cs typeface="+mn-cs"/>
              </a:defRPr>
            </a:lvl1pPr>
          </a:lstStyle>
          <a:p>
            <a:fld id="{44304AD0-CBFA-C841-AA24-4A7DABF4A14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62539466"/>
      </p:ext>
    </p:extLst>
  </p:cSld>
  <p:clrMap bg1="lt1" tx1="dk1" bg2="lt2" tx2="dk2" accent1="accent1" accent2="accent2" accent3="accent3" accent4="accent4" accent5="accent5" accent6="accent6" hlink="hlink" folHlink="folHlink"/>
  <p:sldLayoutIdLst>
    <p:sldLayoutId id="2147485244" r:id="rId1"/>
    <p:sldLayoutId id="2147485245" r:id="rId2"/>
    <p:sldLayoutId id="2147485246" r:id="rId3"/>
    <p:sldLayoutId id="2147485247" r:id="rId4"/>
    <p:sldLayoutId id="2147485248" r:id="rId5"/>
    <p:sldLayoutId id="2147485249" r:id="rId6"/>
    <p:sldLayoutId id="2147485250" r:id="rId7"/>
    <p:sldLayoutId id="2147485251" r:id="rId8"/>
    <p:sldLayoutId id="2147485252" r:id="rId9"/>
    <p:sldLayoutId id="2147485253" r:id="rId10"/>
    <p:sldLayoutId id="2147485254" r:id="rId11"/>
  </p:sldLayoutIdLst>
  <p:txStyles>
    <p:titleStyle>
      <a:lvl1pPr algn="ctr" rtl="0" fontAlgn="base">
        <a:spcBef>
          <a:spcPct val="0"/>
        </a:spcBef>
        <a:spcAft>
          <a:spcPct val="0"/>
        </a:spcAft>
        <a:defRPr sz="4400" b="1" i="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fontAlgn="base">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fontAlgn="base">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fontAlgn="base">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57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5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245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245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b" anchorCtr="0" compatLnSpc="1">
            <a:prstTxWarp prst="textNoShape">
              <a:avLst/>
            </a:prstTxWarp>
          </a:bodyPr>
          <a:lstStyle>
            <a:lvl1pPr algn="r" eaLnBrk="1" hangingPunct="1">
              <a:defRPr sz="1400" b="1" i="0">
                <a:latin typeface="Arial" panose="020B0604020202020204" pitchFamily="34" charset="0"/>
              </a:defRPr>
            </a:lvl1pPr>
          </a:lstStyle>
          <a:p>
            <a:pPr>
              <a:defRPr/>
            </a:pPr>
            <a:fld id="{B51759D7-C7DC-E242-BD94-C96859B60421}"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4989"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Lst>
  <p:hf sldNum="0" hdr="0"/>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Font typeface="Arial" charset="0"/>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1959934"/>
      </p:ext>
    </p:extLst>
  </p:cSld>
  <p:clrMap bg1="lt1" tx1="dk1" bg2="lt2" tx2="dk2" accent1="accent1" accent2="accent2" accent3="accent3" accent4="accent4" accent5="accent5" accent6="accent6" hlink="hlink" folHlink="folHlink"/>
  <p:sldLayoutIdLst>
    <p:sldLayoutId id="2147485256" r:id="rId1"/>
    <p:sldLayoutId id="2147485257" r:id="rId2"/>
    <p:sldLayoutId id="2147485258" r:id="rId3"/>
    <p:sldLayoutId id="2147485259" r:id="rId4"/>
    <p:sldLayoutId id="2147485260" r:id="rId5"/>
    <p:sldLayoutId id="2147485261" r:id="rId6"/>
    <p:sldLayoutId id="2147485262" r:id="rId7"/>
    <p:sldLayoutId id="2147485263" r:id="rId8"/>
    <p:sldLayoutId id="2147485264" r:id="rId9"/>
    <p:sldLayoutId id="2147485265" r:id="rId10"/>
    <p:sldLayoutId id="2147485266" r:id="rId11"/>
    <p:sldLayoutId id="2147485267"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553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0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C60FCCD-D45C-9548-9AB0-442B4FC364A5}"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74597178"/>
      </p:ext>
    </p:extLst>
  </p:cSld>
  <p:clrMap bg1="lt1" tx1="dk1" bg2="lt2" tx2="dk2" accent1="accent1" accent2="accent2" accent3="accent3" accent4="accent4" accent5="accent5" accent6="accent6" hlink="hlink" folHlink="folHlink"/>
  <p:sldLayoutIdLst>
    <p:sldLayoutId id="2147485269" r:id="rId1"/>
    <p:sldLayoutId id="2147485270" r:id="rId2"/>
    <p:sldLayoutId id="2147485271" r:id="rId3"/>
    <p:sldLayoutId id="2147485272" r:id="rId4"/>
    <p:sldLayoutId id="2147485273" r:id="rId5"/>
    <p:sldLayoutId id="2147485274" r:id="rId6"/>
    <p:sldLayoutId id="2147485275" r:id="rId7"/>
    <p:sldLayoutId id="2147485276" r:id="rId8"/>
    <p:sldLayoutId id="2147485277" r:id="rId9"/>
    <p:sldLayoutId id="2147485278" r:id="rId10"/>
    <p:sldLayoutId id="2147485279" r:id="rId11"/>
    <p:sldLayoutId id="2147485280" r:id="rId12"/>
    <p:sldLayoutId id="214748528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517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3517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a:defRPr/>
            </a:pPr>
            <a:fld id="{86B9116C-0AFD-7A47-BFB9-314F84208CA0}" type="slidenum">
              <a:rPr lang="en-GB"/>
              <a:pPr>
                <a:defRPr/>
              </a:pPr>
              <a:t>‹#›</a:t>
            </a:fld>
            <a:endParaRPr lang="en-GB"/>
          </a:p>
        </p:txBody>
      </p:sp>
    </p:spTree>
    <p:extLst>
      <p:ext uri="{BB962C8B-B14F-4D97-AF65-F5344CB8AC3E}">
        <p14:creationId xmlns:p14="http://schemas.microsoft.com/office/powerpoint/2010/main" val="819550868"/>
      </p:ext>
    </p:extLst>
  </p:cSld>
  <p:clrMap bg1="lt1" tx1="dk1" bg2="lt2" tx2="dk2" accent1="accent1" accent2="accent2" accent3="accent3" accent4="accent4" accent5="accent5" accent6="accent6" hlink="hlink" folHlink="folHlink"/>
  <p:sldLayoutIdLst>
    <p:sldLayoutId id="2147485283" r:id="rId1"/>
    <p:sldLayoutId id="2147485284" r:id="rId2"/>
    <p:sldLayoutId id="2147485285" r:id="rId3"/>
    <p:sldLayoutId id="2147485286" r:id="rId4"/>
    <p:sldLayoutId id="2147485287" r:id="rId5"/>
    <p:sldLayoutId id="2147485288" r:id="rId6"/>
    <p:sldLayoutId id="2147485289" r:id="rId7"/>
    <p:sldLayoutId id="2147485290" r:id="rId8"/>
    <p:sldLayoutId id="2147485291" r:id="rId9"/>
    <p:sldLayoutId id="2147485292" r:id="rId10"/>
    <p:sldLayoutId id="2147485293"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1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8CC228F0-780B-414E-867F-FBE90072D323}" type="slidenum">
              <a:rPr lang="en-US"/>
              <a:pPr>
                <a:defRPr/>
              </a:pPr>
              <a:t>‹#›</a:t>
            </a:fld>
            <a:endParaRPr lang="en-US"/>
          </a:p>
        </p:txBody>
      </p:sp>
    </p:spTree>
    <p:extLst>
      <p:ext uri="{BB962C8B-B14F-4D97-AF65-F5344CB8AC3E}">
        <p14:creationId xmlns:p14="http://schemas.microsoft.com/office/powerpoint/2010/main" val="2653414053"/>
      </p:ext>
    </p:extLst>
  </p:cSld>
  <p:clrMap bg1="lt1" tx1="dk1" bg2="lt2" tx2="dk2" accent1="accent1" accent2="accent2" accent3="accent3" accent4="accent4" accent5="accent5" accent6="accent6" hlink="hlink" folHlink="folHlink"/>
  <p:sldLayoutIdLst>
    <p:sldLayoutId id="2147485295" r:id="rId1"/>
    <p:sldLayoutId id="2147485296" r:id="rId2"/>
    <p:sldLayoutId id="2147485297" r:id="rId3"/>
    <p:sldLayoutId id="2147485298" r:id="rId4"/>
    <p:sldLayoutId id="2147485299" r:id="rId5"/>
    <p:sldLayoutId id="2147485300" r:id="rId6"/>
    <p:sldLayoutId id="2147485301" r:id="rId7"/>
    <p:sldLayoutId id="2147485302" r:id="rId8"/>
    <p:sldLayoutId id="2147485303" r:id="rId9"/>
    <p:sldLayoutId id="2147485304" r:id="rId10"/>
    <p:sldLayoutId id="2147485305" r:id="rId11"/>
    <p:sldLayoutId id="2147485306" r:id="rId12"/>
    <p:sldLayoutId id="2147485307" r:id="rId13"/>
  </p:sldLayoutIdLst>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A5BF60FE-81BF-7E49-9546-FCFC7EE29D3A}" type="slidenum">
              <a:rPr lang="en-GB"/>
              <a:pPr defTabSz="449263" eaLnBrk="1" hangingPunct="1">
                <a:defRPr/>
              </a:pPr>
              <a:t>‹#›</a:t>
            </a:fld>
            <a:endParaRPr lang="en-GB"/>
          </a:p>
        </p:txBody>
      </p:sp>
    </p:spTree>
    <p:extLst>
      <p:ext uri="{BB962C8B-B14F-4D97-AF65-F5344CB8AC3E}">
        <p14:creationId xmlns:p14="http://schemas.microsoft.com/office/powerpoint/2010/main" val="670057063"/>
      </p:ext>
    </p:extLst>
  </p:cSld>
  <p:clrMap bg1="lt1" tx1="dk1" bg2="lt2" tx2="dk2" accent1="accent1" accent2="accent2" accent3="accent3" accent4="accent4" accent5="accent5" accent6="accent6" hlink="hlink" folHlink="folHlink"/>
  <p:sldLayoutIdLst>
    <p:sldLayoutId id="2147485309" r:id="rId1"/>
    <p:sldLayoutId id="2147485310" r:id="rId2"/>
    <p:sldLayoutId id="2147485311" r:id="rId3"/>
    <p:sldLayoutId id="2147485312" r:id="rId4"/>
    <p:sldLayoutId id="2147485313" r:id="rId5"/>
    <p:sldLayoutId id="2147485314" r:id="rId6"/>
    <p:sldLayoutId id="2147485315" r:id="rId7"/>
    <p:sldLayoutId id="2147485316" r:id="rId8"/>
    <p:sldLayoutId id="2147485317" r:id="rId9"/>
    <p:sldLayoutId id="2147485318" r:id="rId10"/>
    <p:sldLayoutId id="2147485319"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128"/>
                <a:cs typeface="ＭＳ Ｐゴシック" charset="-128"/>
              </a:defRPr>
            </a:lvl1pPr>
          </a:lstStyle>
          <a:p>
            <a:pPr>
              <a:defRPr/>
            </a:pPr>
            <a:endParaRPr lang="en-US"/>
          </a:p>
        </p:txBody>
      </p:sp>
      <p:sp>
        <p:nvSpPr>
          <p:cNvPr id="71685" name="Rectangle 5"/>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128"/>
                <a:cs typeface="ＭＳ Ｐゴシック" charset="-128"/>
              </a:defRPr>
            </a:lvl1pPr>
          </a:lstStyle>
          <a:p>
            <a:pPr>
              <a:defRPr/>
            </a:pPr>
            <a:endParaRPr lang="en-US"/>
          </a:p>
        </p:txBody>
      </p:sp>
      <p:sp>
        <p:nvSpPr>
          <p:cNvPr id="71686"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801FD391-A3B4-0548-9D83-26F83EEF0050}" type="slidenum">
              <a:rPr lang="en-US"/>
              <a:pPr>
                <a:defRPr/>
              </a:pPr>
              <a:t>‹#›</a:t>
            </a:fld>
            <a:endParaRPr lang="en-US"/>
          </a:p>
        </p:txBody>
      </p:sp>
    </p:spTree>
    <p:extLst>
      <p:ext uri="{BB962C8B-B14F-4D97-AF65-F5344CB8AC3E}">
        <p14:creationId xmlns:p14="http://schemas.microsoft.com/office/powerpoint/2010/main" val="4001034663"/>
      </p:ext>
    </p:extLst>
  </p:cSld>
  <p:clrMap bg1="lt1" tx1="dk1" bg2="lt2" tx2="dk2" accent1="accent1" accent2="accent2" accent3="accent3" accent4="accent4" accent5="accent5" accent6="accent6" hlink="hlink" folHlink="folHlink"/>
  <p:sldLayoutIdLst>
    <p:sldLayoutId id="2147485321" r:id="rId1"/>
    <p:sldLayoutId id="2147485322" r:id="rId2"/>
    <p:sldLayoutId id="2147485323" r:id="rId3"/>
    <p:sldLayoutId id="2147485324" r:id="rId4"/>
    <p:sldLayoutId id="2147485325" r:id="rId5"/>
    <p:sldLayoutId id="2147485326" r:id="rId6"/>
    <p:sldLayoutId id="2147485327" r:id="rId7"/>
    <p:sldLayoutId id="2147485328" r:id="rId8"/>
    <p:sldLayoutId id="2147485329" r:id="rId9"/>
    <p:sldLayoutId id="2147485330" r:id="rId10"/>
    <p:sldLayoutId id="214748533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charset="0"/>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rebuchet MS" charset="0"/>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rebuchet MS" charset="0"/>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rebuchet MS" charset="0"/>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rebuchet MS" charset="0"/>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rebuchet MS" charset="0"/>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rebuchet MS" charset="0"/>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rebuchet MS"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2227338312"/>
      </p:ext>
    </p:extLst>
  </p:cSld>
  <p:clrMap bg1="lt1" tx1="dk1" bg2="lt2" tx2="dk2" accent1="accent1" accent2="accent2" accent3="accent3" accent4="accent4" accent5="accent5" accent6="accent6" hlink="hlink" folHlink="folHlink"/>
  <p:sldLayoutIdLst>
    <p:sldLayoutId id="2147485333" r:id="rId1"/>
    <p:sldLayoutId id="2147485334" r:id="rId2"/>
    <p:sldLayoutId id="2147485335" r:id="rId3"/>
    <p:sldLayoutId id="2147485336" r:id="rId4"/>
    <p:sldLayoutId id="2147485337" r:id="rId5"/>
    <p:sldLayoutId id="2147485338" r:id="rId6"/>
    <p:sldLayoutId id="2147485339" r:id="rId7"/>
    <p:sldLayoutId id="2147485340" r:id="rId8"/>
    <p:sldLayoutId id="2147485341" r:id="rId9"/>
    <p:sldLayoutId id="2147485342" r:id="rId10"/>
    <p:sldLayoutId id="21474853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1771072"/>
      </p:ext>
    </p:extLst>
  </p:cSld>
  <p:clrMap bg1="dk2" tx1="lt1" bg2="dk1" tx2="lt2" accent1="accent1" accent2="accent2" accent3="accent3" accent4="accent4" accent5="accent5" accent6="accent6" hlink="hlink" folHlink="folHlink"/>
  <p:sldLayoutIdLst>
    <p:sldLayoutId id="2147485345"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46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1946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1946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9DE1D647-F50D-C54D-AFAE-594342D524D9}"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2F736E5-9E85-D742-BBF2-4FA92AE9E2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 id="2147484944" r:id="rId12"/>
    <p:sldLayoutId id="214748494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58F9FCF8-5B21-3C4E-B8B4-B33CB21F488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 id="2147484953" r:id="rId8"/>
    <p:sldLayoutId id="2147484954" r:id="rId9"/>
    <p:sldLayoutId id="2147484955" r:id="rId10"/>
    <p:sldLayoutId id="214748495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F3180758-3820-2544-A8C4-1510ADC4E93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990" r:id="rId1"/>
    <p:sldLayoutId id="2147484991" r:id="rId2"/>
    <p:sldLayoutId id="2147484992" r:id="rId3"/>
    <p:sldLayoutId id="2147484993" r:id="rId4"/>
    <p:sldLayoutId id="2147484994" r:id="rId5"/>
    <p:sldLayoutId id="2147484995" r:id="rId6"/>
    <p:sldLayoutId id="2147484996" r:id="rId7"/>
    <p:sldLayoutId id="2147484997" r:id="rId8"/>
    <p:sldLayoutId id="2147484998" r:id="rId9"/>
    <p:sldLayoutId id="2147484999" r:id="rId10"/>
    <p:sldLayoutId id="214748500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46A8AE46-A1C8-DC43-AB27-BCD4F68B84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57" r:id="rId1"/>
    <p:sldLayoutId id="2147484958" r:id="rId2"/>
    <p:sldLayoutId id="2147484959" r:id="rId3"/>
    <p:sldLayoutId id="2147484960" r:id="rId4"/>
    <p:sldLayoutId id="2147484961" r:id="rId5"/>
    <p:sldLayoutId id="2147484962" r:id="rId6"/>
    <p:sldLayoutId id="2147484963" r:id="rId7"/>
    <p:sldLayoutId id="2147484964" r:id="rId8"/>
    <p:sldLayoutId id="2147484965" r:id="rId9"/>
    <p:sldLayoutId id="2147484966" r:id="rId10"/>
    <p:sldLayoutId id="2147484967" r:id="rId11"/>
    <p:sldLayoutId id="2147484968" r:id="rId12"/>
    <p:sldLayoutId id="214748496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157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宋体" charset="-122"/>
                <a:cs typeface="宋体"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宋体" charset="-122"/>
                <a:cs typeface="宋体"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ea typeface="宋体" charset="0"/>
                <a:cs typeface="宋体" charset="0"/>
              </a:defRPr>
            </a:lvl1pPr>
          </a:lstStyle>
          <a:p>
            <a:fld id="{485F15B3-B62D-9046-AC0C-E8B195FF79C9}"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4970"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78.xml"/><Relationship Id="rId4" Type="http://schemas.openxmlformats.org/officeDocument/2006/relationships/image" Target="../media/image18.jpeg"/></Relationships>
</file>

<file path=ppt/slides/_rels/slide10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5.xml"/><Relationship Id="rId1" Type="http://schemas.openxmlformats.org/officeDocument/2006/relationships/slideLayout" Target="../slideLayouts/slideLayout35.xml"/></Relationships>
</file>

<file path=ppt/slides/_rels/slide10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6.xml"/><Relationship Id="rId1" Type="http://schemas.openxmlformats.org/officeDocument/2006/relationships/slideLayout" Target="../slideLayouts/slideLayout45.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12.xml"/><Relationship Id="rId1" Type="http://schemas.openxmlformats.org/officeDocument/2006/relationships/themeOverride" Target="../theme/themeOverride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7.xml"/><Relationship Id="rId1" Type="http://schemas.openxmlformats.org/officeDocument/2006/relationships/slideLayout" Target="../slideLayouts/slideLayout75.xml"/><Relationship Id="rId4" Type="http://schemas.openxmlformats.org/officeDocument/2006/relationships/image" Target="../media/image124.jpeg"/></Relationships>
</file>

<file path=ppt/slides/_rels/slide10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8.xml"/><Relationship Id="rId1" Type="http://schemas.openxmlformats.org/officeDocument/2006/relationships/slideLayout" Target="../slideLayouts/slideLayout75.xml"/><Relationship Id="rId4" Type="http://schemas.openxmlformats.org/officeDocument/2006/relationships/image" Target="../media/image125.png"/></Relationships>
</file>

<file path=ppt/slides/_rels/slide10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59.xml"/></Relationships>
</file>

<file path=ppt/slides/_rels/slide10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9.xml"/><Relationship Id="rId1" Type="http://schemas.openxmlformats.org/officeDocument/2006/relationships/slideLayout" Target="../slideLayouts/slideLayout75.xml"/><Relationship Id="rId4" Type="http://schemas.openxmlformats.org/officeDocument/2006/relationships/image" Target="../media/image128.jpeg"/></Relationships>
</file>

<file path=ppt/slides/_rels/slide10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0.xml"/><Relationship Id="rId1" Type="http://schemas.openxmlformats.org/officeDocument/2006/relationships/slideLayout" Target="../slideLayouts/slideLayout75.xml"/><Relationship Id="rId4" Type="http://schemas.openxmlformats.org/officeDocument/2006/relationships/image" Target="../media/image130.jpeg"/></Relationships>
</file>

<file path=ppt/slides/_rels/slide10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1.xml"/><Relationship Id="rId1" Type="http://schemas.openxmlformats.org/officeDocument/2006/relationships/slideLayout" Target="../slideLayouts/slideLayout75.xml"/><Relationship Id="rId4" Type="http://schemas.openxmlformats.org/officeDocument/2006/relationships/image" Target="../media/image132.jpeg"/></Relationships>
</file>

<file path=ppt/slides/_rels/slide10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2.xml"/><Relationship Id="rId1" Type="http://schemas.openxmlformats.org/officeDocument/2006/relationships/slideLayout" Target="../slideLayouts/slideLayout75.xml"/><Relationship Id="rId4" Type="http://schemas.openxmlformats.org/officeDocument/2006/relationships/image" Target="../media/image134.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05.xml"/></Relationships>
</file>

<file path=ppt/slides/_rels/slide11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3.xml"/><Relationship Id="rId1" Type="http://schemas.openxmlformats.org/officeDocument/2006/relationships/slideLayout" Target="../slideLayouts/slideLayout75.xml"/></Relationships>
</file>

<file path=ppt/slides/_rels/slide11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4.xml"/><Relationship Id="rId1" Type="http://schemas.openxmlformats.org/officeDocument/2006/relationships/slideLayout" Target="../slideLayouts/slideLayout118.xml"/></Relationships>
</file>

<file path=ppt/slides/_rels/slide11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5.xml"/><Relationship Id="rId1" Type="http://schemas.openxmlformats.org/officeDocument/2006/relationships/slideLayout" Target="../slideLayouts/slideLayout75.xml"/></Relationships>
</file>

<file path=ppt/slides/_rels/slide11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9.xml"/><Relationship Id="rId1" Type="http://schemas.openxmlformats.org/officeDocument/2006/relationships/slideLayout" Target="../slideLayouts/slideLayout105.xml"/></Relationships>
</file>

<file path=ppt/slides/_rels/slide11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0.xml"/><Relationship Id="rId1" Type="http://schemas.openxmlformats.org/officeDocument/2006/relationships/slideLayout" Target="../slideLayouts/slideLayout307.xml"/></Relationships>
</file>

<file path=ppt/slides/_rels/slide11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1.xml"/><Relationship Id="rId1" Type="http://schemas.openxmlformats.org/officeDocument/2006/relationships/slideLayout" Target="../slideLayouts/slideLayout35.xml"/></Relationships>
</file>

<file path=ppt/slides/_rels/slide11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2.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3.xml"/><Relationship Id="rId1" Type="http://schemas.openxmlformats.org/officeDocument/2006/relationships/slideLayout" Target="../slideLayouts/slideLayout118.xml"/></Relationships>
</file>

<file path=ppt/slides/_rels/slide12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4.xml"/><Relationship Id="rId1" Type="http://schemas.openxmlformats.org/officeDocument/2006/relationships/slideLayout" Target="../slideLayouts/slideLayout319.xml"/></Relationships>
</file>

<file path=ppt/slides/_rels/slide12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5.xml"/><Relationship Id="rId1" Type="http://schemas.openxmlformats.org/officeDocument/2006/relationships/slideLayout" Target="../slideLayouts/slideLayout331.xml"/></Relationships>
</file>

<file path=ppt/slides/_rels/slide12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6.xml"/><Relationship Id="rId1" Type="http://schemas.openxmlformats.org/officeDocument/2006/relationships/slideLayout" Target="../slideLayouts/slideLayout118.xml"/></Relationships>
</file>

<file path=ppt/slides/_rels/slide12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7.xml"/><Relationship Id="rId1" Type="http://schemas.openxmlformats.org/officeDocument/2006/relationships/slideLayout" Target="../slideLayouts/slideLayout118.xml"/></Relationships>
</file>

<file path=ppt/slides/_rels/slide12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8.xml"/><Relationship Id="rId1" Type="http://schemas.openxmlformats.org/officeDocument/2006/relationships/slideLayout" Target="../slideLayouts/slideLayout35.xml"/><Relationship Id="rId4" Type="http://schemas.openxmlformats.org/officeDocument/2006/relationships/image" Target="../media/image149.png"/></Relationships>
</file>

<file path=ppt/slides/_rels/slide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9.xml"/><Relationship Id="rId1" Type="http://schemas.openxmlformats.org/officeDocument/2006/relationships/slideLayout" Target="../slideLayouts/slideLayout35.xml"/></Relationships>
</file>

<file path=ppt/slides/_rels/slide12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20.xml"/><Relationship Id="rId1" Type="http://schemas.openxmlformats.org/officeDocument/2006/relationships/slideLayout" Target="../slideLayouts/slideLayout105.xml"/></Relationships>
</file>

<file path=ppt/slides/_rels/slide12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1.xml"/><Relationship Id="rId1" Type="http://schemas.openxmlformats.org/officeDocument/2006/relationships/slideLayout" Target="../slideLayouts/slideLayout105.xml"/></Relationships>
</file>

<file path=ppt/slides/_rels/slide12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2.xml"/><Relationship Id="rId1" Type="http://schemas.openxmlformats.org/officeDocument/2006/relationships/slideLayout" Target="../slideLayouts/slideLayout10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3.xml"/><Relationship Id="rId1" Type="http://schemas.openxmlformats.org/officeDocument/2006/relationships/slideLayout" Target="../slideLayouts/slideLayout105.xml"/></Relationships>
</file>

<file path=ppt/slides/_rels/slide13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4.xml"/><Relationship Id="rId1" Type="http://schemas.openxmlformats.org/officeDocument/2006/relationships/slideLayout" Target="../slideLayouts/slideLayout105.xml"/></Relationships>
</file>

<file path=ppt/slides/_rels/slide13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25.xml"/><Relationship Id="rId1" Type="http://schemas.openxmlformats.org/officeDocument/2006/relationships/slideLayout" Target="../slideLayouts/slideLayout111.xml"/></Relationships>
</file>

<file path=ppt/slides/_rels/slide13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7.xml"/><Relationship Id="rId1" Type="http://schemas.openxmlformats.org/officeDocument/2006/relationships/slideLayout" Target="../slideLayouts/slideLayout35.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110.xml"/><Relationship Id="rId1" Type="http://schemas.openxmlformats.org/officeDocument/2006/relationships/tags" Target="../tags/tag1.xml"/><Relationship Id="rId4" Type="http://schemas.openxmlformats.org/officeDocument/2006/relationships/image" Target="../media/image158.jpeg"/></Relationships>
</file>

<file path=ppt/slides/_rels/slide13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29.xml"/><Relationship Id="rId1" Type="http://schemas.openxmlformats.org/officeDocument/2006/relationships/slideLayout" Target="../slideLayouts/slideLayout40.xml"/></Relationships>
</file>

<file path=ppt/slides/_rels/slide13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30.xml"/><Relationship Id="rId1" Type="http://schemas.openxmlformats.org/officeDocument/2006/relationships/slideLayout" Target="../slideLayouts/slideLayout40.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37.xml"/></Relationships>
</file>

<file path=ppt/slides/_rels/slide13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5.xml"/><Relationship Id="rId4" Type="http://schemas.openxmlformats.org/officeDocument/2006/relationships/image" Target="../media/image21.jpeg"/></Relationships>
</file>

<file path=ppt/slides/_rels/slide14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33.xml"/><Relationship Id="rId1" Type="http://schemas.openxmlformats.org/officeDocument/2006/relationships/slideLayout" Target="../slideLayouts/slideLayout95.xml"/></Relationships>
</file>

<file path=ppt/slides/_rels/slide14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34.xml"/><Relationship Id="rId1" Type="http://schemas.openxmlformats.org/officeDocument/2006/relationships/slideLayout" Target="../slideLayouts/slideLayout118.xml"/></Relationships>
</file>

<file path=ppt/slides/_rels/slide14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35.xml"/><Relationship Id="rId1" Type="http://schemas.openxmlformats.org/officeDocument/2006/relationships/slideLayout" Target="../slideLayouts/slideLayout118.xml"/></Relationships>
</file>

<file path=ppt/slides/_rels/slide14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36.xml"/><Relationship Id="rId1" Type="http://schemas.openxmlformats.org/officeDocument/2006/relationships/slideLayout" Target="../slideLayouts/slideLayout118.xml"/></Relationships>
</file>

<file path=ppt/slides/_rels/slide14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37.xml"/><Relationship Id="rId1" Type="http://schemas.openxmlformats.org/officeDocument/2006/relationships/slideLayout" Target="../slideLayouts/slideLayout119.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172.xml"/><Relationship Id="rId1" Type="http://schemas.openxmlformats.org/officeDocument/2006/relationships/tags" Target="../tags/tag2.xml"/><Relationship Id="rId5" Type="http://schemas.openxmlformats.org/officeDocument/2006/relationships/image" Target="../media/image1750.jpeg"/><Relationship Id="rId4" Type="http://schemas.openxmlformats.org/officeDocument/2006/relationships/image" Target="../media/image158.jpeg"/></Relationships>
</file>

<file path=ppt/slides/_rels/slide1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9.xml"/><Relationship Id="rId1" Type="http://schemas.openxmlformats.org/officeDocument/2006/relationships/slideLayout" Target="../slideLayouts/slideLayout178.xml"/><Relationship Id="rId4" Type="http://schemas.openxmlformats.org/officeDocument/2006/relationships/image" Target="../media/image18.jpeg"/></Relationships>
</file>

<file path=ppt/slides/_rels/slide14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0.xml"/><Relationship Id="rId1" Type="http://schemas.openxmlformats.org/officeDocument/2006/relationships/slideLayout" Target="../slideLayouts/slideLayout11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5.xml"/></Relationships>
</file>

<file path=ppt/slides/_rels/slide14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42.xml"/><Relationship Id="rId1" Type="http://schemas.openxmlformats.org/officeDocument/2006/relationships/slideLayout" Target="../slideLayouts/slideLayout227.xml"/><Relationship Id="rId4" Type="http://schemas.openxmlformats.org/officeDocument/2006/relationships/image" Target="../media/image169.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9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3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39.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39.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3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39.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4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4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46.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4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1.xml"/><Relationship Id="rId1" Type="http://schemas.openxmlformats.org/officeDocument/2006/relationships/themeOverride" Target="../theme/themeOverride1.xml"/><Relationship Id="rId4" Type="http://schemas.openxmlformats.org/officeDocument/2006/relationships/image" Target="../media/image32.e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65.xml"/><Relationship Id="rId1" Type="http://schemas.openxmlformats.org/officeDocument/2006/relationships/themeOverride" Target="../theme/themeOverride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52.xml"/><Relationship Id="rId1" Type="http://schemas.openxmlformats.org/officeDocument/2006/relationships/themeOverride" Target="../theme/themeOverride3.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4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1.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69.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9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45.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9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3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5.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1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18.xml"/><Relationship Id="rId1" Type="http://schemas.openxmlformats.org/officeDocument/2006/relationships/themeOverride" Target="../theme/themeOverride4.xml"/><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193.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7.jpeg"/></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8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8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11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18.xml"/><Relationship Id="rId1" Type="http://schemas.openxmlformats.org/officeDocument/2006/relationships/themeOverride" Target="../theme/themeOverride5.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18.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145.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45.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0.xml"/><Relationship Id="rId1" Type="http://schemas.openxmlformats.org/officeDocument/2006/relationships/slideLayout" Target="../slideLayouts/slideLayout145.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118.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75.xml"/><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75.xml"/><Relationship Id="rId4" Type="http://schemas.openxmlformats.org/officeDocument/2006/relationships/image" Target="../media/image66.jpe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6.xml"/><Relationship Id="rId1" Type="http://schemas.openxmlformats.org/officeDocument/2006/relationships/slideLayout" Target="../slideLayouts/slideLayout11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05.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118.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75.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9.xml"/><Relationship Id="rId1" Type="http://schemas.openxmlformats.org/officeDocument/2006/relationships/slideLayout" Target="../slideLayouts/slideLayout118.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193.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193.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118.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123.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4.xml"/><Relationship Id="rId1" Type="http://schemas.openxmlformats.org/officeDocument/2006/relationships/slideLayout" Target="../slideLayouts/slideLayout123.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5.xml"/><Relationship Id="rId1" Type="http://schemas.openxmlformats.org/officeDocument/2006/relationships/slideLayout" Target="../slideLayouts/slideLayout123.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6.xml"/><Relationship Id="rId1" Type="http://schemas.openxmlformats.org/officeDocument/2006/relationships/slideLayout" Target="../slideLayouts/slideLayout75.xml"/><Relationship Id="rId4" Type="http://schemas.openxmlformats.org/officeDocument/2006/relationships/image" Target="../media/image77.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5.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80.jpeg"/><Relationship Id="rId1" Type="http://schemas.openxmlformats.org/officeDocument/2006/relationships/slideLayout" Target="../slideLayouts/slideLayout191.xml"/><Relationship Id="rId4" Type="http://schemas.openxmlformats.org/officeDocument/2006/relationships/image" Target="../media/image81.emf"/></Relationships>
</file>

<file path=ppt/slides/_rels/slide7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9.xml"/><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1.xml"/><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118.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3.xml"/><Relationship Id="rId1" Type="http://schemas.openxmlformats.org/officeDocument/2006/relationships/slideLayout" Target="../slideLayouts/slideLayout11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18.xml"/><Relationship Id="rId1" Type="http://schemas.openxmlformats.org/officeDocument/2006/relationships/themeOverride" Target="../theme/themeOverride6.xml"/><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05.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118.xml"/><Relationship Id="rId4" Type="http://schemas.openxmlformats.org/officeDocument/2006/relationships/image" Target="../media/image89.png"/></Relationships>
</file>

<file path=ppt/slides/_rels/slide8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7.xml"/><Relationship Id="rId1" Type="http://schemas.openxmlformats.org/officeDocument/2006/relationships/slideLayout" Target="../slideLayouts/slideLayout75.xml"/><Relationship Id="rId4" Type="http://schemas.openxmlformats.org/officeDocument/2006/relationships/image" Target="../media/image77.jpeg"/></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8.xml"/><Relationship Id="rId1" Type="http://schemas.openxmlformats.org/officeDocument/2006/relationships/slideLayout" Target="../slideLayouts/slideLayout156.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9.xml"/><Relationship Id="rId1" Type="http://schemas.openxmlformats.org/officeDocument/2006/relationships/slideLayout" Target="../slideLayouts/slideLayout118.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0.xml"/><Relationship Id="rId1" Type="http://schemas.openxmlformats.org/officeDocument/2006/relationships/slideLayout" Target="../slideLayouts/slideLayout118.xml"/></Relationships>
</file>

<file path=ppt/slides/_rels/slide8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1.xml"/><Relationship Id="rId1" Type="http://schemas.openxmlformats.org/officeDocument/2006/relationships/slideLayout" Target="../slideLayouts/slideLayout94.xml"/></Relationships>
</file>

<file path=ppt/slides/_rels/slide8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2.xml"/><Relationship Id="rId1" Type="http://schemas.openxmlformats.org/officeDocument/2006/relationships/slideLayout" Target="../slideLayouts/slideLayout94.xml"/></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3.xml"/><Relationship Id="rId1" Type="http://schemas.openxmlformats.org/officeDocument/2006/relationships/slideLayout" Target="../slideLayouts/slideLayout94.xml"/></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4.xml"/><Relationship Id="rId1" Type="http://schemas.openxmlformats.org/officeDocument/2006/relationships/slideLayout" Target="../slideLayouts/slideLayout118.xml"/></Relationships>
</file>

<file path=ppt/slides/_rels/slide8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5.xml"/><Relationship Id="rId1" Type="http://schemas.openxmlformats.org/officeDocument/2006/relationships/slideLayout" Target="../slideLayouts/slideLayout75.xml"/><Relationship Id="rId4" Type="http://schemas.openxmlformats.org/officeDocument/2006/relationships/image" Target="../media/image97.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05.xml"/></Relationships>
</file>

<file path=ppt/slides/_rels/slide9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6.xml"/><Relationship Id="rId1" Type="http://schemas.openxmlformats.org/officeDocument/2006/relationships/slideLayout" Target="../slideLayouts/slideLayout45.xml"/></Relationships>
</file>

<file path=ppt/slides/_rels/slide9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7.xml"/><Relationship Id="rId1" Type="http://schemas.openxmlformats.org/officeDocument/2006/relationships/slideLayout" Target="../slideLayouts/slideLayout75.xml"/><Relationship Id="rId4" Type="http://schemas.openxmlformats.org/officeDocument/2006/relationships/image" Target="../media/image100.jpeg"/></Relationships>
</file>

<file path=ppt/slides/_rels/slide9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9.xml"/></Relationships>
</file>

<file path=ppt/slides/_rels/slide93.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12.jpeg"/><Relationship Id="rId3" Type="http://schemas.openxmlformats.org/officeDocument/2006/relationships/image" Target="../media/image102.jpeg"/><Relationship Id="rId7" Type="http://schemas.openxmlformats.org/officeDocument/2006/relationships/image" Target="../media/image106.jpeg"/><Relationship Id="rId12" Type="http://schemas.openxmlformats.org/officeDocument/2006/relationships/image" Target="../media/image111.jpeg"/><Relationship Id="rId2" Type="http://schemas.openxmlformats.org/officeDocument/2006/relationships/notesSlide" Target="../notesSlides/notesSlide88.xml"/><Relationship Id="rId1" Type="http://schemas.openxmlformats.org/officeDocument/2006/relationships/slideLayout" Target="../slideLayouts/slideLayout63.xml"/><Relationship Id="rId6" Type="http://schemas.openxmlformats.org/officeDocument/2006/relationships/image" Target="../media/image105.jpeg"/><Relationship Id="rId11" Type="http://schemas.openxmlformats.org/officeDocument/2006/relationships/image" Target="../media/image110.jpeg"/><Relationship Id="rId5" Type="http://schemas.openxmlformats.org/officeDocument/2006/relationships/image" Target="../media/image104.jpeg"/><Relationship Id="rId10" Type="http://schemas.openxmlformats.org/officeDocument/2006/relationships/image" Target="../media/image109.jpeg"/><Relationship Id="rId4" Type="http://schemas.openxmlformats.org/officeDocument/2006/relationships/image" Target="../media/image103.jpeg"/><Relationship Id="rId9" Type="http://schemas.openxmlformats.org/officeDocument/2006/relationships/image" Target="../media/image108.jpeg"/><Relationship Id="rId14" Type="http://schemas.openxmlformats.org/officeDocument/2006/relationships/image" Target="../media/image113.jpeg"/></Relationships>
</file>

<file path=ppt/slides/_rels/slide9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9.xml"/><Relationship Id="rId1" Type="http://schemas.openxmlformats.org/officeDocument/2006/relationships/slideLayout" Target="../slideLayouts/slideLayout289.xml"/></Relationships>
</file>

<file path=ppt/slides/_rels/slide9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0.xml"/><Relationship Id="rId1" Type="http://schemas.openxmlformats.org/officeDocument/2006/relationships/slideLayout" Target="../slideLayouts/slideLayout289.xml"/></Relationships>
</file>

<file path=ppt/slides/_rels/slide9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1.xml"/><Relationship Id="rId1" Type="http://schemas.openxmlformats.org/officeDocument/2006/relationships/slideLayout" Target="../slideLayouts/slideLayout289.xml"/></Relationships>
</file>

<file path=ppt/slides/_rels/slide9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2.xml"/><Relationship Id="rId1" Type="http://schemas.openxmlformats.org/officeDocument/2006/relationships/slideLayout" Target="../slideLayouts/slideLayout59.xml"/></Relationships>
</file>

<file path=ppt/slides/_rels/slide9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3.xml"/><Relationship Id="rId1" Type="http://schemas.openxmlformats.org/officeDocument/2006/relationships/slideLayout" Target="../slideLayouts/slideLayout59.xml"/></Relationships>
</file>

<file path=ppt/slides/_rels/slide9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4.xml"/><Relationship Id="rId1" Type="http://schemas.openxmlformats.org/officeDocument/2006/relationships/slideLayout" Target="../slideLayouts/slideLayout75.xml"/><Relationship Id="rId4" Type="http://schemas.openxmlformats.org/officeDocument/2006/relationships/image" Target="../media/image1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2818"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pic>
        <p:nvPicPr>
          <p:cNvPr id="162819" name="Picture 3" descr="img8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144463"/>
            <a:ext cx="5876925" cy="623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20" name="Rectangle 2"/>
          <p:cNvSpPr>
            <a:spLocks noGrp="1" noChangeArrowheads="1"/>
          </p:cNvSpPr>
          <p:nvPr>
            <p:ph type="title"/>
          </p:nvPr>
        </p:nvSpPr>
        <p:spPr>
          <a:xfrm>
            <a:off x="6011863" y="-26988"/>
            <a:ext cx="3132137" cy="5638801"/>
          </a:xfrm>
        </p:spPr>
        <p:txBody>
          <a:bodyPr/>
          <a:lstStyle/>
          <a:p>
            <a:pPr rtl="1"/>
            <a:r>
              <a:rPr lang="ar-JO" sz="7200" dirty="0"/>
              <a:t>سماء جديدة وأرض جديدة</a:t>
            </a:r>
            <a:br>
              <a:rPr lang="ar-JO" sz="7200" dirty="0"/>
            </a:br>
            <a:endParaRPr lang="ar-SA" sz="7200" dirty="0"/>
          </a:p>
        </p:txBody>
      </p:sp>
      <p:sp>
        <p:nvSpPr>
          <p:cNvPr id="2" name="Rectangle 1">
            <a:extLst>
              <a:ext uri="{FF2B5EF4-FFF2-40B4-BE49-F238E27FC236}">
                <a16:creationId xmlns:a16="http://schemas.microsoft.com/office/drawing/2014/main" id="{0F62FE6A-0ADE-FFE1-68C1-09E2108092A0}"/>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1"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مؤسسة الدراسات اللاهوتية الأردنية – </a:t>
            </a:r>
            <a:r>
              <a:rPr lang="en-US" sz="20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BibleStudyDownloads.org</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8323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22 forest fall tebyan_nature_871 (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rev 22 water on h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2123577" cy="1590633"/>
          </a:xfrm>
          <a:prstGeom prst="rect">
            <a:avLst/>
          </a:prstGeom>
        </p:spPr>
      </p:pic>
      <p:sp>
        <p:nvSpPr>
          <p:cNvPr id="214019" name="Rectangle 3"/>
          <p:cNvSpPr>
            <a:spLocks noGrp="1" noChangeArrowheads="1"/>
          </p:cNvSpPr>
          <p:nvPr>
            <p:ph type="title" idx="4294967295"/>
          </p:nvPr>
        </p:nvSpPr>
        <p:spPr>
          <a:xfrm>
            <a:off x="0" y="0"/>
            <a:ext cx="7188200" cy="1143000"/>
          </a:xfrm>
          <a:effectLst/>
        </p:spPr>
        <p:txBody>
          <a:bodyPr/>
          <a:lstStyle/>
          <a:p>
            <a:pPr algn="r" eaLnBrk="1" hangingPunct="1">
              <a:defRPr/>
            </a:pPr>
            <a:r>
              <a:rPr lang="ar-JO" sz="7200" dirty="0">
                <a:solidFill>
                  <a:srgbClr val="FFFFFF"/>
                </a:solidFill>
                <a:effectLst>
                  <a:glow rad="254000">
                    <a:srgbClr val="000000"/>
                  </a:glow>
                </a:effectLst>
                <a:ea typeface="ＭＳ Ｐゴシック" charset="0"/>
              </a:rPr>
              <a:t>تعال</a:t>
            </a:r>
            <a:endParaRPr lang="en-US" sz="7200" dirty="0">
              <a:effectLst>
                <a:glow rad="254000">
                  <a:schemeClr val="tx1"/>
                </a:glow>
              </a:effectLst>
              <a:ea typeface="ＭＳ Ｐゴシック" charset="0"/>
            </a:endParaRPr>
          </a:p>
        </p:txBody>
      </p:sp>
      <p:sp>
        <p:nvSpPr>
          <p:cNvPr id="5" name="Rectangle 3"/>
          <p:cNvSpPr txBox="1">
            <a:spLocks noChangeArrowheads="1"/>
          </p:cNvSpPr>
          <p:nvPr/>
        </p:nvSpPr>
        <p:spPr bwMode="auto">
          <a:xfrm>
            <a:off x="4283968" y="1124744"/>
            <a:ext cx="4860033" cy="53886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رؤيا ٢٢ : ١٧</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والروح والعروس   يقولان </a:t>
            </a:r>
            <a:r>
              <a:rPr kumimoji="0" lang="ar-JO" sz="4400" b="1"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تعال</a:t>
            </a:r>
            <a:r>
              <a:rPr kumimoji="0" lang="ar-JO" sz="44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ومن يسمع فليقل </a:t>
            </a:r>
            <a:r>
              <a:rPr kumimoji="0" lang="ar-JO" sz="4400" b="1"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تعال</a:t>
            </a:r>
            <a:r>
              <a:rPr kumimoji="0" lang="ar-JO" sz="44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ومن يعطش </a:t>
            </a:r>
            <a:r>
              <a:rPr kumimoji="0" lang="ar-JO" sz="4400" b="1"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فليأتِ</a:t>
            </a:r>
            <a:r>
              <a:rPr kumimoji="0" lang="ar-JO" sz="44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ومن يرد فليأخذ         ماء حياة مجاناً</a:t>
            </a:r>
            <a:r>
              <a:rPr kumimoji="0" lang="ar-SA" sz="40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519226460"/>
      </p:ext>
    </p:extLst>
  </p:cSld>
  <p:clrMapOvr>
    <a:masterClrMapping/>
  </p:clrMapOvr>
  <p:transition spd="slow">
    <p:dissolv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300788" y="1133475"/>
            <a:ext cx="2514600" cy="1935163"/>
          </a:xfrm>
        </p:spPr>
        <p:txBody>
          <a:bodyPr/>
          <a:lstStyle/>
          <a:p>
            <a:pPr eaLnBrk="1" hangingPunct="1"/>
            <a:r>
              <a:rPr lang="ar-JO" dirty="0">
                <a:solidFill>
                  <a:srgbClr val="008000"/>
                </a:solidFill>
                <a:cs typeface="Arial" panose="020B0604020202020204" pitchFamily="34" charset="0"/>
              </a:rPr>
              <a:t>لا مزيد</a:t>
            </a:r>
            <a:br>
              <a:rPr lang="ar-JO" dirty="0">
                <a:solidFill>
                  <a:srgbClr val="008000"/>
                </a:solidFill>
                <a:cs typeface="Arial" panose="020B0604020202020204" pitchFamily="34" charset="0"/>
              </a:rPr>
            </a:br>
            <a:r>
              <a:rPr lang="ar-JO" dirty="0">
                <a:solidFill>
                  <a:srgbClr val="008000"/>
                </a:solidFill>
                <a:cs typeface="Arial" panose="020B0604020202020204" pitchFamily="34" charset="0"/>
              </a:rPr>
              <a:t>من الخطية</a:t>
            </a:r>
            <a:br>
              <a:rPr lang="ar-JO" dirty="0">
                <a:solidFill>
                  <a:srgbClr val="008000"/>
                </a:solidFill>
                <a:cs typeface="Arial" panose="020B0604020202020204" pitchFamily="34" charset="0"/>
              </a:rPr>
            </a:br>
            <a:r>
              <a:rPr lang="ar-JO" dirty="0">
                <a:solidFill>
                  <a:srgbClr val="008000"/>
                </a:solidFill>
                <a:cs typeface="Arial" panose="020B0604020202020204" pitchFamily="34" charset="0"/>
              </a:rPr>
              <a:t>والموت!</a:t>
            </a:r>
            <a:endParaRPr lang="en-US" dirty="0">
              <a:solidFill>
                <a:srgbClr val="008000"/>
              </a:solidFill>
              <a:cs typeface="Arial" panose="020B0604020202020204" pitchFamily="34" charset="0"/>
            </a:endParaRPr>
          </a:p>
        </p:txBody>
      </p:sp>
      <p:grpSp>
        <p:nvGrpSpPr>
          <p:cNvPr id="274434" name="Group 10"/>
          <p:cNvGrpSpPr>
            <a:grpSpLocks/>
          </p:cNvGrpSpPr>
          <p:nvPr/>
        </p:nvGrpSpPr>
        <p:grpSpPr bwMode="auto">
          <a:xfrm>
            <a:off x="874713" y="76200"/>
            <a:ext cx="5227637" cy="6858000"/>
            <a:chOff x="551" y="48"/>
            <a:chExt cx="3293" cy="4320"/>
          </a:xfrm>
        </p:grpSpPr>
        <p:pic>
          <p:nvPicPr>
            <p:cNvPr id="274436" name="Picture 8" descr="HeavenHunting"/>
            <p:cNvPicPr>
              <a:picLocks noChangeAspect="1" noChangeArrowheads="1"/>
            </p:cNvPicPr>
            <p:nvPr/>
          </p:nvPicPr>
          <p:blipFill>
            <a:blip r:embed="rId3" cstate="screen">
              <a:extLst>
                <a:ext uri="{28A0092B-C50C-407E-A947-70E740481C1C}">
                  <a14:useLocalDpi xmlns:a14="http://schemas.microsoft.com/office/drawing/2010/main"/>
                </a:ext>
              </a:extLst>
            </a:blip>
            <a:srcRect l="7903" t="13055" r="17581" b="17845"/>
            <a:stretch>
              <a:fillRect/>
            </a:stretch>
          </p:blipFill>
          <p:spPr bwMode="auto">
            <a:xfrm>
              <a:off x="551" y="48"/>
              <a:ext cx="3293"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7" name="Line 9"/>
            <p:cNvSpPr>
              <a:spLocks noChangeShapeType="1"/>
            </p:cNvSpPr>
            <p:nvPr/>
          </p:nvSpPr>
          <p:spPr bwMode="auto">
            <a:xfrm>
              <a:off x="624" y="48"/>
              <a:ext cx="3120"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274435" name="Rectangle 2"/>
          <p:cNvSpPr txBox="1">
            <a:spLocks noChangeArrowheads="1"/>
          </p:cNvSpPr>
          <p:nvPr/>
        </p:nvSpPr>
        <p:spPr bwMode="auto">
          <a:xfrm>
            <a:off x="323850" y="5876925"/>
            <a:ext cx="6264275" cy="9810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624120"/>
                </a:solidFill>
                <a:latin typeface="Arial" panose="020B0604020202020204" pitchFamily="34" charset="0"/>
                <a:cs typeface="Arial" panose="020B0604020202020204" pitchFamily="34" charset="0"/>
              </a:rPr>
              <a:t>هل أنت متأكد أنه من المفترض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624120"/>
                </a:solidFill>
                <a:effectLst/>
                <a:uLnTx/>
                <a:uFillTx/>
                <a:latin typeface="Arial" panose="020B0604020202020204" pitchFamily="34" charset="0"/>
                <a:cs typeface="Arial" panose="020B0604020202020204" pitchFamily="34" charset="0"/>
              </a:rPr>
              <a:t>أن تفعل ذلك يا ميتشيل؟</a:t>
            </a:r>
            <a:endParaRPr kumimoji="0" lang="en-US" sz="3200" b="1" u="none" strike="noStrike" kern="1200" cap="none" spc="0" normalizeH="0" baseline="0" noProof="0" dirty="0">
              <a:ln>
                <a:noFill/>
              </a:ln>
              <a:solidFill>
                <a:srgbClr val="62412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2041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5000" fill="hold"/>
                                        <p:tgtEl>
                                          <p:spTgt spid="22530"/>
                                        </p:tgtEl>
                                        <p:attrNameLst>
                                          <p:attrName>ppt_w</p:attrName>
                                        </p:attrNameLst>
                                      </p:cBhvr>
                                      <p:tavLst>
                                        <p:tav tm="0" fmla="#ppt_w*sin(2.5*pi*$)">
                                          <p:val>
                                            <p:fltVal val="0"/>
                                          </p:val>
                                        </p:tav>
                                        <p:tav tm="100000">
                                          <p:val>
                                            <p:fltVal val="1"/>
                                          </p:val>
                                        </p:tav>
                                      </p:tavLst>
                                    </p:anim>
                                    <p:anim calcmode="lin" valueType="num">
                                      <p:cBhvr>
                                        <p:cTn id="8" dur="5000" fill="hold"/>
                                        <p:tgtEl>
                                          <p:spTgt spid="225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4274" name="Rectangle 4"/>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334275" name="Picture 2" descr="Rev 21.18 New Jerusale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24300" y="9525"/>
            <a:ext cx="5219700" cy="68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4276" name="Rectangle 3"/>
          <p:cNvSpPr>
            <a:spLocks noGrp="1" noChangeArrowheads="1"/>
          </p:cNvSpPr>
          <p:nvPr>
            <p:ph type="ctrTitle"/>
          </p:nvPr>
        </p:nvSpPr>
        <p:spPr>
          <a:xfrm>
            <a:off x="211138" y="260350"/>
            <a:ext cx="3568700" cy="6165850"/>
          </a:xfrm>
        </p:spPr>
        <p:txBody>
          <a:bodyPr/>
          <a:lstStyle/>
          <a:p>
            <a:r>
              <a:rPr lang="ar-SA" sz="4000" dirty="0">
                <a:ea typeface="ＭＳ Ｐゴシック" charset="0"/>
              </a:rPr>
              <a:t>رؤيا ٢١ : ٢٧</a:t>
            </a:r>
            <a:br>
              <a:rPr lang="ar-SA" sz="4000" dirty="0">
                <a:ea typeface="ＭＳ Ｐゴシック" charset="0"/>
              </a:rPr>
            </a:br>
            <a:br>
              <a:rPr lang="en-US" sz="4000" dirty="0">
                <a:ea typeface="ＭＳ Ｐゴシック" charset="0"/>
              </a:rPr>
            </a:br>
            <a:r>
              <a:rPr lang="ar-SA" sz="4000" dirty="0">
                <a:ea typeface="ＭＳ Ｐゴシック" charset="0"/>
              </a:rPr>
              <a:t> </a:t>
            </a:r>
            <a:r>
              <a:rPr lang="ar-JO" sz="4000" dirty="0">
                <a:ea typeface="ＭＳ Ｐゴシック" charset="0"/>
              </a:rPr>
              <a:t>ولن يدخلها شيء دنس ولا ما يصنع رجساً وكذباً إلا المكتوبين في سفر حياة الحمل</a:t>
            </a:r>
            <a:r>
              <a:rPr lang="ar-SA" sz="4000" dirty="0">
                <a:ea typeface="ＭＳ Ｐゴシック" charset="0"/>
              </a:rPr>
              <a:t> </a:t>
            </a:r>
          </a:p>
        </p:txBody>
      </p:sp>
      <p:sp>
        <p:nvSpPr>
          <p:cNvPr id="6" name="Text Box 4"/>
          <p:cNvSpPr txBox="1">
            <a:spLocks noChangeArrowheads="1"/>
          </p:cNvSpPr>
          <p:nvPr/>
        </p:nvSpPr>
        <p:spPr bwMode="auto">
          <a:xfrm>
            <a:off x="8366125" y="76200"/>
            <a:ext cx="704039"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5986821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٢٢</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4161279259"/>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8530" name="Picture 1" descr="rev 21 a-new-heaven-and-a-new-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11163"/>
            <a:ext cx="9144000" cy="647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8531" name="Picture 2" descr="rev 21 river-of-lif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30700" y="766763"/>
            <a:ext cx="48133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dirty="0">
                <a:solidFill>
                  <a:srgbClr val="FFFFFF"/>
                </a:solidFill>
                <a:effectLst>
                  <a:outerShdw blurRad="38100" dist="38100" dir="2700000" algn="tl">
                    <a:srgbClr val="000000"/>
                  </a:outerShdw>
                </a:effectLst>
                <a:ea typeface="新細明體" charset="0"/>
                <a:cs typeface="Arial" panose="020B0604020202020204" pitchFamily="34" charset="0"/>
              </a:rPr>
              <a:t>اكتمال كل الأشياء</a:t>
            </a:r>
            <a:endParaRPr lang="en-US" sz="1400" dirty="0">
              <a:solidFill>
                <a:schemeClr val="bg1"/>
              </a:solidFill>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 20-22</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94" name="Text Box 22"/>
          <p:cNvSpPr txBox="1">
            <a:spLocks noChangeArrowheads="1"/>
          </p:cNvSpPr>
          <p:nvPr/>
        </p:nvSpPr>
        <p:spPr bwMode="auto">
          <a:xfrm>
            <a:off x="304800" y="1916113"/>
            <a:ext cx="4038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أشجار وأنهار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8- 14)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5" name="Text Box 23"/>
          <p:cNvSpPr txBox="1">
            <a:spLocks noChangeArrowheads="1"/>
          </p:cNvSpPr>
          <p:nvPr/>
        </p:nvSpPr>
        <p:spPr bwMode="auto">
          <a:xfrm>
            <a:off x="4572000" y="1916113"/>
            <a:ext cx="4572000"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4400"/>
                </a:solidFill>
                <a:effectLst/>
                <a:uLnTx/>
                <a:uFillTx/>
                <a:latin typeface="Arial" panose="020B0604020202020204" pitchFamily="34" charset="0"/>
                <a:cs typeface="Arial" panose="020B0604020202020204" pitchFamily="34" charset="0"/>
              </a:rPr>
              <a:t>شجرة ونهر</a:t>
            </a:r>
            <a:br>
              <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 1-2)</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14348608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4" grpId="0"/>
      <p:bldP spid="3095"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0578"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6613"/>
            <a:ext cx="6142038" cy="604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tree1.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dirty="0">
                <a:solidFill>
                  <a:srgbClr val="FFFFFF"/>
                </a:solidFill>
                <a:effectLst>
                  <a:outerShdw blurRad="38100" dist="38100" dir="2700000" algn="tl">
                    <a:srgbClr val="000000"/>
                  </a:outerShdw>
                </a:effectLst>
                <a:ea typeface="新細明體" charset="0"/>
                <a:cs typeface="Arial" panose="020B0604020202020204" pitchFamily="34" charset="0"/>
              </a:rPr>
              <a:t>اكتمال كل الأشياء</a:t>
            </a:r>
            <a:endParaRPr lang="en-US" sz="1400" dirty="0">
              <a:solidFill>
                <a:schemeClr val="bg1"/>
              </a:solidFill>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004400"/>
                </a:solidFill>
                <a:effectLst/>
                <a:uLnTx/>
                <a:uFillTx/>
                <a:latin typeface="Arial" panose="020B0604020202020204" pitchFamily="34" charset="0"/>
                <a:cs typeface="Arial" panose="020B0604020202020204" pitchFamily="34" charset="0"/>
              </a:rPr>
              <a:t>رؤيا 20-22</a:t>
            </a:r>
            <a:endParaRPr kumimoji="0" lang="en-US" sz="2800" b="1" u="sng" strike="noStrike" kern="1200" cap="none" spc="0" normalizeH="0" baseline="0" noProof="0" dirty="0">
              <a:ln>
                <a:noFill/>
              </a:ln>
              <a:solidFill>
                <a:srgbClr val="004400"/>
              </a:solidFill>
              <a:effectLst/>
              <a:uLnTx/>
              <a:uFillTx/>
              <a:latin typeface="Arial" panose="020B0604020202020204" pitchFamily="34" charset="0"/>
              <a:cs typeface="Arial" panose="020B0604020202020204" pitchFamily="34" charset="0"/>
            </a:endParaRPr>
          </a:p>
        </p:txBody>
      </p:sp>
      <p:sp>
        <p:nvSpPr>
          <p:cNvPr id="3090" name="Text Box 18"/>
          <p:cNvSpPr txBox="1">
            <a:spLocks noChangeArrowheads="1"/>
          </p:cNvSpPr>
          <p:nvPr/>
        </p:nvSpPr>
        <p:spPr bwMode="auto">
          <a:xfrm>
            <a:off x="-107950" y="5013325"/>
            <a:ext cx="4751388"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النهي </a:t>
            </a:r>
            <a:r>
              <a:rPr kumimoji="0" lang="ar-JO" sz="36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عن</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شجرة الحياة (3: 24)</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91" name="Text Box 19"/>
          <p:cNvSpPr txBox="1">
            <a:spLocks noChangeArrowheads="1"/>
          </p:cNvSpPr>
          <p:nvPr/>
        </p:nvSpPr>
        <p:spPr bwMode="auto">
          <a:xfrm>
            <a:off x="4545013" y="5013325"/>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السلطان </a:t>
            </a:r>
            <a:r>
              <a:rPr kumimoji="0" lang="ar-JO" sz="36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على</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شجرة الحياة (22: 14)</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785488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7" name="Rectangle 7"/>
          <p:cNvSpPr>
            <a:spLocks noGrp="1" noChangeArrowheads="1"/>
          </p:cNvSpPr>
          <p:nvPr>
            <p:ph type="title"/>
          </p:nvPr>
        </p:nvSpPr>
        <p:spPr>
          <a:xfrm>
            <a:off x="34925" y="44450"/>
            <a:ext cx="9109075" cy="504825"/>
          </a:xfrm>
          <a:effectLst>
            <a:outerShdw blurRad="63500" dist="107763" dir="2700000" algn="ctr" rotWithShape="0">
              <a:schemeClr val="bg1">
                <a:alpha val="74998"/>
              </a:schemeClr>
            </a:outerShdw>
          </a:effectLst>
        </p:spPr>
        <p:txBody>
          <a:bodyPr/>
          <a:lstStyle/>
          <a:p>
            <a:pPr rtl="1" eaLnBrk="1" hangingPunct="1">
              <a:defRPr/>
            </a:pPr>
            <a:r>
              <a:rPr lang="ar-SA" sz="3600" dirty="0"/>
              <a:t>رؤيا ٢٢ : ٢،</a:t>
            </a:r>
            <a:r>
              <a:rPr lang="en-US" sz="3600" dirty="0"/>
              <a:t> </a:t>
            </a:r>
            <a:r>
              <a:rPr lang="ar-SA" sz="3600" dirty="0"/>
              <a:t>١٤ </a:t>
            </a:r>
            <a:r>
              <a:rPr lang="en-US" sz="3600" dirty="0"/>
              <a:t> • </a:t>
            </a:r>
            <a:r>
              <a:rPr lang="ar-SA" sz="3600" dirty="0"/>
              <a:t> ش</a:t>
            </a:r>
            <a:r>
              <a:rPr lang="ar-JO" sz="3600" dirty="0"/>
              <a:t>جرة حياة</a:t>
            </a:r>
            <a:endParaRPr lang="ar-SA" sz="3600" dirty="0"/>
          </a:p>
        </p:txBody>
      </p:sp>
      <p:pic>
        <p:nvPicPr>
          <p:cNvPr id="282627" name="Picture 2" descr="rev 22 tree_of_lif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620713"/>
            <a:ext cx="9185275" cy="623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3966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3650" name="Picture 1" descr="Gen 3 Hard Work in So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rev 21 joy no black lady.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24300" y="-26988"/>
            <a:ext cx="5248275"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dirty="0">
                <a:solidFill>
                  <a:srgbClr val="FFFFFF"/>
                </a:solidFill>
                <a:effectLst>
                  <a:outerShdw blurRad="38100" dist="38100" dir="2700000" algn="tl">
                    <a:srgbClr val="000000"/>
                  </a:outerShdw>
                </a:effectLst>
                <a:ea typeface="新細明體" charset="0"/>
                <a:cs typeface="新細明體" charset="0"/>
              </a:rPr>
              <a:t>اكتمال كل الأشياء</a:t>
            </a:r>
            <a:endParaRPr lang="en-US" sz="1400" dirty="0">
              <a:solidFill>
                <a:schemeClr val="bg1"/>
              </a:solidFill>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 20-22</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22"/>
          <p:cNvSpPr txBox="1">
            <a:spLocks noChangeArrowheads="1"/>
          </p:cNvSpPr>
          <p:nvPr/>
        </p:nvSpPr>
        <p:spPr bwMode="auto">
          <a:xfrm>
            <a:off x="0" y="3114675"/>
            <a:ext cx="39243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FFFF00"/>
                </a:solidFill>
                <a:latin typeface="Arial" panose="020B0604020202020204" pitchFamily="34" charset="0"/>
                <a:cs typeface="Arial" panose="020B0604020202020204" pitchFamily="34" charset="0"/>
              </a:rPr>
              <a:t>ملعونة الأرض </a:t>
            </a:r>
            <a:r>
              <a:rPr lang="ar-JO" sz="3600" b="1" dirty="0">
                <a:solidFill>
                  <a:srgbClr val="FFFFFF"/>
                </a:solidFill>
                <a:latin typeface="Arial" panose="020B0604020202020204" pitchFamily="34" charset="0"/>
                <a:cs typeface="Arial" panose="020B0604020202020204" pitchFamily="34" charset="0"/>
              </a:rPr>
              <a:t>بسببك </a:t>
            </a:r>
          </a:p>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(3: 17)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ext Box 23"/>
          <p:cNvSpPr txBox="1">
            <a:spLocks noChangeArrowheads="1"/>
          </p:cNvSpPr>
          <p:nvPr/>
        </p:nvSpPr>
        <p:spPr bwMode="auto">
          <a:xfrm>
            <a:off x="4572000" y="3114675"/>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FFFF00"/>
                </a:solidFill>
                <a:latin typeface="Arial" panose="020B0604020202020204" pitchFamily="34" charset="0"/>
                <a:cs typeface="Arial" panose="020B0604020202020204" pitchFamily="34" charset="0"/>
              </a:rPr>
              <a:t>ولا تكون لعنة </a:t>
            </a:r>
            <a:r>
              <a:rPr lang="ar-JO" sz="3600" b="1" dirty="0">
                <a:solidFill>
                  <a:srgbClr val="FFFFFF"/>
                </a:solidFill>
                <a:latin typeface="Arial" panose="020B0604020202020204" pitchFamily="34" charset="0"/>
                <a:cs typeface="Arial" panose="020B0604020202020204" pitchFamily="34" charset="0"/>
              </a:rPr>
              <a:t>فيما بعد </a:t>
            </a:r>
          </a:p>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(22: 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8366125" y="76200"/>
            <a:ext cx="665567"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rPr>
              <a:t>175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35384365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12" grpId="0"/>
      <p:bldP spid="13"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children in ChristNewEarth-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6013" y="863600"/>
            <a:ext cx="8027987" cy="6021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5699" name="Picture 2" descr="rev 21 adam_eve_drive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838200"/>
            <a:ext cx="4427538" cy="600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dirty="0">
                <a:solidFill>
                  <a:srgbClr val="FFFFFF"/>
                </a:solidFill>
                <a:effectLst>
                  <a:outerShdw blurRad="38100" dist="38100" dir="2700000" algn="tl">
                    <a:srgbClr val="000000"/>
                  </a:outerShdw>
                </a:effectLst>
                <a:ea typeface="新細明體" charset="0"/>
                <a:cs typeface="Arial" panose="020B0604020202020204" pitchFamily="34" charset="0"/>
              </a:rPr>
              <a:t>اكتمال كل الأشياء</a:t>
            </a:r>
            <a:endParaRPr lang="en-US" sz="1400" dirty="0">
              <a:solidFill>
                <a:schemeClr val="bg1"/>
              </a:solidFill>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تكوين 1-3</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 20-22</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4" name="Text Box 22"/>
          <p:cNvSpPr txBox="1">
            <a:spLocks noChangeArrowheads="1"/>
          </p:cNvSpPr>
          <p:nvPr/>
        </p:nvSpPr>
        <p:spPr bwMode="auto">
          <a:xfrm>
            <a:off x="296863" y="5103813"/>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الإنسان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مطرود</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00"/>
                </a:solidFill>
                <a:latin typeface="Arial" panose="020B0604020202020204" pitchFamily="34" charset="0"/>
                <a:cs typeface="Arial" panose="020B0604020202020204" pitchFamily="34" charset="0"/>
              </a:rPr>
              <a:t>من محضر الله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24)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5" name="Text Box 23"/>
          <p:cNvSpPr txBox="1">
            <a:spLocks noChangeArrowheads="1"/>
          </p:cNvSpPr>
          <p:nvPr/>
        </p:nvSpPr>
        <p:spPr bwMode="auto">
          <a:xfrm>
            <a:off x="4592638" y="1341438"/>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وهم </a:t>
            </a:r>
            <a:r>
              <a:rPr lang="ar-JO" sz="3600" b="1" dirty="0">
                <a:solidFill>
                  <a:srgbClr val="FFFF00"/>
                </a:solidFill>
                <a:latin typeface="Arial" panose="020B0604020202020204" pitchFamily="34" charset="0"/>
                <a:cs typeface="Arial" panose="020B0604020202020204" pitchFamily="34" charset="0"/>
              </a:rPr>
              <a:t>سينظرون وجهه</a:t>
            </a:r>
          </a:p>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 (22: 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6557714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7746" name="Picture 2" descr="Adam &amp; Eve coats of sk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rev 21_jesus-thron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24300" y="836613"/>
            <a:ext cx="5424488" cy="602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dirty="0">
                <a:solidFill>
                  <a:srgbClr val="FFFFFF"/>
                </a:solidFill>
                <a:effectLst>
                  <a:outerShdw blurRad="38100" dist="38100" dir="2700000" algn="tl">
                    <a:srgbClr val="000000"/>
                  </a:outerShdw>
                </a:effectLst>
                <a:ea typeface="新細明體" charset="0"/>
                <a:cs typeface="Arial" panose="020B0604020202020204" pitchFamily="34" charset="0"/>
              </a:rPr>
              <a:t>اكتمال كل الأشياء</a:t>
            </a:r>
            <a:endParaRPr lang="en-US" sz="1400" dirty="0">
              <a:solidFill>
                <a:schemeClr val="bg1"/>
              </a:solidFill>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 20-22</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0" name="Text Box 18"/>
          <p:cNvSpPr txBox="1">
            <a:spLocks noChangeArrowheads="1"/>
          </p:cNvSpPr>
          <p:nvPr/>
        </p:nvSpPr>
        <p:spPr bwMode="auto">
          <a:xfrm>
            <a:off x="120650" y="4508500"/>
            <a:ext cx="40386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تحطمت سيادة الإنسان</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بسقوط</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الإنسان الأول آدم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noProof="0" dirty="0">
                <a:solidFill>
                  <a:schemeClr val="bg1"/>
                </a:solidFill>
                <a:latin typeface="Arial" panose="020B0604020202020204" pitchFamily="34" charset="0"/>
                <a:cs typeface="Arial" panose="020B0604020202020204" pitchFamily="34" charset="0"/>
              </a:rPr>
              <a:t>(3: 19)</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91" name="Text Box 19"/>
          <p:cNvSpPr txBox="1">
            <a:spLocks noChangeArrowheads="1"/>
          </p:cNvSpPr>
          <p:nvPr/>
        </p:nvSpPr>
        <p:spPr bwMode="auto">
          <a:xfrm>
            <a:off x="4572000" y="4508500"/>
            <a:ext cx="45720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استعيدت سيادة الإنسان</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في مُلك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الإنسان الجديد المسيح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(22: 5)</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4701493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21 goldencity revelation New Jerusale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00513" y="765175"/>
            <a:ext cx="5080000" cy="431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9795" name="Picture 1" descr="rev 21 adam ev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765175"/>
            <a:ext cx="4140200" cy="430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dirty="0">
                <a:solidFill>
                  <a:srgbClr val="FFFFFF"/>
                </a:solidFill>
                <a:effectLst>
                  <a:outerShdw blurRad="38100" dist="38100" dir="2700000" algn="tl">
                    <a:srgbClr val="000000"/>
                  </a:outerShdw>
                </a:effectLst>
                <a:ea typeface="新細明體" charset="0"/>
                <a:cs typeface="新細明體" charset="0"/>
              </a:rPr>
              <a:t>اكتمال كل الأشياء</a:t>
            </a:r>
            <a:endParaRPr lang="en-US" sz="1400" dirty="0">
              <a:solidFill>
                <a:schemeClr val="bg1"/>
              </a:solidFill>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 20-22</a:t>
            </a:r>
            <a:endParaRPr kumimoji="0" lang="en-US"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4" name="Text Box 22"/>
          <p:cNvSpPr txBox="1">
            <a:spLocks noChangeArrowheads="1"/>
          </p:cNvSpPr>
          <p:nvPr/>
        </p:nvSpPr>
        <p:spPr bwMode="auto">
          <a:xfrm>
            <a:off x="107950" y="5181600"/>
            <a:ext cx="4038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الجنة</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الأولى</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00"/>
                </a:solidFill>
                <a:latin typeface="Arial" panose="020B0604020202020204" pitchFamily="34" charset="0"/>
                <a:cs typeface="Arial" panose="020B0604020202020204" pitchFamily="34" charset="0"/>
              </a:rPr>
              <a:t>أغلقت</a:t>
            </a:r>
            <a:r>
              <a:rPr lang="ar-JO" sz="3600" b="1" dirty="0">
                <a:solidFill>
                  <a:srgbClr val="FFFFFF"/>
                </a:solidFill>
                <a:latin typeface="Arial" panose="020B0604020202020204" pitchFamily="34" charset="0"/>
                <a:cs typeface="Arial" panose="020B0604020202020204" pitchFamily="34" charset="0"/>
              </a:rPr>
              <a:t> (3: 23)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5" name="Text Box 23"/>
          <p:cNvSpPr txBox="1">
            <a:spLocks noChangeArrowheads="1"/>
          </p:cNvSpPr>
          <p:nvPr/>
        </p:nvSpPr>
        <p:spPr bwMode="auto">
          <a:xfrm>
            <a:off x="4572000" y="5181600"/>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السماء</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الجديدة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00"/>
                </a:solidFill>
                <a:latin typeface="Arial" panose="020B0604020202020204" pitchFamily="34" charset="0"/>
                <a:cs typeface="Arial" panose="020B0604020202020204" pitchFamily="34" charset="0"/>
              </a:rPr>
              <a:t>فُتحت</a:t>
            </a:r>
            <a:r>
              <a:rPr lang="ar-JO" sz="3600" b="1" dirty="0">
                <a:solidFill>
                  <a:srgbClr val="FFFFFF"/>
                </a:solidFill>
                <a:latin typeface="Arial" panose="020B0604020202020204" pitchFamily="34" charset="0"/>
                <a:cs typeface="Arial" panose="020B0604020202020204" pitchFamily="34" charset="0"/>
              </a:rPr>
              <a:t> (21: 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6" name="Group 5"/>
          <p:cNvGrpSpPr>
            <a:grpSpLocks/>
          </p:cNvGrpSpPr>
          <p:nvPr/>
        </p:nvGrpSpPr>
        <p:grpSpPr bwMode="auto">
          <a:xfrm>
            <a:off x="179388" y="1196975"/>
            <a:ext cx="3529012" cy="3608388"/>
            <a:chOff x="179512" y="1196752"/>
            <a:chExt cx="3528391" cy="3608784"/>
          </a:xfrm>
        </p:grpSpPr>
        <p:sp>
          <p:nvSpPr>
            <p:cNvPr id="289803" name="Freeform 4"/>
            <p:cNvSpPr>
              <a:spLocks/>
            </p:cNvSpPr>
            <p:nvPr/>
          </p:nvSpPr>
          <p:spPr bwMode="auto">
            <a:xfrm>
              <a:off x="179512" y="1196752"/>
              <a:ext cx="3384376" cy="3528391"/>
            </a:xfrm>
            <a:custGeom>
              <a:avLst/>
              <a:gdLst>
                <a:gd name="T0" fmla="*/ 0 w 2140857"/>
                <a:gd name="T1" fmla="*/ 0 h 1874762"/>
                <a:gd name="T2" fmla="*/ 116364630 w 2140857"/>
                <a:gd name="T3" fmla="*/ 2147483647 h 1874762"/>
                <a:gd name="T4" fmla="*/ 203635807 w 2140857"/>
                <a:gd name="T5" fmla="*/ 2147483647 h 1874762"/>
                <a:gd name="T6" fmla="*/ 261820240 w 2140857"/>
                <a:gd name="T7" fmla="*/ 2147483647 h 1874762"/>
                <a:gd name="T8" fmla="*/ 436365510 w 2140857"/>
                <a:gd name="T9" fmla="*/ 2147483647 h 1874762"/>
                <a:gd name="T10" fmla="*/ 640005003 w 2140857"/>
                <a:gd name="T11" fmla="*/ 2147483647 h 1874762"/>
                <a:gd name="T12" fmla="*/ 930914893 w 2140857"/>
                <a:gd name="T13" fmla="*/ 2147483647 h 1874762"/>
                <a:gd name="T14" fmla="*/ 1047279377 w 2140857"/>
                <a:gd name="T15" fmla="*/ 2147483647 h 1874762"/>
                <a:gd name="T16" fmla="*/ 1221826664 w 2140857"/>
                <a:gd name="T17" fmla="*/ 2147483647 h 1874762"/>
                <a:gd name="T18" fmla="*/ 1367282431 w 2140857"/>
                <a:gd name="T19" fmla="*/ 2147483647 h 1874762"/>
                <a:gd name="T20" fmla="*/ 1541827975 w 2140857"/>
                <a:gd name="T21" fmla="*/ 2147483647 h 1874762"/>
                <a:gd name="T22" fmla="*/ 1658192940 w 2140857"/>
                <a:gd name="T23" fmla="*/ 2147483647 h 1874762"/>
                <a:gd name="T24" fmla="*/ 1803649941 w 2140857"/>
                <a:gd name="T25" fmla="*/ 2147483647 h 1874762"/>
                <a:gd name="T26" fmla="*/ 1920014696 w 2140857"/>
                <a:gd name="T27" fmla="*/ 2147483647 h 1874762"/>
                <a:gd name="T28" fmla="*/ 2036377677 w 2140857"/>
                <a:gd name="T29" fmla="*/ 2147483647 h 1874762"/>
                <a:gd name="T30" fmla="*/ 2065470181 w 2140857"/>
                <a:gd name="T31" fmla="*/ 2147483647 h 1874762"/>
                <a:gd name="T32" fmla="*/ 2123651867 w 2140857"/>
                <a:gd name="T33" fmla="*/ 2147483647 h 1874762"/>
                <a:gd name="T34" fmla="*/ 2147483647 w 2140857"/>
                <a:gd name="T35" fmla="*/ 2147483647 h 1874762"/>
                <a:gd name="T36" fmla="*/ 2147483647 w 2140857"/>
                <a:gd name="T37" fmla="*/ 2147483647 h 1874762"/>
                <a:gd name="T38" fmla="*/ 2147483647 w 2140857"/>
                <a:gd name="T39" fmla="*/ 2147483647 h 1874762"/>
                <a:gd name="T40" fmla="*/ 2147483647 w 2140857"/>
                <a:gd name="T41" fmla="*/ 2147483647 h 1874762"/>
                <a:gd name="T42" fmla="*/ 2147483647 w 2140857"/>
                <a:gd name="T43" fmla="*/ 2147483647 h 1874762"/>
                <a:gd name="T44" fmla="*/ 2147483647 w 2140857"/>
                <a:gd name="T45" fmla="*/ 2147483647 h 1874762"/>
                <a:gd name="T46" fmla="*/ 2147483647 w 2140857"/>
                <a:gd name="T47" fmla="*/ 2147483647 h 1874762"/>
                <a:gd name="T48" fmla="*/ 2147483647 w 2140857"/>
                <a:gd name="T49" fmla="*/ 2147483647 h 1874762"/>
                <a:gd name="T50" fmla="*/ 2147483647 w 2140857"/>
                <a:gd name="T51" fmla="*/ 2147483647 h 1874762"/>
                <a:gd name="T52" fmla="*/ 2147483647 w 2140857"/>
                <a:gd name="T53" fmla="*/ 2147483647 h 1874762"/>
                <a:gd name="T54" fmla="*/ 2147483647 w 2140857"/>
                <a:gd name="T55" fmla="*/ 2147483647 h 1874762"/>
                <a:gd name="T56" fmla="*/ 2147483647 w 2140857"/>
                <a:gd name="T57" fmla="*/ 2147483647 h 1874762"/>
                <a:gd name="T58" fmla="*/ 2147483647 w 2140857"/>
                <a:gd name="T59" fmla="*/ 2147483647 h 1874762"/>
                <a:gd name="T60" fmla="*/ 2147483647 w 2140857"/>
                <a:gd name="T61" fmla="*/ 2147483647 h 1874762"/>
                <a:gd name="T62" fmla="*/ 2147483647 w 2140857"/>
                <a:gd name="T63" fmla="*/ 2147483647 h 1874762"/>
                <a:gd name="T64" fmla="*/ 2147483647 w 2140857"/>
                <a:gd name="T65" fmla="*/ 2147483647 h 1874762"/>
                <a:gd name="T66" fmla="*/ 2147483647 w 2140857"/>
                <a:gd name="T67" fmla="*/ 2147483647 h 1874762"/>
                <a:gd name="T68" fmla="*/ 2147483647 w 2140857"/>
                <a:gd name="T69" fmla="*/ 2147483647 h 18747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40857" h="1874762">
                  <a:moveTo>
                    <a:pt x="0" y="0"/>
                  </a:moveTo>
                  <a:cubicBezTo>
                    <a:pt x="7521" y="22564"/>
                    <a:pt x="28605" y="97220"/>
                    <a:pt x="48381" y="120952"/>
                  </a:cubicBezTo>
                  <a:cubicBezTo>
                    <a:pt x="57687" y="132119"/>
                    <a:pt x="73315" y="136062"/>
                    <a:pt x="84666" y="145143"/>
                  </a:cubicBezTo>
                  <a:cubicBezTo>
                    <a:pt x="93571" y="152267"/>
                    <a:pt x="98657" y="164233"/>
                    <a:pt x="108857" y="169333"/>
                  </a:cubicBezTo>
                  <a:cubicBezTo>
                    <a:pt x="131664" y="180736"/>
                    <a:pt x="158621" y="182119"/>
                    <a:pt x="181428" y="193523"/>
                  </a:cubicBezTo>
                  <a:cubicBezTo>
                    <a:pt x="274773" y="240197"/>
                    <a:pt x="188973" y="200147"/>
                    <a:pt x="266095" y="229809"/>
                  </a:cubicBezTo>
                  <a:cubicBezTo>
                    <a:pt x="306624" y="245397"/>
                    <a:pt x="344920" y="267659"/>
                    <a:pt x="387047" y="278190"/>
                  </a:cubicBezTo>
                  <a:cubicBezTo>
                    <a:pt x="403174" y="282222"/>
                    <a:pt x="419506" y="285508"/>
                    <a:pt x="435428" y="290285"/>
                  </a:cubicBezTo>
                  <a:cubicBezTo>
                    <a:pt x="459852" y="297612"/>
                    <a:pt x="508000" y="314476"/>
                    <a:pt x="508000" y="314476"/>
                  </a:cubicBezTo>
                  <a:cubicBezTo>
                    <a:pt x="557846" y="389247"/>
                    <a:pt x="502502" y="316309"/>
                    <a:pt x="568476" y="374952"/>
                  </a:cubicBezTo>
                  <a:cubicBezTo>
                    <a:pt x="594045" y="397680"/>
                    <a:pt x="610449" y="432223"/>
                    <a:pt x="641047" y="447523"/>
                  </a:cubicBezTo>
                  <a:cubicBezTo>
                    <a:pt x="657174" y="455587"/>
                    <a:pt x="675195" y="460644"/>
                    <a:pt x="689428" y="471714"/>
                  </a:cubicBezTo>
                  <a:cubicBezTo>
                    <a:pt x="711932" y="489217"/>
                    <a:pt x="749905" y="532190"/>
                    <a:pt x="749905" y="532190"/>
                  </a:cubicBezTo>
                  <a:cubicBezTo>
                    <a:pt x="766032" y="564444"/>
                    <a:pt x="772788" y="603452"/>
                    <a:pt x="798286" y="628952"/>
                  </a:cubicBezTo>
                  <a:cubicBezTo>
                    <a:pt x="820785" y="651452"/>
                    <a:pt x="831408" y="658913"/>
                    <a:pt x="846666" y="689428"/>
                  </a:cubicBezTo>
                  <a:cubicBezTo>
                    <a:pt x="852368" y="700832"/>
                    <a:pt x="853060" y="714310"/>
                    <a:pt x="858762" y="725714"/>
                  </a:cubicBezTo>
                  <a:cubicBezTo>
                    <a:pt x="865263" y="738716"/>
                    <a:pt x="876451" y="748998"/>
                    <a:pt x="882952" y="762000"/>
                  </a:cubicBezTo>
                  <a:cubicBezTo>
                    <a:pt x="896775" y="789647"/>
                    <a:pt x="900243" y="831161"/>
                    <a:pt x="907143" y="858762"/>
                  </a:cubicBezTo>
                  <a:cubicBezTo>
                    <a:pt x="910235" y="871131"/>
                    <a:pt x="911828" y="884673"/>
                    <a:pt x="919238" y="895047"/>
                  </a:cubicBezTo>
                  <a:cubicBezTo>
                    <a:pt x="955111" y="945269"/>
                    <a:pt x="958014" y="940226"/>
                    <a:pt x="1003905" y="955523"/>
                  </a:cubicBezTo>
                  <a:cubicBezTo>
                    <a:pt x="1020032" y="967618"/>
                    <a:pt x="1036800" y="978904"/>
                    <a:pt x="1052286" y="991809"/>
                  </a:cubicBezTo>
                  <a:cubicBezTo>
                    <a:pt x="1100932" y="1032348"/>
                    <a:pt x="1091386" y="1065085"/>
                    <a:pt x="1185333" y="1088571"/>
                  </a:cubicBezTo>
                  <a:lnTo>
                    <a:pt x="1233714" y="1100666"/>
                  </a:lnTo>
                  <a:cubicBezTo>
                    <a:pt x="1245809" y="1108730"/>
                    <a:pt x="1257673" y="1117152"/>
                    <a:pt x="1270000" y="1124857"/>
                  </a:cubicBezTo>
                  <a:cubicBezTo>
                    <a:pt x="1289935" y="1137317"/>
                    <a:pt x="1311669" y="1147038"/>
                    <a:pt x="1330476" y="1161143"/>
                  </a:cubicBezTo>
                  <a:cubicBezTo>
                    <a:pt x="1344160" y="1171406"/>
                    <a:pt x="1352530" y="1187940"/>
                    <a:pt x="1366762" y="1197428"/>
                  </a:cubicBezTo>
                  <a:cubicBezTo>
                    <a:pt x="1377370" y="1204500"/>
                    <a:pt x="1391329" y="1204501"/>
                    <a:pt x="1403047" y="1209523"/>
                  </a:cubicBezTo>
                  <a:cubicBezTo>
                    <a:pt x="1419620" y="1216626"/>
                    <a:pt x="1436138" y="1224158"/>
                    <a:pt x="1451428" y="1233714"/>
                  </a:cubicBezTo>
                  <a:cubicBezTo>
                    <a:pt x="1468523" y="1244398"/>
                    <a:pt x="1483036" y="1258818"/>
                    <a:pt x="1499809" y="1270000"/>
                  </a:cubicBezTo>
                  <a:cubicBezTo>
                    <a:pt x="1578706" y="1322598"/>
                    <a:pt x="1616960" y="1323495"/>
                    <a:pt x="1693333" y="1415143"/>
                  </a:cubicBezTo>
                  <a:cubicBezTo>
                    <a:pt x="1750086" y="1483246"/>
                    <a:pt x="1791147" y="1536972"/>
                    <a:pt x="1862666" y="1596571"/>
                  </a:cubicBezTo>
                  <a:cubicBezTo>
                    <a:pt x="1886857" y="1616730"/>
                    <a:pt x="1911938" y="1635865"/>
                    <a:pt x="1935238" y="1657047"/>
                  </a:cubicBezTo>
                  <a:cubicBezTo>
                    <a:pt x="1956333" y="1676224"/>
                    <a:pt x="1974406" y="1698583"/>
                    <a:pt x="1995714" y="1717523"/>
                  </a:cubicBezTo>
                  <a:cubicBezTo>
                    <a:pt x="2010781" y="1730916"/>
                    <a:pt x="2031190" y="1738323"/>
                    <a:pt x="2044095" y="1753809"/>
                  </a:cubicBezTo>
                  <a:cubicBezTo>
                    <a:pt x="2154913" y="1886791"/>
                    <a:pt x="2070787" y="1839726"/>
                    <a:pt x="2140857" y="1874762"/>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89804" name="Freeform 14"/>
            <p:cNvSpPr>
              <a:spLocks/>
            </p:cNvSpPr>
            <p:nvPr/>
          </p:nvSpPr>
          <p:spPr bwMode="auto">
            <a:xfrm rot="-5400000">
              <a:off x="251520" y="1349152"/>
              <a:ext cx="3384376" cy="3528391"/>
            </a:xfrm>
            <a:custGeom>
              <a:avLst/>
              <a:gdLst>
                <a:gd name="T0" fmla="*/ 0 w 2140857"/>
                <a:gd name="T1" fmla="*/ 0 h 1874762"/>
                <a:gd name="T2" fmla="*/ 116364630 w 2140857"/>
                <a:gd name="T3" fmla="*/ 2147483647 h 1874762"/>
                <a:gd name="T4" fmla="*/ 203635807 w 2140857"/>
                <a:gd name="T5" fmla="*/ 2147483647 h 1874762"/>
                <a:gd name="T6" fmla="*/ 261820240 w 2140857"/>
                <a:gd name="T7" fmla="*/ 2147483647 h 1874762"/>
                <a:gd name="T8" fmla="*/ 436365510 w 2140857"/>
                <a:gd name="T9" fmla="*/ 2147483647 h 1874762"/>
                <a:gd name="T10" fmla="*/ 640005003 w 2140857"/>
                <a:gd name="T11" fmla="*/ 2147483647 h 1874762"/>
                <a:gd name="T12" fmla="*/ 930914893 w 2140857"/>
                <a:gd name="T13" fmla="*/ 2147483647 h 1874762"/>
                <a:gd name="T14" fmla="*/ 1047279377 w 2140857"/>
                <a:gd name="T15" fmla="*/ 2147483647 h 1874762"/>
                <a:gd name="T16" fmla="*/ 1221826664 w 2140857"/>
                <a:gd name="T17" fmla="*/ 2147483647 h 1874762"/>
                <a:gd name="T18" fmla="*/ 1367282431 w 2140857"/>
                <a:gd name="T19" fmla="*/ 2147483647 h 1874762"/>
                <a:gd name="T20" fmla="*/ 1541827975 w 2140857"/>
                <a:gd name="T21" fmla="*/ 2147483647 h 1874762"/>
                <a:gd name="T22" fmla="*/ 1658192940 w 2140857"/>
                <a:gd name="T23" fmla="*/ 2147483647 h 1874762"/>
                <a:gd name="T24" fmla="*/ 1803649941 w 2140857"/>
                <a:gd name="T25" fmla="*/ 2147483647 h 1874762"/>
                <a:gd name="T26" fmla="*/ 1920014696 w 2140857"/>
                <a:gd name="T27" fmla="*/ 2147483647 h 1874762"/>
                <a:gd name="T28" fmla="*/ 2036377677 w 2140857"/>
                <a:gd name="T29" fmla="*/ 2147483647 h 1874762"/>
                <a:gd name="T30" fmla="*/ 2065470181 w 2140857"/>
                <a:gd name="T31" fmla="*/ 2147483647 h 1874762"/>
                <a:gd name="T32" fmla="*/ 2123651867 w 2140857"/>
                <a:gd name="T33" fmla="*/ 2147483647 h 1874762"/>
                <a:gd name="T34" fmla="*/ 2147483647 w 2140857"/>
                <a:gd name="T35" fmla="*/ 2147483647 h 1874762"/>
                <a:gd name="T36" fmla="*/ 2147483647 w 2140857"/>
                <a:gd name="T37" fmla="*/ 2147483647 h 1874762"/>
                <a:gd name="T38" fmla="*/ 2147483647 w 2140857"/>
                <a:gd name="T39" fmla="*/ 2147483647 h 1874762"/>
                <a:gd name="T40" fmla="*/ 2147483647 w 2140857"/>
                <a:gd name="T41" fmla="*/ 2147483647 h 1874762"/>
                <a:gd name="T42" fmla="*/ 2147483647 w 2140857"/>
                <a:gd name="T43" fmla="*/ 2147483647 h 1874762"/>
                <a:gd name="T44" fmla="*/ 2147483647 w 2140857"/>
                <a:gd name="T45" fmla="*/ 2147483647 h 1874762"/>
                <a:gd name="T46" fmla="*/ 2147483647 w 2140857"/>
                <a:gd name="T47" fmla="*/ 2147483647 h 1874762"/>
                <a:gd name="T48" fmla="*/ 2147483647 w 2140857"/>
                <a:gd name="T49" fmla="*/ 2147483647 h 1874762"/>
                <a:gd name="T50" fmla="*/ 2147483647 w 2140857"/>
                <a:gd name="T51" fmla="*/ 2147483647 h 1874762"/>
                <a:gd name="T52" fmla="*/ 2147483647 w 2140857"/>
                <a:gd name="T53" fmla="*/ 2147483647 h 1874762"/>
                <a:gd name="T54" fmla="*/ 2147483647 w 2140857"/>
                <a:gd name="T55" fmla="*/ 2147483647 h 1874762"/>
                <a:gd name="T56" fmla="*/ 2147483647 w 2140857"/>
                <a:gd name="T57" fmla="*/ 2147483647 h 1874762"/>
                <a:gd name="T58" fmla="*/ 2147483647 w 2140857"/>
                <a:gd name="T59" fmla="*/ 2147483647 h 1874762"/>
                <a:gd name="T60" fmla="*/ 2147483647 w 2140857"/>
                <a:gd name="T61" fmla="*/ 2147483647 h 1874762"/>
                <a:gd name="T62" fmla="*/ 2147483647 w 2140857"/>
                <a:gd name="T63" fmla="*/ 2147483647 h 1874762"/>
                <a:gd name="T64" fmla="*/ 2147483647 w 2140857"/>
                <a:gd name="T65" fmla="*/ 2147483647 h 1874762"/>
                <a:gd name="T66" fmla="*/ 2147483647 w 2140857"/>
                <a:gd name="T67" fmla="*/ 2147483647 h 1874762"/>
                <a:gd name="T68" fmla="*/ 2147483647 w 2140857"/>
                <a:gd name="T69" fmla="*/ 2147483647 h 18747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40857" h="1874762">
                  <a:moveTo>
                    <a:pt x="0" y="0"/>
                  </a:moveTo>
                  <a:cubicBezTo>
                    <a:pt x="7521" y="22564"/>
                    <a:pt x="28605" y="97220"/>
                    <a:pt x="48381" y="120952"/>
                  </a:cubicBezTo>
                  <a:cubicBezTo>
                    <a:pt x="57687" y="132119"/>
                    <a:pt x="73315" y="136062"/>
                    <a:pt x="84666" y="145143"/>
                  </a:cubicBezTo>
                  <a:cubicBezTo>
                    <a:pt x="93571" y="152267"/>
                    <a:pt x="98657" y="164233"/>
                    <a:pt x="108857" y="169333"/>
                  </a:cubicBezTo>
                  <a:cubicBezTo>
                    <a:pt x="131664" y="180736"/>
                    <a:pt x="158621" y="182119"/>
                    <a:pt x="181428" y="193523"/>
                  </a:cubicBezTo>
                  <a:cubicBezTo>
                    <a:pt x="274773" y="240197"/>
                    <a:pt x="188973" y="200147"/>
                    <a:pt x="266095" y="229809"/>
                  </a:cubicBezTo>
                  <a:cubicBezTo>
                    <a:pt x="306624" y="245397"/>
                    <a:pt x="344920" y="267659"/>
                    <a:pt x="387047" y="278190"/>
                  </a:cubicBezTo>
                  <a:cubicBezTo>
                    <a:pt x="403174" y="282222"/>
                    <a:pt x="419506" y="285508"/>
                    <a:pt x="435428" y="290285"/>
                  </a:cubicBezTo>
                  <a:cubicBezTo>
                    <a:pt x="459852" y="297612"/>
                    <a:pt x="508000" y="314476"/>
                    <a:pt x="508000" y="314476"/>
                  </a:cubicBezTo>
                  <a:cubicBezTo>
                    <a:pt x="557846" y="389247"/>
                    <a:pt x="502502" y="316309"/>
                    <a:pt x="568476" y="374952"/>
                  </a:cubicBezTo>
                  <a:cubicBezTo>
                    <a:pt x="594045" y="397680"/>
                    <a:pt x="610449" y="432223"/>
                    <a:pt x="641047" y="447523"/>
                  </a:cubicBezTo>
                  <a:cubicBezTo>
                    <a:pt x="657174" y="455587"/>
                    <a:pt x="675195" y="460644"/>
                    <a:pt x="689428" y="471714"/>
                  </a:cubicBezTo>
                  <a:cubicBezTo>
                    <a:pt x="711932" y="489217"/>
                    <a:pt x="749905" y="532190"/>
                    <a:pt x="749905" y="532190"/>
                  </a:cubicBezTo>
                  <a:cubicBezTo>
                    <a:pt x="766032" y="564444"/>
                    <a:pt x="772788" y="603452"/>
                    <a:pt x="798286" y="628952"/>
                  </a:cubicBezTo>
                  <a:cubicBezTo>
                    <a:pt x="820785" y="651452"/>
                    <a:pt x="831408" y="658913"/>
                    <a:pt x="846666" y="689428"/>
                  </a:cubicBezTo>
                  <a:cubicBezTo>
                    <a:pt x="852368" y="700832"/>
                    <a:pt x="853060" y="714310"/>
                    <a:pt x="858762" y="725714"/>
                  </a:cubicBezTo>
                  <a:cubicBezTo>
                    <a:pt x="865263" y="738716"/>
                    <a:pt x="876451" y="748998"/>
                    <a:pt x="882952" y="762000"/>
                  </a:cubicBezTo>
                  <a:cubicBezTo>
                    <a:pt x="896775" y="789647"/>
                    <a:pt x="900243" y="831161"/>
                    <a:pt x="907143" y="858762"/>
                  </a:cubicBezTo>
                  <a:cubicBezTo>
                    <a:pt x="910235" y="871131"/>
                    <a:pt x="911828" y="884673"/>
                    <a:pt x="919238" y="895047"/>
                  </a:cubicBezTo>
                  <a:cubicBezTo>
                    <a:pt x="955111" y="945269"/>
                    <a:pt x="958014" y="940226"/>
                    <a:pt x="1003905" y="955523"/>
                  </a:cubicBezTo>
                  <a:cubicBezTo>
                    <a:pt x="1020032" y="967618"/>
                    <a:pt x="1036800" y="978904"/>
                    <a:pt x="1052286" y="991809"/>
                  </a:cubicBezTo>
                  <a:cubicBezTo>
                    <a:pt x="1100932" y="1032348"/>
                    <a:pt x="1091386" y="1065085"/>
                    <a:pt x="1185333" y="1088571"/>
                  </a:cubicBezTo>
                  <a:lnTo>
                    <a:pt x="1233714" y="1100666"/>
                  </a:lnTo>
                  <a:cubicBezTo>
                    <a:pt x="1245809" y="1108730"/>
                    <a:pt x="1257673" y="1117152"/>
                    <a:pt x="1270000" y="1124857"/>
                  </a:cubicBezTo>
                  <a:cubicBezTo>
                    <a:pt x="1289935" y="1137317"/>
                    <a:pt x="1311669" y="1147038"/>
                    <a:pt x="1330476" y="1161143"/>
                  </a:cubicBezTo>
                  <a:cubicBezTo>
                    <a:pt x="1344160" y="1171406"/>
                    <a:pt x="1352530" y="1187940"/>
                    <a:pt x="1366762" y="1197428"/>
                  </a:cubicBezTo>
                  <a:cubicBezTo>
                    <a:pt x="1377370" y="1204500"/>
                    <a:pt x="1391329" y="1204501"/>
                    <a:pt x="1403047" y="1209523"/>
                  </a:cubicBezTo>
                  <a:cubicBezTo>
                    <a:pt x="1419620" y="1216626"/>
                    <a:pt x="1436138" y="1224158"/>
                    <a:pt x="1451428" y="1233714"/>
                  </a:cubicBezTo>
                  <a:cubicBezTo>
                    <a:pt x="1468523" y="1244398"/>
                    <a:pt x="1483036" y="1258818"/>
                    <a:pt x="1499809" y="1270000"/>
                  </a:cubicBezTo>
                  <a:cubicBezTo>
                    <a:pt x="1578706" y="1322598"/>
                    <a:pt x="1616960" y="1323495"/>
                    <a:pt x="1693333" y="1415143"/>
                  </a:cubicBezTo>
                  <a:cubicBezTo>
                    <a:pt x="1750086" y="1483246"/>
                    <a:pt x="1791147" y="1536972"/>
                    <a:pt x="1862666" y="1596571"/>
                  </a:cubicBezTo>
                  <a:cubicBezTo>
                    <a:pt x="1886857" y="1616730"/>
                    <a:pt x="1911938" y="1635865"/>
                    <a:pt x="1935238" y="1657047"/>
                  </a:cubicBezTo>
                  <a:cubicBezTo>
                    <a:pt x="1956333" y="1676224"/>
                    <a:pt x="1974406" y="1698583"/>
                    <a:pt x="1995714" y="1717523"/>
                  </a:cubicBezTo>
                  <a:cubicBezTo>
                    <a:pt x="2010781" y="1730916"/>
                    <a:pt x="2031190" y="1738323"/>
                    <a:pt x="2044095" y="1753809"/>
                  </a:cubicBezTo>
                  <a:cubicBezTo>
                    <a:pt x="2154913" y="1886791"/>
                    <a:pt x="2070787" y="1839726"/>
                    <a:pt x="2140857" y="1874762"/>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sp>
        <p:nvSpPr>
          <p:cNvPr id="13" name="Text Box 4"/>
          <p:cNvSpPr txBox="1">
            <a:spLocks noChangeArrowheads="1"/>
          </p:cNvSpPr>
          <p:nvPr/>
        </p:nvSpPr>
        <p:spPr bwMode="auto">
          <a:xfrm>
            <a:off x="8366125" y="76200"/>
            <a:ext cx="665567"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rPr>
              <a:t>175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32214026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par>
                          <p:cTn id="7" fill="hold" nodeType="afterGroup">
                            <p:stCondLst>
                              <p:cond delay="0"/>
                            </p:stCondLst>
                            <p:childTnLst>
                              <p:par>
                                <p:cTn id="8" presetID="55"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89"/>
                                        </p:tgtEl>
                                        <p:attrNameLst>
                                          <p:attrName>style.visibility</p:attrName>
                                        </p:attrNameLst>
                                      </p:cBhvr>
                                      <p:to>
                                        <p:strVal val="visible"/>
                                      </p:to>
                                    </p:set>
                                  </p:childTnLst>
                                </p:cTn>
                              </p:par>
                              <p:par>
                                <p:cTn id="19" presetID="9"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Beautiful Arab Bridal Makeup | Arabia Weddings">
            <a:extLst>
              <a:ext uri="{FF2B5EF4-FFF2-40B4-BE49-F238E27FC236}">
                <a16:creationId xmlns:a16="http://schemas.microsoft.com/office/drawing/2014/main" id="{550AC60D-5B94-46A7-74F5-A3BAAC4DD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1788"/>
            <a:ext cx="9144000" cy="6192837"/>
          </a:xfrm>
          <a:prstGeom prst="rect">
            <a:avLst/>
          </a:prstGeom>
          <a:noFill/>
          <a:extLst>
            <a:ext uri="{909E8E84-426E-40DD-AFC4-6F175D3DCCD1}">
              <a14:hiddenFill xmlns:a14="http://schemas.microsoft.com/office/drawing/2010/main">
                <a:solidFill>
                  <a:srgbClr val="FFFFFF"/>
                </a:solidFill>
              </a14:hiddenFill>
            </a:ext>
          </a:extLst>
        </p:spPr>
      </p:pic>
      <p:sp>
        <p:nvSpPr>
          <p:cNvPr id="1361923" name="Rectangle 2"/>
          <p:cNvSpPr>
            <a:spLocks noGrp="1" noChangeArrowheads="1"/>
          </p:cNvSpPr>
          <p:nvPr>
            <p:ph type="ctrTitle"/>
          </p:nvPr>
        </p:nvSpPr>
        <p:spPr>
          <a:xfrm>
            <a:off x="179512" y="548680"/>
            <a:ext cx="2552538" cy="5105400"/>
          </a:xfrm>
        </p:spPr>
        <p:txBody>
          <a:bodyPr/>
          <a:lstStyle/>
          <a:p>
            <a:pPr>
              <a:defRPr/>
            </a:pPr>
            <a:r>
              <a:rPr lang="ar-JO" sz="4800" dirty="0">
                <a:effectLst>
                  <a:glow rad="177800">
                    <a:schemeClr val="tx1"/>
                  </a:glow>
                </a:effectLst>
                <a:ea typeface="ＭＳ Ｐゴシック" charset="0"/>
              </a:rPr>
              <a:t>كوني</a:t>
            </a:r>
            <a:br>
              <a:rPr lang="ar-JO" sz="4800" dirty="0">
                <a:effectLst>
                  <a:glow rad="177800">
                    <a:schemeClr val="tx1"/>
                  </a:glow>
                </a:effectLst>
                <a:ea typeface="ＭＳ Ｐゴシック" charset="0"/>
              </a:rPr>
            </a:br>
            <a:r>
              <a:rPr lang="ar-JO" sz="4800" dirty="0">
                <a:effectLst>
                  <a:glow rad="177800">
                    <a:schemeClr val="tx1"/>
                  </a:glow>
                </a:effectLst>
                <a:ea typeface="ＭＳ Ｐゴシック" charset="0"/>
              </a:rPr>
              <a:t>عروس</a:t>
            </a:r>
            <a:br>
              <a:rPr lang="ar-JO" sz="4800" dirty="0">
                <a:effectLst>
                  <a:glow rad="177800">
                    <a:schemeClr val="tx1"/>
                  </a:glow>
                </a:effectLst>
                <a:ea typeface="ＭＳ Ｐゴシック" charset="0"/>
              </a:rPr>
            </a:br>
            <a:r>
              <a:rPr lang="ar-JO" sz="4800" dirty="0">
                <a:effectLst>
                  <a:glow rad="177800">
                    <a:schemeClr val="tx1"/>
                  </a:glow>
                </a:effectLst>
                <a:ea typeface="ＭＳ Ｐゴシック" charset="0"/>
              </a:rPr>
              <a:t>المسيح</a:t>
            </a:r>
            <a:endParaRPr lang="en-US" sz="4800" dirty="0">
              <a:solidFill>
                <a:srgbClr val="CC0000"/>
              </a:solidFill>
              <a:effectLst>
                <a:glow rad="177800">
                  <a:schemeClr val="tx1"/>
                </a:glow>
              </a:effectLst>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1842" name="Picture 2" descr="rev 21 church glass window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60488"/>
            <a:ext cx="9180513" cy="552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dirty="0">
                <a:solidFill>
                  <a:srgbClr val="FFFFFF"/>
                </a:solidFill>
                <a:effectLst>
                  <a:outerShdw blurRad="38100" dist="38100" dir="2700000" algn="tl">
                    <a:srgbClr val="000000"/>
                  </a:outerShdw>
                </a:effectLst>
                <a:ea typeface="新細明體" charset="0"/>
                <a:cs typeface="Arial" panose="020B0604020202020204" pitchFamily="34" charset="0"/>
              </a:rPr>
              <a:t>اكتمال كل الأشياء</a:t>
            </a:r>
            <a:endParaRPr lang="en-US" sz="1400" dirty="0">
              <a:solidFill>
                <a:schemeClr val="bg1"/>
              </a:solidFill>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 20-22</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Text Box 24"/>
          <p:cNvSpPr txBox="1">
            <a:spLocks noChangeArrowheads="1"/>
          </p:cNvSpPr>
          <p:nvPr/>
        </p:nvSpPr>
        <p:spPr bwMode="auto">
          <a:xfrm>
            <a:off x="250825" y="1628775"/>
            <a:ext cx="4038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الراحة الأولى </a:t>
            </a:r>
            <a:r>
              <a:rPr kumimoji="0" lang="ar-JO" sz="36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لله</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(2: 1-3)</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9" name="Text Box 25"/>
          <p:cNvSpPr txBox="1">
            <a:spLocks noChangeArrowheads="1"/>
          </p:cNvSpPr>
          <p:nvPr/>
        </p:nvSpPr>
        <p:spPr bwMode="auto">
          <a:xfrm>
            <a:off x="4518025" y="1628775"/>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الراحة الأخيرة </a:t>
            </a:r>
            <a:r>
              <a:rPr kumimoji="0" lang="ar-JO" sz="36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للإنسان</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(14: 13)</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9"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7866930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361923" name="Rectangle 2"/>
          <p:cNvSpPr>
            <a:spLocks noGrp="1" noChangeArrowheads="1"/>
          </p:cNvSpPr>
          <p:nvPr>
            <p:ph type="ctrTitle"/>
          </p:nvPr>
        </p:nvSpPr>
        <p:spPr>
          <a:xfrm>
            <a:off x="5033918" y="3225098"/>
            <a:ext cx="4110081" cy="3446122"/>
          </a:xfrm>
        </p:spPr>
        <p:txBody>
          <a:bodyPr anchor="b"/>
          <a:lstStyle/>
          <a:p>
            <a:r>
              <a:rPr lang="ar-SA" sz="3600" dirty="0">
                <a:effectLst>
                  <a:glow rad="177800">
                    <a:schemeClr val="tx1"/>
                  </a:glow>
                </a:effectLst>
                <a:ea typeface="ＭＳ Ｐゴシック" charset="0"/>
              </a:rPr>
              <a:t>رؤيا ٢٢ : ٥</a:t>
            </a:r>
            <a:br>
              <a:rPr lang="ar-SA" sz="3600" dirty="0">
                <a:effectLst>
                  <a:glow rad="177800">
                    <a:schemeClr val="tx1"/>
                  </a:glow>
                </a:effectLst>
                <a:ea typeface="ＭＳ Ｐゴシック" charset="0"/>
              </a:rPr>
            </a:br>
            <a:br>
              <a:rPr lang="en-US" sz="3600" dirty="0">
                <a:effectLst>
                  <a:glow rad="177800">
                    <a:schemeClr val="tx1"/>
                  </a:glow>
                </a:effectLst>
                <a:ea typeface="ＭＳ Ｐゴシック" charset="0"/>
              </a:rPr>
            </a:br>
            <a:r>
              <a:rPr lang="ar-SA" sz="3600" dirty="0">
                <a:effectLst>
                  <a:glow rad="177800">
                    <a:schemeClr val="tx1"/>
                  </a:glow>
                </a:effectLst>
                <a:ea typeface="ＭＳ Ｐゴシック" charset="0"/>
              </a:rPr>
              <a:t> ولا يكون ليل هناك ولا يحتاجون إلى سراج أو نور شمس لأن الرب الإله ينير عليهم وهم سيملكون إلى أبد الآبدين</a:t>
            </a:r>
          </a:p>
        </p:txBody>
      </p:sp>
    </p:spTree>
    <p:extLst>
      <p:ext uri="{BB962C8B-B14F-4D97-AF65-F5344CB8AC3E}">
        <p14:creationId xmlns:p14="http://schemas.microsoft.com/office/powerpoint/2010/main" val="35051672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3890" name="Picture 1" descr="rev 21 lion lamb in new earth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4638"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dirty="0">
                <a:solidFill>
                  <a:srgbClr val="FFFFFF"/>
                </a:solidFill>
                <a:effectLst>
                  <a:outerShdw blurRad="38100" dist="38100" dir="2700000" algn="tl">
                    <a:srgbClr val="000000"/>
                  </a:outerShdw>
                </a:effectLst>
                <a:ea typeface="新細明體" charset="0"/>
                <a:cs typeface="Arial" panose="020B0604020202020204" pitchFamily="34" charset="0"/>
              </a:rPr>
              <a:t>اكتمال كل الأشياء</a:t>
            </a:r>
            <a:endParaRPr lang="en-US" sz="1400" dirty="0">
              <a:solidFill>
                <a:schemeClr val="bg1"/>
              </a:solidFill>
              <a:ea typeface="ＭＳ Ｐゴシック" charset="0"/>
              <a:cs typeface="Arial" panose="020B0604020202020204" pitchFamily="34" charset="0"/>
            </a:endParaRPr>
          </a:p>
        </p:txBody>
      </p:sp>
      <p:sp>
        <p:nvSpPr>
          <p:cNvPr id="5"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601123421"/>
      </p:ext>
    </p:extLst>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2B15E31-4852-390F-D10C-27A9548EC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3356"/>
            <a:ext cx="9144000" cy="6491287"/>
          </a:xfrm>
          <a:prstGeom prst="rect">
            <a:avLst/>
          </a:prstGeom>
          <a:noFill/>
          <a:extLst>
            <a:ext uri="{909E8E84-426E-40DD-AFC4-6F175D3DCCD1}">
              <a14:hiddenFill xmlns:a14="http://schemas.microsoft.com/office/drawing/2010/main">
                <a:solidFill>
                  <a:srgbClr val="FFFFFF"/>
                </a:solidFill>
              </a14:hiddenFill>
            </a:ext>
          </a:extLst>
        </p:spPr>
      </p:pic>
      <p:sp>
        <p:nvSpPr>
          <p:cNvPr id="295938" name="Rectangle 2"/>
          <p:cNvSpPr>
            <a:spLocks noGrp="1" noChangeArrowheads="1"/>
          </p:cNvSpPr>
          <p:nvPr>
            <p:ph type="ctrTitle"/>
          </p:nvPr>
        </p:nvSpPr>
        <p:spPr>
          <a:xfrm>
            <a:off x="4932039" y="0"/>
            <a:ext cx="4182789" cy="980728"/>
          </a:xfrm>
          <a:solidFill>
            <a:schemeClr val="tx1"/>
          </a:solidFill>
        </p:spPr>
        <p:txBody>
          <a:bodyPr/>
          <a:lstStyle/>
          <a:p>
            <a:pPr eaLnBrk="1" hangingPunct="1"/>
            <a:r>
              <a:rPr lang="ar-JO" sz="6000" dirty="0">
                <a:solidFill>
                  <a:schemeClr val="bg1"/>
                </a:solidFill>
                <a:ea typeface="ＭＳ Ｐゴシック" charset="0"/>
                <a:cs typeface="Arial" panose="020B0604020202020204" pitchFamily="34" charset="0"/>
              </a:rPr>
              <a:t>أسئلة أخرى</a:t>
            </a:r>
            <a:endParaRPr lang="en-US" sz="6000" dirty="0">
              <a:solidFill>
                <a:srgbClr val="CC0000"/>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125840359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7E0D308-F0CC-674B-84C5-F56D71712B1D}"/>
              </a:ext>
            </a:extLst>
          </p:cNvPr>
          <p:cNvGrpSpPr/>
          <p:nvPr/>
        </p:nvGrpSpPr>
        <p:grpSpPr>
          <a:xfrm>
            <a:off x="-122072" y="1533404"/>
            <a:ext cx="9374592" cy="4410198"/>
            <a:chOff x="-122072" y="1533404"/>
            <a:chExt cx="9374592" cy="4410198"/>
          </a:xfrm>
        </p:grpSpPr>
        <p:pic>
          <p:nvPicPr>
            <p:cNvPr id="295939" name="Picture 3" descr="HeavenDogs"/>
            <p:cNvPicPr>
              <a:picLocks noChangeAspect="1" noChangeArrowheads="1"/>
            </p:cNvPicPr>
            <p:nvPr/>
          </p:nvPicPr>
          <p:blipFill>
            <a:blip r:embed="rId3" cstate="screen">
              <a:extLst>
                <a:ext uri="{28A0092B-C50C-407E-A947-70E740481C1C}">
                  <a14:useLocalDpi xmlns:a14="http://schemas.microsoft.com/office/drawing/2010/main"/>
                </a:ext>
              </a:extLst>
            </a:blip>
            <a:srcRect l="27258" t="2452" r="11290" b="5188"/>
            <a:stretch>
              <a:fillRect/>
            </a:stretch>
          </p:blipFill>
          <p:spPr bwMode="auto">
            <a:xfrm rot="5400000">
              <a:off x="2360125" y="-948793"/>
              <a:ext cx="4410198" cy="93745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3F9299BF-BB55-5EF0-5ADB-EB8AC1447458}"/>
                </a:ext>
              </a:extLst>
            </p:cNvPr>
            <p:cNvSpPr/>
            <p:nvPr/>
          </p:nvSpPr>
          <p:spPr bwMode="auto">
            <a:xfrm>
              <a:off x="557785" y="1931051"/>
              <a:ext cx="648072" cy="360040"/>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3" name="Oval 2">
              <a:extLst>
                <a:ext uri="{FF2B5EF4-FFF2-40B4-BE49-F238E27FC236}">
                  <a16:creationId xmlns:a16="http://schemas.microsoft.com/office/drawing/2014/main" id="{B77AFED4-808A-55C3-915D-07E62071D20F}"/>
                </a:ext>
              </a:extLst>
            </p:cNvPr>
            <p:cNvSpPr/>
            <p:nvPr/>
          </p:nvSpPr>
          <p:spPr bwMode="auto">
            <a:xfrm>
              <a:off x="3352800" y="2023133"/>
              <a:ext cx="1211528" cy="576064"/>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10" name="Oval 9">
              <a:extLst>
                <a:ext uri="{FF2B5EF4-FFF2-40B4-BE49-F238E27FC236}">
                  <a16:creationId xmlns:a16="http://schemas.microsoft.com/office/drawing/2014/main" id="{982A375A-2143-8F78-5BD9-47E92367A0D9}"/>
                </a:ext>
              </a:extLst>
            </p:cNvPr>
            <p:cNvSpPr/>
            <p:nvPr/>
          </p:nvSpPr>
          <p:spPr bwMode="auto">
            <a:xfrm>
              <a:off x="6339433" y="1823038"/>
              <a:ext cx="760079" cy="721297"/>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11" name="Oval 10">
              <a:extLst>
                <a:ext uri="{FF2B5EF4-FFF2-40B4-BE49-F238E27FC236}">
                  <a16:creationId xmlns:a16="http://schemas.microsoft.com/office/drawing/2014/main" id="{2CAEE215-0E6E-2D21-F712-0BCF0F8A4F5C}"/>
                </a:ext>
              </a:extLst>
            </p:cNvPr>
            <p:cNvSpPr/>
            <p:nvPr/>
          </p:nvSpPr>
          <p:spPr bwMode="auto">
            <a:xfrm>
              <a:off x="7124289" y="1823038"/>
              <a:ext cx="760079" cy="721297"/>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12" name="Oval 11">
              <a:extLst>
                <a:ext uri="{FF2B5EF4-FFF2-40B4-BE49-F238E27FC236}">
                  <a16:creationId xmlns:a16="http://schemas.microsoft.com/office/drawing/2014/main" id="{1CA9F247-007F-A6B6-41F4-3BEFDD06A452}"/>
                </a:ext>
              </a:extLst>
            </p:cNvPr>
            <p:cNvSpPr/>
            <p:nvPr/>
          </p:nvSpPr>
          <p:spPr bwMode="auto">
            <a:xfrm>
              <a:off x="6764249" y="1844824"/>
              <a:ext cx="760079" cy="721297"/>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13" name="Oval 12">
              <a:extLst>
                <a:ext uri="{FF2B5EF4-FFF2-40B4-BE49-F238E27FC236}">
                  <a16:creationId xmlns:a16="http://schemas.microsoft.com/office/drawing/2014/main" id="{825003AC-6232-E60D-C711-3FBC9FE15BEB}"/>
                </a:ext>
              </a:extLst>
            </p:cNvPr>
            <p:cNvSpPr/>
            <p:nvPr/>
          </p:nvSpPr>
          <p:spPr bwMode="auto">
            <a:xfrm>
              <a:off x="103225" y="3924517"/>
              <a:ext cx="868375" cy="872635"/>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14" name="Oval 13">
              <a:extLst>
                <a:ext uri="{FF2B5EF4-FFF2-40B4-BE49-F238E27FC236}">
                  <a16:creationId xmlns:a16="http://schemas.microsoft.com/office/drawing/2014/main" id="{42FB789B-2C1B-AFFD-B45B-4EEC859BC058}"/>
                </a:ext>
              </a:extLst>
            </p:cNvPr>
            <p:cNvSpPr/>
            <p:nvPr/>
          </p:nvSpPr>
          <p:spPr bwMode="auto">
            <a:xfrm>
              <a:off x="1168281" y="3893701"/>
              <a:ext cx="868375" cy="543411"/>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15" name="Oval 14">
              <a:extLst>
                <a:ext uri="{FF2B5EF4-FFF2-40B4-BE49-F238E27FC236}">
                  <a16:creationId xmlns:a16="http://schemas.microsoft.com/office/drawing/2014/main" id="{EC361479-1643-70FD-50EB-459BD84E9615}"/>
                </a:ext>
              </a:extLst>
            </p:cNvPr>
            <p:cNvSpPr/>
            <p:nvPr/>
          </p:nvSpPr>
          <p:spPr bwMode="auto">
            <a:xfrm>
              <a:off x="528041" y="3954842"/>
              <a:ext cx="1163639" cy="850849"/>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16" name="Rectangle 15">
              <a:extLst>
                <a:ext uri="{FF2B5EF4-FFF2-40B4-BE49-F238E27FC236}">
                  <a16:creationId xmlns:a16="http://schemas.microsoft.com/office/drawing/2014/main" id="{76C64F7E-23A7-55CA-D8F3-820FFDA9EE77}"/>
                </a:ext>
              </a:extLst>
            </p:cNvPr>
            <p:cNvSpPr/>
            <p:nvPr/>
          </p:nvSpPr>
          <p:spPr bwMode="auto">
            <a:xfrm>
              <a:off x="3401779" y="1910575"/>
              <a:ext cx="1079981" cy="56578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17" name="Rectangle 16">
              <a:extLst>
                <a:ext uri="{FF2B5EF4-FFF2-40B4-BE49-F238E27FC236}">
                  <a16:creationId xmlns:a16="http://schemas.microsoft.com/office/drawing/2014/main" id="{ED8ADBC6-4FB4-E436-C273-2585CA4170DD}"/>
                </a:ext>
              </a:extLst>
            </p:cNvPr>
            <p:cNvSpPr/>
            <p:nvPr/>
          </p:nvSpPr>
          <p:spPr bwMode="auto">
            <a:xfrm>
              <a:off x="6282139" y="3924517"/>
              <a:ext cx="2787424" cy="32117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Arial" panose="020B0604020202020204" pitchFamily="34" charset="0"/>
              </a:endParaRPr>
            </a:p>
          </p:txBody>
        </p:sp>
      </p:grpSp>
      <p:sp>
        <p:nvSpPr>
          <p:cNvPr id="295938" name="Rectangle 2"/>
          <p:cNvSpPr>
            <a:spLocks noGrp="1" noChangeArrowheads="1"/>
          </p:cNvSpPr>
          <p:nvPr>
            <p:ph type="ctrTitle"/>
          </p:nvPr>
        </p:nvSpPr>
        <p:spPr>
          <a:xfrm>
            <a:off x="304800" y="0"/>
            <a:ext cx="8610600" cy="1371600"/>
          </a:xfrm>
        </p:spPr>
        <p:txBody>
          <a:bodyPr/>
          <a:lstStyle/>
          <a:p>
            <a:pPr eaLnBrk="1" hangingPunct="1"/>
            <a:r>
              <a:rPr lang="ar-JO" sz="6000" dirty="0">
                <a:solidFill>
                  <a:schemeClr val="bg1"/>
                </a:solidFill>
                <a:ea typeface="ＭＳ Ｐゴシック" charset="0"/>
                <a:cs typeface="Arial" panose="020B0604020202020204" pitchFamily="34" charset="0"/>
              </a:rPr>
              <a:t>لوسي وسنوبي</a:t>
            </a:r>
            <a:endParaRPr lang="en-US" sz="6000" dirty="0">
              <a:solidFill>
                <a:srgbClr val="CC0000"/>
              </a:solidFill>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C7FA17A7-1EE1-4696-EB13-55B9AF2D3552}"/>
              </a:ext>
            </a:extLst>
          </p:cNvPr>
          <p:cNvSpPr txBox="1">
            <a:spLocks noChangeArrowheads="1"/>
          </p:cNvSpPr>
          <p:nvPr/>
        </p:nvSpPr>
        <p:spPr bwMode="auto">
          <a:xfrm>
            <a:off x="559734" y="1876333"/>
            <a:ext cx="720080" cy="565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ar-JO" sz="1200" b="1" kern="0" dirty="0">
                <a:solidFill>
                  <a:schemeClr val="tx1"/>
                </a:solidFill>
                <a:latin typeface="Arial" panose="020B0604020202020204" pitchFamily="34" charset="0"/>
                <a:ea typeface="ＭＳ Ｐゴシック" charset="0"/>
                <a:cs typeface="Arial" panose="020B0604020202020204" pitchFamily="34" charset="0"/>
              </a:rPr>
              <a:t>ممممممم</a:t>
            </a:r>
            <a:endParaRPr lang="en-US" sz="1200" b="1" kern="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720ACF25-40E1-6BF0-5648-92203D38438C}"/>
              </a:ext>
            </a:extLst>
          </p:cNvPr>
          <p:cNvSpPr txBox="1">
            <a:spLocks noChangeArrowheads="1"/>
          </p:cNvSpPr>
          <p:nvPr/>
        </p:nvSpPr>
        <p:spPr bwMode="auto">
          <a:xfrm>
            <a:off x="3174139" y="1861329"/>
            <a:ext cx="1541877" cy="8475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ar-JO" sz="1200" b="1" kern="0" dirty="0">
                <a:solidFill>
                  <a:schemeClr val="tx1"/>
                </a:solidFill>
                <a:latin typeface="Arial" panose="020B0604020202020204" pitchFamily="34" charset="0"/>
                <a:ea typeface="ＭＳ Ｐゴシック" charset="0"/>
                <a:cs typeface="Arial" panose="020B0604020202020204" pitchFamily="34" charset="0"/>
              </a:rPr>
              <a:t>لا أعتقد أن موضوعك جدي بما فيه الكفاية</a:t>
            </a:r>
            <a:endParaRPr lang="en-US" sz="1200" b="1" kern="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466E8F76-B77C-17C0-E066-A1627918B96F}"/>
              </a:ext>
            </a:extLst>
          </p:cNvPr>
          <p:cNvSpPr txBox="1">
            <a:spLocks noChangeArrowheads="1"/>
          </p:cNvSpPr>
          <p:nvPr/>
        </p:nvSpPr>
        <p:spPr bwMode="auto">
          <a:xfrm>
            <a:off x="6300192" y="1823038"/>
            <a:ext cx="1692855" cy="7212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ar-JO" sz="1200" b="1" kern="0" dirty="0">
                <a:solidFill>
                  <a:schemeClr val="tx1"/>
                </a:solidFill>
                <a:latin typeface="Arial" panose="020B0604020202020204" pitchFamily="34" charset="0"/>
                <a:ea typeface="ＭＳ Ｐゴシック" charset="0"/>
                <a:cs typeface="Arial" panose="020B0604020202020204" pitchFamily="34" charset="0"/>
              </a:rPr>
              <a:t>يجب أن تكتب شيئاً مثيرًا للتفكير حقاً.</a:t>
            </a:r>
            <a:endParaRPr lang="en-US" sz="1200" b="1" kern="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556AC0E6-4F7C-A867-46C6-0056EF05067A}"/>
              </a:ext>
            </a:extLst>
          </p:cNvPr>
          <p:cNvSpPr txBox="1">
            <a:spLocks noChangeArrowheads="1"/>
          </p:cNvSpPr>
          <p:nvPr/>
        </p:nvSpPr>
        <p:spPr bwMode="auto">
          <a:xfrm>
            <a:off x="71020" y="3861048"/>
            <a:ext cx="1965635" cy="893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ar-JO" sz="1200" b="1" kern="0" dirty="0">
                <a:solidFill>
                  <a:schemeClr val="tx1"/>
                </a:solidFill>
                <a:latin typeface="Arial" panose="020B0604020202020204" pitchFamily="34" charset="0"/>
                <a:ea typeface="ＭＳ Ｐゴシック" charset="0"/>
                <a:cs typeface="Arial" panose="020B0604020202020204" pitchFamily="34" charset="0"/>
              </a:rPr>
              <a:t>اكتب عن شيء كان لغزاً منذ أن بدأ العالم...</a:t>
            </a:r>
            <a:endParaRPr lang="en-US" sz="1200" b="1" kern="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7D7423F3-B72D-BDAB-9DE1-CA3E005505AB}"/>
              </a:ext>
            </a:extLst>
          </p:cNvPr>
          <p:cNvSpPr txBox="1">
            <a:spLocks noChangeArrowheads="1"/>
          </p:cNvSpPr>
          <p:nvPr/>
        </p:nvSpPr>
        <p:spPr bwMode="auto">
          <a:xfrm>
            <a:off x="4640632" y="3933056"/>
            <a:ext cx="1242576" cy="296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algn="r" eaLnBrk="1" hangingPunct="1"/>
            <a:r>
              <a:rPr lang="ar-JO" sz="1200" b="1" kern="0" dirty="0">
                <a:solidFill>
                  <a:schemeClr val="tx1"/>
                </a:solidFill>
                <a:latin typeface="Arial" panose="020B0604020202020204" pitchFamily="34" charset="0"/>
                <a:ea typeface="ＭＳ Ｐゴシック" charset="0"/>
                <a:cs typeface="Arial" panose="020B0604020202020204" pitchFamily="34" charset="0"/>
              </a:rPr>
              <a:t>يفكر</a:t>
            </a:r>
            <a:endParaRPr lang="en-US" sz="1200" b="1" kern="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75B9EF20-C68F-ABA6-9A2B-D7388A932EE4}"/>
              </a:ext>
            </a:extLst>
          </p:cNvPr>
          <p:cNvSpPr txBox="1">
            <a:spLocks noChangeArrowheads="1"/>
          </p:cNvSpPr>
          <p:nvPr/>
        </p:nvSpPr>
        <p:spPr bwMode="auto">
          <a:xfrm>
            <a:off x="6228184" y="3831965"/>
            <a:ext cx="3024336" cy="565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ar-JO" sz="1400" b="1" kern="0" dirty="0">
                <a:solidFill>
                  <a:schemeClr val="tx1"/>
                </a:solidFill>
                <a:latin typeface="Arial" panose="020B0604020202020204" pitchFamily="34" charset="0"/>
                <a:ea typeface="ＭＳ Ｐゴシック" charset="0"/>
                <a:cs typeface="Arial" panose="020B0604020202020204" pitchFamily="34" charset="0"/>
              </a:rPr>
              <a:t>هل هناك كلاب في السماء؟</a:t>
            </a:r>
            <a:endParaRPr lang="en-US" sz="1400" b="1" kern="0"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3794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7986"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4762"/>
          <a:stretch/>
        </p:blipFill>
        <p:spPr bwMode="auto">
          <a:xfrm>
            <a:off x="0" y="0"/>
            <a:ext cx="9144000" cy="68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9" name="Rectangle 2"/>
          <p:cNvSpPr>
            <a:spLocks noGrp="1" noChangeArrowheads="1"/>
          </p:cNvSpPr>
          <p:nvPr>
            <p:ph type="ctrTitle"/>
          </p:nvPr>
        </p:nvSpPr>
        <p:spPr>
          <a:xfrm>
            <a:off x="0" y="0"/>
            <a:ext cx="9144000" cy="2780928"/>
          </a:xfrm>
        </p:spPr>
        <p:txBody>
          <a:bodyPr/>
          <a:lstStyle/>
          <a:p>
            <a:pPr eaLnBrk="1" hangingPunct="1">
              <a:defRPr/>
            </a:pPr>
            <a:r>
              <a:rPr lang="ar-JO" sz="7200" dirty="0">
                <a:solidFill>
                  <a:srgbClr val="FFFFFF"/>
                </a:solidFill>
                <a:effectLst>
                  <a:glow rad="101600">
                    <a:schemeClr val="tx1">
                      <a:alpha val="75000"/>
                    </a:schemeClr>
                  </a:glow>
                </a:effectLst>
                <a:ea typeface="ＭＳ Ｐゴシック" charset="0"/>
                <a:cs typeface="Arial" panose="020B0604020202020204" pitchFamily="34" charset="0"/>
              </a:rPr>
              <a:t>هل سيكون هناك</a:t>
            </a:r>
            <a:br>
              <a:rPr lang="ar-JO" sz="7200" dirty="0">
                <a:solidFill>
                  <a:srgbClr val="FFFFFF"/>
                </a:solidFill>
                <a:effectLst>
                  <a:glow rad="101600">
                    <a:schemeClr val="tx1">
                      <a:alpha val="75000"/>
                    </a:schemeClr>
                  </a:glow>
                </a:effectLst>
                <a:ea typeface="ＭＳ Ｐゴシック" charset="0"/>
                <a:cs typeface="Arial" panose="020B0604020202020204" pitchFamily="34" charset="0"/>
              </a:rPr>
            </a:br>
            <a:r>
              <a:rPr lang="ar-JO" sz="7200" dirty="0">
                <a:solidFill>
                  <a:srgbClr val="FFFFFF"/>
                </a:solidFill>
                <a:effectLst>
                  <a:glow rad="101600">
                    <a:schemeClr val="tx1">
                      <a:alpha val="75000"/>
                    </a:schemeClr>
                  </a:glow>
                </a:effectLst>
                <a:ea typeface="ＭＳ Ｐゴシック" charset="0"/>
                <a:cs typeface="Arial" panose="020B0604020202020204" pitchFamily="34" charset="0"/>
              </a:rPr>
              <a:t>حيوانات في السماء؟</a:t>
            </a:r>
            <a:endParaRPr lang="en-US" sz="4800" dirty="0">
              <a:solidFill>
                <a:srgbClr val="FFFFFF"/>
              </a:solidFill>
              <a:effectLst>
                <a:glow rad="101600">
                  <a:schemeClr val="tx1">
                    <a:alpha val="75000"/>
                  </a:schemeClr>
                </a:glow>
              </a:effectLst>
              <a:ea typeface="ＭＳ Ｐゴシック" charset="0"/>
              <a:cs typeface="Arial" panose="020B0604020202020204" pitchFamily="34" charset="0"/>
            </a:endParaRPr>
          </a:p>
        </p:txBody>
      </p:sp>
      <p:sp>
        <p:nvSpPr>
          <p:cNvPr id="4" name="Rectangle 2"/>
          <p:cNvSpPr txBox="1">
            <a:spLocks noChangeArrowheads="1"/>
          </p:cNvSpPr>
          <p:nvPr/>
        </p:nvSpPr>
        <p:spPr bwMode="auto">
          <a:xfrm>
            <a:off x="0" y="3356992"/>
            <a:ext cx="9115120" cy="3501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ولِمَ لا؟</a:t>
            </a:r>
          </a:p>
          <a:p>
            <a:pPr marL="0" marR="0" lvl="0" indent="0" algn="ctr" defTabSz="914400" rtl="0" eaLnBrk="1" fontAlgn="base" latinLnBrk="0" hangingPunct="1">
              <a:lnSpc>
                <a:spcPct val="80000"/>
              </a:lnSpc>
              <a:spcBef>
                <a:spcPct val="0"/>
              </a:spcBef>
              <a:spcAft>
                <a:spcPct val="0"/>
              </a:spcAft>
              <a:buClrTx/>
              <a:buSzTx/>
              <a:buFontTx/>
              <a:buNone/>
              <a:tabLst/>
              <a:defRPr/>
            </a:pPr>
            <a:r>
              <a:rPr lang="ar-JO" sz="4800" b="1"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سوف نملك على الخليقة فلماذا لا نملك</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على الحيوانات؟ لن يحتاج الناس بعد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الآن إلى حكام بشريين.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32498826"/>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0034"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3717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5410200" y="1029773"/>
            <a:ext cx="3733800" cy="5105400"/>
          </a:xfrm>
        </p:spPr>
        <p:txBody>
          <a:bodyPr/>
          <a:lstStyle/>
          <a:p>
            <a:pPr>
              <a:defRPr/>
            </a:pPr>
            <a:r>
              <a:rPr lang="ar-JO" sz="6600" dirty="0">
                <a:effectLst>
                  <a:glow rad="177800">
                    <a:schemeClr val="tx1"/>
                  </a:glow>
                </a:effectLst>
                <a:ea typeface="ＭＳ Ｐゴシック" charset="0"/>
              </a:rPr>
              <a:t>هل سيكون هناك</a:t>
            </a:r>
            <a:br>
              <a:rPr lang="ar-JO" sz="6600" dirty="0">
                <a:effectLst>
                  <a:glow rad="177800">
                    <a:schemeClr val="tx1"/>
                  </a:glow>
                </a:effectLst>
                <a:ea typeface="ＭＳ Ｐゴシック" charset="0"/>
              </a:rPr>
            </a:br>
            <a:r>
              <a:rPr lang="ar-JO" sz="6600" dirty="0">
                <a:effectLst>
                  <a:glow rad="177800">
                    <a:schemeClr val="tx1"/>
                  </a:glow>
                </a:effectLst>
                <a:ea typeface="ＭＳ Ｐゴシック" charset="0"/>
              </a:rPr>
              <a:t>حيوانات في السماء؟</a:t>
            </a:r>
            <a:endParaRPr lang="en-US" sz="6600" dirty="0">
              <a:solidFill>
                <a:srgbClr val="CC0000"/>
              </a:solidFill>
              <a:effectLst>
                <a:glow rad="177800">
                  <a:schemeClr val="tx1"/>
                </a:glow>
              </a:effectLst>
              <a:ea typeface="ＭＳ Ｐゴシック" charset="0"/>
            </a:endParaRPr>
          </a:p>
        </p:txBody>
      </p:sp>
    </p:spTree>
    <p:extLst>
      <p:ext uri="{BB962C8B-B14F-4D97-AF65-F5344CB8AC3E}">
        <p14:creationId xmlns:p14="http://schemas.microsoft.com/office/powerpoint/2010/main" val="4233484719"/>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3" descr="rev 19 Maranath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163" y="0"/>
            <a:ext cx="9113837" cy="543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547" y="5373216"/>
            <a:ext cx="9138965" cy="1512168"/>
          </a:xfrm>
        </p:spPr>
        <p:txBody>
          <a:bodyPr/>
          <a:lstStyle/>
          <a:p>
            <a:pPr>
              <a:defRPr/>
            </a:pPr>
            <a:r>
              <a:rPr lang="ar-JO" sz="4800" dirty="0">
                <a:effectLst>
                  <a:glow rad="228600">
                    <a:schemeClr val="accent4">
                      <a:satMod val="175000"/>
                      <a:alpha val="40000"/>
                    </a:schemeClr>
                  </a:glow>
                </a:effectLst>
              </a:rPr>
              <a:t>سيعود المسيح وقواته</a:t>
            </a:r>
            <a:br>
              <a:rPr lang="ar-JO" sz="4800" dirty="0">
                <a:effectLst>
                  <a:glow rad="228600">
                    <a:schemeClr val="accent4">
                      <a:satMod val="175000"/>
                      <a:alpha val="40000"/>
                    </a:schemeClr>
                  </a:glow>
                </a:effectLst>
              </a:rPr>
            </a:br>
            <a:r>
              <a:rPr lang="ar-JO" sz="4800" dirty="0">
                <a:effectLst>
                  <a:glow rad="228600">
                    <a:schemeClr val="accent4">
                      <a:satMod val="175000"/>
                      <a:alpha val="40000"/>
                    </a:schemeClr>
                  </a:glow>
                </a:effectLst>
              </a:rPr>
              <a:t>على الخيول (رؤيا 19: 11)</a:t>
            </a:r>
            <a:endParaRPr lang="en-US" sz="4800" dirty="0">
              <a:effectLst>
                <a:glow rad="228600">
                  <a:schemeClr val="accent4">
                    <a:satMod val="175000"/>
                    <a:alpha val="40000"/>
                  </a:schemeClr>
                </a:glow>
              </a:effectLst>
            </a:endParaRPr>
          </a:p>
        </p:txBody>
      </p:sp>
    </p:spTree>
    <p:extLst>
      <p:ext uri="{BB962C8B-B14F-4D97-AF65-F5344CB8AC3E}">
        <p14:creationId xmlns:p14="http://schemas.microsoft.com/office/powerpoint/2010/main" val="139346970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4" descr="HeavenTourist"/>
          <p:cNvPicPr>
            <a:picLocks noChangeAspect="1" noChangeArrowheads="1"/>
          </p:cNvPicPr>
          <p:nvPr/>
        </p:nvPicPr>
        <p:blipFill>
          <a:blip r:embed="rId3" cstate="screen">
            <a:extLst>
              <a:ext uri="{28A0092B-C50C-407E-A947-70E740481C1C}">
                <a14:useLocalDpi xmlns:a14="http://schemas.microsoft.com/office/drawing/2010/main"/>
              </a:ext>
            </a:extLst>
          </a:blip>
          <a:srcRect l="8388" t="3477" b="52052"/>
          <a:stretch>
            <a:fillRect/>
          </a:stretch>
        </p:blipFill>
        <p:spPr bwMode="auto">
          <a:xfrm>
            <a:off x="0" y="425450"/>
            <a:ext cx="9144000" cy="627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2" name="Rectangle 2"/>
          <p:cNvSpPr>
            <a:spLocks noGrp="1" noChangeArrowheads="1"/>
          </p:cNvSpPr>
          <p:nvPr>
            <p:ph type="title"/>
          </p:nvPr>
        </p:nvSpPr>
        <p:spPr>
          <a:xfrm>
            <a:off x="457200" y="44450"/>
            <a:ext cx="8229600" cy="901700"/>
          </a:xfrm>
        </p:spPr>
        <p:txBody>
          <a:bodyPr/>
          <a:lstStyle/>
          <a:p>
            <a:pPr eaLnBrk="1" hangingPunct="1"/>
            <a:r>
              <a:rPr lang="ar-JO" sz="6000" dirty="0">
                <a:solidFill>
                  <a:srgbClr val="0000FF"/>
                </a:solidFill>
                <a:cs typeface="Arial" panose="020B0604020202020204" pitchFamily="34" charset="0"/>
              </a:rPr>
              <a:t>السماء أبدية؟</a:t>
            </a:r>
            <a:endParaRPr lang="en-US" sz="6000" dirty="0">
              <a:solidFill>
                <a:srgbClr val="0000FF"/>
              </a:solidFill>
              <a:cs typeface="Arial" panose="020B0604020202020204" pitchFamily="34" charset="0"/>
            </a:endParaRPr>
          </a:p>
        </p:txBody>
      </p:sp>
      <p:sp>
        <p:nvSpPr>
          <p:cNvPr id="303107" name="Rectangle 2"/>
          <p:cNvSpPr txBox="1">
            <a:spLocks noChangeArrowheads="1"/>
          </p:cNvSpPr>
          <p:nvPr/>
        </p:nvSpPr>
        <p:spPr bwMode="auto">
          <a:xfrm>
            <a:off x="0" y="6092825"/>
            <a:ext cx="9144000" cy="86518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أعتقد أنه يفتقد بيت القصيد</a:t>
            </a:r>
            <a:endParaRPr kumimoji="0" lang="en-US" sz="3600" b="1"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138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title"/>
          </p:nvPr>
        </p:nvSpPr>
        <p:spPr>
          <a:xfrm>
            <a:off x="827088" y="274638"/>
            <a:ext cx="7489825" cy="871537"/>
          </a:xfrm>
          <a:solidFill>
            <a:srgbClr val="000090"/>
          </a:solidFill>
        </p:spPr>
        <p:txBody>
          <a:bodyPr/>
          <a:lstStyle/>
          <a:p>
            <a:pPr eaLnBrk="1" hangingPunct="1"/>
            <a:r>
              <a:rPr lang="ar-JO" dirty="0">
                <a:solidFill>
                  <a:schemeClr val="bg1"/>
                </a:solidFill>
                <a:cs typeface="Arial" panose="020B0604020202020204" pitchFamily="34" charset="0"/>
              </a:rPr>
              <a:t>السماء لا تنتهي أبداً</a:t>
            </a:r>
            <a:endParaRPr lang="en-US" dirty="0">
              <a:solidFill>
                <a:schemeClr val="bg1"/>
              </a:solidFill>
              <a:cs typeface="Arial" panose="020B0604020202020204" pitchFamily="34" charset="0"/>
            </a:endParaRPr>
          </a:p>
        </p:txBody>
      </p:sp>
      <p:sp>
        <p:nvSpPr>
          <p:cNvPr id="305154" name="Rectangle 3"/>
          <p:cNvSpPr>
            <a:spLocks noGrp="1" noChangeArrowheads="1"/>
          </p:cNvSpPr>
          <p:nvPr>
            <p:ph type="body" idx="1"/>
          </p:nvPr>
        </p:nvSpPr>
        <p:spPr/>
        <p:txBody>
          <a:bodyPr/>
          <a:lstStyle/>
          <a:p>
            <a:pPr eaLnBrk="1" hangingPunct="1"/>
            <a:endParaRPr lang="en-US" dirty="0">
              <a:cs typeface="Arial" panose="020B0604020202020204" pitchFamily="34" charset="0"/>
            </a:endParaRPr>
          </a:p>
        </p:txBody>
      </p:sp>
      <p:pic>
        <p:nvPicPr>
          <p:cNvPr id="305155" name="Picture 4" descr="HeavenEternal"/>
          <p:cNvPicPr>
            <a:picLocks noChangeAspect="1" noChangeArrowheads="1"/>
          </p:cNvPicPr>
          <p:nvPr/>
        </p:nvPicPr>
        <p:blipFill>
          <a:blip r:embed="rId3" cstate="screen">
            <a:extLst>
              <a:ext uri="{28A0092B-C50C-407E-A947-70E740481C1C}">
                <a14:useLocalDpi xmlns:a14="http://schemas.microsoft.com/office/drawing/2010/main"/>
              </a:ext>
            </a:extLst>
          </a:blip>
          <a:srcRect l="7903" r="3064" b="61974"/>
          <a:stretch>
            <a:fillRect/>
          </a:stretch>
        </p:blipFill>
        <p:spPr bwMode="auto">
          <a:xfrm>
            <a:off x="152400" y="1166813"/>
            <a:ext cx="8915400" cy="538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5156" name="Text Box 5"/>
          <p:cNvSpPr txBox="1">
            <a:spLocks noChangeArrowheads="1"/>
          </p:cNvSpPr>
          <p:nvPr/>
        </p:nvSpPr>
        <p:spPr bwMode="auto">
          <a:xfrm>
            <a:off x="8366125"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873675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0"/>
            <a:ext cx="8229600" cy="990600"/>
          </a:xfrm>
          <a:solidFill>
            <a:schemeClr val="bg2"/>
          </a:solidFill>
          <a:effectLst>
            <a:outerShdw blurRad="63500" dist="38099" dir="2700000" algn="ctr" rotWithShape="0">
              <a:schemeClr val="bg2">
                <a:alpha val="75000"/>
              </a:schemeClr>
            </a:outerShdw>
          </a:effectLst>
        </p:spPr>
        <p:txBody>
          <a:bodyPr/>
          <a:lstStyle/>
          <a:p>
            <a:pPr algn="ctr" eaLnBrk="1" hangingPunct="1">
              <a:defRPr/>
            </a:pPr>
            <a:r>
              <a:rPr lang="ar-JO" dirty="0">
                <a:cs typeface="Arial" panose="020B0604020202020204" pitchFamily="34" charset="0"/>
              </a:rPr>
              <a:t>مصطلح السماء/السماوات</a:t>
            </a:r>
            <a:endParaRPr lang="en-US" dirty="0">
              <a:cs typeface="Arial" panose="020B0604020202020204" pitchFamily="34" charset="0"/>
            </a:endParaRPr>
          </a:p>
        </p:txBody>
      </p:sp>
      <p:sp>
        <p:nvSpPr>
          <p:cNvPr id="26627" name="Rectangle 3"/>
          <p:cNvSpPr>
            <a:spLocks noGrp="1" noChangeArrowheads="1"/>
          </p:cNvSpPr>
          <p:nvPr>
            <p:ph type="body" idx="1"/>
          </p:nvPr>
        </p:nvSpPr>
        <p:spPr>
          <a:xfrm>
            <a:off x="179388" y="3860800"/>
            <a:ext cx="8785100" cy="2819400"/>
          </a:xfrm>
          <a:effectLst/>
        </p:spPr>
        <p:txBody>
          <a:bodyPr/>
          <a:lstStyle/>
          <a:p>
            <a:pPr algn="r" rtl="1" eaLnBrk="1" hangingPunct="1">
              <a:defRPr/>
            </a:pPr>
            <a:r>
              <a:rPr lang="ar-JO" sz="3600" dirty="0">
                <a:effectLst>
                  <a:outerShdw blurRad="50800" dist="76200" dir="2700000" algn="tl" rotWithShape="0">
                    <a:srgbClr val="000000">
                      <a:alpha val="97000"/>
                    </a:srgbClr>
                  </a:outerShdw>
                </a:effectLst>
                <a:ea typeface="+mn-ea"/>
                <a:cs typeface="Arial" panose="020B0604020202020204" pitchFamily="34" charset="0"/>
              </a:rPr>
              <a:t>الجلد "الجو" (تك 1: 6- 8)</a:t>
            </a:r>
            <a:endParaRPr lang="en-US" sz="3600" dirty="0">
              <a:effectLst>
                <a:outerShdw blurRad="50800" dist="76200" dir="2700000" algn="tl" rotWithShape="0">
                  <a:srgbClr val="000000">
                    <a:alpha val="97000"/>
                  </a:srgbClr>
                </a:outerShdw>
              </a:effectLst>
              <a:ea typeface="+mn-ea"/>
              <a:cs typeface="Arial" panose="020B0604020202020204" pitchFamily="34" charset="0"/>
            </a:endParaRPr>
          </a:p>
          <a:p>
            <a:pPr algn="r" rtl="1" eaLnBrk="1" hangingPunct="1">
              <a:defRPr/>
            </a:pPr>
            <a:r>
              <a:rPr lang="ar-JO" sz="3600" dirty="0">
                <a:effectLst>
                  <a:outerShdw blurRad="50800" dist="76200" dir="2700000" algn="tl" rotWithShape="0">
                    <a:srgbClr val="000000">
                      <a:alpha val="97000"/>
                    </a:srgbClr>
                  </a:outerShdw>
                </a:effectLst>
                <a:ea typeface="+mn-ea"/>
                <a:cs typeface="Arial" panose="020B0604020202020204" pitchFamily="34" charset="0"/>
              </a:rPr>
              <a:t>جلد السماء "الفضاء الخارجي" (تك 1: 1، 14)</a:t>
            </a:r>
            <a:endParaRPr lang="en-US" sz="3600" dirty="0">
              <a:effectLst>
                <a:outerShdw blurRad="50800" dist="76200" dir="2700000" algn="tl" rotWithShape="0">
                  <a:srgbClr val="000000">
                    <a:alpha val="97000"/>
                  </a:srgbClr>
                </a:outerShdw>
              </a:effectLst>
              <a:ea typeface="+mn-ea"/>
              <a:cs typeface="Arial" panose="020B0604020202020204" pitchFamily="34" charset="0"/>
            </a:endParaRPr>
          </a:p>
          <a:p>
            <a:pPr algn="r" rtl="1" eaLnBrk="1" hangingPunct="1">
              <a:defRPr/>
            </a:pPr>
            <a:r>
              <a:rPr lang="ar-JO" sz="3600" dirty="0">
                <a:effectLst>
                  <a:outerShdw blurRad="50800" dist="76200" dir="2700000" algn="tl" rotWithShape="0">
                    <a:srgbClr val="000000">
                      <a:alpha val="97000"/>
                    </a:srgbClr>
                  </a:outerShdw>
                </a:effectLst>
                <a:ea typeface="+mn-ea"/>
                <a:cs typeface="Arial" panose="020B0604020202020204" pitchFamily="34" charset="0"/>
              </a:rPr>
              <a:t>السماء الثالثة "منزل الله والقديسين" (2 كو 12: 2)</a:t>
            </a:r>
            <a:endParaRPr lang="en-US" sz="3600" dirty="0">
              <a:effectLst>
                <a:outerShdw blurRad="50800" dist="76200" dir="2700000" algn="tl" rotWithShape="0">
                  <a:srgbClr val="000000">
                    <a:alpha val="97000"/>
                  </a:srgbClr>
                </a:outerShdw>
              </a:effectLst>
              <a:ea typeface="+mn-ea"/>
              <a:cs typeface="Arial" panose="020B0604020202020204" pitchFamily="34" charset="0"/>
            </a:endParaRPr>
          </a:p>
          <a:p>
            <a:pPr algn="r" rtl="1" eaLnBrk="1" hangingPunct="1">
              <a:defRPr/>
            </a:pPr>
            <a:r>
              <a:rPr lang="ar-JO" sz="3600" dirty="0">
                <a:effectLst>
                  <a:outerShdw blurRad="50800" dist="76200" dir="2700000" algn="tl" rotWithShape="0">
                    <a:srgbClr val="000000">
                      <a:alpha val="97000"/>
                    </a:srgbClr>
                  </a:outerShdw>
                </a:effectLst>
                <a:ea typeface="+mn-ea"/>
                <a:cs typeface="Arial" panose="020B0604020202020204" pitchFamily="34" charset="0"/>
              </a:rPr>
              <a:t>السماوات الجديدة "الألفية" (أش 65: 17؛ 66: 22)</a:t>
            </a:r>
            <a:endParaRPr lang="en-US" sz="3600" dirty="0">
              <a:effectLst>
                <a:outerShdw blurRad="50800" dist="76200" dir="2700000" algn="tl" rotWithShape="0">
                  <a:srgbClr val="000000">
                    <a:alpha val="97000"/>
                  </a:srgbClr>
                </a:outerShdw>
              </a:effectLst>
              <a:ea typeface="+mn-ea"/>
              <a:cs typeface="Arial" panose="020B0604020202020204" pitchFamily="34" charset="0"/>
            </a:endParaRPr>
          </a:p>
        </p:txBody>
      </p:sp>
      <p:sp>
        <p:nvSpPr>
          <p:cNvPr id="26628" name="Text Box 4"/>
          <p:cNvSpPr txBox="1">
            <a:spLocks noChangeArrowheads="1"/>
          </p:cNvSpPr>
          <p:nvPr/>
        </p:nvSpPr>
        <p:spPr bwMode="auto">
          <a:xfrm>
            <a:off x="8375650" y="76200"/>
            <a:ext cx="665567"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b="1" dirty="0">
                <a:latin typeface="Arial" panose="020B0604020202020204" pitchFamily="34" charset="0"/>
                <a:ea typeface="ＭＳ Ｐゴシック" charset="-128"/>
                <a:cs typeface="ＭＳ Ｐゴシック" charset="-128"/>
              </a:rPr>
              <a:t>175</a:t>
            </a:r>
            <a:endParaRPr lang="en-US" b="1" dirty="0">
              <a:latin typeface="Arial" panose="020B0604020202020204" pitchFamily="34"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0" fill="hold"/>
                                        <p:tgtEl>
                                          <p:spTgt spid="26627">
                                            <p:txEl>
                                              <p:pRg st="2" end="2"/>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266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7" presetClass="entr" presetSubtype="4" fill="hold" grpId="0" nodeType="clickEffect">
                                  <p:stCondLst>
                                    <p:cond delay="0"/>
                                  </p:stCondLst>
                                  <p:childTnLst>
                                    <p:set>
                                      <p:cBhvr>
                                        <p:cTn id="24" dur="1" fill="hold">
                                          <p:stCondLst>
                                            <p:cond delay="0"/>
                                          </p:stCondLst>
                                        </p:cTn>
                                        <p:tgtEl>
                                          <p:spTgt spid="26627">
                                            <p:txEl>
                                              <p:pRg st="3" end="3"/>
                                            </p:txEl>
                                          </p:spTgt>
                                        </p:tgtEl>
                                        <p:attrNameLst>
                                          <p:attrName>style.visibility</p:attrName>
                                        </p:attrNameLst>
                                      </p:cBhvr>
                                      <p:to>
                                        <p:strVal val="visible"/>
                                      </p:to>
                                    </p:set>
                                    <p:anim calcmode="lin" valueType="num">
                                      <p:cBhvr additive="base">
                                        <p:cTn id="25" dur="50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266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3919" y="0"/>
            <a:ext cx="4076700" cy="6858000"/>
          </a:xfrm>
          <a:prstGeom prst="rect">
            <a:avLst/>
          </a:prstGeom>
        </p:spPr>
      </p:pic>
      <p:sp>
        <p:nvSpPr>
          <p:cNvPr id="1361923" name="Rectangle 2"/>
          <p:cNvSpPr>
            <a:spLocks noGrp="1" noChangeArrowheads="1"/>
          </p:cNvSpPr>
          <p:nvPr>
            <p:ph type="ctrTitle"/>
          </p:nvPr>
        </p:nvSpPr>
        <p:spPr>
          <a:xfrm>
            <a:off x="0" y="21180"/>
            <a:ext cx="4660881" cy="2917518"/>
          </a:xfrm>
        </p:spPr>
        <p:txBody>
          <a:bodyPr/>
          <a:lstStyle/>
          <a:p>
            <a:r>
              <a:rPr lang="ar-JO" sz="4000" dirty="0">
                <a:effectLst>
                  <a:glow rad="177800">
                    <a:schemeClr val="tx1"/>
                  </a:glow>
                </a:effectLst>
                <a:ea typeface="ＭＳ Ｐゴシック" charset="0"/>
              </a:rPr>
              <a:t>يشجعنا المسيح أن نعيش كما لو أنه سيأتي في أي لحظة (22: 7- 17)</a:t>
            </a:r>
            <a:endParaRPr lang="en-US" sz="5400" dirty="0">
              <a:solidFill>
                <a:srgbClr val="CC0000"/>
              </a:solidFill>
              <a:effectLst>
                <a:glow rad="177800">
                  <a:schemeClr val="tx1"/>
                </a:glow>
              </a:effectLst>
              <a:ea typeface="ＭＳ Ｐゴシック" charset="0"/>
            </a:endParaRPr>
          </a:p>
        </p:txBody>
      </p:sp>
      <p:sp>
        <p:nvSpPr>
          <p:cNvPr id="4" name="Rectangle 2"/>
          <p:cNvSpPr txBox="1">
            <a:spLocks noChangeArrowheads="1"/>
          </p:cNvSpPr>
          <p:nvPr/>
        </p:nvSpPr>
        <p:spPr bwMode="auto">
          <a:xfrm>
            <a:off x="21770" y="3573757"/>
            <a:ext cx="5012150" cy="8216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marR="0" lvl="0" indent="-360363" algn="r" defTabSz="457200" rtl="1" eaLnBrk="0" fontAlgn="base" latinLnBrk="0" hangingPunct="0">
              <a:lnSpc>
                <a:spcPct val="100000"/>
              </a:lnSpc>
              <a:spcBef>
                <a:spcPct val="0"/>
              </a:spcBef>
              <a:spcAft>
                <a:spcPct val="0"/>
              </a:spcAft>
              <a:buClrTx/>
              <a:buSzTx/>
              <a:buFont typeface="Arial"/>
              <a:buChar char="•"/>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ها أنا آتي سريعاً (22: 7)</a:t>
            </a:r>
            <a:endParaRPr kumimoji="0" lang="en-US" sz="3600" b="1" u="none" strike="noStrike" kern="1200" cap="none" spc="0" normalizeH="0" baseline="0" noProof="0" dirty="0">
              <a:ln>
                <a:noFill/>
              </a:ln>
              <a:solidFill>
                <a:srgbClr val="CC0000"/>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rot="20639860">
            <a:off x="6747574" y="2967334"/>
            <a:ext cx="167064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rPr>
              <a:t>البركة</a:t>
            </a:r>
            <a:endParaRPr kumimoji="0" lang="en-US" sz="6000" b="1"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1197609" y="4458969"/>
            <a:ext cx="5678647" cy="212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30188" marR="0" lvl="0" indent="-230188"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ها أنا آتي سريعاً                  طوبى لمن يحفظ                  أقوال نبوة هذا الكتاب</a:t>
            </a:r>
            <a:endParaRPr kumimoji="0" lang="en-US" sz="3600" b="1" u="none" strike="noStrike" kern="1200" cap="none" spc="0" normalizeH="0" baseline="0" noProof="0" dirty="0">
              <a:ln>
                <a:noFill/>
              </a:ln>
              <a:solidFill>
                <a:srgbClr val="CC0000"/>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877889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7457"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27458" name="Rectangle 3"/>
          <p:cNvSpPr>
            <a:spLocks noGrp="1" noChangeArrowheads="1"/>
          </p:cNvSpPr>
          <p:nvPr>
            <p:ph type="title" idx="4294967295"/>
          </p:nvPr>
        </p:nvSpPr>
        <p:spPr>
          <a:xfrm>
            <a:off x="0" y="333375"/>
            <a:ext cx="9144000" cy="1143000"/>
          </a:xfrm>
        </p:spPr>
        <p:txBody>
          <a:bodyPr/>
          <a:lstStyle/>
          <a:p>
            <a:r>
              <a:rPr lang="ar-JO" altLang="ja-JP" sz="4800" dirty="0">
                <a:ea typeface="ＭＳ Ｐゴシック" charset="0"/>
              </a:rPr>
              <a:t>لملاقاة الرب في الهواء </a:t>
            </a:r>
            <a:br>
              <a:rPr lang="ar-JO" altLang="ja-JP" sz="4800" dirty="0">
                <a:ea typeface="ＭＳ Ｐゴシック" charset="0"/>
              </a:rPr>
            </a:br>
            <a:r>
              <a:rPr lang="ar-JO" altLang="ja-JP" sz="4800" dirty="0">
                <a:ea typeface="ＭＳ Ｐゴシック" charset="0"/>
              </a:rPr>
              <a:t>(1 تس 4: 17)</a:t>
            </a:r>
            <a:endParaRPr lang="en-US" sz="4800" dirty="0">
              <a:ea typeface="ＭＳ Ｐゴシック" charset="0"/>
            </a:endParaRPr>
          </a:p>
        </p:txBody>
      </p:sp>
      <p:sp>
        <p:nvSpPr>
          <p:cNvPr id="5" name="Rectangle 3"/>
          <p:cNvSpPr txBox="1">
            <a:spLocks noChangeArrowheads="1"/>
          </p:cNvSpPr>
          <p:nvPr/>
        </p:nvSpPr>
        <p:spPr bwMode="auto">
          <a:xfrm>
            <a:off x="0" y="5939657"/>
            <a:ext cx="9144000" cy="916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ja-JP" sz="44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الوشيك = في أي لحظة</a:t>
            </a:r>
            <a:endParaRPr kumimoji="0" lang="en-US" sz="44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0" y="3260242"/>
            <a:ext cx="9144000" cy="916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ja-JP" sz="4400" b="1" u="none" strike="noStrike" kern="1200" cap="none" spc="0" normalizeH="0" baseline="0" noProof="0" dirty="0" err="1">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tachus</a:t>
            </a:r>
            <a:r>
              <a:rPr kumimoji="0" lang="en-US" altLang="ja-JP" sz="44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 </a:t>
            </a:r>
            <a:r>
              <a:rPr kumimoji="0" lang="ar-JO" altLang="ja-JP" sz="4400" b="1"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قريبًا</a:t>
            </a:r>
            <a:r>
              <a:rPr kumimoji="0" lang="ar-JO" altLang="ja-JP" sz="44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44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61863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dirty="0">
                <a:effectLst>
                  <a:glow rad="165100">
                    <a:schemeClr val="tx1"/>
                  </a:glow>
                </a:effectLst>
              </a:rPr>
              <a:t>المسيح يفوز</a:t>
            </a:r>
            <a:endParaRPr lang="en-US" sz="9600" dirty="0">
              <a:effectLst>
                <a:glow rad="165100">
                  <a:schemeClr val="tx1"/>
                </a:glow>
              </a:effectLst>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cs typeface="Arial" panose="020B0604020202020204" pitchFamily="34" charset="0"/>
              </a:rPr>
              <a:t>سلسلة عن</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lang="ar-JO" sz="3600" b="1" dirty="0">
                <a:effectLst>
                  <a:glow rad="165100">
                    <a:srgbClr val="000000"/>
                  </a:glow>
                </a:effectLst>
                <a:latin typeface="Arial" panose="020B0604020202020204" pitchFamily="34" charset="0"/>
                <a:cs typeface="Arial" panose="020B0604020202020204" pitchFamily="34" charset="0"/>
              </a:rPr>
              <a:t>الرؤيا</a:t>
            </a:r>
            <a:endParaRPr kumimoji="0" lang="en-US" sz="36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30284" y="3485904"/>
            <a:ext cx="9144000" cy="140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kumimoji="0" lang="en-US" altLang="ja-JP" sz="4400" b="1" u="none" strike="noStrike" kern="1200" cap="none" spc="0" normalizeH="0" baseline="0" noProof="0" dirty="0" err="1">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tachus</a:t>
            </a:r>
            <a:r>
              <a:rPr kumimoji="0" lang="en-US" altLang="ja-JP" sz="44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 </a:t>
            </a:r>
            <a:r>
              <a:rPr lang="ar-JO" altLang="ja-JP"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سريع، بسرعة، </a:t>
            </a:r>
            <a:r>
              <a:rPr lang="ar-JO" altLang="ja-JP" b="1" dirty="0">
                <a:solidFill>
                  <a:srgbClr val="FFFF00"/>
                </a:solidFill>
                <a:effectLst>
                  <a:glow rad="254000">
                    <a:srgbClr val="000000"/>
                  </a:glow>
                </a:effectLst>
                <a:latin typeface="Arial" panose="020B0604020202020204" pitchFamily="34" charset="0"/>
                <a:ea typeface="ＭＳ Ｐゴシック" charset="0"/>
                <a:cs typeface="Arial" panose="020B0604020202020204" pitchFamily="34" charset="0"/>
              </a:rPr>
              <a:t>سريعاً</a:t>
            </a:r>
            <a:r>
              <a:rPr lang="ar-JO" altLang="ja-JP"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 </a:t>
            </a:r>
            <a:r>
              <a:rPr lang="en-US" altLang="ja-JP" b="1"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   </a:t>
            </a:r>
            <a:r>
              <a:rPr kumimoji="0" lang="en-US" altLang="ja-JP" sz="44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(BADG; NAU)?</a:t>
            </a:r>
            <a:endParaRPr kumimoji="0" lang="en-US" sz="44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44130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3919" y="0"/>
            <a:ext cx="4076700" cy="6858000"/>
          </a:xfrm>
          <a:prstGeom prst="rect">
            <a:avLst/>
          </a:prstGeom>
        </p:spPr>
      </p:pic>
      <p:sp>
        <p:nvSpPr>
          <p:cNvPr id="1361923" name="Rectangle 2"/>
          <p:cNvSpPr>
            <a:spLocks noGrp="1" noChangeArrowheads="1"/>
          </p:cNvSpPr>
          <p:nvPr>
            <p:ph type="ctrTitle"/>
          </p:nvPr>
        </p:nvSpPr>
        <p:spPr>
          <a:xfrm>
            <a:off x="0" y="21180"/>
            <a:ext cx="4660881" cy="2917518"/>
          </a:xfrm>
        </p:spPr>
        <p:txBody>
          <a:bodyPr/>
          <a:lstStyle/>
          <a:p>
            <a:r>
              <a:rPr lang="ar-JO" sz="4000" dirty="0">
                <a:effectLst>
                  <a:glow rad="177800">
                    <a:schemeClr val="tx1"/>
                  </a:glow>
                </a:effectLst>
                <a:ea typeface="ＭＳ Ｐゴシック" charset="0"/>
              </a:rPr>
              <a:t>يشجعنا المسيح أن نعيش كما لو أنه سيأتي في أي لحظة (22: 7- 17)</a:t>
            </a:r>
            <a:endParaRPr lang="en-US" sz="5400" dirty="0">
              <a:solidFill>
                <a:srgbClr val="CC0000"/>
              </a:solidFill>
              <a:effectLst>
                <a:glow rad="177800">
                  <a:schemeClr val="tx1"/>
                </a:glow>
              </a:effectLst>
              <a:ea typeface="ＭＳ Ｐゴシック" charset="0"/>
            </a:endParaRPr>
          </a:p>
        </p:txBody>
      </p:sp>
      <p:sp>
        <p:nvSpPr>
          <p:cNvPr id="4" name="Rectangle 2"/>
          <p:cNvSpPr txBox="1">
            <a:spLocks noChangeArrowheads="1"/>
          </p:cNvSpPr>
          <p:nvPr/>
        </p:nvSpPr>
        <p:spPr bwMode="auto">
          <a:xfrm>
            <a:off x="21769" y="3573756"/>
            <a:ext cx="5846375" cy="3284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30188" marR="0" lvl="0" indent="-230188" algn="r" defTabSz="457200" rtl="1" eaLnBrk="0" fontAlgn="base" latinLnBrk="0" hangingPunct="0">
              <a:lnSpc>
                <a:spcPct val="100000"/>
              </a:lnSpc>
              <a:spcBef>
                <a:spcPct val="0"/>
              </a:spcBef>
              <a:spcAft>
                <a:spcPct val="0"/>
              </a:spcAft>
              <a:buClrTx/>
              <a:buSzTx/>
              <a:buFont typeface="Arial"/>
              <a:buChar char="•"/>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ها أنا آتي سريعاً (22: 7)</a:t>
            </a:r>
          </a:p>
          <a:p>
            <a:pPr marL="230188" marR="0" lvl="0" indent="-230188" algn="r" defTabSz="457200" rtl="1" eaLnBrk="0" fontAlgn="base" latinLnBrk="0" hangingPunct="0">
              <a:lnSpc>
                <a:spcPct val="100000"/>
              </a:lnSpc>
              <a:spcBef>
                <a:spcPct val="0"/>
              </a:spcBef>
              <a:spcAft>
                <a:spcPct val="0"/>
              </a:spcAft>
              <a:buClrTx/>
              <a:buSzTx/>
              <a:buFont typeface="Arial"/>
              <a:buChar char="•"/>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ها أنا آتي سريعاً (22: 12)</a:t>
            </a:r>
          </a:p>
        </p:txBody>
      </p:sp>
      <p:sp>
        <p:nvSpPr>
          <p:cNvPr id="3" name="Rectangle 2"/>
          <p:cNvSpPr/>
          <p:nvPr/>
        </p:nvSpPr>
        <p:spPr>
          <a:xfrm rot="20639860">
            <a:off x="6805294" y="2851870"/>
            <a:ext cx="167064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rPr>
              <a:t>البركة</a:t>
            </a:r>
            <a:endParaRPr kumimoji="0" lang="en-US" sz="6000" b="1"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endParaRPr>
          </a:p>
        </p:txBody>
      </p:sp>
      <p:sp>
        <p:nvSpPr>
          <p:cNvPr id="6" name="Rectangle 5"/>
          <p:cNvSpPr/>
          <p:nvPr/>
        </p:nvSpPr>
        <p:spPr>
          <a:xfrm rot="20639860">
            <a:off x="6780478" y="3627296"/>
            <a:ext cx="198964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rPr>
              <a:t>المكافأة</a:t>
            </a:r>
            <a:endParaRPr kumimoji="0" lang="en-US" sz="6000" b="1" u="none" strike="noStrike" kern="1200" cap="none" spc="0" normalizeH="0" baseline="0" noProof="0" dirty="0">
              <a:ln w="12700">
                <a:solidFill>
                  <a:srgbClr val="000000">
                    <a:satMod val="155000"/>
                  </a:srgbClr>
                </a:solidFill>
                <a:prstDash val="solid"/>
              </a:ln>
              <a:solidFill>
                <a:srgbClr val="FFFF00"/>
              </a:solidFill>
              <a:effectLst>
                <a:glow rad="101600">
                  <a:srgbClr val="000000">
                    <a:alpha val="75000"/>
                  </a:srgbClr>
                </a:glow>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37711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72872" cy="6891374"/>
          </a:xfrm>
          <a:prstGeom prst="rect">
            <a:avLst/>
          </a:prstGeom>
        </p:spPr>
      </p:pic>
      <p:sp>
        <p:nvSpPr>
          <p:cNvPr id="1361923" name="Rectangle 2"/>
          <p:cNvSpPr>
            <a:spLocks noGrp="1" noChangeArrowheads="1"/>
          </p:cNvSpPr>
          <p:nvPr>
            <p:ph type="ctrTitle"/>
          </p:nvPr>
        </p:nvSpPr>
        <p:spPr>
          <a:xfrm>
            <a:off x="0" y="4673600"/>
            <a:ext cx="2839571" cy="655903"/>
          </a:xfrm>
        </p:spPr>
        <p:txBody>
          <a:bodyPr anchor="t"/>
          <a:lstStyle/>
          <a:p>
            <a:pPr lvl="0">
              <a:defRPr/>
            </a:pPr>
            <a:r>
              <a:rPr lang="ar-SA" sz="3200" dirty="0">
                <a:solidFill>
                  <a:srgbClr val="FFFFFF"/>
                </a:solidFill>
                <a:effectLst>
                  <a:glow rad="177800">
                    <a:srgbClr val="000000"/>
                  </a:glow>
                </a:effectLst>
                <a:ea typeface="ＭＳ Ｐゴシック" charset="0"/>
              </a:rPr>
              <a:t>رؤيا ٢٢ : ١٢-١٣</a:t>
            </a:r>
          </a:p>
        </p:txBody>
      </p:sp>
      <p:sp>
        <p:nvSpPr>
          <p:cNvPr id="4" name="Rectangle 2"/>
          <p:cNvSpPr txBox="1">
            <a:spLocks noChangeArrowheads="1"/>
          </p:cNvSpPr>
          <p:nvPr/>
        </p:nvSpPr>
        <p:spPr bwMode="auto">
          <a:xfrm>
            <a:off x="3199362" y="59736"/>
            <a:ext cx="5973509" cy="30034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12 وها أنا آتي سريعاً وأجرتي معي لأجازي كل واحد كما يكون عمله     13 أنا الألف والياء البداية والنهاية الأول والآخر</a:t>
            </a:r>
            <a:endParaRPr kumimoji="0" lang="ar-SA"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6E207BC-2C01-C84F-8536-130E2A065658}"/>
              </a:ext>
            </a:extLst>
          </p:cNvPr>
          <p:cNvSpPr txBox="1">
            <a:spLocks noChangeArrowheads="1"/>
          </p:cNvSpPr>
          <p:nvPr/>
        </p:nvSpPr>
        <p:spPr bwMode="auto">
          <a:xfrm>
            <a:off x="0" y="2667000"/>
            <a:ext cx="2839571" cy="1856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أنا آتي سريعاً</a:t>
            </a:r>
            <a:endParaRPr kumimoji="0" lang="ar-SA" sz="6000" b="1"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933193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921250" y="836613"/>
            <a:ext cx="3971925" cy="4594225"/>
          </a:xfrm>
        </p:spPr>
        <p:txBody>
          <a:bodyPr/>
          <a:lstStyle/>
          <a:p>
            <a:pPr eaLnBrk="1" hangingPunct="1">
              <a:defRPr/>
            </a:pPr>
            <a:r>
              <a:rPr lang="ar-JO" dirty="0">
                <a:solidFill>
                  <a:schemeClr val="accent3"/>
                </a:solidFill>
                <a:effectLst>
                  <a:outerShdw blurRad="38100" dist="38100" dir="2700000" algn="tl">
                    <a:srgbClr val="000000">
                      <a:alpha val="43137"/>
                    </a:srgbClr>
                  </a:outerShdw>
                </a:effectLst>
                <a:cs typeface="Arial" panose="020B0604020202020204" pitchFamily="34" charset="0"/>
              </a:rPr>
              <a:t>كيف</a:t>
            </a:r>
            <a:br>
              <a:rPr lang="ar-JO" dirty="0">
                <a:solidFill>
                  <a:schemeClr val="accent3"/>
                </a:solidFill>
                <a:effectLst>
                  <a:outerShdw blurRad="38100" dist="38100" dir="2700000" algn="tl">
                    <a:srgbClr val="000000">
                      <a:alpha val="43137"/>
                    </a:srgbClr>
                  </a:outerShdw>
                </a:effectLst>
                <a:cs typeface="Arial" panose="020B0604020202020204" pitchFamily="34" charset="0"/>
              </a:rPr>
            </a:br>
            <a:r>
              <a:rPr lang="ar-JO" dirty="0">
                <a:solidFill>
                  <a:schemeClr val="accent3"/>
                </a:solidFill>
                <a:effectLst>
                  <a:outerShdw blurRad="38100" dist="38100" dir="2700000" algn="tl">
                    <a:srgbClr val="000000">
                      <a:alpha val="43137"/>
                    </a:srgbClr>
                  </a:outerShdw>
                </a:effectLst>
                <a:cs typeface="Arial" panose="020B0604020202020204" pitchFamily="34" charset="0"/>
              </a:rPr>
              <a:t>تُعلن</a:t>
            </a:r>
            <a:br>
              <a:rPr lang="ar-JO" dirty="0">
                <a:solidFill>
                  <a:schemeClr val="accent3"/>
                </a:solidFill>
                <a:effectLst>
                  <a:outerShdw blurRad="38100" dist="38100" dir="2700000" algn="tl">
                    <a:srgbClr val="000000">
                      <a:alpha val="43137"/>
                    </a:srgbClr>
                  </a:outerShdw>
                </a:effectLst>
                <a:cs typeface="Arial" panose="020B0604020202020204" pitchFamily="34" charset="0"/>
              </a:rPr>
            </a:br>
            <a:r>
              <a:rPr lang="ar-JO" dirty="0">
                <a:solidFill>
                  <a:schemeClr val="accent3"/>
                </a:solidFill>
                <a:effectLst>
                  <a:outerShdw blurRad="38100" dist="38100" dir="2700000" algn="tl">
                    <a:srgbClr val="000000">
                      <a:alpha val="43137"/>
                    </a:srgbClr>
                  </a:outerShdw>
                </a:effectLst>
                <a:cs typeface="Arial" panose="020B0604020202020204" pitchFamily="34" charset="0"/>
              </a:rPr>
              <a:t>عن السماء؟</a:t>
            </a:r>
            <a:endParaRPr lang="en-US" dirty="0">
              <a:solidFill>
                <a:schemeClr val="accent3"/>
              </a:solidFill>
              <a:effectLst>
                <a:outerShdw blurRad="38100" dist="38100" dir="2700000" algn="tl">
                  <a:srgbClr val="000000">
                    <a:alpha val="43137"/>
                  </a:srgbClr>
                </a:outerShdw>
              </a:effectLst>
              <a:cs typeface="Arial" panose="020B0604020202020204" pitchFamily="34" charset="0"/>
            </a:endParaRPr>
          </a:p>
        </p:txBody>
      </p:sp>
      <p:sp>
        <p:nvSpPr>
          <p:cNvPr id="112644" name="Text Box 5"/>
          <p:cNvSpPr txBox="1">
            <a:spLocks noChangeArrowheads="1"/>
          </p:cNvSpPr>
          <p:nvPr/>
        </p:nvSpPr>
        <p:spPr bwMode="auto">
          <a:xfrm>
            <a:off x="8366125"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188</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3" name="Rectangle 2"/>
          <p:cNvSpPr/>
          <p:nvPr/>
        </p:nvSpPr>
        <p:spPr bwMode="auto">
          <a:xfrm>
            <a:off x="13813" y="260648"/>
            <a:ext cx="4464496" cy="6569968"/>
          </a:xfrm>
          <a:prstGeom prst="rect">
            <a:avLst/>
          </a:prstGeom>
          <a:blipFill rotWithShape="1">
            <a:blip r:embed="rId4"/>
            <a:tile tx="0" ty="0" sx="100000" sy="100000" flip="none" algn="tl"/>
          </a:blipFill>
          <a:ln w="9525" cap="flat" cmpd="sng" algn="ctr">
            <a:solidFill>
              <a:schemeClr val="tx1"/>
            </a:solidFill>
            <a:prstDash val="solid"/>
            <a:round/>
            <a:headEnd type="none" w="med" len="med"/>
            <a:tailEnd type="none" w="med" len="med"/>
          </a:ln>
          <a:effectLst/>
          <a:scene3d>
            <a:camera prst="orthographicFront"/>
            <a:lightRig rig="threePt" dir="t"/>
          </a:scene3d>
          <a:sp3d>
            <a:bevelT w="241300" prst="slope"/>
          </a:sp3d>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إعلان سماوي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سيتم منح منازل جميلة مجانية             في المدينة المثالية </a:t>
            </a:r>
            <a:endParaRPr lang="ar-JO" b="1" dirty="0">
              <a:solidFill>
                <a:srgbClr val="000000"/>
              </a:solidFill>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مياه نقية 100%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إضاءة دائمة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لا للمصابيح الكهربائية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أرصفة ذهبية دائمة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لا شئ غير مرغوب به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شئ 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صحة تامة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حصانة من الحوادث</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أفضل ما في المجتمع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موسيقى جميلة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مواصلات مجانية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أحجز عقدك اليوم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لأجل أورشليم الجديدة</a:t>
            </a:r>
          </a:p>
        </p:txBody>
      </p:sp>
    </p:spTree>
    <p:extLst>
      <p:ext uri="{BB962C8B-B14F-4D97-AF65-F5344CB8AC3E}">
        <p14:creationId xmlns:p14="http://schemas.microsoft.com/office/powerpoint/2010/main" val="1062859912"/>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4"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eaLnBrk="1" hangingPunct="1">
              <a:defRPr/>
            </a:pPr>
            <a:r>
              <a:rPr lang="ar-JO" sz="6000" dirty="0">
                <a:solidFill>
                  <a:schemeClr val="bg1"/>
                </a:solidFill>
                <a:cs typeface="Arial" panose="020B0604020202020204" pitchFamily="34" charset="0"/>
              </a:rPr>
              <a:t>أين السماء؟</a:t>
            </a:r>
            <a:endParaRPr lang="en-US" dirty="0">
              <a:cs typeface="Arial" panose="020B0604020202020204" pitchFamily="34" charset="0"/>
            </a:endParaRPr>
          </a:p>
        </p:txBody>
      </p:sp>
    </p:spTree>
    <p:extLst>
      <p:ext uri="{BB962C8B-B14F-4D97-AF65-F5344CB8AC3E}">
        <p14:creationId xmlns:p14="http://schemas.microsoft.com/office/powerpoint/2010/main" val="4229129869"/>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408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5033919" y="1201402"/>
            <a:ext cx="3733800" cy="5105400"/>
          </a:xfrm>
        </p:spPr>
        <p:txBody>
          <a:bodyPr/>
          <a:lstStyle/>
          <a:p>
            <a:pPr>
              <a:defRPr/>
            </a:pPr>
            <a:r>
              <a:rPr lang="ar-JO" sz="6000" dirty="0">
                <a:effectLst>
                  <a:glow rad="177800">
                    <a:schemeClr val="tx1"/>
                  </a:glow>
                </a:effectLst>
                <a:ea typeface="ＭＳ Ｐゴシック" charset="0"/>
              </a:rPr>
              <a:t>أين</a:t>
            </a:r>
            <a:br>
              <a:rPr lang="ar-JO" sz="6000" dirty="0">
                <a:effectLst>
                  <a:glow rad="177800">
                    <a:schemeClr val="tx1"/>
                  </a:glow>
                </a:effectLst>
                <a:ea typeface="ＭＳ Ｐゴシック" charset="0"/>
              </a:rPr>
            </a:br>
            <a:r>
              <a:rPr lang="ar-JO" sz="6000" dirty="0">
                <a:effectLst>
                  <a:glow rad="177800">
                    <a:schemeClr val="tx1"/>
                  </a:glow>
                </a:effectLst>
                <a:ea typeface="ＭＳ Ｐゴシック" charset="0"/>
              </a:rPr>
              <a:t>السماء</a:t>
            </a:r>
            <a:br>
              <a:rPr lang="ar-JO" sz="6000" dirty="0">
                <a:effectLst>
                  <a:glow rad="177800">
                    <a:schemeClr val="tx1"/>
                  </a:glow>
                </a:effectLst>
                <a:ea typeface="ＭＳ Ｐゴシック" charset="0"/>
              </a:rPr>
            </a:br>
            <a:r>
              <a:rPr lang="ar-JO" sz="6000" dirty="0">
                <a:effectLst>
                  <a:glow rad="177800">
                    <a:schemeClr val="tx1"/>
                  </a:glow>
                </a:effectLst>
                <a:ea typeface="ＭＳ Ｐゴシック" charset="0"/>
              </a:rPr>
              <a:t>الآن؟</a:t>
            </a:r>
            <a:endParaRPr lang="en-US" sz="6000" dirty="0">
              <a:solidFill>
                <a:srgbClr val="CC0000"/>
              </a:solidFill>
              <a:effectLst>
                <a:glow rad="177800">
                  <a:schemeClr val="tx1"/>
                </a:glow>
              </a:effectLst>
              <a:ea typeface="ＭＳ Ｐゴシック" charset="0"/>
            </a:endParaRPr>
          </a:p>
        </p:txBody>
      </p:sp>
    </p:spTree>
    <p:extLst>
      <p:ext uri="{BB962C8B-B14F-4D97-AF65-F5344CB8AC3E}">
        <p14:creationId xmlns:p14="http://schemas.microsoft.com/office/powerpoint/2010/main" val="4143578467"/>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34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5033919" y="1201402"/>
            <a:ext cx="3733800" cy="5105400"/>
          </a:xfrm>
        </p:spPr>
        <p:txBody>
          <a:bodyPr/>
          <a:lstStyle/>
          <a:p>
            <a:pPr>
              <a:defRPr/>
            </a:pPr>
            <a:r>
              <a:rPr lang="ar-JO" sz="6000" dirty="0">
                <a:effectLst>
                  <a:glow rad="177800">
                    <a:schemeClr val="tx1"/>
                  </a:glow>
                </a:effectLst>
                <a:ea typeface="ＭＳ Ｐゴシック" charset="0"/>
              </a:rPr>
              <a:t>أين</a:t>
            </a:r>
            <a:br>
              <a:rPr lang="ar-JO" sz="6000" dirty="0">
                <a:effectLst>
                  <a:glow rad="177800">
                    <a:schemeClr val="tx1"/>
                  </a:glow>
                </a:effectLst>
                <a:ea typeface="ＭＳ Ｐゴシック" charset="0"/>
              </a:rPr>
            </a:br>
            <a:r>
              <a:rPr lang="ar-JO" sz="6000" dirty="0">
                <a:effectLst>
                  <a:glow rad="177800">
                    <a:schemeClr val="tx1"/>
                  </a:glow>
                </a:effectLst>
                <a:ea typeface="ＭＳ Ｐゴシック" charset="0"/>
              </a:rPr>
              <a:t>السماء</a:t>
            </a:r>
            <a:br>
              <a:rPr lang="ar-JO" sz="6000" dirty="0">
                <a:effectLst>
                  <a:glow rad="177800">
                    <a:schemeClr val="tx1"/>
                  </a:glow>
                </a:effectLst>
                <a:ea typeface="ＭＳ Ｐゴシック" charset="0"/>
              </a:rPr>
            </a:br>
            <a:r>
              <a:rPr lang="ar-JO" sz="6000" dirty="0">
                <a:effectLst>
                  <a:glow rad="177800">
                    <a:schemeClr val="tx1"/>
                  </a:glow>
                </a:effectLst>
                <a:ea typeface="ＭＳ Ｐゴシック" charset="0"/>
              </a:rPr>
              <a:t>الآن؟</a:t>
            </a:r>
            <a:endParaRPr lang="en-US" sz="6000" dirty="0">
              <a:solidFill>
                <a:srgbClr val="CC0000"/>
              </a:solidFill>
              <a:effectLst>
                <a:glow rad="177800">
                  <a:schemeClr val="tx1"/>
                </a:glow>
              </a:effectLst>
              <a:ea typeface="ＭＳ Ｐゴシック" charset="0"/>
            </a:endParaRPr>
          </a:p>
        </p:txBody>
      </p:sp>
    </p:spTree>
    <p:extLst>
      <p:ext uri="{BB962C8B-B14F-4D97-AF65-F5344CB8AC3E}">
        <p14:creationId xmlns:p14="http://schemas.microsoft.com/office/powerpoint/2010/main" val="1291511278"/>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5033919" y="1201402"/>
            <a:ext cx="3733800" cy="5105400"/>
          </a:xfrm>
        </p:spPr>
        <p:txBody>
          <a:bodyPr/>
          <a:lstStyle/>
          <a:p>
            <a:pPr>
              <a:defRPr/>
            </a:pPr>
            <a:r>
              <a:rPr lang="ar-JO" sz="6000" dirty="0">
                <a:effectLst>
                  <a:glow rad="177800">
                    <a:schemeClr val="tx1"/>
                  </a:glow>
                </a:effectLst>
                <a:ea typeface="ＭＳ Ｐゴシック" charset="0"/>
              </a:rPr>
              <a:t>أين</a:t>
            </a:r>
            <a:br>
              <a:rPr lang="ar-JO" sz="6000" dirty="0">
                <a:effectLst>
                  <a:glow rad="177800">
                    <a:schemeClr val="tx1"/>
                  </a:glow>
                </a:effectLst>
                <a:ea typeface="ＭＳ Ｐゴシック" charset="0"/>
              </a:rPr>
            </a:br>
            <a:r>
              <a:rPr lang="ar-JO" sz="6000" dirty="0">
                <a:effectLst>
                  <a:glow rad="177800">
                    <a:schemeClr val="tx1"/>
                  </a:glow>
                </a:effectLst>
                <a:ea typeface="ＭＳ Ｐゴシック" charset="0"/>
              </a:rPr>
              <a:t>السماء</a:t>
            </a:r>
            <a:br>
              <a:rPr lang="ar-JO" sz="6000" dirty="0">
                <a:effectLst>
                  <a:glow rad="177800">
                    <a:schemeClr val="tx1"/>
                  </a:glow>
                </a:effectLst>
                <a:ea typeface="ＭＳ Ｐゴシック" charset="0"/>
              </a:rPr>
            </a:br>
            <a:r>
              <a:rPr lang="ar-JO" sz="6000" dirty="0">
                <a:effectLst>
                  <a:glow rad="177800">
                    <a:schemeClr val="tx1"/>
                  </a:glow>
                </a:effectLst>
                <a:ea typeface="ＭＳ Ｐゴシック" charset="0"/>
              </a:rPr>
              <a:t>الآن؟</a:t>
            </a:r>
            <a:endParaRPr lang="en-US" sz="6000" dirty="0">
              <a:solidFill>
                <a:srgbClr val="CC0000"/>
              </a:solidFill>
              <a:effectLst>
                <a:glow rad="177800">
                  <a:schemeClr val="tx1"/>
                </a:glow>
              </a:effectLst>
              <a:ea typeface="ＭＳ Ｐゴシック" charset="0"/>
            </a:endParaRPr>
          </a:p>
        </p:txBody>
      </p:sp>
    </p:spTree>
    <p:extLst>
      <p:ext uri="{BB962C8B-B14F-4D97-AF65-F5344CB8AC3E}">
        <p14:creationId xmlns:p14="http://schemas.microsoft.com/office/powerpoint/2010/main" val="48757130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رؤيا</a:t>
            </a:r>
            <a:r>
              <a:rPr lang="en-US" sz="8800" dirty="0">
                <a:solidFill>
                  <a:schemeClr val="bg1"/>
                </a:solidFill>
                <a:ea typeface="Osaka" charset="0"/>
                <a:cs typeface="Arial" panose="020B0604020202020204" pitchFamily="34" charset="0"/>
              </a:rPr>
              <a:t> </a:t>
            </a:r>
            <a:r>
              <a:rPr lang="ar-SA" sz="8800" dirty="0">
                <a:solidFill>
                  <a:schemeClr val="bg1"/>
                </a:solidFill>
                <a:ea typeface="Osaka" charset="0"/>
                <a:cs typeface="Arial" panose="020B0604020202020204" pitchFamily="34" charset="0"/>
              </a:rPr>
              <a:t>٢١</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2441519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5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5303332" y="0"/>
            <a:ext cx="3733800" cy="2655330"/>
          </a:xfrm>
        </p:spPr>
        <p:txBody>
          <a:bodyPr anchor="t"/>
          <a:lstStyle/>
          <a:p>
            <a:pPr>
              <a:defRPr/>
            </a:pPr>
            <a:r>
              <a:rPr lang="ar-JO" sz="4800" dirty="0">
                <a:effectLst>
                  <a:glow rad="177800">
                    <a:schemeClr val="tx1"/>
                  </a:glow>
                </a:effectLst>
                <a:ea typeface="ＭＳ Ｐゴシック" charset="0"/>
              </a:rPr>
              <a:t>السماء</a:t>
            </a:r>
            <a:br>
              <a:rPr lang="ar-JO" sz="4800" dirty="0">
                <a:effectLst>
                  <a:glow rad="177800">
                    <a:schemeClr val="tx1"/>
                  </a:glow>
                </a:effectLst>
                <a:ea typeface="ＭＳ Ｐゴシック" charset="0"/>
              </a:rPr>
            </a:br>
            <a:r>
              <a:rPr lang="ar-JO" sz="4800" dirty="0">
                <a:effectLst>
                  <a:glow rad="177800">
                    <a:schemeClr val="tx1"/>
                  </a:glow>
                </a:effectLst>
                <a:ea typeface="ＭＳ Ｐゴシック" charset="0"/>
              </a:rPr>
              <a:t>أقرب</a:t>
            </a:r>
            <a:br>
              <a:rPr lang="ar-JO" sz="4800" dirty="0">
                <a:effectLst>
                  <a:glow rad="177800">
                    <a:schemeClr val="tx1"/>
                  </a:glow>
                </a:effectLst>
                <a:ea typeface="ＭＳ Ｐゴシック" charset="0"/>
              </a:rPr>
            </a:br>
            <a:r>
              <a:rPr lang="ar-JO" sz="4800" dirty="0">
                <a:effectLst>
                  <a:glow rad="177800">
                    <a:schemeClr val="tx1"/>
                  </a:glow>
                </a:effectLst>
                <a:ea typeface="ＭＳ Ｐゴシック" charset="0"/>
              </a:rPr>
              <a:t>مما تفتكر</a:t>
            </a:r>
            <a:endParaRPr lang="en-US" sz="4800" dirty="0">
              <a:solidFill>
                <a:srgbClr val="CC0000"/>
              </a:solidFill>
              <a:effectLst>
                <a:glow rad="177800">
                  <a:schemeClr val="tx1"/>
                </a:glow>
              </a:effectLst>
              <a:ea typeface="ＭＳ Ｐゴシック" charset="0"/>
            </a:endParaRPr>
          </a:p>
        </p:txBody>
      </p:sp>
    </p:spTree>
    <p:extLst>
      <p:ext uri="{BB962C8B-B14F-4D97-AF65-F5344CB8AC3E}">
        <p14:creationId xmlns:p14="http://schemas.microsoft.com/office/powerpoint/2010/main" val="3295727456"/>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1" descr="rev 21 landscape heav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279400" y="5151438"/>
            <a:ext cx="8147050" cy="1539875"/>
          </a:xfrm>
        </p:spPr>
        <p:txBody>
          <a:bodyPr/>
          <a:lstStyle/>
          <a:p>
            <a:pPr>
              <a:defRPr/>
            </a:pPr>
            <a:r>
              <a:rPr lang="ar-JO" sz="4800" dirty="0">
                <a:effectLst>
                  <a:outerShdw blurRad="38100" dist="38100" dir="2700000" algn="tl">
                    <a:srgbClr val="000000">
                      <a:alpha val="43137"/>
                    </a:srgbClr>
                  </a:outerShdw>
                </a:effectLst>
              </a:rPr>
              <a:t>وجهات النظر التقليدية مقابل </a:t>
            </a:r>
            <a:br>
              <a:rPr lang="ar-JO" sz="4800" dirty="0">
                <a:effectLst>
                  <a:outerShdw blurRad="38100" dist="38100" dir="2700000" algn="tl">
                    <a:srgbClr val="000000">
                      <a:alpha val="43137"/>
                    </a:srgbClr>
                  </a:outerShdw>
                </a:effectLst>
              </a:rPr>
            </a:br>
            <a:r>
              <a:rPr lang="ar-JO" sz="4800" dirty="0">
                <a:effectLst>
                  <a:outerShdw blurRad="38100" dist="38100" dir="2700000" algn="tl">
                    <a:srgbClr val="000000">
                      <a:alpha val="43137"/>
                    </a:srgbClr>
                  </a:outerShdw>
                </a:effectLst>
              </a:rPr>
              <a:t>آراء الكتاب المقدس عن السماء</a:t>
            </a:r>
            <a:endParaRPr lang="en-US" sz="4800" dirty="0">
              <a:solidFill>
                <a:srgbClr val="CC0000"/>
              </a:solidFill>
              <a:effectLst>
                <a:outerShdw blurRad="38100" dist="38100" dir="2700000" algn="tl">
                  <a:srgbClr val="000000">
                    <a:alpha val="43137"/>
                  </a:srgbClr>
                </a:outerShdw>
              </a:effectLst>
              <a:ea typeface="ＭＳ Ｐゴシック" charset="0"/>
            </a:endParaRPr>
          </a:p>
        </p:txBody>
      </p:sp>
      <p:sp>
        <p:nvSpPr>
          <p:cNvPr id="5" name="Text Box 4"/>
          <p:cNvSpPr txBox="1">
            <a:spLocks noChangeArrowheads="1"/>
          </p:cNvSpPr>
          <p:nvPr/>
        </p:nvSpPr>
        <p:spPr bwMode="auto">
          <a:xfrm>
            <a:off x="8366125" y="76200"/>
            <a:ext cx="665567"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rPr>
              <a:t>470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78484363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15" descr="desktop"/>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705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9491" name="Text Box 3"/>
          <p:cNvSpPr txBox="1">
            <a:spLocks noChangeArrowheads="1"/>
          </p:cNvSpPr>
          <p:nvPr/>
        </p:nvSpPr>
        <p:spPr bwMode="auto">
          <a:xfrm>
            <a:off x="304800" y="1111250"/>
            <a:ext cx="3810000" cy="701675"/>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التقليد</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492" name="Rectangle 4"/>
          <p:cNvSpPr>
            <a:spLocks noGrp="1" noChangeArrowheads="1"/>
          </p:cNvSpPr>
          <p:nvPr>
            <p:ph type="title" idx="4294967295"/>
          </p:nvPr>
        </p:nvSpPr>
        <p:spPr>
          <a:xfrm>
            <a:off x="0" y="-31750"/>
            <a:ext cx="9144000" cy="914400"/>
          </a:xfrm>
          <a:solidFill>
            <a:schemeClr val="accent2"/>
          </a:solidFill>
          <a:effectLst>
            <a:outerShdw blurRad="63500" dist="35921" dir="2700000" algn="ctr" rotWithShape="0">
              <a:schemeClr val="tx2">
                <a:alpha val="74998"/>
              </a:schemeClr>
            </a:outerShdw>
          </a:effectLst>
        </p:spPr>
        <p:txBody>
          <a:bodyPr/>
          <a:lstStyle/>
          <a:p>
            <a:pPr>
              <a:defRPr/>
            </a:pPr>
            <a:r>
              <a:rPr lang="ar-JO" dirty="0"/>
              <a:t>ما حقيقة الجنة؟</a:t>
            </a:r>
            <a:endParaRPr lang="en-US" dirty="0"/>
          </a:p>
        </p:txBody>
      </p:sp>
      <p:sp>
        <p:nvSpPr>
          <p:cNvPr id="319493" name="Text Box 5"/>
          <p:cNvSpPr txBox="1">
            <a:spLocks noChangeArrowheads="1"/>
          </p:cNvSpPr>
          <p:nvPr/>
        </p:nvSpPr>
        <p:spPr bwMode="auto">
          <a:xfrm>
            <a:off x="4343400" y="1111250"/>
            <a:ext cx="4495800" cy="707886"/>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FF"/>
                </a:solidFill>
                <a:latin typeface="Arial" panose="020B0604020202020204" pitchFamily="34" charset="0"/>
                <a:cs typeface="Arial" panose="020B0604020202020204" pitchFamily="34" charset="0"/>
              </a:rPr>
              <a:t>الكتاب المقدس</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494" name="Text Box 6"/>
          <p:cNvSpPr txBox="1">
            <a:spLocks noChangeArrowheads="1"/>
          </p:cNvSpPr>
          <p:nvPr/>
        </p:nvSpPr>
        <p:spPr bwMode="auto">
          <a:xfrm>
            <a:off x="304800" y="194945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دينونة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495" name="Text Box 7"/>
          <p:cNvSpPr txBox="1">
            <a:spLocks noChangeArrowheads="1"/>
          </p:cNvSpPr>
          <p:nvPr/>
        </p:nvSpPr>
        <p:spPr bwMode="auto">
          <a:xfrm>
            <a:off x="4353562" y="1949450"/>
            <a:ext cx="4621088"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بركة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496" name="Text Box 8"/>
          <p:cNvSpPr txBox="1">
            <a:spLocks noChangeArrowheads="1"/>
          </p:cNvSpPr>
          <p:nvPr/>
        </p:nvSpPr>
        <p:spPr bwMode="auto">
          <a:xfrm>
            <a:off x="304800" y="2787650"/>
            <a:ext cx="390716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نحن نذهب إلى السماء</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497" name="Text Box 9"/>
          <p:cNvSpPr txBox="1">
            <a:spLocks noChangeArrowheads="1"/>
          </p:cNvSpPr>
          <p:nvPr/>
        </p:nvSpPr>
        <p:spPr bwMode="auto">
          <a:xfrm>
            <a:off x="4343400" y="2787650"/>
            <a:ext cx="4621088"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 تأتي إلينا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498" name="Text Box 10"/>
          <p:cNvSpPr txBox="1">
            <a:spLocks noChangeArrowheads="1"/>
          </p:cNvSpPr>
          <p:nvPr/>
        </p:nvSpPr>
        <p:spPr bwMode="auto">
          <a:xfrm>
            <a:off x="304800" y="3625850"/>
            <a:ext cx="3810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نعيش مع الله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499" name="Text Box 11"/>
          <p:cNvSpPr txBox="1">
            <a:spLocks noChangeArrowheads="1"/>
          </p:cNvSpPr>
          <p:nvPr/>
        </p:nvSpPr>
        <p:spPr bwMode="auto">
          <a:xfrm>
            <a:off x="4343400" y="3625850"/>
            <a:ext cx="4621088"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 يسكن معنا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500" name="Text Box 12"/>
          <p:cNvSpPr txBox="1">
            <a:spLocks noChangeArrowheads="1"/>
          </p:cNvSpPr>
          <p:nvPr/>
        </p:nvSpPr>
        <p:spPr bwMode="auto">
          <a:xfrm>
            <a:off x="304800" y="4464050"/>
            <a:ext cx="3810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السماء</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501" name="Text Box 13"/>
          <p:cNvSpPr txBox="1">
            <a:spLocks noChangeArrowheads="1"/>
          </p:cNvSpPr>
          <p:nvPr/>
        </p:nvSpPr>
        <p:spPr bwMode="auto">
          <a:xfrm>
            <a:off x="4343400" y="4464050"/>
            <a:ext cx="4621088"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 والأرض الجديدتين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504" name="Text Box 16"/>
          <p:cNvSpPr txBox="1">
            <a:spLocks noChangeArrowheads="1"/>
          </p:cNvSpPr>
          <p:nvPr/>
        </p:nvSpPr>
        <p:spPr bwMode="auto">
          <a:xfrm>
            <a:off x="304800" y="522605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سكان المدينة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505" name="Text Box 17"/>
          <p:cNvSpPr txBox="1">
            <a:spLocks noChangeArrowheads="1"/>
          </p:cNvSpPr>
          <p:nvPr/>
        </p:nvSpPr>
        <p:spPr bwMode="auto">
          <a:xfrm>
            <a:off x="4343400" y="5226050"/>
            <a:ext cx="4621088"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مجلس تنمية لإسكان المعيشة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506" name="Text Box 18"/>
          <p:cNvSpPr txBox="1">
            <a:spLocks noChangeArrowheads="1"/>
          </p:cNvSpPr>
          <p:nvPr/>
        </p:nvSpPr>
        <p:spPr bwMode="auto">
          <a:xfrm>
            <a:off x="304800" y="6064250"/>
            <a:ext cx="3810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راحة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9507" name="Text Box 19"/>
          <p:cNvSpPr txBox="1">
            <a:spLocks noChangeArrowheads="1"/>
          </p:cNvSpPr>
          <p:nvPr/>
        </p:nvSpPr>
        <p:spPr bwMode="auto">
          <a:xfrm>
            <a:off x="4343400" y="6064250"/>
            <a:ext cx="4621088"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خدمة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07072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19494"/>
                                        </p:tgtEl>
                                        <p:attrNameLst>
                                          <p:attrName>style.visibility</p:attrName>
                                        </p:attrNameLst>
                                      </p:cBhvr>
                                      <p:to>
                                        <p:strVal val="visible"/>
                                      </p:to>
                                    </p:set>
                                    <p:anim calcmode="lin" valueType="num">
                                      <p:cBhvr>
                                        <p:cTn id="7" dur="2000" fill="hold"/>
                                        <p:tgtEl>
                                          <p:spTgt spid="319494"/>
                                        </p:tgtEl>
                                        <p:attrNameLst>
                                          <p:attrName>ppt_w</p:attrName>
                                        </p:attrNameLst>
                                      </p:cBhvr>
                                      <p:tavLst>
                                        <p:tav tm="0">
                                          <p:val>
                                            <p:fltVal val="0"/>
                                          </p:val>
                                        </p:tav>
                                        <p:tav tm="100000">
                                          <p:val>
                                            <p:strVal val="#ppt_w"/>
                                          </p:val>
                                        </p:tav>
                                      </p:tavLst>
                                    </p:anim>
                                    <p:anim calcmode="lin" valueType="num">
                                      <p:cBhvr>
                                        <p:cTn id="8" dur="2000" fill="hold"/>
                                        <p:tgtEl>
                                          <p:spTgt spid="319494"/>
                                        </p:tgtEl>
                                        <p:attrNameLst>
                                          <p:attrName>ppt_h</p:attrName>
                                        </p:attrNameLst>
                                      </p:cBhvr>
                                      <p:tavLst>
                                        <p:tav tm="0">
                                          <p:val>
                                            <p:fltVal val="0"/>
                                          </p:val>
                                        </p:tav>
                                        <p:tav tm="100000">
                                          <p:val>
                                            <p:strVal val="#ppt_h"/>
                                          </p:val>
                                        </p:tav>
                                      </p:tavLst>
                                    </p:anim>
                                    <p:anim calcmode="lin" valueType="num">
                                      <p:cBhvr>
                                        <p:cTn id="9" dur="2000" fill="hold"/>
                                        <p:tgtEl>
                                          <p:spTgt spid="319494"/>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1949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2000"/>
                            </p:stCondLst>
                            <p:childTnLst>
                              <p:par>
                                <p:cTn id="12" presetID="15" presetClass="entr" presetSubtype="0" fill="hold" grpId="0" nodeType="afterEffect">
                                  <p:stCondLst>
                                    <p:cond delay="0"/>
                                  </p:stCondLst>
                                  <p:childTnLst>
                                    <p:set>
                                      <p:cBhvr>
                                        <p:cTn id="13" dur="1" fill="hold">
                                          <p:stCondLst>
                                            <p:cond delay="0"/>
                                          </p:stCondLst>
                                        </p:cTn>
                                        <p:tgtEl>
                                          <p:spTgt spid="319495"/>
                                        </p:tgtEl>
                                        <p:attrNameLst>
                                          <p:attrName>style.visibility</p:attrName>
                                        </p:attrNameLst>
                                      </p:cBhvr>
                                      <p:to>
                                        <p:strVal val="visible"/>
                                      </p:to>
                                    </p:set>
                                    <p:anim calcmode="lin" valueType="num">
                                      <p:cBhvr>
                                        <p:cTn id="14" dur="2000" fill="hold"/>
                                        <p:tgtEl>
                                          <p:spTgt spid="319495"/>
                                        </p:tgtEl>
                                        <p:attrNameLst>
                                          <p:attrName>ppt_w</p:attrName>
                                        </p:attrNameLst>
                                      </p:cBhvr>
                                      <p:tavLst>
                                        <p:tav tm="0">
                                          <p:val>
                                            <p:fltVal val="0"/>
                                          </p:val>
                                        </p:tav>
                                        <p:tav tm="100000">
                                          <p:val>
                                            <p:strVal val="#ppt_w"/>
                                          </p:val>
                                        </p:tav>
                                      </p:tavLst>
                                    </p:anim>
                                    <p:anim calcmode="lin" valueType="num">
                                      <p:cBhvr>
                                        <p:cTn id="15" dur="2000" fill="hold"/>
                                        <p:tgtEl>
                                          <p:spTgt spid="319495"/>
                                        </p:tgtEl>
                                        <p:attrNameLst>
                                          <p:attrName>ppt_h</p:attrName>
                                        </p:attrNameLst>
                                      </p:cBhvr>
                                      <p:tavLst>
                                        <p:tav tm="0">
                                          <p:val>
                                            <p:fltVal val="0"/>
                                          </p:val>
                                        </p:tav>
                                        <p:tav tm="100000">
                                          <p:val>
                                            <p:strVal val="#ppt_h"/>
                                          </p:val>
                                        </p:tav>
                                      </p:tavLst>
                                    </p:anim>
                                    <p:anim calcmode="lin" valueType="num">
                                      <p:cBhvr>
                                        <p:cTn id="16" dur="2000" fill="hold"/>
                                        <p:tgtEl>
                                          <p:spTgt spid="319495"/>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319495"/>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ntr" presetSubtype="0" fill="hold" grpId="0" nodeType="afterEffect">
                                  <p:stCondLst>
                                    <p:cond delay="0"/>
                                  </p:stCondLst>
                                  <p:childTnLst>
                                    <p:set>
                                      <p:cBhvr>
                                        <p:cTn id="20" dur="1" fill="hold">
                                          <p:stCondLst>
                                            <p:cond delay="0"/>
                                          </p:stCondLst>
                                        </p:cTn>
                                        <p:tgtEl>
                                          <p:spTgt spid="319496"/>
                                        </p:tgtEl>
                                        <p:attrNameLst>
                                          <p:attrName>style.visibility</p:attrName>
                                        </p:attrNameLst>
                                      </p:cBhvr>
                                      <p:to>
                                        <p:strVal val="visible"/>
                                      </p:to>
                                    </p:set>
                                    <p:anim calcmode="lin" valueType="num">
                                      <p:cBhvr>
                                        <p:cTn id="21" dur="2000" fill="hold"/>
                                        <p:tgtEl>
                                          <p:spTgt spid="319496"/>
                                        </p:tgtEl>
                                        <p:attrNameLst>
                                          <p:attrName>ppt_w</p:attrName>
                                        </p:attrNameLst>
                                      </p:cBhvr>
                                      <p:tavLst>
                                        <p:tav tm="0">
                                          <p:val>
                                            <p:fltVal val="0"/>
                                          </p:val>
                                        </p:tav>
                                        <p:tav tm="100000">
                                          <p:val>
                                            <p:strVal val="#ppt_w"/>
                                          </p:val>
                                        </p:tav>
                                      </p:tavLst>
                                    </p:anim>
                                    <p:anim calcmode="lin" valueType="num">
                                      <p:cBhvr>
                                        <p:cTn id="22" dur="2000" fill="hold"/>
                                        <p:tgtEl>
                                          <p:spTgt spid="319496"/>
                                        </p:tgtEl>
                                        <p:attrNameLst>
                                          <p:attrName>ppt_h</p:attrName>
                                        </p:attrNameLst>
                                      </p:cBhvr>
                                      <p:tavLst>
                                        <p:tav tm="0">
                                          <p:val>
                                            <p:fltVal val="0"/>
                                          </p:val>
                                        </p:tav>
                                        <p:tav tm="100000">
                                          <p:val>
                                            <p:strVal val="#ppt_h"/>
                                          </p:val>
                                        </p:tav>
                                      </p:tavLst>
                                    </p:anim>
                                    <p:anim calcmode="lin" valueType="num">
                                      <p:cBhvr>
                                        <p:cTn id="23" dur="2000" fill="hold"/>
                                        <p:tgtEl>
                                          <p:spTgt spid="319496"/>
                                        </p:tgtEl>
                                        <p:attrNameLst>
                                          <p:attrName>ppt_x</p:attrName>
                                        </p:attrNameLst>
                                      </p:cBhvr>
                                      <p:tavLst>
                                        <p:tav tm="0" fmla="#ppt_x+(cos(-2*pi*(1-$))*-#ppt_x-sin(-2*pi*(1-$))*(1-#ppt_y))*(1-$)">
                                          <p:val>
                                            <p:fltVal val="0"/>
                                          </p:val>
                                        </p:tav>
                                        <p:tav tm="100000">
                                          <p:val>
                                            <p:fltVal val="1"/>
                                          </p:val>
                                        </p:tav>
                                      </p:tavLst>
                                    </p:anim>
                                    <p:anim calcmode="lin" valueType="num">
                                      <p:cBhvr>
                                        <p:cTn id="24" dur="2000" fill="hold"/>
                                        <p:tgtEl>
                                          <p:spTgt spid="319496"/>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6000"/>
                            </p:stCondLst>
                            <p:childTnLst>
                              <p:par>
                                <p:cTn id="26" presetID="15" presetClass="entr" presetSubtype="0" fill="hold" grpId="0" nodeType="afterEffect">
                                  <p:stCondLst>
                                    <p:cond delay="0"/>
                                  </p:stCondLst>
                                  <p:childTnLst>
                                    <p:set>
                                      <p:cBhvr>
                                        <p:cTn id="27" dur="1" fill="hold">
                                          <p:stCondLst>
                                            <p:cond delay="0"/>
                                          </p:stCondLst>
                                        </p:cTn>
                                        <p:tgtEl>
                                          <p:spTgt spid="319497"/>
                                        </p:tgtEl>
                                        <p:attrNameLst>
                                          <p:attrName>style.visibility</p:attrName>
                                        </p:attrNameLst>
                                      </p:cBhvr>
                                      <p:to>
                                        <p:strVal val="visible"/>
                                      </p:to>
                                    </p:set>
                                    <p:anim calcmode="lin" valueType="num">
                                      <p:cBhvr>
                                        <p:cTn id="28" dur="2000" fill="hold"/>
                                        <p:tgtEl>
                                          <p:spTgt spid="319497"/>
                                        </p:tgtEl>
                                        <p:attrNameLst>
                                          <p:attrName>ppt_w</p:attrName>
                                        </p:attrNameLst>
                                      </p:cBhvr>
                                      <p:tavLst>
                                        <p:tav tm="0">
                                          <p:val>
                                            <p:fltVal val="0"/>
                                          </p:val>
                                        </p:tav>
                                        <p:tav tm="100000">
                                          <p:val>
                                            <p:strVal val="#ppt_w"/>
                                          </p:val>
                                        </p:tav>
                                      </p:tavLst>
                                    </p:anim>
                                    <p:anim calcmode="lin" valueType="num">
                                      <p:cBhvr>
                                        <p:cTn id="29" dur="2000" fill="hold"/>
                                        <p:tgtEl>
                                          <p:spTgt spid="319497"/>
                                        </p:tgtEl>
                                        <p:attrNameLst>
                                          <p:attrName>ppt_h</p:attrName>
                                        </p:attrNameLst>
                                      </p:cBhvr>
                                      <p:tavLst>
                                        <p:tav tm="0">
                                          <p:val>
                                            <p:fltVal val="0"/>
                                          </p:val>
                                        </p:tav>
                                        <p:tav tm="100000">
                                          <p:val>
                                            <p:strVal val="#ppt_h"/>
                                          </p:val>
                                        </p:tav>
                                      </p:tavLst>
                                    </p:anim>
                                    <p:anim calcmode="lin" valueType="num">
                                      <p:cBhvr>
                                        <p:cTn id="30" dur="2000" fill="hold"/>
                                        <p:tgtEl>
                                          <p:spTgt spid="319497"/>
                                        </p:tgtEl>
                                        <p:attrNameLst>
                                          <p:attrName>ppt_x</p:attrName>
                                        </p:attrNameLst>
                                      </p:cBhvr>
                                      <p:tavLst>
                                        <p:tav tm="0" fmla="#ppt_x+(cos(-2*pi*(1-$))*-#ppt_x-sin(-2*pi*(1-$))*(1-#ppt_y))*(1-$)">
                                          <p:val>
                                            <p:fltVal val="0"/>
                                          </p:val>
                                        </p:tav>
                                        <p:tav tm="100000">
                                          <p:val>
                                            <p:fltVal val="1"/>
                                          </p:val>
                                        </p:tav>
                                      </p:tavLst>
                                    </p:anim>
                                    <p:anim calcmode="lin" valueType="num">
                                      <p:cBhvr>
                                        <p:cTn id="31" dur="2000" fill="hold"/>
                                        <p:tgtEl>
                                          <p:spTgt spid="319497"/>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8000"/>
                            </p:stCondLst>
                            <p:childTnLst>
                              <p:par>
                                <p:cTn id="33" presetID="15" presetClass="entr" presetSubtype="0" fill="hold" grpId="0" nodeType="afterEffect">
                                  <p:stCondLst>
                                    <p:cond delay="0"/>
                                  </p:stCondLst>
                                  <p:childTnLst>
                                    <p:set>
                                      <p:cBhvr>
                                        <p:cTn id="34" dur="1" fill="hold">
                                          <p:stCondLst>
                                            <p:cond delay="0"/>
                                          </p:stCondLst>
                                        </p:cTn>
                                        <p:tgtEl>
                                          <p:spTgt spid="319498"/>
                                        </p:tgtEl>
                                        <p:attrNameLst>
                                          <p:attrName>style.visibility</p:attrName>
                                        </p:attrNameLst>
                                      </p:cBhvr>
                                      <p:to>
                                        <p:strVal val="visible"/>
                                      </p:to>
                                    </p:set>
                                    <p:anim calcmode="lin" valueType="num">
                                      <p:cBhvr>
                                        <p:cTn id="35" dur="2000" fill="hold"/>
                                        <p:tgtEl>
                                          <p:spTgt spid="319498"/>
                                        </p:tgtEl>
                                        <p:attrNameLst>
                                          <p:attrName>ppt_w</p:attrName>
                                        </p:attrNameLst>
                                      </p:cBhvr>
                                      <p:tavLst>
                                        <p:tav tm="0">
                                          <p:val>
                                            <p:fltVal val="0"/>
                                          </p:val>
                                        </p:tav>
                                        <p:tav tm="100000">
                                          <p:val>
                                            <p:strVal val="#ppt_w"/>
                                          </p:val>
                                        </p:tav>
                                      </p:tavLst>
                                    </p:anim>
                                    <p:anim calcmode="lin" valueType="num">
                                      <p:cBhvr>
                                        <p:cTn id="36" dur="2000" fill="hold"/>
                                        <p:tgtEl>
                                          <p:spTgt spid="319498"/>
                                        </p:tgtEl>
                                        <p:attrNameLst>
                                          <p:attrName>ppt_h</p:attrName>
                                        </p:attrNameLst>
                                      </p:cBhvr>
                                      <p:tavLst>
                                        <p:tav tm="0">
                                          <p:val>
                                            <p:fltVal val="0"/>
                                          </p:val>
                                        </p:tav>
                                        <p:tav tm="100000">
                                          <p:val>
                                            <p:strVal val="#ppt_h"/>
                                          </p:val>
                                        </p:tav>
                                      </p:tavLst>
                                    </p:anim>
                                    <p:anim calcmode="lin" valueType="num">
                                      <p:cBhvr>
                                        <p:cTn id="37" dur="2000" fill="hold"/>
                                        <p:tgtEl>
                                          <p:spTgt spid="319498"/>
                                        </p:tgtEl>
                                        <p:attrNameLst>
                                          <p:attrName>ppt_x</p:attrName>
                                        </p:attrNameLst>
                                      </p:cBhvr>
                                      <p:tavLst>
                                        <p:tav tm="0" fmla="#ppt_x+(cos(-2*pi*(1-$))*-#ppt_x-sin(-2*pi*(1-$))*(1-#ppt_y))*(1-$)">
                                          <p:val>
                                            <p:fltVal val="0"/>
                                          </p:val>
                                        </p:tav>
                                        <p:tav tm="100000">
                                          <p:val>
                                            <p:fltVal val="1"/>
                                          </p:val>
                                        </p:tav>
                                      </p:tavLst>
                                    </p:anim>
                                    <p:anim calcmode="lin" valueType="num">
                                      <p:cBhvr>
                                        <p:cTn id="38" dur="2000" fill="hold"/>
                                        <p:tgtEl>
                                          <p:spTgt spid="319498"/>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10000"/>
                            </p:stCondLst>
                            <p:childTnLst>
                              <p:par>
                                <p:cTn id="40" presetID="15" presetClass="entr" presetSubtype="0" fill="hold" grpId="0" nodeType="afterEffect">
                                  <p:stCondLst>
                                    <p:cond delay="0"/>
                                  </p:stCondLst>
                                  <p:childTnLst>
                                    <p:set>
                                      <p:cBhvr>
                                        <p:cTn id="41" dur="1" fill="hold">
                                          <p:stCondLst>
                                            <p:cond delay="0"/>
                                          </p:stCondLst>
                                        </p:cTn>
                                        <p:tgtEl>
                                          <p:spTgt spid="319499"/>
                                        </p:tgtEl>
                                        <p:attrNameLst>
                                          <p:attrName>style.visibility</p:attrName>
                                        </p:attrNameLst>
                                      </p:cBhvr>
                                      <p:to>
                                        <p:strVal val="visible"/>
                                      </p:to>
                                    </p:set>
                                    <p:anim calcmode="lin" valueType="num">
                                      <p:cBhvr>
                                        <p:cTn id="42" dur="2000" fill="hold"/>
                                        <p:tgtEl>
                                          <p:spTgt spid="319499"/>
                                        </p:tgtEl>
                                        <p:attrNameLst>
                                          <p:attrName>ppt_w</p:attrName>
                                        </p:attrNameLst>
                                      </p:cBhvr>
                                      <p:tavLst>
                                        <p:tav tm="0">
                                          <p:val>
                                            <p:fltVal val="0"/>
                                          </p:val>
                                        </p:tav>
                                        <p:tav tm="100000">
                                          <p:val>
                                            <p:strVal val="#ppt_w"/>
                                          </p:val>
                                        </p:tav>
                                      </p:tavLst>
                                    </p:anim>
                                    <p:anim calcmode="lin" valueType="num">
                                      <p:cBhvr>
                                        <p:cTn id="43" dur="2000" fill="hold"/>
                                        <p:tgtEl>
                                          <p:spTgt spid="319499"/>
                                        </p:tgtEl>
                                        <p:attrNameLst>
                                          <p:attrName>ppt_h</p:attrName>
                                        </p:attrNameLst>
                                      </p:cBhvr>
                                      <p:tavLst>
                                        <p:tav tm="0">
                                          <p:val>
                                            <p:fltVal val="0"/>
                                          </p:val>
                                        </p:tav>
                                        <p:tav tm="100000">
                                          <p:val>
                                            <p:strVal val="#ppt_h"/>
                                          </p:val>
                                        </p:tav>
                                      </p:tavLst>
                                    </p:anim>
                                    <p:anim calcmode="lin" valueType="num">
                                      <p:cBhvr>
                                        <p:cTn id="44" dur="2000" fill="hold"/>
                                        <p:tgtEl>
                                          <p:spTgt spid="319499"/>
                                        </p:tgtEl>
                                        <p:attrNameLst>
                                          <p:attrName>ppt_x</p:attrName>
                                        </p:attrNameLst>
                                      </p:cBhvr>
                                      <p:tavLst>
                                        <p:tav tm="0" fmla="#ppt_x+(cos(-2*pi*(1-$))*-#ppt_x-sin(-2*pi*(1-$))*(1-#ppt_y))*(1-$)">
                                          <p:val>
                                            <p:fltVal val="0"/>
                                          </p:val>
                                        </p:tav>
                                        <p:tav tm="100000">
                                          <p:val>
                                            <p:fltVal val="1"/>
                                          </p:val>
                                        </p:tav>
                                      </p:tavLst>
                                    </p:anim>
                                    <p:anim calcmode="lin" valueType="num">
                                      <p:cBhvr>
                                        <p:cTn id="45" dur="2000" fill="hold"/>
                                        <p:tgtEl>
                                          <p:spTgt spid="319499"/>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2000"/>
                            </p:stCondLst>
                            <p:childTnLst>
                              <p:par>
                                <p:cTn id="47" presetID="15" presetClass="entr" presetSubtype="0" fill="hold" grpId="0" nodeType="afterEffect">
                                  <p:stCondLst>
                                    <p:cond delay="0"/>
                                  </p:stCondLst>
                                  <p:childTnLst>
                                    <p:set>
                                      <p:cBhvr>
                                        <p:cTn id="48" dur="1" fill="hold">
                                          <p:stCondLst>
                                            <p:cond delay="0"/>
                                          </p:stCondLst>
                                        </p:cTn>
                                        <p:tgtEl>
                                          <p:spTgt spid="319500"/>
                                        </p:tgtEl>
                                        <p:attrNameLst>
                                          <p:attrName>style.visibility</p:attrName>
                                        </p:attrNameLst>
                                      </p:cBhvr>
                                      <p:to>
                                        <p:strVal val="visible"/>
                                      </p:to>
                                    </p:set>
                                    <p:anim calcmode="lin" valueType="num">
                                      <p:cBhvr>
                                        <p:cTn id="49" dur="2000" fill="hold"/>
                                        <p:tgtEl>
                                          <p:spTgt spid="319500"/>
                                        </p:tgtEl>
                                        <p:attrNameLst>
                                          <p:attrName>ppt_w</p:attrName>
                                        </p:attrNameLst>
                                      </p:cBhvr>
                                      <p:tavLst>
                                        <p:tav tm="0">
                                          <p:val>
                                            <p:fltVal val="0"/>
                                          </p:val>
                                        </p:tav>
                                        <p:tav tm="100000">
                                          <p:val>
                                            <p:strVal val="#ppt_w"/>
                                          </p:val>
                                        </p:tav>
                                      </p:tavLst>
                                    </p:anim>
                                    <p:anim calcmode="lin" valueType="num">
                                      <p:cBhvr>
                                        <p:cTn id="50" dur="2000" fill="hold"/>
                                        <p:tgtEl>
                                          <p:spTgt spid="319500"/>
                                        </p:tgtEl>
                                        <p:attrNameLst>
                                          <p:attrName>ppt_h</p:attrName>
                                        </p:attrNameLst>
                                      </p:cBhvr>
                                      <p:tavLst>
                                        <p:tav tm="0">
                                          <p:val>
                                            <p:fltVal val="0"/>
                                          </p:val>
                                        </p:tav>
                                        <p:tav tm="100000">
                                          <p:val>
                                            <p:strVal val="#ppt_h"/>
                                          </p:val>
                                        </p:tav>
                                      </p:tavLst>
                                    </p:anim>
                                    <p:anim calcmode="lin" valueType="num">
                                      <p:cBhvr>
                                        <p:cTn id="51" dur="2000" fill="hold"/>
                                        <p:tgtEl>
                                          <p:spTgt spid="319500"/>
                                        </p:tgtEl>
                                        <p:attrNameLst>
                                          <p:attrName>ppt_x</p:attrName>
                                        </p:attrNameLst>
                                      </p:cBhvr>
                                      <p:tavLst>
                                        <p:tav tm="0" fmla="#ppt_x+(cos(-2*pi*(1-$))*-#ppt_x-sin(-2*pi*(1-$))*(1-#ppt_y))*(1-$)">
                                          <p:val>
                                            <p:fltVal val="0"/>
                                          </p:val>
                                        </p:tav>
                                        <p:tav tm="100000">
                                          <p:val>
                                            <p:fltVal val="1"/>
                                          </p:val>
                                        </p:tav>
                                      </p:tavLst>
                                    </p:anim>
                                    <p:anim calcmode="lin" valueType="num">
                                      <p:cBhvr>
                                        <p:cTn id="52" dur="2000" fill="hold"/>
                                        <p:tgtEl>
                                          <p:spTgt spid="319500"/>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14000"/>
                            </p:stCondLst>
                            <p:childTnLst>
                              <p:par>
                                <p:cTn id="54" presetID="15" presetClass="entr" presetSubtype="0" fill="hold" grpId="0" nodeType="afterEffect">
                                  <p:stCondLst>
                                    <p:cond delay="0"/>
                                  </p:stCondLst>
                                  <p:childTnLst>
                                    <p:set>
                                      <p:cBhvr>
                                        <p:cTn id="55" dur="1" fill="hold">
                                          <p:stCondLst>
                                            <p:cond delay="0"/>
                                          </p:stCondLst>
                                        </p:cTn>
                                        <p:tgtEl>
                                          <p:spTgt spid="319501"/>
                                        </p:tgtEl>
                                        <p:attrNameLst>
                                          <p:attrName>style.visibility</p:attrName>
                                        </p:attrNameLst>
                                      </p:cBhvr>
                                      <p:to>
                                        <p:strVal val="visible"/>
                                      </p:to>
                                    </p:set>
                                    <p:anim calcmode="lin" valueType="num">
                                      <p:cBhvr>
                                        <p:cTn id="56" dur="2000" fill="hold"/>
                                        <p:tgtEl>
                                          <p:spTgt spid="319501"/>
                                        </p:tgtEl>
                                        <p:attrNameLst>
                                          <p:attrName>ppt_w</p:attrName>
                                        </p:attrNameLst>
                                      </p:cBhvr>
                                      <p:tavLst>
                                        <p:tav tm="0">
                                          <p:val>
                                            <p:fltVal val="0"/>
                                          </p:val>
                                        </p:tav>
                                        <p:tav tm="100000">
                                          <p:val>
                                            <p:strVal val="#ppt_w"/>
                                          </p:val>
                                        </p:tav>
                                      </p:tavLst>
                                    </p:anim>
                                    <p:anim calcmode="lin" valueType="num">
                                      <p:cBhvr>
                                        <p:cTn id="57" dur="2000" fill="hold"/>
                                        <p:tgtEl>
                                          <p:spTgt spid="319501"/>
                                        </p:tgtEl>
                                        <p:attrNameLst>
                                          <p:attrName>ppt_h</p:attrName>
                                        </p:attrNameLst>
                                      </p:cBhvr>
                                      <p:tavLst>
                                        <p:tav tm="0">
                                          <p:val>
                                            <p:fltVal val="0"/>
                                          </p:val>
                                        </p:tav>
                                        <p:tav tm="100000">
                                          <p:val>
                                            <p:strVal val="#ppt_h"/>
                                          </p:val>
                                        </p:tav>
                                      </p:tavLst>
                                    </p:anim>
                                    <p:anim calcmode="lin" valueType="num">
                                      <p:cBhvr>
                                        <p:cTn id="58" dur="2000" fill="hold"/>
                                        <p:tgtEl>
                                          <p:spTgt spid="319501"/>
                                        </p:tgtEl>
                                        <p:attrNameLst>
                                          <p:attrName>ppt_x</p:attrName>
                                        </p:attrNameLst>
                                      </p:cBhvr>
                                      <p:tavLst>
                                        <p:tav tm="0" fmla="#ppt_x+(cos(-2*pi*(1-$))*-#ppt_x-sin(-2*pi*(1-$))*(1-#ppt_y))*(1-$)">
                                          <p:val>
                                            <p:fltVal val="0"/>
                                          </p:val>
                                        </p:tav>
                                        <p:tav tm="100000">
                                          <p:val>
                                            <p:fltVal val="1"/>
                                          </p:val>
                                        </p:tav>
                                      </p:tavLst>
                                    </p:anim>
                                    <p:anim calcmode="lin" valueType="num">
                                      <p:cBhvr>
                                        <p:cTn id="59" dur="2000" fill="hold"/>
                                        <p:tgtEl>
                                          <p:spTgt spid="319501"/>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16000"/>
                            </p:stCondLst>
                            <p:childTnLst>
                              <p:par>
                                <p:cTn id="61" presetID="15" presetClass="entr" presetSubtype="0" fill="hold" grpId="0" nodeType="afterEffect">
                                  <p:stCondLst>
                                    <p:cond delay="0"/>
                                  </p:stCondLst>
                                  <p:childTnLst>
                                    <p:set>
                                      <p:cBhvr>
                                        <p:cTn id="62" dur="1" fill="hold">
                                          <p:stCondLst>
                                            <p:cond delay="0"/>
                                          </p:stCondLst>
                                        </p:cTn>
                                        <p:tgtEl>
                                          <p:spTgt spid="319504"/>
                                        </p:tgtEl>
                                        <p:attrNameLst>
                                          <p:attrName>style.visibility</p:attrName>
                                        </p:attrNameLst>
                                      </p:cBhvr>
                                      <p:to>
                                        <p:strVal val="visible"/>
                                      </p:to>
                                    </p:set>
                                    <p:anim calcmode="lin" valueType="num">
                                      <p:cBhvr>
                                        <p:cTn id="63" dur="2000" fill="hold"/>
                                        <p:tgtEl>
                                          <p:spTgt spid="319504"/>
                                        </p:tgtEl>
                                        <p:attrNameLst>
                                          <p:attrName>ppt_w</p:attrName>
                                        </p:attrNameLst>
                                      </p:cBhvr>
                                      <p:tavLst>
                                        <p:tav tm="0">
                                          <p:val>
                                            <p:fltVal val="0"/>
                                          </p:val>
                                        </p:tav>
                                        <p:tav tm="100000">
                                          <p:val>
                                            <p:strVal val="#ppt_w"/>
                                          </p:val>
                                        </p:tav>
                                      </p:tavLst>
                                    </p:anim>
                                    <p:anim calcmode="lin" valueType="num">
                                      <p:cBhvr>
                                        <p:cTn id="64" dur="2000" fill="hold"/>
                                        <p:tgtEl>
                                          <p:spTgt spid="319504"/>
                                        </p:tgtEl>
                                        <p:attrNameLst>
                                          <p:attrName>ppt_h</p:attrName>
                                        </p:attrNameLst>
                                      </p:cBhvr>
                                      <p:tavLst>
                                        <p:tav tm="0">
                                          <p:val>
                                            <p:fltVal val="0"/>
                                          </p:val>
                                        </p:tav>
                                        <p:tav tm="100000">
                                          <p:val>
                                            <p:strVal val="#ppt_h"/>
                                          </p:val>
                                        </p:tav>
                                      </p:tavLst>
                                    </p:anim>
                                    <p:anim calcmode="lin" valueType="num">
                                      <p:cBhvr>
                                        <p:cTn id="65" dur="2000" fill="hold"/>
                                        <p:tgtEl>
                                          <p:spTgt spid="319504"/>
                                        </p:tgtEl>
                                        <p:attrNameLst>
                                          <p:attrName>ppt_x</p:attrName>
                                        </p:attrNameLst>
                                      </p:cBhvr>
                                      <p:tavLst>
                                        <p:tav tm="0" fmla="#ppt_x+(cos(-2*pi*(1-$))*-#ppt_x-sin(-2*pi*(1-$))*(1-#ppt_y))*(1-$)">
                                          <p:val>
                                            <p:fltVal val="0"/>
                                          </p:val>
                                        </p:tav>
                                        <p:tav tm="100000">
                                          <p:val>
                                            <p:fltVal val="1"/>
                                          </p:val>
                                        </p:tav>
                                      </p:tavLst>
                                    </p:anim>
                                    <p:anim calcmode="lin" valueType="num">
                                      <p:cBhvr>
                                        <p:cTn id="66" dur="2000" fill="hold"/>
                                        <p:tgtEl>
                                          <p:spTgt spid="319504"/>
                                        </p:tgtEl>
                                        <p:attrNameLst>
                                          <p:attrName>ppt_y</p:attrName>
                                        </p:attrNameLst>
                                      </p:cBhvr>
                                      <p:tavLst>
                                        <p:tav tm="0" fmla="#ppt_y+(sin(-2*pi*(1-$))*-#ppt_x+cos(-2*pi*(1-$))*(1-#ppt_y))*(1-$)">
                                          <p:val>
                                            <p:fltVal val="0"/>
                                          </p:val>
                                        </p:tav>
                                        <p:tav tm="100000">
                                          <p:val>
                                            <p:fltVal val="1"/>
                                          </p:val>
                                        </p:tav>
                                      </p:tavLst>
                                    </p:anim>
                                  </p:childTnLst>
                                </p:cTn>
                              </p:par>
                            </p:childTnLst>
                          </p:cTn>
                        </p:par>
                        <p:par>
                          <p:cTn id="67" fill="hold" nodeType="afterGroup">
                            <p:stCondLst>
                              <p:cond delay="18000"/>
                            </p:stCondLst>
                            <p:childTnLst>
                              <p:par>
                                <p:cTn id="68" presetID="15" presetClass="entr" presetSubtype="0" fill="hold" grpId="0" nodeType="afterEffect">
                                  <p:stCondLst>
                                    <p:cond delay="0"/>
                                  </p:stCondLst>
                                  <p:childTnLst>
                                    <p:set>
                                      <p:cBhvr>
                                        <p:cTn id="69" dur="1" fill="hold">
                                          <p:stCondLst>
                                            <p:cond delay="0"/>
                                          </p:stCondLst>
                                        </p:cTn>
                                        <p:tgtEl>
                                          <p:spTgt spid="319505"/>
                                        </p:tgtEl>
                                        <p:attrNameLst>
                                          <p:attrName>style.visibility</p:attrName>
                                        </p:attrNameLst>
                                      </p:cBhvr>
                                      <p:to>
                                        <p:strVal val="visible"/>
                                      </p:to>
                                    </p:set>
                                    <p:anim calcmode="lin" valueType="num">
                                      <p:cBhvr>
                                        <p:cTn id="70" dur="2000" fill="hold"/>
                                        <p:tgtEl>
                                          <p:spTgt spid="319505"/>
                                        </p:tgtEl>
                                        <p:attrNameLst>
                                          <p:attrName>ppt_w</p:attrName>
                                        </p:attrNameLst>
                                      </p:cBhvr>
                                      <p:tavLst>
                                        <p:tav tm="0">
                                          <p:val>
                                            <p:fltVal val="0"/>
                                          </p:val>
                                        </p:tav>
                                        <p:tav tm="100000">
                                          <p:val>
                                            <p:strVal val="#ppt_w"/>
                                          </p:val>
                                        </p:tav>
                                      </p:tavLst>
                                    </p:anim>
                                    <p:anim calcmode="lin" valueType="num">
                                      <p:cBhvr>
                                        <p:cTn id="71" dur="2000" fill="hold"/>
                                        <p:tgtEl>
                                          <p:spTgt spid="319505"/>
                                        </p:tgtEl>
                                        <p:attrNameLst>
                                          <p:attrName>ppt_h</p:attrName>
                                        </p:attrNameLst>
                                      </p:cBhvr>
                                      <p:tavLst>
                                        <p:tav tm="0">
                                          <p:val>
                                            <p:fltVal val="0"/>
                                          </p:val>
                                        </p:tav>
                                        <p:tav tm="100000">
                                          <p:val>
                                            <p:strVal val="#ppt_h"/>
                                          </p:val>
                                        </p:tav>
                                      </p:tavLst>
                                    </p:anim>
                                    <p:anim calcmode="lin" valueType="num">
                                      <p:cBhvr>
                                        <p:cTn id="72" dur="2000" fill="hold"/>
                                        <p:tgtEl>
                                          <p:spTgt spid="319505"/>
                                        </p:tgtEl>
                                        <p:attrNameLst>
                                          <p:attrName>ppt_x</p:attrName>
                                        </p:attrNameLst>
                                      </p:cBhvr>
                                      <p:tavLst>
                                        <p:tav tm="0" fmla="#ppt_x+(cos(-2*pi*(1-$))*-#ppt_x-sin(-2*pi*(1-$))*(1-#ppt_y))*(1-$)">
                                          <p:val>
                                            <p:fltVal val="0"/>
                                          </p:val>
                                        </p:tav>
                                        <p:tav tm="100000">
                                          <p:val>
                                            <p:fltVal val="1"/>
                                          </p:val>
                                        </p:tav>
                                      </p:tavLst>
                                    </p:anim>
                                    <p:anim calcmode="lin" valueType="num">
                                      <p:cBhvr>
                                        <p:cTn id="73" dur="2000" fill="hold"/>
                                        <p:tgtEl>
                                          <p:spTgt spid="319505"/>
                                        </p:tgtEl>
                                        <p:attrNameLst>
                                          <p:attrName>ppt_y</p:attrName>
                                        </p:attrNameLst>
                                      </p:cBhvr>
                                      <p:tavLst>
                                        <p:tav tm="0" fmla="#ppt_y+(sin(-2*pi*(1-$))*-#ppt_x+cos(-2*pi*(1-$))*(1-#ppt_y))*(1-$)">
                                          <p:val>
                                            <p:fltVal val="0"/>
                                          </p:val>
                                        </p:tav>
                                        <p:tav tm="100000">
                                          <p:val>
                                            <p:fltVal val="1"/>
                                          </p:val>
                                        </p:tav>
                                      </p:tavLst>
                                    </p:anim>
                                  </p:childTnLst>
                                </p:cTn>
                              </p:par>
                            </p:childTnLst>
                          </p:cTn>
                        </p:par>
                        <p:par>
                          <p:cTn id="74" fill="hold" nodeType="afterGroup">
                            <p:stCondLst>
                              <p:cond delay="20000"/>
                            </p:stCondLst>
                            <p:childTnLst>
                              <p:par>
                                <p:cTn id="75" presetID="15" presetClass="entr" presetSubtype="0" fill="hold" grpId="0" nodeType="afterEffect">
                                  <p:stCondLst>
                                    <p:cond delay="0"/>
                                  </p:stCondLst>
                                  <p:childTnLst>
                                    <p:set>
                                      <p:cBhvr>
                                        <p:cTn id="76" dur="1" fill="hold">
                                          <p:stCondLst>
                                            <p:cond delay="0"/>
                                          </p:stCondLst>
                                        </p:cTn>
                                        <p:tgtEl>
                                          <p:spTgt spid="319506"/>
                                        </p:tgtEl>
                                        <p:attrNameLst>
                                          <p:attrName>style.visibility</p:attrName>
                                        </p:attrNameLst>
                                      </p:cBhvr>
                                      <p:to>
                                        <p:strVal val="visible"/>
                                      </p:to>
                                    </p:set>
                                    <p:anim calcmode="lin" valueType="num">
                                      <p:cBhvr>
                                        <p:cTn id="77" dur="3000" fill="hold"/>
                                        <p:tgtEl>
                                          <p:spTgt spid="319506"/>
                                        </p:tgtEl>
                                        <p:attrNameLst>
                                          <p:attrName>ppt_w</p:attrName>
                                        </p:attrNameLst>
                                      </p:cBhvr>
                                      <p:tavLst>
                                        <p:tav tm="0">
                                          <p:val>
                                            <p:fltVal val="0"/>
                                          </p:val>
                                        </p:tav>
                                        <p:tav tm="100000">
                                          <p:val>
                                            <p:strVal val="#ppt_w"/>
                                          </p:val>
                                        </p:tav>
                                      </p:tavLst>
                                    </p:anim>
                                    <p:anim calcmode="lin" valueType="num">
                                      <p:cBhvr>
                                        <p:cTn id="78" dur="3000" fill="hold"/>
                                        <p:tgtEl>
                                          <p:spTgt spid="319506"/>
                                        </p:tgtEl>
                                        <p:attrNameLst>
                                          <p:attrName>ppt_h</p:attrName>
                                        </p:attrNameLst>
                                      </p:cBhvr>
                                      <p:tavLst>
                                        <p:tav tm="0">
                                          <p:val>
                                            <p:fltVal val="0"/>
                                          </p:val>
                                        </p:tav>
                                        <p:tav tm="100000">
                                          <p:val>
                                            <p:strVal val="#ppt_h"/>
                                          </p:val>
                                        </p:tav>
                                      </p:tavLst>
                                    </p:anim>
                                    <p:anim calcmode="lin" valueType="num">
                                      <p:cBhvr>
                                        <p:cTn id="79" dur="3000" fill="hold"/>
                                        <p:tgtEl>
                                          <p:spTgt spid="319506"/>
                                        </p:tgtEl>
                                        <p:attrNameLst>
                                          <p:attrName>ppt_x</p:attrName>
                                        </p:attrNameLst>
                                      </p:cBhvr>
                                      <p:tavLst>
                                        <p:tav tm="0" fmla="#ppt_x+(cos(-2*pi*(1-$))*-#ppt_x-sin(-2*pi*(1-$))*(1-#ppt_y))*(1-$)">
                                          <p:val>
                                            <p:fltVal val="0"/>
                                          </p:val>
                                        </p:tav>
                                        <p:tav tm="100000">
                                          <p:val>
                                            <p:fltVal val="1"/>
                                          </p:val>
                                        </p:tav>
                                      </p:tavLst>
                                    </p:anim>
                                    <p:anim calcmode="lin" valueType="num">
                                      <p:cBhvr>
                                        <p:cTn id="80" dur="3000" fill="hold"/>
                                        <p:tgtEl>
                                          <p:spTgt spid="319506"/>
                                        </p:tgtEl>
                                        <p:attrNameLst>
                                          <p:attrName>ppt_y</p:attrName>
                                        </p:attrNameLst>
                                      </p:cBhvr>
                                      <p:tavLst>
                                        <p:tav tm="0" fmla="#ppt_y+(sin(-2*pi*(1-$))*-#ppt_x+cos(-2*pi*(1-$))*(1-#ppt_y))*(1-$)">
                                          <p:val>
                                            <p:fltVal val="0"/>
                                          </p:val>
                                        </p:tav>
                                        <p:tav tm="100000">
                                          <p:val>
                                            <p:fltVal val="1"/>
                                          </p:val>
                                        </p:tav>
                                      </p:tavLst>
                                    </p:anim>
                                  </p:childTnLst>
                                </p:cTn>
                              </p:par>
                            </p:childTnLst>
                          </p:cTn>
                        </p:par>
                        <p:par>
                          <p:cTn id="81" fill="hold" nodeType="afterGroup">
                            <p:stCondLst>
                              <p:cond delay="23000"/>
                            </p:stCondLst>
                            <p:childTnLst>
                              <p:par>
                                <p:cTn id="82" presetID="15" presetClass="entr" presetSubtype="0" fill="hold" grpId="0" nodeType="afterEffect">
                                  <p:stCondLst>
                                    <p:cond delay="0"/>
                                  </p:stCondLst>
                                  <p:childTnLst>
                                    <p:set>
                                      <p:cBhvr>
                                        <p:cTn id="83" dur="1" fill="hold">
                                          <p:stCondLst>
                                            <p:cond delay="0"/>
                                          </p:stCondLst>
                                        </p:cTn>
                                        <p:tgtEl>
                                          <p:spTgt spid="319507"/>
                                        </p:tgtEl>
                                        <p:attrNameLst>
                                          <p:attrName>style.visibility</p:attrName>
                                        </p:attrNameLst>
                                      </p:cBhvr>
                                      <p:to>
                                        <p:strVal val="visible"/>
                                      </p:to>
                                    </p:set>
                                    <p:anim calcmode="lin" valueType="num">
                                      <p:cBhvr>
                                        <p:cTn id="84" dur="3000" fill="hold"/>
                                        <p:tgtEl>
                                          <p:spTgt spid="319507"/>
                                        </p:tgtEl>
                                        <p:attrNameLst>
                                          <p:attrName>ppt_w</p:attrName>
                                        </p:attrNameLst>
                                      </p:cBhvr>
                                      <p:tavLst>
                                        <p:tav tm="0">
                                          <p:val>
                                            <p:fltVal val="0"/>
                                          </p:val>
                                        </p:tav>
                                        <p:tav tm="100000">
                                          <p:val>
                                            <p:strVal val="#ppt_w"/>
                                          </p:val>
                                        </p:tav>
                                      </p:tavLst>
                                    </p:anim>
                                    <p:anim calcmode="lin" valueType="num">
                                      <p:cBhvr>
                                        <p:cTn id="85" dur="3000" fill="hold"/>
                                        <p:tgtEl>
                                          <p:spTgt spid="319507"/>
                                        </p:tgtEl>
                                        <p:attrNameLst>
                                          <p:attrName>ppt_h</p:attrName>
                                        </p:attrNameLst>
                                      </p:cBhvr>
                                      <p:tavLst>
                                        <p:tav tm="0">
                                          <p:val>
                                            <p:fltVal val="0"/>
                                          </p:val>
                                        </p:tav>
                                        <p:tav tm="100000">
                                          <p:val>
                                            <p:strVal val="#ppt_h"/>
                                          </p:val>
                                        </p:tav>
                                      </p:tavLst>
                                    </p:anim>
                                    <p:anim calcmode="lin" valueType="num">
                                      <p:cBhvr>
                                        <p:cTn id="86" dur="3000" fill="hold"/>
                                        <p:tgtEl>
                                          <p:spTgt spid="319507"/>
                                        </p:tgtEl>
                                        <p:attrNameLst>
                                          <p:attrName>ppt_x</p:attrName>
                                        </p:attrNameLst>
                                      </p:cBhvr>
                                      <p:tavLst>
                                        <p:tav tm="0" fmla="#ppt_x+(cos(-2*pi*(1-$))*-#ppt_x-sin(-2*pi*(1-$))*(1-#ppt_y))*(1-$)">
                                          <p:val>
                                            <p:fltVal val="0"/>
                                          </p:val>
                                        </p:tav>
                                        <p:tav tm="100000">
                                          <p:val>
                                            <p:fltVal val="1"/>
                                          </p:val>
                                        </p:tav>
                                      </p:tavLst>
                                    </p:anim>
                                    <p:anim calcmode="lin" valueType="num">
                                      <p:cBhvr>
                                        <p:cTn id="87" dur="3000" fill="hold"/>
                                        <p:tgtEl>
                                          <p:spTgt spid="31950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4" grpId="0"/>
      <p:bldP spid="319495" grpId="0"/>
      <p:bldP spid="319496" grpId="0"/>
      <p:bldP spid="319497" grpId="0"/>
      <p:bldP spid="319498" grpId="0"/>
      <p:bldP spid="319499" grpId="0"/>
      <p:bldP spid="319500" grpId="0"/>
      <p:bldP spid="319501" grpId="0"/>
      <p:bldP spid="319504" grpId="0"/>
      <p:bldP spid="319505" grpId="0"/>
      <p:bldP spid="319506" grpId="0"/>
      <p:bldP spid="319507"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4" descr="Jesus_--_Transfiguration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52475"/>
            <a:ext cx="9144000" cy="610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682" name="Rectangle 2"/>
          <p:cNvSpPr>
            <a:spLocks noGrp="1" noChangeArrowheads="1"/>
          </p:cNvSpPr>
          <p:nvPr>
            <p:ph type="title"/>
          </p:nvPr>
        </p:nvSpPr>
        <p:spPr>
          <a:xfrm>
            <a:off x="685800" y="-76200"/>
            <a:ext cx="7772400" cy="838200"/>
          </a:xfrm>
        </p:spPr>
        <p:txBody>
          <a:bodyPr/>
          <a:lstStyle/>
          <a:p>
            <a:pPr eaLnBrk="1" hangingPunct="1"/>
            <a:r>
              <a:rPr lang="ar-JO" dirty="0">
                <a:ea typeface="ＭＳ Ｐゴシック" charset="0"/>
                <a:cs typeface="Arial" panose="020B0604020202020204" pitchFamily="34" charset="0"/>
              </a:rPr>
              <a:t>التجلي</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2353794129"/>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6248400" y="274638"/>
            <a:ext cx="2590800" cy="2773362"/>
          </a:xfrm>
          <a:effectLst>
            <a:outerShdw blurRad="63500" dist="35921" dir="2700000" algn="ctr" rotWithShape="0">
              <a:srgbClr val="000000">
                <a:alpha val="74998"/>
              </a:srgbClr>
            </a:outerShdw>
          </a:effectLst>
        </p:spPr>
        <p:txBody>
          <a:bodyPr/>
          <a:lstStyle/>
          <a:p>
            <a:pPr eaLnBrk="1" hangingPunct="1">
              <a:defRPr/>
            </a:pPr>
            <a:r>
              <a:rPr lang="ar-JO" dirty="0">
                <a:solidFill>
                  <a:schemeClr val="bg1"/>
                </a:solidFill>
                <a:cs typeface="Arial" panose="020B0604020202020204" pitchFamily="34" charset="0"/>
              </a:rPr>
              <a:t>من</a:t>
            </a:r>
            <a:br>
              <a:rPr lang="ar-JO" dirty="0">
                <a:solidFill>
                  <a:schemeClr val="bg1"/>
                </a:solidFill>
                <a:cs typeface="Arial" panose="020B0604020202020204" pitchFamily="34" charset="0"/>
              </a:rPr>
            </a:br>
            <a:r>
              <a:rPr lang="ar-JO" dirty="0">
                <a:solidFill>
                  <a:schemeClr val="bg1"/>
                </a:solidFill>
                <a:cs typeface="Arial" panose="020B0604020202020204" pitchFamily="34" charset="0"/>
              </a:rPr>
              <a:t>يذهب</a:t>
            </a:r>
            <a:br>
              <a:rPr lang="ar-JO" dirty="0">
                <a:solidFill>
                  <a:schemeClr val="bg1"/>
                </a:solidFill>
                <a:cs typeface="Arial" panose="020B0604020202020204" pitchFamily="34" charset="0"/>
              </a:rPr>
            </a:br>
            <a:r>
              <a:rPr lang="ar-JO" dirty="0">
                <a:solidFill>
                  <a:schemeClr val="bg1"/>
                </a:solidFill>
                <a:cs typeface="Arial" panose="020B0604020202020204" pitchFamily="34" charset="0"/>
              </a:rPr>
              <a:t>إلى السماء؟</a:t>
            </a:r>
            <a:endParaRPr lang="en-US" dirty="0">
              <a:cs typeface="Arial" panose="020B0604020202020204" pitchFamily="34" charset="0"/>
            </a:endParaRPr>
          </a:p>
        </p:txBody>
      </p:sp>
      <p:sp>
        <p:nvSpPr>
          <p:cNvPr id="274435" name="Rectangle 3"/>
          <p:cNvSpPr>
            <a:spLocks noGrp="1" noChangeArrowheads="1"/>
          </p:cNvSpPr>
          <p:nvPr>
            <p:ph type="body" idx="1"/>
          </p:nvPr>
        </p:nvSpPr>
        <p:spPr>
          <a:xfrm>
            <a:off x="6096000" y="3352800"/>
            <a:ext cx="3048000" cy="3505200"/>
          </a:xfrm>
          <a:effectLst/>
        </p:spPr>
        <p:txBody>
          <a:bodyPr/>
          <a:lstStyle/>
          <a:p>
            <a:pPr marL="0" indent="0" algn="ctr" eaLnBrk="1" hangingPunct="1">
              <a:buFontTx/>
              <a:buNone/>
              <a:defRPr/>
            </a:pPr>
            <a:r>
              <a:rPr lang="ar-JO" dirty="0">
                <a:solidFill>
                  <a:schemeClr val="bg1"/>
                </a:solidFill>
                <a:cs typeface="Arial" panose="020B0604020202020204" pitchFamily="34" charset="0"/>
              </a:rPr>
              <a:t>م م</a:t>
            </a:r>
            <a:br>
              <a:rPr lang="en-US" dirty="0">
                <a:solidFill>
                  <a:schemeClr val="bg1"/>
                </a:solidFill>
                <a:effectLst/>
              </a:rPr>
            </a:br>
            <a:r>
              <a:rPr lang="ar-JO" dirty="0">
                <a:solidFill>
                  <a:schemeClr val="bg1"/>
                </a:solidFill>
                <a:effectLst/>
                <a:cs typeface="Arial" panose="020B0604020202020204" pitchFamily="34" charset="0"/>
              </a:rPr>
              <a:t>تعني</a:t>
            </a:r>
          </a:p>
          <a:p>
            <a:pPr marL="0" indent="0" algn="ctr" eaLnBrk="1" hangingPunct="1">
              <a:buFontTx/>
              <a:buNone/>
              <a:defRPr/>
            </a:pPr>
            <a:r>
              <a:rPr lang="ar-JO" dirty="0">
                <a:solidFill>
                  <a:schemeClr val="bg1"/>
                </a:solidFill>
                <a:cs typeface="Arial" panose="020B0604020202020204" pitchFamily="34" charset="0"/>
              </a:rPr>
              <a:t>المسيح المنتصر</a:t>
            </a:r>
            <a:endParaRPr lang="en-US" dirty="0">
              <a:solidFill>
                <a:schemeClr val="bg1"/>
              </a:solidFill>
              <a:effectLst/>
              <a:cs typeface="Arial" panose="020B0604020202020204" pitchFamily="34" charset="0"/>
            </a:endParaRPr>
          </a:p>
        </p:txBody>
      </p:sp>
      <p:grpSp>
        <p:nvGrpSpPr>
          <p:cNvPr id="9" name="Group 8">
            <a:extLst>
              <a:ext uri="{FF2B5EF4-FFF2-40B4-BE49-F238E27FC236}">
                <a16:creationId xmlns:a16="http://schemas.microsoft.com/office/drawing/2014/main" id="{B0810729-EB66-D9D8-A735-E70A4E118463}"/>
              </a:ext>
            </a:extLst>
          </p:cNvPr>
          <p:cNvGrpSpPr/>
          <p:nvPr/>
        </p:nvGrpSpPr>
        <p:grpSpPr>
          <a:xfrm>
            <a:off x="304800" y="76200"/>
            <a:ext cx="5753100" cy="6629400"/>
            <a:chOff x="304800" y="76200"/>
            <a:chExt cx="5753100" cy="6629400"/>
          </a:xfrm>
        </p:grpSpPr>
        <p:pic>
          <p:nvPicPr>
            <p:cNvPr id="32973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76200"/>
              <a:ext cx="57531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72BF8BE-247B-6E52-1BA3-F3B6E6281273}"/>
                </a:ext>
              </a:extLst>
            </p:cNvPr>
            <p:cNvSpPr/>
            <p:nvPr/>
          </p:nvSpPr>
          <p:spPr bwMode="auto">
            <a:xfrm>
              <a:off x="611560" y="274638"/>
              <a:ext cx="1800200" cy="7780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7" name="Rectangle 6">
              <a:extLst>
                <a:ext uri="{FF2B5EF4-FFF2-40B4-BE49-F238E27FC236}">
                  <a16:creationId xmlns:a16="http://schemas.microsoft.com/office/drawing/2014/main" id="{4DECA474-EA7E-0DB8-A8B0-B8C130C1810D}"/>
                </a:ext>
              </a:extLst>
            </p:cNvPr>
            <p:cNvSpPr/>
            <p:nvPr/>
          </p:nvSpPr>
          <p:spPr bwMode="auto">
            <a:xfrm>
              <a:off x="3577182" y="4265870"/>
              <a:ext cx="1800200" cy="11793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sp>
          <p:nvSpPr>
            <p:cNvPr id="8" name="Rectangle 7">
              <a:extLst>
                <a:ext uri="{FF2B5EF4-FFF2-40B4-BE49-F238E27FC236}">
                  <a16:creationId xmlns:a16="http://schemas.microsoft.com/office/drawing/2014/main" id="{A3129821-F35C-C8E8-2022-FA85E557B3CD}"/>
                </a:ext>
              </a:extLst>
            </p:cNvPr>
            <p:cNvSpPr/>
            <p:nvPr/>
          </p:nvSpPr>
          <p:spPr bwMode="auto">
            <a:xfrm>
              <a:off x="1451820" y="6250692"/>
              <a:ext cx="3480220" cy="43020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ea typeface="ＭＳ Ｐゴシック" charset="-128"/>
                <a:cs typeface="ＭＳ Ｐゴシック" charset="-128"/>
              </a:endParaRPr>
            </a:p>
          </p:txBody>
        </p:sp>
      </p:grpSp>
      <p:sp>
        <p:nvSpPr>
          <p:cNvPr id="5" name="Rectangle 3">
            <a:extLst>
              <a:ext uri="{FF2B5EF4-FFF2-40B4-BE49-F238E27FC236}">
                <a16:creationId xmlns:a16="http://schemas.microsoft.com/office/drawing/2014/main" id="{22583550-6210-8E3F-60B7-42A90B386A00}"/>
              </a:ext>
            </a:extLst>
          </p:cNvPr>
          <p:cNvSpPr txBox="1">
            <a:spLocks noChangeArrowheads="1"/>
          </p:cNvSpPr>
          <p:nvPr/>
        </p:nvSpPr>
        <p:spPr bwMode="auto">
          <a:xfrm>
            <a:off x="358785" y="116632"/>
            <a:ext cx="2268999" cy="12557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buFontTx/>
              <a:buNone/>
              <a:defRPr/>
            </a:pPr>
            <a:r>
              <a:rPr lang="ar-JO" sz="1800" b="1" kern="0" dirty="0">
                <a:latin typeface="Arial" panose="020B0604020202020204" pitchFamily="34" charset="0"/>
                <a:cs typeface="Arial" panose="020B0604020202020204" pitchFamily="34" charset="0"/>
              </a:rPr>
              <a:t>مرحبا بك في السماء. ألديك سيرة ذاتية جاهزة؟</a:t>
            </a:r>
            <a:endParaRPr lang="en-US" sz="1800" b="1" kern="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7D96278-902F-667D-2D9E-8382C91A5976}"/>
              </a:ext>
            </a:extLst>
          </p:cNvPr>
          <p:cNvSpPr txBox="1">
            <a:spLocks noChangeArrowheads="1"/>
          </p:cNvSpPr>
          <p:nvPr/>
        </p:nvSpPr>
        <p:spPr bwMode="auto">
          <a:xfrm>
            <a:off x="479402" y="6107300"/>
            <a:ext cx="5316734" cy="6340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buFontTx/>
              <a:buNone/>
              <a:defRPr/>
            </a:pPr>
            <a:r>
              <a:rPr lang="ar-JO" b="1" kern="0" dirty="0">
                <a:latin typeface="Arial" panose="020B0604020202020204" pitchFamily="34" charset="0"/>
                <a:cs typeface="Arial" panose="020B0604020202020204" pitchFamily="34" charset="0"/>
              </a:rPr>
              <a:t>هناك فرق</a:t>
            </a:r>
            <a:endParaRPr lang="en-US" b="1" kern="0" dirty="0">
              <a:latin typeface="Arial" panose="020B0604020202020204" pitchFamily="34" charset="0"/>
              <a:cs typeface="Arial" panose="020B0604020202020204" pitchFamily="34" charset="0"/>
            </a:endParaRPr>
          </a:p>
        </p:txBody>
      </p:sp>
      <p:sp>
        <p:nvSpPr>
          <p:cNvPr id="6" name="Rectangle 3">
            <a:extLst>
              <a:ext uri="{FF2B5EF4-FFF2-40B4-BE49-F238E27FC236}">
                <a16:creationId xmlns:a16="http://schemas.microsoft.com/office/drawing/2014/main" id="{E710FDBC-0628-CC19-94F9-A807063B77E3}"/>
              </a:ext>
            </a:extLst>
          </p:cNvPr>
          <p:cNvSpPr txBox="1">
            <a:spLocks noChangeArrowheads="1"/>
          </p:cNvSpPr>
          <p:nvPr/>
        </p:nvSpPr>
        <p:spPr bwMode="auto">
          <a:xfrm>
            <a:off x="3497022" y="4149080"/>
            <a:ext cx="2011082" cy="129614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gn="ctr" eaLnBrk="1" hangingPunct="1">
              <a:buFontTx/>
              <a:buNone/>
              <a:defRPr/>
            </a:pPr>
            <a:r>
              <a:rPr lang="ar-JO" sz="2000" b="1" kern="0" dirty="0">
                <a:latin typeface="Arial" panose="020B0604020202020204" pitchFamily="34" charset="0"/>
                <a:cs typeface="Arial" panose="020B0604020202020204" pitchFamily="34" charset="0"/>
              </a:rPr>
              <a:t>مهلا، ما الذي تحاول سحبه؟ هذه استئناف</a:t>
            </a:r>
            <a:endParaRPr lang="en-US" sz="2000" b="1"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9841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4435">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44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uiExpand="1" build="p"/>
      <p:bldP spid="5" grpId="0" build="p"/>
      <p:bldP spid="4" grpId="0" build="p"/>
      <p:bldP spid="6"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1777" name="Group 3"/>
          <p:cNvGrpSpPr>
            <a:grpSpLocks/>
          </p:cNvGrpSpPr>
          <p:nvPr/>
        </p:nvGrpSpPr>
        <p:grpSpPr bwMode="auto">
          <a:xfrm>
            <a:off x="0" y="0"/>
            <a:ext cx="9144000" cy="6858000"/>
            <a:chOff x="2208" y="508"/>
            <a:chExt cx="4958" cy="3560"/>
          </a:xfrm>
        </p:grpSpPr>
        <p:pic>
          <p:nvPicPr>
            <p:cNvPr id="331780" name="Picture 4" descr="Sunset from Kursi, tb n1118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2208" y="528"/>
              <a:ext cx="4958" cy="35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cmpd="thinThick">
                  <a:solidFill>
                    <a:srgbClr val="000000"/>
                  </a:solidFill>
                  <a:miter lim="800000"/>
                  <a:headEnd/>
                  <a:tailEnd/>
                </a14:hiddenLine>
              </a:ext>
            </a:extLst>
          </p:spPr>
        </p:pic>
        <p:sp>
          <p:nvSpPr>
            <p:cNvPr id="331781" name="Rectangle 5"/>
            <p:cNvSpPr>
              <a:spLocks noChangeArrowheads="1"/>
            </p:cNvSpPr>
            <p:nvPr/>
          </p:nvSpPr>
          <p:spPr bwMode="auto">
            <a:xfrm>
              <a:off x="2209" y="508"/>
              <a:ext cx="4957" cy="3560"/>
            </a:xfrm>
            <a:prstGeom prst="rect">
              <a:avLst/>
            </a:prstGeom>
            <a:noFill/>
            <a:ln w="155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31778" name="Rectangle 2"/>
          <p:cNvSpPr>
            <a:spLocks noGrp="1" noChangeArrowheads="1"/>
          </p:cNvSpPr>
          <p:nvPr>
            <p:ph type="title"/>
          </p:nvPr>
        </p:nvSpPr>
        <p:spPr>
          <a:xfrm>
            <a:off x="109538" y="4857750"/>
            <a:ext cx="8926512" cy="1619250"/>
          </a:xfrm>
        </p:spPr>
        <p:txBody>
          <a:bodyPr/>
          <a:lstStyle/>
          <a:p>
            <a:r>
              <a:rPr lang="ar-JO" dirty="0">
                <a:ea typeface="ＭＳ Ｐゴシック" charset="0"/>
              </a:rPr>
              <a:t>هل ستكون هنك درجات من المكافأة</a:t>
            </a:r>
            <a:br>
              <a:rPr lang="ar-JO" dirty="0">
                <a:ea typeface="ＭＳ Ｐゴシック" charset="0"/>
              </a:rPr>
            </a:br>
            <a:r>
              <a:rPr lang="ar-JO" dirty="0">
                <a:ea typeface="ＭＳ Ｐゴシック" charset="0"/>
              </a:rPr>
              <a:t>في السماء؟</a:t>
            </a:r>
            <a:endParaRPr lang="en-US" sz="7200" dirty="0">
              <a:ea typeface="ＭＳ Ｐゴシック" charset="0"/>
            </a:endParaRPr>
          </a:p>
        </p:txBody>
      </p:sp>
      <p:sp>
        <p:nvSpPr>
          <p:cNvPr id="6" name="Text Box 4"/>
          <p:cNvSpPr txBox="1">
            <a:spLocks noChangeArrowheads="1"/>
          </p:cNvSpPr>
          <p:nvPr/>
        </p:nvSpPr>
        <p:spPr bwMode="auto">
          <a:xfrm>
            <a:off x="8366125" y="76200"/>
            <a:ext cx="704039"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465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761286742"/>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5777" name="Picture 3" descr="Landscape 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5778" name="Rectangle 2"/>
          <p:cNvSpPr>
            <a:spLocks noGrp="1" noChangeArrowheads="1"/>
          </p:cNvSpPr>
          <p:nvPr>
            <p:ph type="title" idx="4294967295"/>
          </p:nvPr>
        </p:nvSpPr>
        <p:spPr/>
        <p:txBody>
          <a:bodyPr/>
          <a:lstStyle/>
          <a:p>
            <a:r>
              <a:rPr lang="ar-JO" dirty="0">
                <a:solidFill>
                  <a:srgbClr val="FFFFFF"/>
                </a:solidFill>
                <a:cs typeface="Arial" panose="020B0604020202020204" pitchFamily="34" charset="0"/>
              </a:rPr>
              <a:t>الخضرة السماوية</a:t>
            </a:r>
            <a:endParaRPr lang="en-US" dirty="0">
              <a:solidFill>
                <a:srgbClr val="FFFFFF"/>
              </a:solidFill>
              <a:cs typeface="Arial" panose="020B0604020202020204" pitchFamily="34" charset="0"/>
            </a:endParaRPr>
          </a:p>
        </p:txBody>
      </p:sp>
      <p:sp>
        <p:nvSpPr>
          <p:cNvPr id="4"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465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287851043"/>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2" descr="9406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8531" name="Rectangle 3"/>
          <p:cNvSpPr>
            <a:spLocks noGrp="1" noChangeArrowheads="1"/>
          </p:cNvSpPr>
          <p:nvPr>
            <p:ph type="title" idx="4294967295"/>
          </p:nvPr>
        </p:nvSpPr>
        <p:spPr>
          <a:xfrm>
            <a:off x="457200" y="5715000"/>
            <a:ext cx="8229600" cy="1143000"/>
          </a:xfrm>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a typeface="+mj-ea"/>
                <a:cs typeface="Arial" panose="020B0604020202020204" pitchFamily="34" charset="0"/>
              </a:rPr>
              <a:t>المناظر الطبيعية السماوية</a:t>
            </a:r>
            <a:endParaRPr lang="en-US" dirty="0">
              <a:solidFill>
                <a:schemeClr val="bg1"/>
              </a:solidFill>
              <a:ea typeface="+mj-ea"/>
              <a:cs typeface="Arial" panose="020B0604020202020204" pitchFamily="34" charset="0"/>
            </a:endParaRPr>
          </a:p>
        </p:txBody>
      </p:sp>
    </p:spTree>
    <p:extLst>
      <p:ext uri="{BB962C8B-B14F-4D97-AF65-F5344CB8AC3E}">
        <p14:creationId xmlns:p14="http://schemas.microsoft.com/office/powerpoint/2010/main" val="2911517942"/>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3" name="Rectangle 5"/>
          <p:cNvSpPr>
            <a:spLocks noGrp="1" noChangeArrowheads="1"/>
          </p:cNvSpPr>
          <p:nvPr>
            <p:ph type="ctrTitle"/>
          </p:nvPr>
        </p:nvSpPr>
        <p:spPr>
          <a:xfrm>
            <a:off x="914400" y="5486400"/>
            <a:ext cx="7772400" cy="1371600"/>
          </a:xfrm>
        </p:spPr>
        <p:txBody>
          <a:bodyPr/>
          <a:lstStyle/>
          <a:p>
            <a:pPr eaLnBrk="1" hangingPunct="1">
              <a:defRPr/>
            </a:pPr>
            <a:r>
              <a:rPr lang="ar-JO" b="1" i="0" dirty="0">
                <a:solidFill>
                  <a:srgbClr val="FFFFFF"/>
                </a:solidFill>
                <a:latin typeface="Arial" panose="020B0604020202020204" pitchFamily="34" charset="0"/>
                <a:ea typeface="ＭＳ Ｐゴシック" charset="0"/>
                <a:cs typeface="Arial" panose="020B0604020202020204" pitchFamily="34" charset="0"/>
              </a:rPr>
              <a:t>حياة المدينة للأبدية</a:t>
            </a:r>
            <a:endParaRPr lang="en-US" b="1" i="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6380545"/>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9970" name="Rectangle 2"/>
          <p:cNvSpPr>
            <a:spLocks noGrp="1" noChangeArrowheads="1"/>
          </p:cNvSpPr>
          <p:nvPr>
            <p:ph type="ctrTitle"/>
          </p:nvPr>
        </p:nvSpPr>
        <p:spPr>
          <a:xfrm>
            <a:off x="0" y="0"/>
            <a:ext cx="3916363" cy="5105400"/>
          </a:xfrm>
        </p:spPr>
        <p:txBody>
          <a:bodyPr/>
          <a:lstStyle/>
          <a:p>
            <a:pPr eaLnBrk="1" hangingPunct="1"/>
            <a:r>
              <a:rPr lang="ar-JO" sz="6000" dirty="0">
                <a:solidFill>
                  <a:schemeClr val="bg1"/>
                </a:solidFill>
                <a:ea typeface="ＭＳ Ｐゴシック" charset="0"/>
                <a:cs typeface="Arial" panose="020B0604020202020204" pitchFamily="34" charset="0"/>
              </a:rPr>
              <a:t>مدينة </a:t>
            </a:r>
            <a:br>
              <a:rPr lang="ar-JO" sz="6000" dirty="0">
                <a:solidFill>
                  <a:schemeClr val="bg1"/>
                </a:solidFill>
                <a:ea typeface="ＭＳ Ｐゴシック" charset="0"/>
                <a:cs typeface="Arial" panose="020B0604020202020204" pitchFamily="34" charset="0"/>
              </a:rPr>
            </a:br>
            <a:r>
              <a:rPr lang="ar-JO" sz="6000" dirty="0">
                <a:solidFill>
                  <a:schemeClr val="bg1"/>
                </a:solidFill>
                <a:ea typeface="ＭＳ Ｐゴシック" charset="0"/>
                <a:cs typeface="Arial" panose="020B0604020202020204" pitchFamily="34" charset="0"/>
              </a:rPr>
              <a:t>من ذهب</a:t>
            </a:r>
            <a:endParaRPr lang="en-US" sz="6000" dirty="0">
              <a:solidFill>
                <a:srgbClr val="CC0000"/>
              </a:solidFill>
              <a:ea typeface="ＭＳ Ｐゴシック" charset="0"/>
              <a:cs typeface="Arial" panose="020B0604020202020204" pitchFamily="34" charset="0"/>
            </a:endParaRPr>
          </a:p>
        </p:txBody>
      </p:sp>
      <p:pic>
        <p:nvPicPr>
          <p:cNvPr id="3399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16363" y="0"/>
            <a:ext cx="52276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27992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12" descr="npo0000c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rev 21 780px-stellar_fireworks_finale_.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91025" y="0"/>
            <a:ext cx="4933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dirty="0">
                <a:solidFill>
                  <a:srgbClr val="FFFFFF"/>
                </a:solidFill>
                <a:effectLst>
                  <a:outerShdw blurRad="38100" dist="38100" dir="2700000" algn="tl">
                    <a:srgbClr val="000000"/>
                  </a:outerShdw>
                </a:effectLst>
                <a:ea typeface="新細明體" charset="0"/>
                <a:cs typeface="Arial" panose="020B0604020202020204" pitchFamily="34" charset="0"/>
              </a:rPr>
              <a:t>اكتمال كل الأشياء</a:t>
            </a:r>
            <a:endParaRPr lang="en-US" sz="1400" dirty="0">
              <a:solidFill>
                <a:schemeClr val="bg1"/>
              </a:solidFill>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1-3</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20-22</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90" name="Text Box 18"/>
          <p:cNvSpPr txBox="1">
            <a:spLocks noChangeArrowheads="1"/>
          </p:cNvSpPr>
          <p:nvPr/>
        </p:nvSpPr>
        <p:spPr bwMode="auto">
          <a:xfrm>
            <a:off x="0" y="1552575"/>
            <a:ext cx="43561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r" eaLnBrk="1" hangingPunct="1">
              <a:defRPr/>
            </a:pPr>
            <a:r>
              <a:rPr lang="ar-JO" sz="3600" b="1" dirty="0">
                <a:solidFill>
                  <a:srgbClr val="FFFFFF"/>
                </a:solidFill>
                <a:latin typeface="Arial" panose="020B0604020202020204" pitchFamily="34" charset="0"/>
                <a:cs typeface="Arial" panose="020B0604020202020204" pitchFamily="34" charset="0"/>
              </a:rPr>
              <a:t>في البدء خلق الله </a:t>
            </a:r>
            <a:r>
              <a:rPr lang="ar-JO" sz="3600" b="1" dirty="0">
                <a:solidFill>
                  <a:srgbClr val="FFFF00"/>
                </a:solidFill>
                <a:latin typeface="Arial" panose="020B0604020202020204" pitchFamily="34" charset="0"/>
                <a:cs typeface="Arial" panose="020B0604020202020204" pitchFamily="34" charset="0"/>
              </a:rPr>
              <a:t>السماوات والأرض</a:t>
            </a:r>
          </a:p>
          <a:p>
            <a:pPr marL="0" lvl="0" indent="0" algn="r" eaLnBrk="1" hangingPunct="1">
              <a:defRPr/>
            </a:pPr>
            <a:r>
              <a:rPr lang="ar-JO" sz="3600" b="1" dirty="0">
                <a:solidFill>
                  <a:srgbClr val="FFFFFF"/>
                </a:solidFill>
                <a:latin typeface="Arial" panose="020B0604020202020204" pitchFamily="34" charset="0"/>
                <a:cs typeface="Arial" panose="020B0604020202020204" pitchFamily="34" charset="0"/>
              </a:rPr>
              <a:t> (1:1)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1" name="Text Box 19"/>
          <p:cNvSpPr txBox="1">
            <a:spLocks noChangeArrowheads="1"/>
          </p:cNvSpPr>
          <p:nvPr/>
        </p:nvSpPr>
        <p:spPr bwMode="auto">
          <a:xfrm>
            <a:off x="4572000" y="1552575"/>
            <a:ext cx="45720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r" eaLnBrk="1" hangingPunct="1">
              <a:defRPr/>
            </a:pPr>
            <a:r>
              <a:rPr lang="ar-JO" sz="3600" b="1" dirty="0">
                <a:solidFill>
                  <a:srgbClr val="FFFFFF"/>
                </a:solidFill>
                <a:latin typeface="Arial" panose="020B0604020202020204" pitchFamily="34" charset="0"/>
                <a:cs typeface="Arial" panose="020B0604020202020204" pitchFamily="34" charset="0"/>
              </a:rPr>
              <a:t>ثم رأيت </a:t>
            </a:r>
            <a:r>
              <a:rPr lang="ar-JO" sz="3600" b="1" dirty="0">
                <a:solidFill>
                  <a:srgbClr val="FFFF00"/>
                </a:solidFill>
                <a:latin typeface="Arial" panose="020B0604020202020204" pitchFamily="34" charset="0"/>
                <a:cs typeface="Arial" panose="020B0604020202020204" pitchFamily="34" charset="0"/>
              </a:rPr>
              <a:t>سماء جديدة وأرضاً جديدة </a:t>
            </a:r>
          </a:p>
          <a:p>
            <a:pPr marL="0" lvl="0" indent="0" algn="r" eaLnBrk="1" hangingPunct="1">
              <a:defRPr/>
            </a:pPr>
            <a:r>
              <a:rPr lang="ar-JO" sz="3600" b="1" dirty="0">
                <a:solidFill>
                  <a:srgbClr val="FFFFFF"/>
                </a:solidFill>
                <a:latin typeface="Arial" panose="020B0604020202020204" pitchFamily="34" charset="0"/>
                <a:cs typeface="Arial" panose="020B0604020202020204" pitchFamily="34" charset="0"/>
              </a:rPr>
              <a:t>(21: 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1402221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animEffect transition="in" filter="fade">
                                      <p:cBhvr>
                                        <p:cTn id="11" dur="2000"/>
                                        <p:tgtEl>
                                          <p:spTgt spid="3089"/>
                                        </p:tgtEl>
                                      </p:cBhvr>
                                    </p:animEffect>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30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
        <p:nvSpPr>
          <p:cNvPr id="1433602" name="Rectangle 5"/>
          <p:cNvSpPr>
            <a:spLocks noGrp="1" noChangeArrowheads="1"/>
          </p:cNvSpPr>
          <p:nvPr>
            <p:ph type="title"/>
          </p:nvPr>
        </p:nvSpPr>
        <p:spPr>
          <a:xfrm>
            <a:off x="-1" y="5511800"/>
            <a:ext cx="9052171" cy="1283939"/>
          </a:xfrm>
        </p:spPr>
        <p:txBody>
          <a:bodyPr anchor="t"/>
          <a:lstStyle/>
          <a:p>
            <a:r>
              <a:rPr lang="ar-SA" sz="3200" dirty="0">
                <a:solidFill>
                  <a:srgbClr val="FFFFFF"/>
                </a:solidFill>
                <a:effectLst>
                  <a:glow rad="215900">
                    <a:schemeClr val="tx1"/>
                  </a:glow>
                </a:effectLst>
                <a:ea typeface="ＭＳ Ｐゴシック" charset="0"/>
                <a:cs typeface="Arial" panose="020B0604020202020204" pitchFamily="34" charset="0"/>
              </a:rPr>
              <a:t> 20 يقول الشاهد بهذا: نعم أنا آتي سريعا. آمين تعال أيها الرب يسوع.</a:t>
            </a:r>
            <a:r>
              <a:rPr lang="ar-JO" sz="3200" dirty="0">
                <a:solidFill>
                  <a:srgbClr val="FFFFFF"/>
                </a:solidFill>
                <a:effectLst>
                  <a:glow rad="215900">
                    <a:schemeClr val="tx1"/>
                  </a:glow>
                </a:effectLst>
                <a:ea typeface="ＭＳ Ｐゴシック" charset="0"/>
                <a:cs typeface="Arial" panose="020B0604020202020204" pitchFamily="34" charset="0"/>
              </a:rPr>
              <a:t> 21 </a:t>
            </a:r>
            <a:r>
              <a:rPr lang="ar-SA" sz="3200" dirty="0">
                <a:solidFill>
                  <a:srgbClr val="FFFFFF"/>
                </a:solidFill>
                <a:effectLst>
                  <a:glow rad="215900">
                    <a:schemeClr val="tx1"/>
                  </a:glow>
                </a:effectLst>
                <a:ea typeface="ＭＳ Ｐゴシック" charset="0"/>
                <a:cs typeface="Arial" panose="020B0604020202020204" pitchFamily="34" charset="0"/>
              </a:rPr>
              <a:t>نعمة ربنا يسوع المسيح مع جميعكم آمين.</a:t>
            </a:r>
          </a:p>
        </p:txBody>
      </p:sp>
      <p:sp>
        <p:nvSpPr>
          <p:cNvPr id="4" name="Rectangle 5">
            <a:extLst>
              <a:ext uri="{FF2B5EF4-FFF2-40B4-BE49-F238E27FC236}">
                <a16:creationId xmlns:a16="http://schemas.microsoft.com/office/drawing/2014/main" id="{185B37AC-546D-3746-8D27-745D8C442700}"/>
              </a:ext>
            </a:extLst>
          </p:cNvPr>
          <p:cNvSpPr txBox="1">
            <a:spLocks noChangeArrowheads="1"/>
          </p:cNvSpPr>
          <p:nvPr/>
        </p:nvSpPr>
        <p:spPr bwMode="auto">
          <a:xfrm>
            <a:off x="285749" y="219775"/>
            <a:ext cx="8572501" cy="783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رؤيا ٢٢ : ٢٠-٢١ </a:t>
            </a:r>
          </a:p>
        </p:txBody>
      </p:sp>
    </p:spTree>
    <p:extLst>
      <p:ext uri="{BB962C8B-B14F-4D97-AF65-F5344CB8AC3E}">
        <p14:creationId xmlns:p14="http://schemas.microsoft.com/office/powerpoint/2010/main" val="192679627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381946"/>
            <a:ext cx="9049932" cy="7239946"/>
          </a:xfrm>
          <a:prstGeom prst="rect">
            <a:avLst/>
          </a:prstGeom>
        </p:spPr>
      </p:pic>
      <p:sp>
        <p:nvSpPr>
          <p:cNvPr id="1361923" name="Rectangle 2"/>
          <p:cNvSpPr>
            <a:spLocks noGrp="1" noChangeArrowheads="1"/>
          </p:cNvSpPr>
          <p:nvPr>
            <p:ph type="ctrTitle"/>
          </p:nvPr>
        </p:nvSpPr>
        <p:spPr>
          <a:xfrm>
            <a:off x="0" y="-14596"/>
            <a:ext cx="9144000" cy="3085115"/>
          </a:xfrm>
        </p:spPr>
        <p:txBody>
          <a:bodyPr/>
          <a:lstStyle/>
          <a:p>
            <a:r>
              <a:rPr lang="ar-JO" sz="4800" dirty="0">
                <a:effectLst>
                  <a:glow rad="177800">
                    <a:schemeClr val="tx1"/>
                  </a:glow>
                </a:effectLst>
                <a:ea typeface="ＭＳ Ｐゴシック" charset="0"/>
              </a:rPr>
              <a:t>كيف يمكننا تلخيص</a:t>
            </a:r>
            <a:br>
              <a:rPr lang="ar-JO" sz="4800" dirty="0">
                <a:effectLst>
                  <a:glow rad="177800">
                    <a:schemeClr val="tx1"/>
                  </a:glow>
                </a:effectLst>
                <a:ea typeface="ＭＳ Ｐゴシック" charset="0"/>
              </a:rPr>
            </a:br>
            <a:r>
              <a:rPr lang="ar-JO" sz="4800" dirty="0">
                <a:effectLst>
                  <a:glow rad="177800">
                    <a:schemeClr val="tx1"/>
                  </a:glow>
                </a:effectLst>
                <a:ea typeface="ＭＳ Ｐゴシック" charset="0"/>
              </a:rPr>
              <a:t>السماء الجديدة</a:t>
            </a:r>
            <a:br>
              <a:rPr lang="ar-JO" sz="4800" dirty="0">
                <a:effectLst>
                  <a:glow rad="177800">
                    <a:schemeClr val="tx1"/>
                  </a:glow>
                </a:effectLst>
                <a:ea typeface="ＭＳ Ｐゴシック" charset="0"/>
              </a:rPr>
            </a:br>
            <a:r>
              <a:rPr lang="ar-JO" sz="4800" dirty="0">
                <a:effectLst>
                  <a:glow rad="177800">
                    <a:schemeClr val="tx1"/>
                  </a:glow>
                </a:effectLst>
                <a:ea typeface="ＭＳ Ｐゴシック" charset="0"/>
              </a:rPr>
              <a:t>والأرض الجديدة، </a:t>
            </a:r>
            <a:br>
              <a:rPr lang="ar-JO" sz="4800" dirty="0">
                <a:effectLst>
                  <a:glow rad="177800">
                    <a:schemeClr val="tx1"/>
                  </a:glow>
                </a:effectLst>
                <a:ea typeface="ＭＳ Ｐゴシック" charset="0"/>
              </a:rPr>
            </a:br>
            <a:r>
              <a:rPr lang="ar-JO" sz="4800" dirty="0">
                <a:effectLst>
                  <a:glow rad="177800">
                    <a:schemeClr val="tx1"/>
                  </a:glow>
                </a:effectLst>
                <a:ea typeface="ＭＳ Ｐゴシック" charset="0"/>
              </a:rPr>
              <a:t>وأورشليم الجديدة؟</a:t>
            </a:r>
            <a:endParaRPr lang="en-US" sz="4800" dirty="0">
              <a:solidFill>
                <a:srgbClr val="CC0000"/>
              </a:solidFill>
              <a:effectLst>
                <a:glow rad="177800">
                  <a:schemeClr val="tx1"/>
                </a:glow>
              </a:effectLst>
              <a:ea typeface="ＭＳ Ｐゴシック" charset="0"/>
            </a:endParaRPr>
          </a:p>
        </p:txBody>
      </p:sp>
    </p:spTree>
    <p:extLst>
      <p:ext uri="{BB962C8B-B14F-4D97-AF65-F5344CB8AC3E}">
        <p14:creationId xmlns:p14="http://schemas.microsoft.com/office/powerpoint/2010/main" val="482489770"/>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46744"/>
            <a:ext cx="9183863" cy="6011256"/>
          </a:xfrm>
          <a:prstGeom prst="rect">
            <a:avLst/>
          </a:prstGeom>
        </p:spPr>
      </p:pic>
      <p:sp>
        <p:nvSpPr>
          <p:cNvPr id="1361923" name="Rectangle 2"/>
          <p:cNvSpPr>
            <a:spLocks noGrp="1" noChangeArrowheads="1"/>
          </p:cNvSpPr>
          <p:nvPr>
            <p:ph type="ctrTitle"/>
          </p:nvPr>
        </p:nvSpPr>
        <p:spPr>
          <a:xfrm>
            <a:off x="-1" y="29114"/>
            <a:ext cx="9144000" cy="759898"/>
          </a:xfrm>
        </p:spPr>
        <p:txBody>
          <a:bodyPr/>
          <a:lstStyle/>
          <a:p>
            <a:r>
              <a:rPr lang="ar-JO" sz="4800" dirty="0">
                <a:effectLst>
                  <a:glow rad="177800">
                    <a:schemeClr val="tx1"/>
                  </a:glow>
                </a:effectLst>
                <a:ea typeface="ＭＳ Ｐゴシック" charset="0"/>
              </a:rPr>
              <a:t>الفكرة الرئيسية في رؤيا 21- 22</a:t>
            </a:r>
            <a:endParaRPr lang="en-US" sz="4800" dirty="0">
              <a:solidFill>
                <a:srgbClr val="CC0000"/>
              </a:solidFill>
              <a:effectLst>
                <a:glow rad="177800">
                  <a:schemeClr val="tx1"/>
                </a:glow>
              </a:effectLst>
              <a:ea typeface="ＭＳ Ｐゴシック" charset="0"/>
            </a:endParaRPr>
          </a:p>
        </p:txBody>
      </p:sp>
      <p:sp>
        <p:nvSpPr>
          <p:cNvPr id="4" name="Rectangle 2"/>
          <p:cNvSpPr txBox="1">
            <a:spLocks noChangeArrowheads="1"/>
          </p:cNvSpPr>
          <p:nvPr/>
        </p:nvSpPr>
        <p:spPr bwMode="auto">
          <a:xfrm>
            <a:off x="39862" y="1029772"/>
            <a:ext cx="9144000" cy="22451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effectLst>
                  <a:glow rad="177800">
                    <a:srgbClr val="000000"/>
                  </a:glow>
                </a:effectLst>
                <a:uLnTx/>
                <a:uFillTx/>
                <a:latin typeface="Arial" panose="020B0604020202020204" pitchFamily="34" charset="0"/>
                <a:ea typeface="ＭＳ Ｐゴシック" charset="0"/>
                <a:cs typeface="Arial" panose="020B0604020202020204" pitchFamily="34" charset="0"/>
              </a:rPr>
              <a:t>إن عيش </a:t>
            </a:r>
            <a:r>
              <a:rPr kumimoji="0" lang="ar-JO" sz="4400" b="1"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المسيح </a:t>
            </a:r>
            <a:r>
              <a:rPr kumimoji="0" lang="ar-JO" sz="4400" b="1" u="none" strike="noStrike" kern="1200" cap="none" spc="0" normalizeH="0" baseline="0" noProof="0" dirty="0">
                <a:ln>
                  <a:noFill/>
                </a:ln>
                <a:effectLst>
                  <a:glow rad="177800">
                    <a:srgbClr val="000000"/>
                  </a:glow>
                </a:effectLst>
                <a:uLnTx/>
                <a:uFillTx/>
                <a:latin typeface="Arial" panose="020B0604020202020204" pitchFamily="34" charset="0"/>
                <a:ea typeface="ＭＳ Ｐゴシック" charset="0"/>
                <a:cs typeface="Arial" panose="020B0604020202020204" pitchFamily="34" charset="0"/>
              </a:rPr>
              <a:t>معنا</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b="1" dirty="0">
                <a:effectLst>
                  <a:glow rad="177800">
                    <a:srgbClr val="000000"/>
                  </a:glow>
                </a:effectLst>
                <a:latin typeface="Arial" panose="020B0604020202020204" pitchFamily="34" charset="0"/>
                <a:ea typeface="ＭＳ Ｐゴシック" charset="0"/>
                <a:cs typeface="Arial" panose="020B0604020202020204" pitchFamily="34" charset="0"/>
              </a:rPr>
              <a:t>يشجعنا على العيش </a:t>
            </a:r>
            <a:r>
              <a:rPr lang="ar-JO" b="1" dirty="0">
                <a:solidFill>
                  <a:srgbClr val="FFFF00"/>
                </a:solidFill>
                <a:effectLst>
                  <a:glow rad="177800">
                    <a:srgbClr val="000000"/>
                  </a:glow>
                </a:effectLst>
                <a:latin typeface="Arial" panose="020B0604020202020204" pitchFamily="34" charset="0"/>
                <a:ea typeface="ＭＳ Ｐゴシック" charset="0"/>
                <a:cs typeface="Arial" panose="020B0604020202020204" pitchFamily="34" charset="0"/>
              </a:rPr>
              <a:t>للمسيح</a:t>
            </a:r>
            <a:endParaRPr kumimoji="0" lang="en-US" sz="4400" b="1"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6915035"/>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11664" cy="6196495"/>
          </a:xfrm>
          <a:prstGeom prst="rect">
            <a:avLst/>
          </a:prstGeom>
        </p:spPr>
      </p:pic>
      <p:sp>
        <p:nvSpPr>
          <p:cNvPr id="1361923" name="Rectangle 2"/>
          <p:cNvSpPr>
            <a:spLocks noGrp="1" noChangeArrowheads="1"/>
          </p:cNvSpPr>
          <p:nvPr>
            <p:ph type="ctrTitle"/>
          </p:nvPr>
        </p:nvSpPr>
        <p:spPr>
          <a:xfrm>
            <a:off x="615694" y="307900"/>
            <a:ext cx="6324188" cy="2751859"/>
          </a:xfrm>
        </p:spPr>
        <p:txBody>
          <a:bodyPr/>
          <a:lstStyle/>
          <a:p>
            <a:r>
              <a:rPr lang="ar-JO" sz="4800" dirty="0">
                <a:effectLst>
                  <a:glow rad="228600">
                    <a:schemeClr val="accent4">
                      <a:satMod val="175000"/>
                      <a:alpha val="82000"/>
                    </a:schemeClr>
                  </a:glow>
                </a:effectLst>
                <a:ea typeface="ＭＳ Ｐゴシック" charset="0"/>
              </a:rPr>
              <a:t>هل تركز على</a:t>
            </a:r>
            <a:br>
              <a:rPr lang="ar-JO" sz="4800" dirty="0">
                <a:effectLst>
                  <a:glow rad="228600">
                    <a:schemeClr val="accent4">
                      <a:satMod val="175000"/>
                      <a:alpha val="82000"/>
                    </a:schemeClr>
                  </a:glow>
                </a:effectLst>
                <a:ea typeface="ＭＳ Ｐゴシック" charset="0"/>
              </a:rPr>
            </a:br>
            <a:r>
              <a:rPr lang="ar-JO" sz="4800" dirty="0">
                <a:effectLst>
                  <a:glow rad="228600">
                    <a:schemeClr val="accent4">
                      <a:satMod val="175000"/>
                      <a:alpha val="82000"/>
                    </a:schemeClr>
                  </a:glow>
                </a:effectLst>
                <a:ea typeface="ＭＳ Ｐゴシック" charset="0"/>
              </a:rPr>
              <a:t>عطايا الله أم</a:t>
            </a:r>
            <a:br>
              <a:rPr lang="ar-JO" sz="4800" dirty="0">
                <a:effectLst>
                  <a:glow rad="228600">
                    <a:schemeClr val="accent4">
                      <a:satMod val="175000"/>
                      <a:alpha val="82000"/>
                    </a:schemeClr>
                  </a:glow>
                </a:effectLst>
                <a:ea typeface="ＭＳ Ｐゴシック" charset="0"/>
              </a:rPr>
            </a:br>
            <a:r>
              <a:rPr lang="ar-JO" sz="4800" dirty="0">
                <a:effectLst>
                  <a:glow rad="228600">
                    <a:schemeClr val="accent4">
                      <a:satMod val="175000"/>
                      <a:alpha val="82000"/>
                    </a:schemeClr>
                  </a:glow>
                </a:effectLst>
                <a:ea typeface="ＭＳ Ｐゴシック" charset="0"/>
              </a:rPr>
              <a:t>حضور الله؟</a:t>
            </a:r>
            <a:endParaRPr lang="en-US" sz="4800" dirty="0">
              <a:solidFill>
                <a:srgbClr val="CC0000"/>
              </a:solidFill>
              <a:effectLst>
                <a:glow rad="228600">
                  <a:schemeClr val="accent4">
                    <a:satMod val="175000"/>
                    <a:alpha val="82000"/>
                  </a:schemeClr>
                </a:glow>
              </a:effectLst>
              <a:ea typeface="ＭＳ Ｐゴシック" charset="0"/>
            </a:endParaRPr>
          </a:p>
        </p:txBody>
      </p:sp>
    </p:spTree>
    <p:extLst>
      <p:ext uri="{BB962C8B-B14F-4D97-AF65-F5344CB8AC3E}">
        <p14:creationId xmlns:p14="http://schemas.microsoft.com/office/powerpoint/2010/main" val="2368049727"/>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47811" name="Rectangle 1027"/>
          <p:cNvSpPr>
            <a:spLocks noGrp="1" noChangeArrowheads="1"/>
          </p:cNvSpPr>
          <p:nvPr>
            <p:ph type="title"/>
          </p:nvPr>
        </p:nvSpPr>
        <p:spPr>
          <a:xfrm>
            <a:off x="899592" y="5234307"/>
            <a:ext cx="7560840" cy="1424363"/>
          </a:xfrm>
          <a:effectLst>
            <a:outerShdw blurRad="63500" dist="35921" dir="2700000" algn="ctr" rotWithShape="0">
              <a:schemeClr val="tx2">
                <a:alpha val="74998"/>
              </a:schemeClr>
            </a:outerShdw>
          </a:effectLst>
        </p:spPr>
        <p:txBody>
          <a:bodyPr/>
          <a:lstStyle/>
          <a:p>
            <a:pPr rtl="1"/>
            <a:r>
              <a:rPr lang="ar-JO" sz="4800" dirty="0">
                <a:solidFill>
                  <a:schemeClr val="bg1"/>
                </a:solidFill>
                <a:effectLst>
                  <a:glow rad="254000">
                    <a:schemeClr val="tx1"/>
                  </a:glow>
                </a:effectLst>
              </a:rPr>
              <a:t>1. </a:t>
            </a:r>
            <a:r>
              <a:rPr lang="ar-JO" sz="4800" dirty="0">
                <a:solidFill>
                  <a:srgbClr val="FFFF00"/>
                </a:solidFill>
                <a:effectLst>
                  <a:glow rad="254000">
                    <a:schemeClr val="tx1"/>
                  </a:glow>
                </a:effectLst>
              </a:rPr>
              <a:t>سيعيش</a:t>
            </a:r>
            <a:r>
              <a:rPr lang="ar-JO" sz="4800" dirty="0">
                <a:solidFill>
                  <a:schemeClr val="bg1"/>
                </a:solidFill>
                <a:effectLst>
                  <a:glow rad="254000">
                    <a:schemeClr val="tx1"/>
                  </a:glow>
                </a:effectLst>
              </a:rPr>
              <a:t> الله مع الإنسان</a:t>
            </a:r>
            <a:br>
              <a:rPr lang="ar-JO" sz="4800" dirty="0">
                <a:solidFill>
                  <a:schemeClr val="bg1"/>
                </a:solidFill>
                <a:effectLst>
                  <a:glow rad="254000">
                    <a:schemeClr val="tx1"/>
                  </a:glow>
                </a:effectLst>
              </a:rPr>
            </a:br>
            <a:r>
              <a:rPr lang="ar-JO" sz="4800" dirty="0">
                <a:solidFill>
                  <a:schemeClr val="bg1"/>
                </a:solidFill>
                <a:effectLst>
                  <a:glow rad="254000">
                    <a:schemeClr val="tx1"/>
                  </a:glow>
                </a:effectLst>
              </a:rPr>
              <a:t>    مرة أخرى (21: 1 – 22: 6)</a:t>
            </a:r>
            <a:endParaRPr lang="en-US" sz="3600" dirty="0">
              <a:solidFill>
                <a:schemeClr val="bg1"/>
              </a:solidFill>
              <a:effectLst>
                <a:glow rad="254000">
                  <a:schemeClr val="tx1"/>
                </a:glow>
              </a:effectLst>
            </a:endParaRPr>
          </a:p>
        </p:txBody>
      </p:sp>
    </p:spTree>
    <p:extLst>
      <p:ext uri="{BB962C8B-B14F-4D97-AF65-F5344CB8AC3E}">
        <p14:creationId xmlns:p14="http://schemas.microsoft.com/office/powerpoint/2010/main" val="194520127"/>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7" name="Picture 3" descr="Sunset from Kursi, tb n1118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30238" y="628650"/>
            <a:ext cx="7870825" cy="5591175"/>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72390" name="Rectangle 6"/>
          <p:cNvSpPr>
            <a:spLocks noChangeArrowheads="1"/>
          </p:cNvSpPr>
          <p:nvPr/>
        </p:nvSpPr>
        <p:spPr bwMode="auto">
          <a:xfrm>
            <a:off x="631825" y="596900"/>
            <a:ext cx="7869238" cy="5651500"/>
          </a:xfrm>
          <a:prstGeom prst="rect">
            <a:avLst/>
          </a:prstGeom>
          <a:noFill/>
          <a:ln w="155575">
            <a:solidFill>
              <a:schemeClr val="accent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17961" dir="81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n-cs"/>
            </a:endParaRPr>
          </a:p>
        </p:txBody>
      </p:sp>
      <p:sp>
        <p:nvSpPr>
          <p:cNvPr id="272392" name="Rectangle 8"/>
          <p:cNvSpPr>
            <a:spLocks noGrp="1" noChangeArrowheads="1"/>
          </p:cNvSpPr>
          <p:nvPr>
            <p:ph type="title"/>
          </p:nvPr>
        </p:nvSpPr>
        <p:spPr bwMode="auto">
          <a:xfrm>
            <a:off x="533400" y="838200"/>
            <a:ext cx="8077200" cy="2221560"/>
          </a:xfr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40" tIns="45720" rIns="91440" bIns="45720" numCol="1" anchor="t" anchorCtr="0" compatLnSpc="1">
            <a:prstTxWarp prst="textNoShape">
              <a:avLst/>
            </a:prstTxWarp>
          </a:bodyPr>
          <a:lstStyle/>
          <a:p>
            <a:pPr algn="ctr"/>
            <a:r>
              <a:rPr lang="ar-JO" sz="4800" b="1" dirty="0">
                <a:solidFill>
                  <a:schemeClr val="accent2"/>
                </a:solidFill>
                <a:latin typeface="Arial" panose="020B0604020202020204" pitchFamily="34" charset="0"/>
                <a:cs typeface="Arial" panose="020B0604020202020204" pitchFamily="34" charset="0"/>
              </a:rPr>
              <a:t>2. </a:t>
            </a:r>
            <a:r>
              <a:rPr lang="ar-JO" sz="4800" b="1" dirty="0">
                <a:solidFill>
                  <a:srgbClr val="3333FF"/>
                </a:solidFill>
                <a:latin typeface="Arial" panose="020B0604020202020204" pitchFamily="34" charset="0"/>
                <a:cs typeface="Arial" panose="020B0604020202020204" pitchFamily="34" charset="0"/>
              </a:rPr>
              <a:t>عيشوا</a:t>
            </a:r>
            <a:r>
              <a:rPr lang="ar-JO" sz="4800" b="1" dirty="0">
                <a:solidFill>
                  <a:schemeClr val="accent2"/>
                </a:solidFill>
                <a:latin typeface="Arial" panose="020B0604020202020204" pitchFamily="34" charset="0"/>
                <a:cs typeface="Arial" panose="020B0604020202020204" pitchFamily="34" charset="0"/>
              </a:rPr>
              <a:t> في نور النهاية</a:t>
            </a:r>
            <a:br>
              <a:rPr lang="ar-JO" sz="4800" b="1" dirty="0">
                <a:solidFill>
                  <a:schemeClr val="accent2"/>
                </a:solidFill>
                <a:latin typeface="Arial" panose="020B0604020202020204" pitchFamily="34" charset="0"/>
                <a:cs typeface="Arial" panose="020B0604020202020204" pitchFamily="34" charset="0"/>
              </a:rPr>
            </a:br>
            <a:r>
              <a:rPr lang="ar-JO" sz="4800" b="1" dirty="0">
                <a:solidFill>
                  <a:schemeClr val="accent2"/>
                </a:solidFill>
                <a:latin typeface="Arial" panose="020B0604020202020204" pitchFamily="34" charset="0"/>
                <a:cs typeface="Arial" panose="020B0604020202020204" pitchFamily="34" charset="0"/>
              </a:rPr>
              <a:t>(22: 7- 21)</a:t>
            </a:r>
            <a:endParaRPr lang="en-US" sz="4800"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574106"/>
      </p:ext>
    </p:extLst>
  </p:cSld>
  <p:clrMapOvr>
    <a:masterClrMapping/>
  </p:clrMapOvr>
  <p:transition>
    <p:wheel spokes="0"/>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22 forest fall tebyan_nature_871 (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rev 22 water on h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2123577" cy="1590633"/>
          </a:xfrm>
          <a:prstGeom prst="rect">
            <a:avLst/>
          </a:prstGeom>
        </p:spPr>
      </p:pic>
      <p:sp>
        <p:nvSpPr>
          <p:cNvPr id="214019" name="Rectangle 3"/>
          <p:cNvSpPr>
            <a:spLocks noGrp="1" noChangeArrowheads="1"/>
          </p:cNvSpPr>
          <p:nvPr>
            <p:ph type="title" idx="4294967295"/>
          </p:nvPr>
        </p:nvSpPr>
        <p:spPr>
          <a:xfrm>
            <a:off x="0" y="0"/>
            <a:ext cx="7188200" cy="1143000"/>
          </a:xfrm>
          <a:effectLst/>
        </p:spPr>
        <p:txBody>
          <a:bodyPr/>
          <a:lstStyle/>
          <a:p>
            <a:pPr algn="r" eaLnBrk="1" hangingPunct="1">
              <a:defRPr/>
            </a:pPr>
            <a:r>
              <a:rPr lang="ar-JO" sz="7200" dirty="0">
                <a:solidFill>
                  <a:srgbClr val="FFFFFF"/>
                </a:solidFill>
                <a:effectLst>
                  <a:glow rad="254000">
                    <a:srgbClr val="000000"/>
                  </a:glow>
                </a:effectLst>
                <a:ea typeface="ＭＳ Ｐゴシック" charset="0"/>
              </a:rPr>
              <a:t>تعال</a:t>
            </a:r>
            <a:endParaRPr lang="en-US" sz="7200" dirty="0">
              <a:effectLst>
                <a:glow rad="254000">
                  <a:schemeClr val="tx1"/>
                </a:glow>
              </a:effectLst>
              <a:ea typeface="ＭＳ Ｐゴシック" charset="0"/>
            </a:endParaRPr>
          </a:p>
        </p:txBody>
      </p:sp>
      <p:sp>
        <p:nvSpPr>
          <p:cNvPr id="5" name="Rectangle 3"/>
          <p:cNvSpPr txBox="1">
            <a:spLocks noChangeArrowheads="1"/>
          </p:cNvSpPr>
          <p:nvPr/>
        </p:nvSpPr>
        <p:spPr bwMode="auto">
          <a:xfrm>
            <a:off x="4283968" y="1124744"/>
            <a:ext cx="4860033" cy="53886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رؤيا ٢٢ : ١٧</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والروح والعروس يقولان: </a:t>
            </a:r>
            <a:r>
              <a:rPr kumimoji="0" lang="ar-SA" sz="4000" b="1"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تعال</a:t>
            </a:r>
            <a:r>
              <a:rPr kumimoji="0" lang="ar-SA" sz="40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ومن يسمع فليقل: </a:t>
            </a:r>
            <a:r>
              <a:rPr kumimoji="0" lang="ar-SA" sz="4000" b="1"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تعال</a:t>
            </a:r>
            <a:r>
              <a:rPr kumimoji="0" lang="ar-SA" sz="40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ومن يعطش </a:t>
            </a:r>
            <a:r>
              <a:rPr kumimoji="0" lang="ar-SA" sz="4000" b="1" u="none" strike="noStrike" kern="1200" cap="none" spc="0" normalizeH="0" baseline="0" noProof="0" dirty="0">
                <a:ln>
                  <a:noFill/>
                </a:ln>
                <a:solidFill>
                  <a:srgbClr val="FFFF00"/>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فليأت</a:t>
            </a:r>
            <a:r>
              <a:rPr kumimoji="0" lang="ar-SA" sz="40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ومن يرد فليأخذ ماء حياة مجانا</a:t>
            </a:r>
            <a:r>
              <a:rPr kumimoji="0" lang="ar-JO" sz="40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4000" b="1" u="none" strike="noStrike" kern="120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906707145"/>
      </p:ext>
    </p:extLst>
  </p:cSld>
  <p:clrMapOvr>
    <a:masterClrMapping/>
  </p:clrMapOvr>
  <p:transition spd="slow">
    <p:dissolve/>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43798"/>
            <a:ext cx="9117770" cy="4558885"/>
          </a:xfrm>
          <a:prstGeom prst="rect">
            <a:avLst/>
          </a:prstGeom>
        </p:spPr>
      </p:pic>
      <p:sp>
        <p:nvSpPr>
          <p:cNvPr id="1361923" name="Rectangle 2"/>
          <p:cNvSpPr>
            <a:spLocks noGrp="1" noChangeArrowheads="1"/>
          </p:cNvSpPr>
          <p:nvPr>
            <p:ph type="ctrTitle"/>
          </p:nvPr>
        </p:nvSpPr>
        <p:spPr>
          <a:xfrm>
            <a:off x="4992613" y="1243798"/>
            <a:ext cx="4125157" cy="5105400"/>
          </a:xfrm>
        </p:spPr>
        <p:txBody>
          <a:bodyPr anchor="t"/>
          <a:lstStyle/>
          <a:p>
            <a:r>
              <a:rPr lang="ar-JO" sz="4800" dirty="0">
                <a:effectLst>
                  <a:glow rad="177800">
                    <a:schemeClr val="tx1"/>
                  </a:glow>
                </a:effectLst>
                <a:ea typeface="ＭＳ Ｐゴシック" charset="0"/>
              </a:rPr>
              <a:t>هل تشتاق</a:t>
            </a:r>
            <a:br>
              <a:rPr lang="ar-JO" sz="4800" dirty="0">
                <a:effectLst>
                  <a:glow rad="177800">
                    <a:schemeClr val="tx1"/>
                  </a:glow>
                </a:effectLst>
                <a:ea typeface="ＭＳ Ｐゴシック" charset="0"/>
              </a:rPr>
            </a:br>
            <a:r>
              <a:rPr lang="ar-JO" sz="4800" dirty="0">
                <a:effectLst>
                  <a:glow rad="177800">
                    <a:schemeClr val="tx1"/>
                  </a:glow>
                </a:effectLst>
                <a:ea typeface="ＭＳ Ｐゴシック" charset="0"/>
              </a:rPr>
              <a:t>لعودة</a:t>
            </a:r>
            <a:br>
              <a:rPr lang="ar-JO" sz="4800" dirty="0">
                <a:effectLst>
                  <a:glow rad="177800">
                    <a:schemeClr val="tx1"/>
                  </a:glow>
                </a:effectLst>
                <a:ea typeface="ＭＳ Ｐゴシック" charset="0"/>
              </a:rPr>
            </a:br>
            <a:r>
              <a:rPr lang="ar-JO" sz="4800" dirty="0">
                <a:effectLst>
                  <a:glow rad="177800">
                    <a:schemeClr val="tx1"/>
                  </a:glow>
                </a:effectLst>
                <a:ea typeface="ＭＳ Ｐゴシック" charset="0"/>
              </a:rPr>
              <a:t>المسيح؟</a:t>
            </a:r>
            <a:br>
              <a:rPr lang="en-US" sz="4800" dirty="0">
                <a:effectLst>
                  <a:glow rad="177800">
                    <a:schemeClr val="tx1"/>
                  </a:glow>
                </a:effectLst>
                <a:ea typeface="ＭＳ Ｐゴシック" charset="0"/>
              </a:rPr>
            </a:br>
            <a:br>
              <a:rPr lang="en-US" sz="4800" dirty="0">
                <a:effectLst>
                  <a:glow rad="177800">
                    <a:schemeClr val="tx1"/>
                  </a:glow>
                </a:effectLst>
                <a:ea typeface="ＭＳ Ｐゴシック" charset="0"/>
              </a:rPr>
            </a:br>
            <a:r>
              <a:rPr lang="ar-JO" sz="4800" dirty="0">
                <a:effectLst>
                  <a:glow rad="177800">
                    <a:schemeClr val="tx1"/>
                  </a:glow>
                </a:effectLst>
                <a:ea typeface="ＭＳ Ｐゴシック" charset="0"/>
              </a:rPr>
              <a:t>لمَ ولمَ لا؟</a:t>
            </a:r>
            <a:endParaRPr lang="en-US" sz="4800" dirty="0">
              <a:solidFill>
                <a:srgbClr val="CC0000"/>
              </a:solidFill>
              <a:effectLst>
                <a:glow rad="177800">
                  <a:schemeClr val="tx1"/>
                </a:glow>
              </a:effectLst>
              <a:ea typeface="ＭＳ Ｐゴシック" charset="0"/>
            </a:endParaRPr>
          </a:p>
        </p:txBody>
      </p:sp>
    </p:spTree>
    <p:extLst>
      <p:ext uri="{BB962C8B-B14F-4D97-AF65-F5344CB8AC3E}">
        <p14:creationId xmlns:p14="http://schemas.microsoft.com/office/powerpoint/2010/main" val="2996512204"/>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pPr eaLnBrk="1" hangingPunct="1"/>
            <a:r>
              <a:rPr lang="en-US" dirty="0"/>
              <a:t>Black</a:t>
            </a:r>
          </a:p>
        </p:txBody>
      </p:sp>
      <p:sp>
        <p:nvSpPr>
          <p:cNvPr id="344067" name="Rectangle 3"/>
          <p:cNvSpPr>
            <a:spLocks noGrp="1" noChangeArrowheads="1"/>
          </p:cNvSpPr>
          <p:nvPr>
            <p:ph type="body" idx="1"/>
          </p:nvPr>
        </p:nvSpPr>
        <p:spPr/>
        <p:txBody>
          <a:bodyPr/>
          <a:lstStyle/>
          <a:p>
            <a:pPr eaLnBrk="1" hangingPunct="1"/>
            <a:endParaRPr lang="en-US"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183297" name="Rectangle 1026"/>
          <p:cNvSpPr>
            <a:spLocks noGrp="1" noChangeArrowheads="1"/>
          </p:cNvSpPr>
          <p:nvPr>
            <p:ph type="ctrTitle"/>
          </p:nvPr>
        </p:nvSpPr>
        <p:spPr>
          <a:xfrm>
            <a:off x="0" y="6172200"/>
            <a:ext cx="9144000" cy="685800"/>
          </a:xfrm>
          <a:solidFill>
            <a:schemeClr val="bg1"/>
          </a:solidFill>
        </p:spPr>
        <p:txBody>
          <a:bodyPr/>
          <a:lstStyle/>
          <a:p>
            <a:pPr eaLnBrk="1" hangingPunct="1">
              <a:defRPr/>
            </a:pPr>
            <a:r>
              <a:rPr lang="ar-SA" sz="4000" dirty="0">
                <a:solidFill>
                  <a:srgbClr val="FFFFFF"/>
                </a:solidFill>
                <a:ea typeface="ＭＳ Ｐゴシック" charset="0"/>
                <a:cs typeface="Arial" panose="020B0604020202020204" pitchFamily="34" charset="0"/>
              </a:rPr>
              <a:t>علم الأخرويات</a:t>
            </a:r>
            <a:r>
              <a:rPr lang="en-US" sz="4000" dirty="0">
                <a:solidFill>
                  <a:srgbClr val="FFFFFF"/>
                </a:solidFill>
                <a:ea typeface="ＭＳ Ｐゴシック" charset="0"/>
                <a:cs typeface="Arial" panose="020B0604020202020204" pitchFamily="34" charset="0"/>
              </a:rPr>
              <a:t>  </a:t>
            </a:r>
            <a:r>
              <a:rPr lang="en-US" sz="2800" dirty="0">
                <a:solidFill>
                  <a:srgbClr val="FFFFFF"/>
                </a:solidFill>
                <a:ea typeface="ＭＳ Ｐゴシック" charset="0"/>
                <a:cs typeface="Arial" panose="020B0604020202020204" pitchFamily="34" charset="0"/>
              </a:rPr>
              <a:t>•  BibleStudyDownloads.org</a:t>
            </a:r>
            <a:endParaRPr lang="en-US" sz="1050" dirty="0">
              <a:solidFill>
                <a:srgbClr val="FFFFFF"/>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820103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252" name="Picture 4" descr="the last beginn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97" y="0"/>
            <a:ext cx="9144000" cy="845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Rectangle 2"/>
          <p:cNvSpPr>
            <a:spLocks noGrp="1" noChangeArrowheads="1"/>
          </p:cNvSpPr>
          <p:nvPr>
            <p:ph type="title" idx="4294967295"/>
          </p:nvPr>
        </p:nvSpPr>
        <p:spPr>
          <a:xfrm>
            <a:off x="685800" y="152400"/>
            <a:ext cx="7772400" cy="914400"/>
          </a:xfrm>
          <a:solidFill>
            <a:srgbClr val="0E1211"/>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400" u="none" strike="noStrike" kern="1200" cap="none" spc="0" normalizeH="0" baseline="0" noProof="0" dirty="0">
                <a:ln>
                  <a:noFill/>
                </a:ln>
                <a:solidFill>
                  <a:srgbClr val="FFFFFF"/>
                </a:solidFill>
                <a:effectLst/>
                <a:uLnTx/>
                <a:uFillTx/>
              </a:rPr>
              <a:t>البداية الأخيرة</a:t>
            </a:r>
            <a:endParaRPr kumimoji="0" lang="en-US" sz="4400" u="none" strike="noStrike" kern="1200" cap="none" spc="0" normalizeH="0" baseline="0" noProof="0" dirty="0">
              <a:ln>
                <a:noFill/>
              </a:ln>
              <a:solidFill>
                <a:srgbClr val="FFFFFF"/>
              </a:solidFill>
              <a:effectLst/>
              <a:uLnTx/>
              <a:uFillTx/>
            </a:endParaRPr>
          </a:p>
        </p:txBody>
      </p:sp>
      <p:sp>
        <p:nvSpPr>
          <p:cNvPr id="181253" name="Oval 4"/>
          <p:cNvSpPr>
            <a:spLocks noChangeArrowheads="1"/>
          </p:cNvSpPr>
          <p:nvPr/>
        </p:nvSpPr>
        <p:spPr bwMode="auto">
          <a:xfrm>
            <a:off x="-108520" y="1628800"/>
            <a:ext cx="9360021" cy="8640960"/>
          </a:xfrm>
          <a:prstGeom prst="ellipse">
            <a:avLst/>
          </a:prstGeom>
          <a:solidFill>
            <a:srgbClr val="0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ndParaRPr>
          </a:p>
        </p:txBody>
      </p:sp>
      <p:sp>
        <p:nvSpPr>
          <p:cNvPr id="181254" name="Rectangle 2"/>
          <p:cNvSpPr txBox="1">
            <a:spLocks noChangeArrowheads="1"/>
          </p:cNvSpPr>
          <p:nvPr/>
        </p:nvSpPr>
        <p:spPr bwMode="auto">
          <a:xfrm>
            <a:off x="1932384" y="2190800"/>
            <a:ext cx="5279232" cy="83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D2B844"/>
                </a:solidFill>
                <a:effectLst/>
                <a:uLnTx/>
                <a:uFillTx/>
                <a:latin typeface="Arial" panose="020B0604020202020204" pitchFamily="34" charset="0"/>
                <a:cs typeface="Arial" panose="020B0604020202020204" pitchFamily="34" charset="0"/>
              </a:rPr>
              <a:t>رؤيا 21:</a:t>
            </a:r>
            <a:br>
              <a:rPr kumimoji="0" lang="en-US" altLang="ja-JP" sz="2000" b="1" u="none" strike="noStrike" kern="1200" cap="none" spc="0" normalizeH="0" baseline="0" noProof="0" dirty="0">
                <a:ln>
                  <a:noFill/>
                </a:ln>
                <a:solidFill>
                  <a:srgbClr val="D2B844"/>
                </a:solidFill>
                <a:effectLst/>
                <a:uLnTx/>
                <a:uFillTx/>
                <a:latin typeface="Arial" panose="020B0604020202020204" pitchFamily="34" charset="0"/>
                <a:cs typeface="Arial" panose="020B0604020202020204" pitchFamily="34" charset="0"/>
              </a:rPr>
            </a:br>
            <a:r>
              <a:rPr kumimoji="0" lang="ar-JO" altLang="ja-JP" sz="2000" b="1" u="none" strike="noStrike" kern="1200" cap="none" spc="0" normalizeH="0" baseline="0" noProof="0" dirty="0">
                <a:ln>
                  <a:noFill/>
                </a:ln>
                <a:solidFill>
                  <a:srgbClr val="D2B844"/>
                </a:solidFill>
                <a:effectLst/>
                <a:uLnTx/>
                <a:uFillTx/>
                <a:latin typeface="Arial" panose="020B0604020202020204" pitchFamily="34" charset="0"/>
                <a:cs typeface="Arial" panose="020B0604020202020204" pitchFamily="34" charset="0"/>
              </a:rPr>
              <a:t>سماء وأرض جديدتان هذه المرة لم تفسدهما الخطية أو الموت أو الألم أو الحزن</a:t>
            </a:r>
            <a:endParaRPr kumimoji="0" lang="en-US" sz="2000" b="1" u="none" strike="noStrike" kern="1200" cap="none" spc="0" normalizeH="0" baseline="0" noProof="0" dirty="0">
              <a:ln>
                <a:noFill/>
              </a:ln>
              <a:solidFill>
                <a:srgbClr val="D2B844"/>
              </a:solidFill>
              <a:effectLst/>
              <a:uLnTx/>
              <a:uFillTx/>
              <a:latin typeface="Arial" panose="020B0604020202020204" pitchFamily="34" charset="0"/>
              <a:cs typeface="Arial" panose="020B0604020202020204" pitchFamily="34" charset="0"/>
            </a:endParaRPr>
          </a:p>
        </p:txBody>
      </p:sp>
      <p:sp>
        <p:nvSpPr>
          <p:cNvPr id="181255" name="Rectangle 2"/>
          <p:cNvSpPr txBox="1">
            <a:spLocks noChangeArrowheads="1"/>
          </p:cNvSpPr>
          <p:nvPr/>
        </p:nvSpPr>
        <p:spPr bwMode="auto">
          <a:xfrm>
            <a:off x="801127" y="3025825"/>
            <a:ext cx="7200800" cy="383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الجديدة (الموصوفة في 21: 9 - 22: 5 على شكل مكعب ضخم ألف وخمسمائة ميل طولاً وعرضاً وارتفاعاً) حيث كان قدس الأقداس في خيمة الاجتماع والهيكل في العهد القديم أيضًا مكعبًا مثاليًا) حجارتها متعددة الألوان ستعكس مجد الله ويمتلئ بالنور دائماً، وأعظم شيء هو أن المؤمنين يكونون في حضرة الله ويرون وجهه (22: 4).</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لقد أُعطي سفر الأخرويات (الرؤيا) مكاناً مناسباً باعتباره السفر الأخير في قانون الكتاب المقدس لأنه يربط موضوعات الكتاب المقدس معاً بمعنى حقيقي للغاية، فالفصول 21-22 هي سفر التكوين الجديد ولكن دون السقوط بعبارات أوسع ينقل الكتاب المقدس السرد الشامل لعمل الله في الخلق والفداء وإعادة الخلق، وتركز هذه القصة على تجسد الله الإنسان</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ar-JO" altLang="ja-JP"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228601" y="1508125"/>
            <a:ext cx="411060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1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نور</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7" name="Text Box 5"/>
          <p:cNvSpPr txBox="1">
            <a:spLocks noChangeArrowheads="1"/>
          </p:cNvSpPr>
          <p:nvPr/>
        </p:nvSpPr>
        <p:spPr bwMode="auto">
          <a:xfrm>
            <a:off x="208085" y="2879725"/>
            <a:ext cx="4135315"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2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فصل الجلد والمياه</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8" name="Text Box 6"/>
          <p:cNvSpPr txBox="1">
            <a:spLocks noChangeArrowheads="1"/>
          </p:cNvSpPr>
          <p:nvPr/>
        </p:nvSpPr>
        <p:spPr bwMode="auto">
          <a:xfrm>
            <a:off x="228600" y="4708525"/>
            <a:ext cx="4143374"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marR="0" lvl="0" indent="-5715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3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فصل البحر واليابسة</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9" name="Text Box 7"/>
          <p:cNvSpPr txBox="1">
            <a:spLocks noChangeArrowheads="1"/>
          </p:cNvSpPr>
          <p:nvPr/>
        </p:nvSpPr>
        <p:spPr bwMode="auto">
          <a:xfrm>
            <a:off x="4371974" y="1219200"/>
            <a:ext cx="463594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4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ترتيب الشمس والقمر والنجوم</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0" name="Text Box 8"/>
          <p:cNvSpPr txBox="1">
            <a:spLocks noChangeArrowheads="1"/>
          </p:cNvSpPr>
          <p:nvPr/>
        </p:nvSpPr>
        <p:spPr bwMode="auto">
          <a:xfrm>
            <a:off x="4371975" y="2879725"/>
            <a:ext cx="4615432"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5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الأسماك والطيور</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1" name="Text Box 9"/>
          <p:cNvSpPr txBox="1">
            <a:spLocks noChangeArrowheads="1"/>
          </p:cNvSpPr>
          <p:nvPr/>
        </p:nvSpPr>
        <p:spPr bwMode="auto">
          <a:xfrm>
            <a:off x="4347597" y="4708525"/>
            <a:ext cx="463981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6 : </a:t>
            </a:r>
            <a:r>
              <a:rPr kumimoji="0" lang="ar-JO"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الحيوانات والإنسان</a:t>
            </a:r>
            <a:endParaRPr kumimoji="0" lang="en-US" sz="40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تكوين 1 : 3 - 31</a:t>
            </a:r>
            <a:endParaRPr kumimoji="0" lang="en-US" sz="28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2282" name="Rectangle 11"/>
          <p:cNvSpPr>
            <a:spLocks noChangeArrowheads="1"/>
          </p:cNvSpPr>
          <p:nvPr/>
        </p:nvSpPr>
        <p:spPr bwMode="auto">
          <a:xfrm>
            <a:off x="208086" y="1219200"/>
            <a:ext cx="8779321"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4" name="Line 13"/>
          <p:cNvSpPr>
            <a:spLocks noChangeShapeType="1"/>
          </p:cNvSpPr>
          <p:nvPr/>
        </p:nvSpPr>
        <p:spPr bwMode="auto">
          <a:xfrm>
            <a:off x="255712" y="2743200"/>
            <a:ext cx="8731696" cy="3772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5" name="Line 14"/>
          <p:cNvSpPr>
            <a:spLocks noChangeShapeType="1"/>
          </p:cNvSpPr>
          <p:nvPr/>
        </p:nvSpPr>
        <p:spPr bwMode="auto">
          <a:xfrm>
            <a:off x="179512" y="4419600"/>
            <a:ext cx="8807896" cy="1751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6"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cs typeface="Arial" panose="020B0604020202020204" pitchFamily="34" charset="0"/>
              </a:rPr>
              <a:t>64</a:t>
            </a:r>
            <a:endParaRPr kumimoji="0" lang="en-US" sz="2400" b="1"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panose="020B0604020202020204" pitchFamily="34" charset="0"/>
                <a:ea typeface="Arial"/>
                <a:cs typeface="Arial" panose="020B0604020202020204" pitchFamily="34" charset="0"/>
              </a:rPr>
              <a:t>خربة</a:t>
            </a:r>
            <a:endParaRPr kumimoji="0" lang="en-US" sz="3600" b="1"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panose="020B0604020202020204" pitchFamily="34" charset="0"/>
              <a:ea typeface="Arial"/>
              <a:cs typeface="Arial" panose="020B0604020202020204" pitchFamily="34" charset="0"/>
            </a:endParaRPr>
          </a:p>
        </p:txBody>
      </p:sp>
      <p:sp>
        <p:nvSpPr>
          <p:cNvPr id="1822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panose="020B0604020202020204" pitchFamily="34" charset="0"/>
                <a:ea typeface="Arial"/>
                <a:cs typeface="Arial" panose="020B0604020202020204" pitchFamily="34" charset="0"/>
              </a:rPr>
              <a:t>خالية</a:t>
            </a:r>
            <a:endParaRPr kumimoji="0" lang="en-US" sz="3600" b="1"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panose="020B0604020202020204" pitchFamily="34" charset="0"/>
              <a:ea typeface="Arial"/>
              <a:cs typeface="Arial" panose="020B0604020202020204" pitchFamily="34" charset="0"/>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rPr>
              <a:t>تشكيل</a:t>
            </a:r>
            <a:endParaRPr kumimoji="0" lang="en-US" sz="3600" b="1"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endParaRPr>
          </a:p>
        </p:txBody>
      </p:sp>
      <p:sp>
        <p:nvSpPr>
          <p:cNvPr id="1861651" name="WordArt 19"/>
          <p:cNvSpPr>
            <a:spLocks noChangeArrowheads="1" noChangeShapeType="1" noTextEdit="1"/>
          </p:cNvSpPr>
          <p:nvPr/>
        </p:nvSpPr>
        <p:spPr bwMode="auto">
          <a:xfrm>
            <a:off x="6934200" y="537865"/>
            <a:ext cx="1638300" cy="681335"/>
          </a:xfrm>
          <a:prstGeom prst="rect">
            <a:avLst/>
          </a:prstGeom>
        </p:spPr>
        <p:txBody>
          <a:bodyPr wrap="none" fromWordArt="1">
            <a:prstTxWarp prst="textPlain">
              <a:avLst>
                <a:gd name="adj" fmla="val 45402"/>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rPr>
              <a:t>ملأ</a:t>
            </a:r>
            <a:endParaRPr kumimoji="0" lang="en-US" sz="3600" b="1"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panose="020B0604020202020204" pitchFamily="34" charset="0"/>
              <a:ea typeface="Arial"/>
              <a:cs typeface="Arial" panose="020B0604020202020204" pitchFamily="34" charset="0"/>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258069" name="Rectangle 22"/>
          <p:cNvSpPr>
            <a:spLocks noGrp="1" noChangeArrowheads="1"/>
          </p:cNvSpPr>
          <p:nvPr>
            <p:ph type="title" idx="4294967295"/>
          </p:nvPr>
        </p:nvSpPr>
        <p:spPr>
          <a:xfrm>
            <a:off x="152400" y="0"/>
            <a:ext cx="6629400" cy="838200"/>
          </a:xfrm>
        </p:spPr>
        <p:txBody>
          <a:bodyPr/>
          <a:lstStyle/>
          <a:p>
            <a:pPr eaLnBrk="1" hangingPunct="1">
              <a:defRPr/>
            </a:pPr>
            <a:r>
              <a:rPr lang="ar-JO" sz="5400" dirty="0">
                <a:solidFill>
                  <a:srgbClr val="FAFE1E"/>
                </a:solidFill>
                <a:effectLst>
                  <a:glow rad="101600">
                    <a:schemeClr val="tx1">
                      <a:alpha val="91000"/>
                    </a:schemeClr>
                  </a:glow>
                </a:effectLst>
                <a:ea typeface="ＭＳ Ｐゴシック" charset="0"/>
                <a:cs typeface="Arial" panose="020B0604020202020204" pitchFamily="34" charset="0"/>
              </a:rPr>
              <a:t>أيام الخلق</a:t>
            </a:r>
            <a:endParaRPr lang="en-US" dirty="0">
              <a:effectLst>
                <a:glow rad="101600">
                  <a:schemeClr val="tx1">
                    <a:alpha val="91000"/>
                  </a:schemeClr>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30063166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Animals</a:t>
            </a:r>
          </a:p>
        </p:txBody>
      </p:sp>
      <p:pic>
        <p:nvPicPr>
          <p:cNvPr id="1247234" name="Picture 6" descr="npo0000f6"/>
          <p:cNvPicPr>
            <a:picLocks noChangeAspect="1" noChangeArrowheads="1"/>
          </p:cNvPicPr>
          <p:nvPr/>
        </p:nvPicPr>
        <p:blipFill>
          <a:blip r:embed="rId3">
            <a:lum bright="-10000"/>
            <a:extLst>
              <a:ext uri="{28A0092B-C50C-407E-A947-70E740481C1C}">
                <a14:useLocalDpi xmlns:a14="http://schemas.microsoft.com/office/drawing/2010/main" val="0"/>
              </a:ext>
            </a:extLst>
          </a:blip>
          <a:srcRect t="2797" r="819" b="2797"/>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خلق الله .... اليوم 6</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375684" name="Text Box 4"/>
          <p:cNvSpPr txBox="1">
            <a:spLocks noChangeArrowheads="1"/>
          </p:cNvSpPr>
          <p:nvPr/>
        </p:nvSpPr>
        <p:spPr bwMode="auto">
          <a:xfrm>
            <a:off x="152400" y="1600200"/>
            <a:ext cx="8763000" cy="313932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وقال الله لتخرج الأرض ذوات أنفس حية كجنسها بهائم ودبابات ووحوش كأجناسها وكان كذلك فعمل الله وحوش الأرض كأجناسها والبهائم كأجناسها وجميع دبابات الأرض كأجناسها ورأى الله ذلك أنه حسن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 : 24 – 25)</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1545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r>
              <a:rPr lang="en-US" sz="3600" b="1" dirty="0">
                <a:effectLst/>
                <a:latin typeface="Arial" panose="020B0604020202020204" pitchFamily="34" charset="0"/>
                <a:ea typeface="ＭＳ Ｐゴシック" charset="0"/>
                <a:cs typeface="Arial" panose="020B0604020202020204" pitchFamily="34"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خلق الله .... اليوم 6</a:t>
            </a:r>
            <a:endParaRPr kumimoji="0" lang="en-US" sz="36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49284" name="Text Box 4"/>
          <p:cNvSpPr txBox="1">
            <a:spLocks noChangeArrowheads="1"/>
          </p:cNvSpPr>
          <p:nvPr/>
        </p:nvSpPr>
        <p:spPr bwMode="auto">
          <a:xfrm>
            <a:off x="1981200" y="914400"/>
            <a:ext cx="60198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وقال الله نعمل الإنسان على </a:t>
            </a:r>
            <a:r>
              <a:rPr kumimoji="0" lang="ar-JO" sz="3600" b="1" u="none" strike="noStrike" kern="1200" cap="none" spc="0" normalizeH="0" baseline="0" noProof="0" dirty="0">
                <a:ln>
                  <a:noFill/>
                </a:ln>
                <a:solidFill>
                  <a:srgbClr val="FFFF00"/>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صورتنا</a:t>
            </a:r>
            <a:r>
              <a:rPr kumimoji="0" lang="ar-JO" sz="36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 كشبهنا </a:t>
            </a:r>
            <a:r>
              <a:rPr kumimoji="0" lang="ar-JO" sz="3600" b="1" u="none" strike="noStrike" kern="1200" cap="none" spc="0" normalizeH="0" baseline="0" noProof="0" dirty="0">
                <a:ln>
                  <a:noFill/>
                </a:ln>
                <a:solidFill>
                  <a:srgbClr val="FFFF00"/>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فيتسلطون</a:t>
            </a:r>
            <a:r>
              <a:rPr kumimoji="0" lang="ar-JO" sz="36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 على سمك البحر وعلى طير السماء وعلى البهائم وعلى كل الأرض وعلى جميع الدبابات التي تدب على الأرض</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(تكوين 1 : 26)</a:t>
            </a:r>
            <a:endParaRPr kumimoji="0" lang="en-US" sz="36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82395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934"/>
            <a:ext cx="9144000" cy="6874934"/>
          </a:xfrm>
          <a:prstGeom prst="rect">
            <a:avLst/>
          </a:prstGeom>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خلق الله .... اليوم 6</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ar-JO" sz="3600" b="1" dirty="0">
                <a:effectLst>
                  <a:glow rad="152400">
                    <a:srgbClr val="000000"/>
                  </a:glow>
                </a:effectLst>
                <a:latin typeface="Arial" panose="020B0604020202020204" pitchFamily="34" charset="0"/>
                <a:ea typeface="ＭＳ Ｐゴシック" charset="0"/>
                <a:cs typeface="Arial" panose="020B0604020202020204" pitchFamily="34" charset="0"/>
              </a:rPr>
              <a:t>المرأة</a:t>
            </a:r>
            <a:endParaRPr lang="en-US" sz="3600" b="1" dirty="0">
              <a:effectLst>
                <a:glow rad="152400">
                  <a:srgbClr val="000000"/>
                </a:glow>
              </a:effectLst>
              <a:latin typeface="Arial" panose="020B0604020202020204" pitchFamily="34" charset="0"/>
              <a:ea typeface="ＭＳ Ｐゴシック" charset="0"/>
              <a:cs typeface="Arial" panose="020B0604020202020204" pitchFamily="34" charset="0"/>
            </a:endParaRPr>
          </a:p>
        </p:txBody>
      </p:sp>
      <p:sp>
        <p:nvSpPr>
          <p:cNvPr id="2379785" name="Text Box 9"/>
          <p:cNvSpPr txBox="1">
            <a:spLocks noChangeArrowheads="1"/>
          </p:cNvSpPr>
          <p:nvPr/>
        </p:nvSpPr>
        <p:spPr bwMode="auto">
          <a:xfrm>
            <a:off x="1160720" y="3028054"/>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على صورة الله خلقه</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379786" name="Text Box 10"/>
          <p:cNvSpPr txBox="1">
            <a:spLocks noChangeArrowheads="1"/>
          </p:cNvSpPr>
          <p:nvPr/>
        </p:nvSpPr>
        <p:spPr bwMode="auto">
          <a:xfrm>
            <a:off x="170120" y="719900"/>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فخلق الله الإنسان على صورته</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379787" name="Text Box 11"/>
          <p:cNvSpPr txBox="1">
            <a:spLocks noChangeArrowheads="1"/>
          </p:cNvSpPr>
          <p:nvPr/>
        </p:nvSpPr>
        <p:spPr bwMode="auto">
          <a:xfrm>
            <a:off x="2789858" y="5105400"/>
            <a:ext cx="635414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ذكراً وأنثى خلقهم (تكوين 1 : 27)</a:t>
            </a:r>
            <a:endParaRPr kumimoji="0" lang="en-US"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8583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1074" name="Rectangle 2"/>
          <p:cNvSpPr>
            <a:spLocks noGrp="1" noChangeArrowheads="1"/>
          </p:cNvSpPr>
          <p:nvPr>
            <p:ph type="title"/>
          </p:nvPr>
        </p:nvSpPr>
        <p:spPr>
          <a:xfrm>
            <a:off x="304800" y="274638"/>
            <a:ext cx="8382000" cy="5440362"/>
          </a:xfrm>
          <a:effectLst>
            <a:outerShdw blurRad="63500" dist="35921" dir="2700000" algn="ctr" rotWithShape="0">
              <a:srgbClr val="000000">
                <a:alpha val="74998"/>
              </a:srgbClr>
            </a:outerShdw>
          </a:effectLst>
        </p:spPr>
        <p:txBody>
          <a:bodyPr/>
          <a:lstStyle/>
          <a:p>
            <a:r>
              <a:rPr lang="ar-JO" sz="6000" dirty="0">
                <a:effectLst>
                  <a:glow rad="152400">
                    <a:schemeClr val="tx2"/>
                  </a:glow>
                </a:effectLst>
              </a:rPr>
              <a:t>ما هي </a:t>
            </a:r>
            <a:br>
              <a:rPr lang="ar-JO" sz="6000" dirty="0">
                <a:effectLst>
                  <a:glow rad="152400">
                    <a:schemeClr val="tx2"/>
                  </a:glow>
                </a:effectLst>
              </a:rPr>
            </a:br>
            <a:r>
              <a:rPr lang="ar-JO" sz="6000" dirty="0">
                <a:solidFill>
                  <a:srgbClr val="FFFF00"/>
                </a:solidFill>
                <a:effectLst>
                  <a:glow rad="152400">
                    <a:schemeClr val="tx2"/>
                  </a:glow>
                </a:effectLst>
              </a:rPr>
              <a:t>أعظم حقيقة</a:t>
            </a:r>
            <a:br>
              <a:rPr lang="ar-JO" sz="6000" dirty="0">
                <a:effectLst>
                  <a:glow rad="152400">
                    <a:schemeClr val="tx2"/>
                  </a:glow>
                </a:effectLst>
              </a:rPr>
            </a:br>
            <a:r>
              <a:rPr lang="ar-JO" sz="6000" dirty="0">
                <a:effectLst>
                  <a:glow rad="152400">
                    <a:schemeClr val="tx2"/>
                  </a:glow>
                </a:effectLst>
              </a:rPr>
              <a:t>عن منزلك الأبدي؟</a:t>
            </a:r>
            <a:br>
              <a:rPr lang="en-US" sz="6000" dirty="0">
                <a:effectLst>
                  <a:glow rad="152400">
                    <a:schemeClr val="tx2"/>
                  </a:glow>
                </a:effectLst>
              </a:rPr>
            </a:br>
            <a:br>
              <a:rPr lang="en-US" sz="6000" dirty="0">
                <a:effectLst>
                  <a:glow rad="152400">
                    <a:schemeClr val="tx2"/>
                  </a:glow>
                </a:effectLst>
              </a:rPr>
            </a:br>
            <a:r>
              <a:rPr lang="ar-JO" sz="6000" dirty="0">
                <a:effectLst>
                  <a:glow rad="152400">
                    <a:schemeClr val="tx2"/>
                  </a:glow>
                </a:effectLst>
              </a:rPr>
              <a:t>ما هو أكثر شيء</a:t>
            </a:r>
            <a:br>
              <a:rPr lang="ar-JO" sz="6000" dirty="0">
                <a:effectLst>
                  <a:glow rad="152400">
                    <a:schemeClr val="tx2"/>
                  </a:glow>
                </a:effectLst>
              </a:rPr>
            </a:br>
            <a:r>
              <a:rPr lang="ar-JO" sz="6000" dirty="0">
                <a:effectLst>
                  <a:glow rad="152400">
                    <a:schemeClr val="tx2"/>
                  </a:glow>
                </a:effectLst>
              </a:rPr>
              <a:t>تشتاق إليه في السماء؟</a:t>
            </a:r>
            <a:endParaRPr lang="en-US" dirty="0">
              <a:effectLst>
                <a:glow rad="152400">
                  <a:schemeClr val="tx2"/>
                </a:glow>
              </a:effectLst>
            </a:endParaRPr>
          </a:p>
        </p:txBody>
      </p:sp>
    </p:spTree>
    <p:extLst>
      <p:ext uri="{BB962C8B-B14F-4D97-AF65-F5344CB8AC3E}">
        <p14:creationId xmlns:p14="http://schemas.microsoft.com/office/powerpoint/2010/main" val="3094402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a:effectLst/>
        </p:spPr>
        <p:txBody>
          <a:bodyPr/>
          <a:lstStyle/>
          <a:p>
            <a:pPr algn="r" eaLnBrk="1" hangingPunct="1">
              <a:defRPr/>
            </a:pPr>
            <a:r>
              <a:rPr lang="en-US" sz="3600" b="1" dirty="0">
                <a:effectLst>
                  <a:glow rad="165100">
                    <a:srgbClr val="000000"/>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448</a:t>
            </a:r>
            <a:endParaRPr kumimoji="0" lang="en-US" sz="2400" b="1" u="none" strike="noStrike" kern="1200" cap="none" spc="0" normalizeH="0" baseline="0" noProof="0" dirty="0">
              <a:ln>
                <a:noFill/>
              </a:ln>
              <a:solidFill>
                <a:srgbClr val="000000"/>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a:effectLst/>
        </p:spPr>
      </p:pic>
      <p:sp>
        <p:nvSpPr>
          <p:cNvPr id="2487303" name="Text Box 7"/>
          <p:cNvSpPr txBox="1">
            <a:spLocks noChangeArrowheads="1"/>
          </p:cNvSpPr>
          <p:nvPr/>
        </p:nvSpPr>
        <p:spPr bwMode="auto">
          <a:xfrm>
            <a:off x="0" y="5591175"/>
            <a:ext cx="9144000" cy="646331"/>
          </a:xfrm>
          <a:prstGeom prst="rect">
            <a:avLst/>
          </a:prstGeom>
          <a:noFill/>
          <a:ln w="9525">
            <a:noFill/>
            <a:miter lim="800000"/>
            <a:headEnd/>
            <a:tailEnd/>
          </a:ln>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وعلى كل حيوان </a:t>
            </a:r>
            <a:r>
              <a:rPr kumimoji="0" lang="ar-JO" sz="3600" b="1"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يدب على الأرض </a:t>
            </a:r>
            <a:r>
              <a:rPr kumimoji="0" lang="ar-JO"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 : 28)</a:t>
            </a:r>
            <a:endParaRPr kumimoji="0" lang="en-US"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87304" name="Text Box 8"/>
          <p:cNvSpPr txBox="1">
            <a:spLocks noChangeArrowheads="1"/>
          </p:cNvSpPr>
          <p:nvPr/>
        </p:nvSpPr>
        <p:spPr bwMode="auto">
          <a:xfrm>
            <a:off x="228600" y="381000"/>
            <a:ext cx="4191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وعلى </a:t>
            </a:r>
            <a:r>
              <a:rPr kumimoji="0" lang="ar-JO" sz="3600" b="1"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طير</a:t>
            </a:r>
            <a:r>
              <a:rPr kumimoji="0" lang="ar-JO"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السماء</a:t>
            </a:r>
            <a:endParaRPr kumimoji="0" lang="en-US"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87305" name="Text Box 9"/>
          <p:cNvSpPr txBox="1">
            <a:spLocks noChangeArrowheads="1"/>
          </p:cNvSpPr>
          <p:nvPr/>
        </p:nvSpPr>
        <p:spPr bwMode="auto">
          <a:xfrm>
            <a:off x="228600" y="3124200"/>
            <a:ext cx="6096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وتسلطوا على </a:t>
            </a:r>
            <a:r>
              <a:rPr kumimoji="0" lang="ar-JO" sz="3600" b="1"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سمك</a:t>
            </a:r>
            <a:r>
              <a:rPr kumimoji="0" lang="ar-JO"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البحر</a:t>
            </a:r>
            <a:endParaRPr kumimoji="0" lang="en-US"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87306" name="Text Box 10"/>
          <p:cNvSpPr txBox="1">
            <a:spLocks noChangeArrowheads="1"/>
          </p:cNvSpPr>
          <p:nvPr/>
        </p:nvSpPr>
        <p:spPr bwMode="auto">
          <a:xfrm>
            <a:off x="5715000" y="381000"/>
            <a:ext cx="3352800" cy="2308324"/>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وباركهم الله وقال لهم أثمروا واكثروا واملأوا الأرض وأخضعوها</a:t>
            </a:r>
            <a:endParaRPr kumimoji="0" lang="en-US" sz="3600" b="1"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58079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9350"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dirty="0">
                <a:latin typeface="Arial" panose="020B0604020202020204" pitchFamily="34" charset="0"/>
                <a:ea typeface="ＭＳ Ｐゴシック" charset="0"/>
                <a:cs typeface="Arial" panose="020B0604020202020204" pitchFamily="34" charset="0"/>
              </a:rPr>
              <a:t>Food</a:t>
            </a:r>
            <a:endParaRPr lang="en-US" sz="3600" b="1" dirty="0">
              <a:latin typeface="Arial" panose="020B0604020202020204" pitchFamily="34" charset="0"/>
              <a:ea typeface="ＭＳ Ｐゴシック" charset="0"/>
              <a:cs typeface="Arial" panose="020B0604020202020204" pitchFamily="34" charset="0"/>
            </a:endParaRPr>
          </a:p>
        </p:txBody>
      </p:sp>
      <p:pic>
        <p:nvPicPr>
          <p:cNvPr id="243714" name="Picture 2" descr="MixedFruit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9351" name="Text Box 7"/>
          <p:cNvSpPr txBox="1">
            <a:spLocks noChangeArrowheads="1"/>
          </p:cNvSpPr>
          <p:nvPr/>
        </p:nvSpPr>
        <p:spPr bwMode="auto">
          <a:xfrm>
            <a:off x="1676400" y="685800"/>
            <a:ext cx="7239000" cy="1754326"/>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panose="020B0604020202020204" pitchFamily="34" charset="0"/>
                <a:ea typeface="+mn-ea"/>
                <a:cs typeface="Arial" panose="020B0604020202020204" pitchFamily="34" charset="0"/>
              </a:rPr>
              <a:t>وقال الله إني قد أعطيتكم كل بقل يبزر بزراً على وجه كل الأرض وكل شجر فيه ثمر يبزر بزراً لكم يكون طعاماً (29)</a:t>
            </a:r>
            <a:endParaRPr kumimoji="0" lang="en-US" sz="360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3005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1398"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dirty="0">
                <a:latin typeface="Arial" panose="020B0604020202020204" pitchFamily="34" charset="0"/>
                <a:ea typeface="ＭＳ Ｐゴシック" charset="0"/>
                <a:cs typeface="Arial" panose="020B0604020202020204" pitchFamily="34" charset="0"/>
              </a:rPr>
              <a:t>Food</a:t>
            </a:r>
            <a:endParaRPr lang="en-US" sz="3600" b="1" dirty="0">
              <a:latin typeface="Arial" panose="020B0604020202020204" pitchFamily="34" charset="0"/>
              <a:ea typeface="ＭＳ Ｐゴシック" charset="0"/>
              <a:cs typeface="Arial" panose="020B0604020202020204" pitchFamily="34" charset="0"/>
            </a:endParaRPr>
          </a:p>
        </p:txBody>
      </p:sp>
      <p:pic>
        <p:nvPicPr>
          <p:cNvPr id="245762" name="Picture 2" descr="Harvest Image   Zucch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8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1399" name="Text Box 7"/>
          <p:cNvSpPr txBox="1">
            <a:spLocks noChangeArrowheads="1"/>
          </p:cNvSpPr>
          <p:nvPr/>
        </p:nvSpPr>
        <p:spPr bwMode="auto">
          <a:xfrm>
            <a:off x="179512" y="3962400"/>
            <a:ext cx="8812088" cy="1754326"/>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ja-JP" sz="360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panose="020B0604020202020204" pitchFamily="34" charset="0"/>
              </a:rPr>
              <a:t>ولكل حيوان الأرض وكل طير السماء وكل دبابة على الأرض فيها نفس حية أعطيت كل عشب أخضر طعاماً (30)</a:t>
            </a:r>
            <a:endParaRPr kumimoji="0" lang="en-US" sz="360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panose="020B0604020202020204" pitchFamily="34" charset="0"/>
            </a:endParaRPr>
          </a:p>
        </p:txBody>
      </p:sp>
    </p:spTree>
    <p:extLst>
      <p:ext uri="{BB962C8B-B14F-4D97-AF65-F5344CB8AC3E}">
        <p14:creationId xmlns:p14="http://schemas.microsoft.com/office/powerpoint/2010/main" val="462737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3448"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Sixth Day</a:t>
            </a:r>
          </a:p>
        </p:txBody>
      </p:sp>
      <p:pic>
        <p:nvPicPr>
          <p:cNvPr id="247810" name="Picture 2" descr="Bright Sun Rising in Dark 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3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خلق الله .... اليوم 6</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93444" name="Text Box 4"/>
          <p:cNvSpPr txBox="1">
            <a:spLocks noChangeArrowheads="1"/>
          </p:cNvSpPr>
          <p:nvPr/>
        </p:nvSpPr>
        <p:spPr bwMode="auto">
          <a:xfrm>
            <a:off x="4419600" y="1295400"/>
            <a:ext cx="4495800" cy="341632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ورأى الله كل ما عمله      فإذا هو حسن جداً </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وكان مساء وكان صباح  يوماً سادساً (31)</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52564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5496" name="Rectangle 8"/>
          <p:cNvSpPr>
            <a:spLocks noGrp="1" noRot="1" noChangeArrowheads="1"/>
          </p:cNvSpPr>
          <p:nvPr>
            <p:ph type="title" idx="4294967295"/>
          </p:nvPr>
        </p:nvSpPr>
        <p:spPr>
          <a:xfrm>
            <a:off x="6172200" y="76200"/>
            <a:ext cx="2819400" cy="533400"/>
          </a:xfrm>
        </p:spPr>
        <p:txBody>
          <a:bodyPr/>
          <a:lstStyle/>
          <a:p>
            <a:pPr algn="r" eaLnBrk="1" hangingPunct="1">
              <a:defRPr/>
            </a:pPr>
            <a:r>
              <a:rPr lang="en-US" sz="3600" b="1" dirty="0">
                <a:latin typeface="Arial" panose="020B0604020202020204" pitchFamily="34" charset="0"/>
                <a:ea typeface="ＭＳ Ｐゴシック" charset="0"/>
                <a:cs typeface="Arial" panose="020B0604020202020204" pitchFamily="34" charset="0"/>
              </a:rPr>
              <a:t>Summary</a:t>
            </a:r>
          </a:p>
        </p:txBody>
      </p:sp>
      <p:pic>
        <p:nvPicPr>
          <p:cNvPr id="249858" name="Picture 2" descr="npo0000fa"/>
          <p:cNvPicPr>
            <a:picLocks noChangeAspect="1" noChangeArrowheads="1"/>
          </p:cNvPicPr>
          <p:nvPr/>
        </p:nvPicPr>
        <p:blipFill>
          <a:blip r:embed="rId3">
            <a:extLst>
              <a:ext uri="{28A0092B-C50C-407E-A947-70E740481C1C}">
                <a14:useLocalDpi xmlns:a14="http://schemas.microsoft.com/office/drawing/2010/main" val="0"/>
              </a:ext>
            </a:extLst>
          </a:blip>
          <a:srcRect l="2420" t="2127" r="2420" b="212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549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خلق الله .... اليوم 7</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95492" name="Text Box 4"/>
          <p:cNvSpPr txBox="1">
            <a:spLocks noChangeArrowheads="1"/>
          </p:cNvSpPr>
          <p:nvPr/>
        </p:nvSpPr>
        <p:spPr bwMode="auto">
          <a:xfrm>
            <a:off x="4114800" y="3886200"/>
            <a:ext cx="4876800" cy="1200329"/>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360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panose="020B0604020202020204" pitchFamily="34" charset="0"/>
              </a:rPr>
              <a:t>فأكملت السماوات والأرض   وكل جندها (2 : 1)</a:t>
            </a:r>
            <a:endParaRPr kumimoji="0" lang="en-US" sz="360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panose="020B0604020202020204" pitchFamily="34" charset="0"/>
            </a:endParaRPr>
          </a:p>
        </p:txBody>
      </p:sp>
    </p:spTree>
    <p:extLst>
      <p:ext uri="{BB962C8B-B14F-4D97-AF65-F5344CB8AC3E}">
        <p14:creationId xmlns:p14="http://schemas.microsoft.com/office/powerpoint/2010/main" val="1482854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867779" name="Rectangle 3"/>
          <p:cNvSpPr>
            <a:spLocks noGrp="1" noChangeArrowheads="1"/>
          </p:cNvSpPr>
          <p:nvPr>
            <p:ph type="title"/>
          </p:nvPr>
        </p:nvSpPr>
        <p:spPr>
          <a:xfrm>
            <a:off x="1219200" y="304800"/>
            <a:ext cx="7848600" cy="1143000"/>
          </a:xfrm>
          <a:effectLst>
            <a:outerShdw blurRad="63500" dist="107763" dir="2700000" algn="ctr" rotWithShape="0">
              <a:srgbClr val="000000">
                <a:alpha val="74998"/>
              </a:srgbClr>
            </a:outerShdw>
          </a:effectLst>
        </p:spPr>
        <p:txBody>
          <a:bodyPr>
            <a:normAutofit fontScale="90000"/>
          </a:bodyPr>
          <a:lstStyle/>
          <a:p>
            <a:pPr>
              <a:defRPr/>
            </a:pPr>
            <a:r>
              <a:rPr lang="ar-JO" dirty="0">
                <a:cs typeface="Arial" panose="020B0604020202020204" pitchFamily="34" charset="0"/>
              </a:rPr>
              <a:t>ملكوت الله </a:t>
            </a:r>
            <a:br>
              <a:rPr lang="en-US" dirty="0">
                <a:cs typeface="Arial" panose="020B0604020202020204" pitchFamily="34" charset="0"/>
              </a:rPr>
            </a:br>
            <a:r>
              <a:rPr lang="ar-JO" sz="3600" dirty="0">
                <a:cs typeface="Arial" panose="020B0604020202020204" pitchFamily="34" charset="0"/>
              </a:rPr>
              <a:t>موضوع الكتاب المقدس الشامل</a:t>
            </a:r>
            <a:endParaRPr lang="en-US" dirty="0">
              <a:cs typeface="Arial" panose="020B0604020202020204" pitchFamily="34" charset="0"/>
            </a:endParaRPr>
          </a:p>
        </p:txBody>
      </p:sp>
      <p:sp>
        <p:nvSpPr>
          <p:cNvPr id="1867780" name="Rectangle 4"/>
          <p:cNvSpPr>
            <a:spLocks noGrp="1" noChangeArrowheads="1"/>
          </p:cNvSpPr>
          <p:nvPr>
            <p:ph sz="half" idx="1"/>
          </p:nvPr>
        </p:nvSpPr>
        <p:spPr>
          <a:xfrm>
            <a:off x="0" y="1600200"/>
            <a:ext cx="4495800" cy="3886200"/>
          </a:xfrm>
        </p:spPr>
        <p:txBody>
          <a:bodyPr/>
          <a:lstStyle/>
          <a:p>
            <a:pPr marL="66675" indent="-66675" algn="r">
              <a:lnSpc>
                <a:spcPct val="80000"/>
              </a:lnSpc>
              <a:buFont typeface="Monotype Sorts" charset="0"/>
              <a:buNone/>
            </a:pPr>
            <a:r>
              <a:rPr lang="ar-JO" altLang="zh-CN" sz="2000" dirty="0">
                <a:ea typeface="SimSun" charset="0"/>
                <a:cs typeface="Arial" panose="020B0604020202020204" pitchFamily="34" charset="0"/>
              </a:rPr>
              <a:t>تكوين 1 : 26 - 28</a:t>
            </a:r>
            <a:endParaRPr lang="en-US" altLang="zh-CN" sz="2000" dirty="0">
              <a:ea typeface="SimSun" charset="0"/>
              <a:cs typeface="Arial" panose="020B0604020202020204" pitchFamily="34" charset="0"/>
            </a:endParaRPr>
          </a:p>
          <a:p>
            <a:pPr marL="66675" indent="-66675">
              <a:lnSpc>
                <a:spcPct val="80000"/>
              </a:lnSpc>
              <a:buFont typeface="Monotype Sorts" charset="0"/>
              <a:buNone/>
            </a:pPr>
            <a:endParaRPr lang="en-US" altLang="zh-CN" sz="2000" dirty="0">
              <a:ea typeface="SimSun" charset="0"/>
              <a:cs typeface="Arial" panose="020B0604020202020204" pitchFamily="34" charset="0"/>
            </a:endParaRPr>
          </a:p>
          <a:p>
            <a:pPr marL="66675" indent="-66675" algn="r">
              <a:lnSpc>
                <a:spcPct val="80000"/>
              </a:lnSpc>
              <a:buFont typeface="Monotype Sorts" charset="0"/>
              <a:buNone/>
            </a:pPr>
            <a:r>
              <a:rPr lang="ar-JO" altLang="zh-CN" sz="2000" dirty="0">
                <a:ea typeface="SimSun" charset="0"/>
                <a:cs typeface="Arial" panose="020B0604020202020204" pitchFamily="34" charset="0"/>
              </a:rPr>
              <a:t>وقال الله نعمل الإنسان على صورتنا كشبهنا </a:t>
            </a:r>
            <a:r>
              <a:rPr lang="ar-JO" altLang="zh-CN" sz="2000" dirty="0">
                <a:solidFill>
                  <a:srgbClr val="FFFF00"/>
                </a:solidFill>
                <a:ea typeface="SimSun" charset="0"/>
                <a:cs typeface="Arial" panose="020B0604020202020204" pitchFamily="34" charset="0"/>
              </a:rPr>
              <a:t>فيتسلطون</a:t>
            </a:r>
            <a:r>
              <a:rPr lang="ar-JO" altLang="zh-CN" sz="2000" dirty="0">
                <a:ea typeface="SimSun" charset="0"/>
                <a:cs typeface="Arial" panose="020B0604020202020204" pitchFamily="34" charset="0"/>
              </a:rPr>
              <a:t> على سمك البحر وعلى طير السماء وعلى البهائم وعلى كل الأرض وعلى جميع الدبابات التي تدب على الأرض فخلق الله الإنسان على صورته على صورة خلقه ذكراً وأنثى خلقهم وباركهم الله وقال لهم أثمروا واكثروا واملأوا الأرض و</a:t>
            </a:r>
            <a:r>
              <a:rPr lang="ar-JO" altLang="zh-CN" sz="2000" dirty="0">
                <a:solidFill>
                  <a:srgbClr val="FFFF00"/>
                </a:solidFill>
                <a:ea typeface="SimSun" charset="0"/>
                <a:cs typeface="Arial" panose="020B0604020202020204" pitchFamily="34" charset="0"/>
              </a:rPr>
              <a:t>أخضعوها وتسلطوا </a:t>
            </a:r>
            <a:r>
              <a:rPr lang="ar-JO" altLang="zh-CN" sz="2000" dirty="0">
                <a:ea typeface="SimSun" charset="0"/>
                <a:cs typeface="Arial" panose="020B0604020202020204" pitchFamily="34" charset="0"/>
              </a:rPr>
              <a:t>على سمك البحر وعلى طير السماء وعلى كل حيوان يدب على الأرض </a:t>
            </a:r>
            <a:endParaRPr lang="en-US" altLang="zh-CN" sz="2000" dirty="0">
              <a:cs typeface="Arial" panose="020B0604020202020204" pitchFamily="34" charset="0"/>
            </a:endParaRPr>
          </a:p>
        </p:txBody>
      </p:sp>
      <p:sp>
        <p:nvSpPr>
          <p:cNvPr id="1867781" name="Rectangle 5"/>
          <p:cNvSpPr>
            <a:spLocks noGrp="1" noChangeArrowheads="1"/>
          </p:cNvSpPr>
          <p:nvPr>
            <p:ph sz="half" idx="2"/>
          </p:nvPr>
        </p:nvSpPr>
        <p:spPr>
          <a:xfrm>
            <a:off x="5105400" y="1600200"/>
            <a:ext cx="3810000" cy="2667000"/>
          </a:xfrm>
        </p:spPr>
        <p:txBody>
          <a:bodyPr/>
          <a:lstStyle/>
          <a:p>
            <a:pPr marL="0" indent="0" algn="r">
              <a:lnSpc>
                <a:spcPct val="80000"/>
              </a:lnSpc>
              <a:buFont typeface="Monotype Sorts" charset="0"/>
              <a:buNone/>
            </a:pPr>
            <a:r>
              <a:rPr lang="ar-JO" altLang="zh-CN" sz="2000" dirty="0">
                <a:cs typeface="Arial" panose="020B0604020202020204" pitchFamily="34" charset="0"/>
              </a:rPr>
              <a:t>رؤيا 22 : 5</a:t>
            </a:r>
            <a:endParaRPr lang="en-US" altLang="zh-CN" sz="2000" dirty="0">
              <a:cs typeface="Arial" panose="020B0604020202020204" pitchFamily="34" charset="0"/>
            </a:endParaRPr>
          </a:p>
          <a:p>
            <a:pPr marL="0" indent="0">
              <a:lnSpc>
                <a:spcPct val="80000"/>
              </a:lnSpc>
              <a:buFont typeface="Monotype Sorts" charset="0"/>
              <a:buNone/>
            </a:pPr>
            <a:endParaRPr lang="en-US" altLang="zh-CN" sz="2000" dirty="0">
              <a:cs typeface="Arial" panose="020B0604020202020204" pitchFamily="34" charset="0"/>
            </a:endParaRPr>
          </a:p>
          <a:p>
            <a:pPr marL="0" indent="0" algn="r">
              <a:lnSpc>
                <a:spcPct val="80000"/>
              </a:lnSpc>
              <a:buFont typeface="Monotype Sorts" charset="0"/>
              <a:buNone/>
            </a:pPr>
            <a:r>
              <a:rPr lang="ar-JO" altLang="zh-CN" sz="2000" dirty="0">
                <a:cs typeface="Arial" panose="020B0604020202020204" pitchFamily="34" charset="0"/>
              </a:rPr>
              <a:t>ولا يكون ليل هناك ولا يحتاجون إلى سراج أو نور شمس لأن الرب الإله ينير عليهم وهم </a:t>
            </a:r>
            <a:r>
              <a:rPr lang="ar-JO" altLang="zh-CN" sz="2000" dirty="0">
                <a:solidFill>
                  <a:srgbClr val="FFFF00"/>
                </a:solidFill>
                <a:cs typeface="Arial" panose="020B0604020202020204" pitchFamily="34" charset="0"/>
              </a:rPr>
              <a:t>سيملكون</a:t>
            </a:r>
            <a:r>
              <a:rPr lang="ar-JO" altLang="zh-CN" sz="2000" dirty="0">
                <a:cs typeface="Arial" panose="020B0604020202020204" pitchFamily="34" charset="0"/>
              </a:rPr>
              <a:t> إلى أبد الآبدين</a:t>
            </a:r>
            <a:endParaRPr lang="en-US" altLang="zh-CN" sz="2000" dirty="0">
              <a:cs typeface="Arial" panose="020B0604020202020204" pitchFamily="34" charset="0"/>
            </a:endParaRPr>
          </a:p>
        </p:txBody>
      </p:sp>
      <p:sp>
        <p:nvSpPr>
          <p:cNvPr id="1867782"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الوصية</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67783" name="Text Box 7"/>
          <p:cNvSpPr txBox="1">
            <a:spLocks noChangeArrowheads="1"/>
          </p:cNvSpPr>
          <p:nvPr/>
        </p:nvSpPr>
        <p:spPr bwMode="auto">
          <a:xfrm>
            <a:off x="6248400" y="609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التتميم</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67784"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6">
              <a:lumMod val="20000"/>
              <a:lumOff val="80000"/>
            </a:schemeClr>
          </a:solidFill>
          <a:ln w="12700">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67785" name="Text Box 9"/>
          <p:cNvSpPr txBox="1">
            <a:spLocks noChangeArrowheads="1"/>
          </p:cNvSpPr>
          <p:nvPr/>
        </p:nvSpPr>
        <p:spPr bwMode="auto">
          <a:xfrm>
            <a:off x="152400" y="5384800"/>
            <a:ext cx="883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موضوع الكتاب المقدس : الله يمد حكمه إلى الإنسان</a:t>
            </a:r>
            <a:endParaRPr kumimoji="0" lang="en-US" altLang="zh-CN"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867786" name="Text Box 10"/>
          <p:cNvSpPr txBox="1">
            <a:spLocks noChangeArrowheads="1"/>
          </p:cNvSpPr>
          <p:nvPr/>
        </p:nvSpPr>
        <p:spPr bwMode="auto">
          <a:xfrm>
            <a:off x="3048000" y="6083300"/>
            <a:ext cx="2768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العهود</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8954" name="Text Box 11"/>
          <p:cNvSpPr txBox="1">
            <a:spLocks noChangeArrowheads="1"/>
          </p:cNvSpPr>
          <p:nvPr/>
        </p:nvSpPr>
        <p:spPr bwMode="auto">
          <a:xfrm>
            <a:off x="8423275" y="4445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2" name="Picture 2" descr="j0300904">
            <a:extLst>
              <a:ext uri="{FF2B5EF4-FFF2-40B4-BE49-F238E27FC236}">
                <a16:creationId xmlns:a16="http://schemas.microsoft.com/office/drawing/2014/main" id="{6D6800EB-E4AC-3048-9D5A-7AE7ED561F1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098675"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03568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67780">
                                            <p:txEl>
                                              <p:pRg st="0" end="0"/>
                                            </p:txEl>
                                          </p:spTgt>
                                        </p:tgtEl>
                                        <p:attrNameLst>
                                          <p:attrName>style.visibility</p:attrName>
                                        </p:attrNameLst>
                                      </p:cBhvr>
                                      <p:to>
                                        <p:strVal val="visible"/>
                                      </p:to>
                                    </p:set>
                                    <p:animEffect transition="in" filter="dissolve">
                                      <p:cBhvr>
                                        <p:cTn id="7" dur="500"/>
                                        <p:tgtEl>
                                          <p:spTgt spid="186778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67780">
                                            <p:txEl>
                                              <p:pRg st="2" end="2"/>
                                            </p:txEl>
                                          </p:spTgt>
                                        </p:tgtEl>
                                        <p:attrNameLst>
                                          <p:attrName>style.visibility</p:attrName>
                                        </p:attrNameLst>
                                      </p:cBhvr>
                                      <p:to>
                                        <p:strVal val="visible"/>
                                      </p:to>
                                    </p:set>
                                    <p:animEffect transition="in" filter="dissolve">
                                      <p:cBhvr>
                                        <p:cTn id="10" dur="500"/>
                                        <p:tgtEl>
                                          <p:spTgt spid="186778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1867781">
                                            <p:txEl>
                                              <p:pRg st="0" end="0"/>
                                            </p:txEl>
                                          </p:spTgt>
                                        </p:tgtEl>
                                        <p:attrNameLst>
                                          <p:attrName>style.visibility</p:attrName>
                                        </p:attrNameLst>
                                      </p:cBhvr>
                                      <p:to>
                                        <p:strVal val="visible"/>
                                      </p:to>
                                    </p:set>
                                    <p:animEffect transition="in" filter="barn(inHorizontal)">
                                      <p:cBhvr>
                                        <p:cTn id="15" dur="500"/>
                                        <p:tgtEl>
                                          <p:spTgt spid="186778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867781">
                                            <p:txEl>
                                              <p:pRg st="2" end="2"/>
                                            </p:txEl>
                                          </p:spTgt>
                                        </p:tgtEl>
                                        <p:attrNameLst>
                                          <p:attrName>style.visibility</p:attrName>
                                        </p:attrNameLst>
                                      </p:cBhvr>
                                      <p:to>
                                        <p:strVal val="visible"/>
                                      </p:to>
                                    </p:set>
                                    <p:animEffect transition="in" filter="barn(inHorizontal)">
                                      <p:cBhvr>
                                        <p:cTn id="20" dur="500"/>
                                        <p:tgtEl>
                                          <p:spTgt spid="1867781">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867785"/>
                                        </p:tgtEl>
                                        <p:attrNameLst>
                                          <p:attrName>style.visibility</p:attrName>
                                        </p:attrNameLst>
                                      </p:cBhvr>
                                      <p:to>
                                        <p:strVal val="visible"/>
                                      </p:to>
                                    </p:set>
                                    <p:animEffect transition="in" filter="fade">
                                      <p:cBhvr>
                                        <p:cTn id="25" dur="100"/>
                                        <p:tgtEl>
                                          <p:spTgt spid="1867785"/>
                                        </p:tgtEl>
                                      </p:cBhvr>
                                    </p:animEffect>
                                    <p:anim calcmode="lin" valueType="num">
                                      <p:cBhvr>
                                        <p:cTn id="26" dur="400" fill="hold"/>
                                        <p:tgtEl>
                                          <p:spTgt spid="1867785"/>
                                        </p:tgtEl>
                                        <p:attrNameLst>
                                          <p:attrName>ppt_x</p:attrName>
                                        </p:attrNameLst>
                                      </p:cBhvr>
                                      <p:tavLst>
                                        <p:tav tm="0">
                                          <p:val>
                                            <p:strVal val="#ppt_x"/>
                                          </p:val>
                                        </p:tav>
                                        <p:tav tm="100000">
                                          <p:val>
                                            <p:strVal val="#ppt_x"/>
                                          </p:val>
                                        </p:tav>
                                      </p:tavLst>
                                    </p:anim>
                                    <p:anim calcmode="lin" valueType="num">
                                      <p:cBhvr>
                                        <p:cTn id="27" dur="400" fill="hold"/>
                                        <p:tgtEl>
                                          <p:spTgt spid="1867785"/>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86778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86778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867782"/>
                                        </p:tgtEl>
                                        <p:attrNameLst>
                                          <p:attrName>style.visibility</p:attrName>
                                        </p:attrNameLst>
                                      </p:cBhvr>
                                      <p:to>
                                        <p:strVal val="visible"/>
                                      </p:to>
                                    </p:set>
                                    <p:animEffect transition="in" filter="fade">
                                      <p:cBhvr>
                                        <p:cTn id="34" dur="100"/>
                                        <p:tgtEl>
                                          <p:spTgt spid="1867782"/>
                                        </p:tgtEl>
                                      </p:cBhvr>
                                    </p:animEffect>
                                    <p:anim calcmode="lin" valueType="num">
                                      <p:cBhvr>
                                        <p:cTn id="35" dur="400" fill="hold"/>
                                        <p:tgtEl>
                                          <p:spTgt spid="1867782"/>
                                        </p:tgtEl>
                                        <p:attrNameLst>
                                          <p:attrName>ppt_x</p:attrName>
                                        </p:attrNameLst>
                                      </p:cBhvr>
                                      <p:tavLst>
                                        <p:tav tm="0">
                                          <p:val>
                                            <p:strVal val="#ppt_x"/>
                                          </p:val>
                                        </p:tav>
                                        <p:tav tm="100000">
                                          <p:val>
                                            <p:strVal val="#ppt_x"/>
                                          </p:val>
                                        </p:tav>
                                      </p:tavLst>
                                    </p:anim>
                                    <p:anim calcmode="lin" valueType="num">
                                      <p:cBhvr>
                                        <p:cTn id="36" dur="400" fill="hold"/>
                                        <p:tgtEl>
                                          <p:spTgt spid="1867782"/>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86778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86778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1867783"/>
                                        </p:tgtEl>
                                        <p:attrNameLst>
                                          <p:attrName>style.visibility</p:attrName>
                                        </p:attrNameLst>
                                      </p:cBhvr>
                                      <p:to>
                                        <p:strVal val="visible"/>
                                      </p:to>
                                    </p:set>
                                    <p:animEffect transition="in" filter="fade">
                                      <p:cBhvr>
                                        <p:cTn id="43" dur="100"/>
                                        <p:tgtEl>
                                          <p:spTgt spid="1867783"/>
                                        </p:tgtEl>
                                      </p:cBhvr>
                                    </p:animEffect>
                                    <p:anim calcmode="lin" valueType="num">
                                      <p:cBhvr>
                                        <p:cTn id="44" dur="400" fill="hold"/>
                                        <p:tgtEl>
                                          <p:spTgt spid="1867783"/>
                                        </p:tgtEl>
                                        <p:attrNameLst>
                                          <p:attrName>ppt_x</p:attrName>
                                        </p:attrNameLst>
                                      </p:cBhvr>
                                      <p:tavLst>
                                        <p:tav tm="0">
                                          <p:val>
                                            <p:strVal val="#ppt_x"/>
                                          </p:val>
                                        </p:tav>
                                        <p:tav tm="100000">
                                          <p:val>
                                            <p:strVal val="#ppt_x"/>
                                          </p:val>
                                        </p:tav>
                                      </p:tavLst>
                                    </p:anim>
                                    <p:anim calcmode="lin" valueType="num">
                                      <p:cBhvr>
                                        <p:cTn id="45" dur="400" fill="hold"/>
                                        <p:tgtEl>
                                          <p:spTgt spid="1867783"/>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86778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86778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867784"/>
                                        </p:tgtEl>
                                        <p:attrNameLst>
                                          <p:attrName>style.visibility</p:attrName>
                                        </p:attrNameLst>
                                      </p:cBhvr>
                                      <p:to>
                                        <p:strVal val="visible"/>
                                      </p:to>
                                    </p:set>
                                    <p:animEffect transition="in" filter="wipe(left)">
                                      <p:cBhvr>
                                        <p:cTn id="52" dur="3000"/>
                                        <p:tgtEl>
                                          <p:spTgt spid="1867784"/>
                                        </p:tgtEl>
                                      </p:cBhvr>
                                    </p:animEffect>
                                  </p:childTnLst>
                                </p:cTn>
                              </p:par>
                              <p:par>
                                <p:cTn id="53" presetID="43" presetClass="entr" presetSubtype="0" fill="hold" grpId="0" nodeType="withEffect">
                                  <p:stCondLst>
                                    <p:cond delay="0"/>
                                  </p:stCondLst>
                                  <p:childTnLst>
                                    <p:set>
                                      <p:cBhvr>
                                        <p:cTn id="54" dur="1" fill="hold">
                                          <p:stCondLst>
                                            <p:cond delay="0"/>
                                          </p:stCondLst>
                                        </p:cTn>
                                        <p:tgtEl>
                                          <p:spTgt spid="1867786"/>
                                        </p:tgtEl>
                                        <p:attrNameLst>
                                          <p:attrName>style.visibility</p:attrName>
                                        </p:attrNameLst>
                                      </p:cBhvr>
                                      <p:to>
                                        <p:strVal val="visible"/>
                                      </p:to>
                                    </p:set>
                                    <p:animEffect transition="in" filter="fade">
                                      <p:cBhvr>
                                        <p:cTn id="55" dur="100"/>
                                        <p:tgtEl>
                                          <p:spTgt spid="1867786"/>
                                        </p:tgtEl>
                                      </p:cBhvr>
                                    </p:animEffect>
                                    <p:anim calcmode="lin" valueType="num">
                                      <p:cBhvr>
                                        <p:cTn id="56" dur="400" fill="hold"/>
                                        <p:tgtEl>
                                          <p:spTgt spid="1867786"/>
                                        </p:tgtEl>
                                        <p:attrNameLst>
                                          <p:attrName>ppt_x</p:attrName>
                                        </p:attrNameLst>
                                      </p:cBhvr>
                                      <p:tavLst>
                                        <p:tav tm="0">
                                          <p:val>
                                            <p:strVal val="#ppt_x"/>
                                          </p:val>
                                        </p:tav>
                                        <p:tav tm="100000">
                                          <p:val>
                                            <p:strVal val="#ppt_x"/>
                                          </p:val>
                                        </p:tav>
                                      </p:tavLst>
                                    </p:anim>
                                    <p:anim calcmode="lin" valueType="num">
                                      <p:cBhvr>
                                        <p:cTn id="57" dur="400" fill="hold"/>
                                        <p:tgtEl>
                                          <p:spTgt spid="1867786"/>
                                        </p:tgtEl>
                                        <p:attrNameLst>
                                          <p:attrName>ppt_y</p:attrName>
                                        </p:attrNameLst>
                                      </p:cBhvr>
                                      <p:tavLst>
                                        <p:tav tm="0">
                                          <p:val>
                                            <p:strVal val="#ppt_y+0.31"/>
                                          </p:val>
                                        </p:tav>
                                        <p:tav tm="100000">
                                          <p:val>
                                            <p:strVal val="#ppt_y+0.31"/>
                                          </p:val>
                                        </p:tav>
                                      </p:tavLst>
                                    </p:anim>
                                    <p:anim calcmode="lin" valueType="num">
                                      <p:cBhvr>
                                        <p:cTn id="58" dur="600" decel="50000" fill="hold">
                                          <p:stCondLst>
                                            <p:cond delay="400"/>
                                          </p:stCondLst>
                                        </p:cTn>
                                        <p:tgtEl>
                                          <p:spTgt spid="186778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9" dur="600" decel="50000" fill="hold">
                                          <p:stCondLst>
                                            <p:cond delay="400"/>
                                          </p:stCondLst>
                                        </p:cTn>
                                        <p:tgtEl>
                                          <p:spTgt spid="186778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780" grpId="0" build="p"/>
      <p:bldP spid="1867781" grpId="0" build="p"/>
      <p:bldP spid="1867782" grpId="0"/>
      <p:bldP spid="1867783" grpId="0"/>
      <p:bldP spid="1867784" grpId="0" animBg="1"/>
      <p:bldP spid="1867785" grpId="0"/>
      <p:bldP spid="186778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pic>
        <p:nvPicPr>
          <p:cNvPr id="340993" name="Picture 2"/>
          <p:cNvPicPr>
            <a:picLocks noChangeAspect="1" noChangeArrowheads="1"/>
          </p:cNvPicPr>
          <p:nvPr/>
        </p:nvPicPr>
        <p:blipFill>
          <a:blip r:embed="rId4">
            <a:extLst>
              <a:ext uri="{28A0092B-C50C-407E-A947-70E740481C1C}">
                <a14:useLocalDpi xmlns:a14="http://schemas.microsoft.com/office/drawing/2010/main" val="0"/>
              </a:ext>
            </a:extLst>
          </a:blip>
          <a:srcRect l="8176" r="1635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40994" name="Rectangle 3"/>
          <p:cNvSpPr>
            <a:spLocks noGrp="1" noChangeArrowheads="1"/>
          </p:cNvSpPr>
          <p:nvPr>
            <p:ph type="title"/>
          </p:nvPr>
        </p:nvSpPr>
        <p:spPr>
          <a:xfrm>
            <a:off x="685800" y="304800"/>
            <a:ext cx="7772400" cy="1143000"/>
          </a:xfrm>
        </p:spPr>
        <p:txBody>
          <a:bodyPr/>
          <a:lstStyle/>
          <a:p>
            <a:r>
              <a:rPr lang="ar-JO" altLang="zh-CN" dirty="0">
                <a:solidFill>
                  <a:schemeClr val="tx1"/>
                </a:solidFill>
                <a:cs typeface="Arial" panose="020B0604020202020204" pitchFamily="34" charset="0"/>
              </a:rPr>
              <a:t>الملكوت في تكوين 1</a:t>
            </a:r>
            <a:endParaRPr lang="en-US" altLang="zh-CN" dirty="0">
              <a:cs typeface="Arial" panose="020B0604020202020204" pitchFamily="34" charset="0"/>
            </a:endParaRPr>
          </a:p>
        </p:txBody>
      </p:sp>
      <p:sp>
        <p:nvSpPr>
          <p:cNvPr id="2318340" name="Rectangle 4"/>
          <p:cNvSpPr>
            <a:spLocks noChangeArrowheads="1"/>
          </p:cNvSpPr>
          <p:nvPr/>
        </p:nvSpPr>
        <p:spPr bwMode="auto">
          <a:xfrm>
            <a:off x="457200" y="1905000"/>
            <a:ext cx="8448805"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571500" marR="0" lvl="0" indent="-571500" algn="r" defTabSz="457200" rtl="1" eaLnBrk="1" fontAlgn="auto" latinLnBrk="0" hangingPunct="1">
              <a:lnSpc>
                <a:spcPct val="100000"/>
              </a:lnSpc>
              <a:spcBef>
                <a:spcPct val="20000"/>
              </a:spcBef>
              <a:spcAft>
                <a:spcPts val="0"/>
              </a:spcAft>
              <a:buClr>
                <a:srgbClr val="FFFF00"/>
              </a:buClr>
              <a:buSzPct val="75000"/>
              <a:buFont typeface="Wingdings" pitchFamily="2" charset="2"/>
              <a:buChar char="q"/>
              <a:tabLst/>
              <a:defRPr/>
            </a:pPr>
            <a:r>
              <a:rPr kumimoji="0" lang="ar-JO" sz="3600" b="1"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rPr>
              <a:t>إله غير مخلوق (1 : 1)</a:t>
            </a:r>
            <a:endParaRPr kumimoji="0" lang="en-US" sz="3600" b="1"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endParaRPr>
          </a:p>
          <a:p>
            <a:pPr marL="571500" marR="0" lvl="0" indent="-571500" algn="r" defTabSz="457200" rtl="1" eaLnBrk="1" fontAlgn="auto" latinLnBrk="0" hangingPunct="1">
              <a:lnSpc>
                <a:spcPct val="100000"/>
              </a:lnSpc>
              <a:spcBef>
                <a:spcPct val="20000"/>
              </a:spcBef>
              <a:spcAft>
                <a:spcPts val="0"/>
              </a:spcAft>
              <a:buClr>
                <a:srgbClr val="FFFF00"/>
              </a:buClr>
              <a:buSzPct val="75000"/>
              <a:buFont typeface="Wingdings" pitchFamily="2" charset="2"/>
              <a:buChar char="q"/>
              <a:tabLst/>
              <a:defRPr/>
            </a:pPr>
            <a:r>
              <a:rPr kumimoji="0" lang="ar-JO" sz="3600" b="1"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rPr>
              <a:t>الخلق بالكلمة فقط (1 : 4)</a:t>
            </a:r>
            <a:endParaRPr kumimoji="0" lang="en-US" sz="3600" b="1"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endParaRPr>
          </a:p>
          <a:p>
            <a:pPr marL="571500" marR="0" lvl="0" indent="-571500" algn="r" defTabSz="457200" rtl="1" eaLnBrk="1" fontAlgn="auto" latinLnBrk="0" hangingPunct="1">
              <a:lnSpc>
                <a:spcPct val="100000"/>
              </a:lnSpc>
              <a:spcBef>
                <a:spcPct val="20000"/>
              </a:spcBef>
              <a:spcAft>
                <a:spcPts val="0"/>
              </a:spcAft>
              <a:buClr>
                <a:srgbClr val="FFFF00"/>
              </a:buClr>
              <a:buSzPct val="75000"/>
              <a:buFont typeface="Wingdings" pitchFamily="2" charset="2"/>
              <a:buChar char="q"/>
              <a:tabLst/>
              <a:defRPr/>
            </a:pPr>
            <a:r>
              <a:rPr kumimoji="0" lang="ar-JO" sz="3600" b="1"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rPr>
              <a:t>الخلق بسهولة</a:t>
            </a:r>
            <a:endParaRPr kumimoji="0" lang="en-US" sz="3600" b="1"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endParaRPr>
          </a:p>
          <a:p>
            <a:pPr marL="571500" marR="0" lvl="0" indent="-571500" algn="r" defTabSz="457200" rtl="1" eaLnBrk="1" fontAlgn="auto" latinLnBrk="0" hangingPunct="1">
              <a:lnSpc>
                <a:spcPct val="100000"/>
              </a:lnSpc>
              <a:spcBef>
                <a:spcPct val="20000"/>
              </a:spcBef>
              <a:spcAft>
                <a:spcPts val="0"/>
              </a:spcAft>
              <a:buClr>
                <a:srgbClr val="FFFF00"/>
              </a:buClr>
              <a:buSzPct val="75000"/>
              <a:buFont typeface="Wingdings" pitchFamily="2" charset="2"/>
              <a:buChar char="q"/>
              <a:tabLst/>
              <a:defRPr/>
            </a:pPr>
            <a:r>
              <a:rPr kumimoji="0" lang="ar-JO" sz="3600" b="1"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rPr>
              <a:t>الشمس والقمر (آلهة) مخلوقة (1 : 16)</a:t>
            </a:r>
            <a:endParaRPr kumimoji="0" lang="en-US" sz="3600" b="1"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endParaRPr>
          </a:p>
          <a:p>
            <a:pPr marL="571500" marR="0" lvl="0" indent="-571500" algn="r" defTabSz="457200" rtl="1" eaLnBrk="1" fontAlgn="auto" latinLnBrk="0" hangingPunct="1">
              <a:lnSpc>
                <a:spcPct val="100000"/>
              </a:lnSpc>
              <a:spcBef>
                <a:spcPct val="20000"/>
              </a:spcBef>
              <a:spcAft>
                <a:spcPts val="0"/>
              </a:spcAft>
              <a:buClr>
                <a:srgbClr val="FFFF00"/>
              </a:buClr>
              <a:buSzPct val="75000"/>
              <a:buFont typeface="Wingdings" pitchFamily="2" charset="2"/>
              <a:buChar char="q"/>
              <a:tabLst/>
              <a:defRPr/>
            </a:pPr>
            <a:r>
              <a:rPr kumimoji="0" lang="ar-JO" sz="3600" b="1"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rPr>
              <a:t>مشاركة الحكم مع الإنسان (1 : 26)</a:t>
            </a:r>
            <a:endParaRPr kumimoji="0" lang="en-US" sz="3600" b="1"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340996" name="Text Box 106"/>
          <p:cNvSpPr txBox="1">
            <a:spLocks noChangeArrowheads="1"/>
          </p:cNvSpPr>
          <p:nvPr/>
        </p:nvSpPr>
        <p:spPr bwMode="auto">
          <a:xfrm>
            <a:off x="8305800" y="12700"/>
            <a:ext cx="83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71أ</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711524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83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183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183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1834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1834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834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 (مع نوح)</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تكوين 1: 26، 28؛ تكوين 2: 19</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بصفة إله هذا العالم           تكوين 3: 15؛           2 كور 4: 4</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2"/>
            <a:ext cx="3949700" cy="653057"/>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450009"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713540" y="4365104"/>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580112"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خروج 19: 6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73365"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3</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2831659" y="4585862"/>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لا داعي للكرازة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943704" y="3429000"/>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الهيكل (ابن داود، سليمان، سيبنيه)</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35950" y="2479675"/>
            <a:ext cx="3679522"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بركة العالم أجمع بواسطة الأرض (إشعياء 14: 1-2)</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13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499992"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23: 37 – 39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رومية 11: 26 – 27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548408"/>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320874"/>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22: 5ب</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4" name="Group 54"/>
          <p:cNvGrpSpPr>
            <a:grpSpLocks/>
          </p:cNvGrpSpPr>
          <p:nvPr/>
        </p:nvGrpSpPr>
        <p:grpSpPr bwMode="auto">
          <a:xfrm>
            <a:off x="5011370" y="5301208"/>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932070" y="5009399"/>
            <a:ext cx="521911" cy="171455"/>
            <a:chOff x="3144" y="3278"/>
            <a:chExt cx="626" cy="66"/>
          </a:xfrm>
        </p:grpSpPr>
        <p:sp>
          <p:nvSpPr>
            <p:cNvPr id="1117" name="Line 70"/>
            <p:cNvSpPr>
              <a:spLocks noChangeShapeType="1"/>
            </p:cNvSpPr>
            <p:nvPr/>
          </p:nvSpPr>
          <p:spPr bwMode="auto">
            <a:xfrm>
              <a:off x="3144" y="3307"/>
              <a:ext cx="552" cy="5"/>
            </a:xfrm>
            <a:prstGeom prst="line">
              <a:avLst/>
            </a:prstGeom>
            <a:noFill/>
            <a:ln w="12700">
              <a:solidFill>
                <a:schemeClr val="tx1"/>
              </a:solidFill>
              <a:prstDash val="sysDot"/>
              <a:round/>
              <a:headEnd/>
              <a:tailEnd/>
            </a:ln>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148682" y="5384721"/>
            <a:ext cx="2550824" cy="171798"/>
            <a:chOff x="3486" y="3458"/>
            <a:chExt cx="1573" cy="66"/>
          </a:xfrm>
        </p:grpSpPr>
        <p:sp>
          <p:nvSpPr>
            <p:cNvPr id="1115" name="Line 73"/>
            <p:cNvSpPr>
              <a:spLocks noChangeShapeType="1"/>
            </p:cNvSpPr>
            <p:nvPr/>
          </p:nvSpPr>
          <p:spPr bwMode="auto">
            <a:xfrm flipV="1">
              <a:off x="3486" y="3499"/>
              <a:ext cx="1533" cy="10"/>
            </a:xfrm>
            <a:prstGeom prst="line">
              <a:avLst/>
            </a:prstGeom>
            <a:noFill/>
            <a:ln w="12700">
              <a:solidFill>
                <a:srgbClr val="010201"/>
              </a:solidFill>
              <a:prstDash val="sysDot"/>
              <a:round/>
              <a:headEnd/>
              <a:tailEnd/>
            </a:ln>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365607"/>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668344" y="5805264"/>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الثامنة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٨ مايو ٢٠٢٥</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 كور 9: 19-21؛ عبرانيِّين 8: 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6: 18؛ 9: 8 – 17 </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171400" y="18864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الجدول الزمنيُّ للملكوت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70932" y="5538568"/>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716016" y="487893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86557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871874" name="Rectangle 2"/>
          <p:cNvSpPr>
            <a:spLocks noGrp="1" noChangeArrowheads="1"/>
          </p:cNvSpPr>
          <p:nvPr>
            <p:ph type="title"/>
          </p:nvPr>
        </p:nvSpPr>
        <p:spPr>
          <a:xfrm>
            <a:off x="152400" y="0"/>
            <a:ext cx="8991600" cy="1143000"/>
          </a:xfrm>
          <a:effectLst>
            <a:outerShdw blurRad="63500" dist="107763" dir="18900000" algn="ctr" rotWithShape="0">
              <a:srgbClr val="000000">
                <a:alpha val="74998"/>
              </a:srgbClr>
            </a:outerShdw>
          </a:effectLst>
        </p:spPr>
        <p:txBody>
          <a:bodyPr/>
          <a:lstStyle/>
          <a:p>
            <a:pPr>
              <a:defRPr/>
            </a:pPr>
            <a:r>
              <a:rPr lang="ar-JO" altLang="zh-CN" dirty="0">
                <a:ea typeface="SimSun" charset="0"/>
                <a:cs typeface="Arial" panose="020B0604020202020204" pitchFamily="34" charset="0"/>
              </a:rPr>
              <a:t>نظرتي لموضوع العهد القديم</a:t>
            </a:r>
            <a:endParaRPr lang="en-US" dirty="0">
              <a:cs typeface="Arial" panose="020B0604020202020204" pitchFamily="34" charset="0"/>
            </a:endParaRPr>
          </a:p>
        </p:txBody>
      </p:sp>
      <p:pic>
        <p:nvPicPr>
          <p:cNvPr id="345090" name="Picture 3" descr="j0309390"/>
          <p:cNvPicPr>
            <a:picLocks noGrp="1" noChangeAspect="1" noChangeArrowheads="1"/>
          </p:cNvPicPr>
          <p:nvPr>
            <p:ph sz="half" idx="2"/>
          </p:nvPr>
        </p:nvPicPr>
        <p:blipFill>
          <a:blip r:embed="rId4">
            <a:lum bright="-54000"/>
            <a:extLst>
              <a:ext uri="{28A0092B-C50C-407E-A947-70E740481C1C}">
                <a14:useLocalDpi xmlns:a14="http://schemas.microsoft.com/office/drawing/2010/main" val="0"/>
              </a:ext>
            </a:extLst>
          </a:blip>
          <a:srcRect/>
          <a:stretch>
            <a:fillRect/>
          </a:stretch>
        </p:blipFill>
        <p:spPr>
          <a:xfrm>
            <a:off x="0" y="4468813"/>
            <a:ext cx="3657600" cy="2389187"/>
          </a:xfrm>
        </p:spPr>
      </p:pic>
      <p:sp>
        <p:nvSpPr>
          <p:cNvPr id="345091" name="Text Box 5"/>
          <p:cNvSpPr txBox="1">
            <a:spLocks noChangeArrowheads="1"/>
          </p:cNvSpPr>
          <p:nvPr/>
        </p:nvSpPr>
        <p:spPr bwMode="auto">
          <a:xfrm>
            <a:off x="8305800" y="152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71878" name="Rectangle 6"/>
          <p:cNvSpPr>
            <a:spLocks noChangeArrowheads="1"/>
          </p:cNvSpPr>
          <p:nvPr/>
        </p:nvSpPr>
        <p:spPr bwMode="auto">
          <a:xfrm>
            <a:off x="533400" y="1143000"/>
            <a:ext cx="8610600" cy="5181600"/>
          </a:xfrm>
          <a:prstGeom prst="rect">
            <a:avLst/>
          </a:prstGeom>
          <a:noFill/>
          <a:ln w="12700">
            <a:noFill/>
            <a:miter lim="800000"/>
            <a:headEnd/>
            <a:tailEnd/>
          </a:ln>
          <a:effectLst/>
        </p:spPr>
        <p:txBody>
          <a:bodyPr lIns="90488" tIns="44450" rIns="90488" bIns="44450"/>
          <a:lstStyle/>
          <a:p>
            <a:pPr marL="342900" marR="0" lvl="0" indent="-342900" algn="ctr" defTabSz="457200" rtl="0" eaLnBrk="1" fontAlgn="auto" latinLnBrk="0" hangingPunct="1">
              <a:lnSpc>
                <a:spcPct val="100000"/>
              </a:lnSpc>
              <a:spcBef>
                <a:spcPct val="20000"/>
              </a:spcBef>
              <a:spcAft>
                <a:spcPts val="0"/>
              </a:spcAft>
              <a:buClr>
                <a:srgbClr val="FFFF00"/>
              </a:buClr>
              <a:buSzPct val="75000"/>
              <a:buFont typeface="Monotype Sorts" charset="0"/>
              <a:buNone/>
              <a:tabLst>
                <a:tab pos="862013" algn="l"/>
                <a:tab pos="1431925" algn="l"/>
                <a:tab pos="2001838" algn="l"/>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يروي العهد القديم أن</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42900" marR="0" lvl="0" indent="-342900" algn="ctr" defTabSz="457200" rtl="0" eaLnBrk="1" fontAlgn="auto" latinLnBrk="0" hangingPunct="1">
              <a:lnSpc>
                <a:spcPct val="100000"/>
              </a:lnSpc>
              <a:spcBef>
                <a:spcPct val="20000"/>
              </a:spcBef>
              <a:spcAft>
                <a:spcPts val="0"/>
              </a:spcAft>
              <a:buClr>
                <a:srgbClr val="FFFF00"/>
              </a:buClr>
              <a:buSzPct val="75000"/>
              <a:buFont typeface="Monotype Sorts" charset="0"/>
              <a:buNone/>
              <a:tabLst>
                <a:tab pos="862013" algn="l"/>
                <a:tab pos="1431925" algn="l"/>
                <a:tab pos="2001838" algn="l"/>
              </a:tabLst>
              <a:defRPr/>
            </a:pPr>
            <a:r>
              <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32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استرداد الله للإنسان للمشاركة في حكم ملكوته لمجده الخاص</a:t>
            </a:r>
            <a:endParaRPr kumimoji="0" lang="en-US" altLang="zh-CN" sz="32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a:p>
            <a:pPr marL="342900" marR="0" lvl="0" indent="-342900" algn="ctr" defTabSz="457200" rtl="0" eaLnBrk="1" fontAlgn="auto" latinLnBrk="0" hangingPunct="1">
              <a:lnSpc>
                <a:spcPct val="100000"/>
              </a:lnSpc>
              <a:spcBef>
                <a:spcPct val="20000"/>
              </a:spcBef>
              <a:spcAft>
                <a:spcPts val="0"/>
              </a:spcAft>
              <a:buClr>
                <a:srgbClr val="FFFF00"/>
              </a:buClr>
              <a:buSzPct val="75000"/>
              <a:buFont typeface="Monotype Sorts" charset="0"/>
              <a:buNone/>
              <a:tabLst>
                <a:tab pos="862013" algn="l"/>
                <a:tab pos="1431925" algn="l"/>
                <a:tab pos="2001838" algn="l"/>
              </a:tabLst>
              <a:defRPr/>
            </a:pPr>
            <a:r>
              <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أعطي التفويض في عدن وفقد في السقوط وتم تنفيذه من خلال فداء الإنسان عن طريق إسرائيل كمملكة كهنة وبشكل نهائي في المسيا الذي سيحكم كمخلص وملك ليتمم العهد الإبراهيمي .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7492575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871878">
                                            <p:txEl>
                                              <p:pRg st="0" end="0"/>
                                            </p:txEl>
                                          </p:spTgt>
                                        </p:tgtEl>
                                        <p:attrNameLst>
                                          <p:attrName>style.visibility</p:attrName>
                                        </p:attrNameLst>
                                      </p:cBhvr>
                                      <p:to>
                                        <p:strVal val="visible"/>
                                      </p:to>
                                    </p:set>
                                    <p:animEffect transition="in" filter="fade">
                                      <p:cBhvr>
                                        <p:cTn id="7" dur="100"/>
                                        <p:tgtEl>
                                          <p:spTgt spid="1871878">
                                            <p:txEl>
                                              <p:pRg st="0" end="0"/>
                                            </p:txEl>
                                          </p:spTgt>
                                        </p:tgtEl>
                                      </p:cBhvr>
                                    </p:animEffect>
                                    <p:anim calcmode="lin" valueType="num">
                                      <p:cBhvr>
                                        <p:cTn id="8" dur="400" fill="hold"/>
                                        <p:tgtEl>
                                          <p:spTgt spid="187187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871878">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71878">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71878">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1871878">
                                            <p:txEl>
                                              <p:pRg st="1" end="1"/>
                                            </p:txEl>
                                          </p:spTgt>
                                        </p:tgtEl>
                                        <p:attrNameLst>
                                          <p:attrName>style.visibility</p:attrName>
                                        </p:attrNameLst>
                                      </p:cBhvr>
                                      <p:to>
                                        <p:strVal val="visible"/>
                                      </p:to>
                                    </p:set>
                                    <p:animEffect transition="in" filter="fade">
                                      <p:cBhvr>
                                        <p:cTn id="16" dur="100"/>
                                        <p:tgtEl>
                                          <p:spTgt spid="1871878">
                                            <p:txEl>
                                              <p:pRg st="1" end="1"/>
                                            </p:txEl>
                                          </p:spTgt>
                                        </p:tgtEl>
                                      </p:cBhvr>
                                    </p:animEffect>
                                    <p:anim calcmode="lin" valueType="num">
                                      <p:cBhvr>
                                        <p:cTn id="17" dur="400" fill="hold"/>
                                        <p:tgtEl>
                                          <p:spTgt spid="1871878">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1871878">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871878">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871878">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871878">
                                            <p:txEl>
                                              <p:pRg st="2" end="2"/>
                                            </p:txEl>
                                          </p:spTgt>
                                        </p:tgtEl>
                                        <p:attrNameLst>
                                          <p:attrName>style.visibility</p:attrName>
                                        </p:attrNameLst>
                                      </p:cBhvr>
                                      <p:to>
                                        <p:strVal val="visible"/>
                                      </p:to>
                                    </p:set>
                                    <p:animEffect transition="in" filter="fade">
                                      <p:cBhvr>
                                        <p:cTn id="25" dur="100"/>
                                        <p:tgtEl>
                                          <p:spTgt spid="1871878">
                                            <p:txEl>
                                              <p:pRg st="2" end="2"/>
                                            </p:txEl>
                                          </p:spTgt>
                                        </p:tgtEl>
                                      </p:cBhvr>
                                    </p:animEffect>
                                    <p:anim calcmode="lin" valueType="num">
                                      <p:cBhvr>
                                        <p:cTn id="26" dur="400" fill="hold"/>
                                        <p:tgtEl>
                                          <p:spTgt spid="1871878">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1871878">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871878">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871878">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87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65539" name="Picture 6" descr="HeavenDirections"/>
            <p:cNvPicPr>
              <a:picLocks noChangeAspect="1" noChangeArrowheads="1"/>
            </p:cNvPicPr>
            <p:nvPr/>
          </p:nvPicPr>
          <p:blipFill>
            <a:blip r:embed="rId3" cstate="screen">
              <a:extLst>
                <a:ext uri="{28A0092B-C50C-407E-A947-70E740481C1C}">
                  <a14:useLocalDpi xmlns:a14="http://schemas.microsoft.com/office/drawing/2010/main"/>
                </a:ext>
              </a:extLst>
            </a:blip>
            <a:srcRect l="12743" t="8775" r="16612" b="53079"/>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bwMode="auto">
            <a:xfrm>
              <a:off x="5115113" y="776045"/>
              <a:ext cx="446838" cy="764286"/>
            </a:xfrm>
            <a:prstGeom prst="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65537" name="Rectangle 2"/>
          <p:cNvSpPr>
            <a:spLocks noGrp="1" noChangeArrowheads="1"/>
          </p:cNvSpPr>
          <p:nvPr>
            <p:ph type="title"/>
          </p:nvPr>
        </p:nvSpPr>
        <p:spPr>
          <a:xfrm>
            <a:off x="4891694" y="568597"/>
            <a:ext cx="905434" cy="912945"/>
          </a:xfrm>
        </p:spPr>
        <p:txBody>
          <a:bodyPr/>
          <a:lstStyle/>
          <a:p>
            <a:pPr eaLnBrk="1" hangingPunct="1">
              <a:lnSpc>
                <a:spcPct val="93000"/>
              </a:lnSpc>
            </a:pPr>
            <a:r>
              <a:rPr lang="en-US" altLang="zh-CN" sz="2000" dirty="0"/>
              <a:t>You are here</a:t>
            </a:r>
            <a:endParaRPr lang="en-GB" sz="2000" b="1" dirty="0">
              <a:solidFill>
                <a:srgbClr val="000090"/>
              </a:solidFill>
              <a:latin typeface="Arial" charset="0"/>
              <a:cs typeface="Arial" charset="0"/>
            </a:endParaRPr>
          </a:p>
        </p:txBody>
      </p:sp>
      <p:sp>
        <p:nvSpPr>
          <p:cNvPr id="20485" name="Rectangle 5"/>
          <p:cNvSpPr>
            <a:spLocks noChangeArrowheads="1"/>
          </p:cNvSpPr>
          <p:nvPr/>
        </p:nvSpPr>
        <p:spPr bwMode="auto">
          <a:xfrm>
            <a:off x="0" y="0"/>
            <a:ext cx="9144000" cy="6858000"/>
          </a:xfrm>
          <a:prstGeom prst="rect">
            <a:avLst/>
          </a:prstGeom>
          <a:solidFill>
            <a:schemeClr val="accent2">
              <a:alpha val="26000"/>
            </a:schemeClr>
          </a:solidFill>
          <a:ln w="9525">
            <a:solidFill>
              <a:schemeClr val="tx1"/>
            </a:solidFill>
            <a:miter lim="800000"/>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ndParaRPr>
          </a:p>
        </p:txBody>
      </p:sp>
      <p:sp>
        <p:nvSpPr>
          <p:cNvPr id="7" name="Text Box 26"/>
          <p:cNvSpPr txBox="1">
            <a:spLocks noChangeArrowheads="1"/>
          </p:cNvSpPr>
          <p:nvPr/>
        </p:nvSpPr>
        <p:spPr bwMode="auto">
          <a:xfrm>
            <a:off x="8229600" y="41275"/>
            <a:ext cx="8382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9pPr>
          </a:lstStyle>
          <a:p>
            <a:pPr marL="0" marR="0" lvl="0" indent="0" algn="ctr" defTabSz="449263" rtl="0" eaLnBrk="1" fontAlgn="auto" latinLnBrk="0" hangingPunct="1">
              <a:lnSpc>
                <a:spcPct val="93000"/>
              </a:lnSpc>
              <a:spcBef>
                <a:spcPts val="0"/>
              </a:spcBef>
              <a:spcAft>
                <a:spcPts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400" b="1" i="0" u="none" strike="noStrike" kern="1200" cap="none" spc="0" normalizeH="0" baseline="0" noProof="0" dirty="0">
                <a:ln>
                  <a:noFill/>
                </a:ln>
                <a:solidFill>
                  <a:srgbClr val="000090"/>
                </a:solidFill>
                <a:effectLst/>
                <a:uLnTx/>
                <a:uFillTx/>
                <a:latin typeface="Arial" charset="0"/>
                <a:ea typeface="ＭＳ Ｐゴシック" charset="0"/>
                <a:cs typeface="Arial" charset="0"/>
              </a:rPr>
              <a:t>454</a:t>
            </a:r>
          </a:p>
        </p:txBody>
      </p:sp>
    </p:spTree>
    <p:extLst>
      <p:ext uri="{BB962C8B-B14F-4D97-AF65-F5344CB8AC3E}">
        <p14:creationId xmlns:p14="http://schemas.microsoft.com/office/powerpoint/2010/main" val="1164247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dissolve">
                                      <p:cBhvr>
                                        <p:cTn id="7" dur="50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2480289"/>
            <a:ext cx="6578527" cy="4377711"/>
          </a:xfrm>
          <a:prstGeom prst="rect">
            <a:avLst/>
          </a:prstGeom>
        </p:spPr>
      </p:pic>
      <p:sp>
        <p:nvSpPr>
          <p:cNvPr id="906242" name="Rectangle 2"/>
          <p:cNvSpPr>
            <a:spLocks noGrp="1" noChangeArrowheads="1"/>
          </p:cNvSpPr>
          <p:nvPr>
            <p:ph type="ctrTitle"/>
          </p:nvPr>
        </p:nvSpPr>
        <p:spPr>
          <a:xfrm>
            <a:off x="4924937" y="2560485"/>
            <a:ext cx="3635375" cy="3810000"/>
          </a:xfrm>
          <a:effectLst>
            <a:outerShdw blurRad="63500" dist="35921" dir="2700000" algn="ctr" rotWithShape="0">
              <a:schemeClr val="tx2">
                <a:alpha val="74998"/>
              </a:schemeClr>
            </a:outerShdw>
          </a:effectLst>
        </p:spPr>
        <p:txBody>
          <a:bodyPr/>
          <a:lstStyle/>
          <a:p>
            <a:pPr>
              <a:defRPr/>
            </a:pPr>
            <a:r>
              <a:rPr lang="ar-JO" altLang="ja-JP" b="1" dirty="0">
                <a:solidFill>
                  <a:schemeClr val="bg1"/>
                </a:solidFill>
                <a:effectLst>
                  <a:glow rad="190500">
                    <a:schemeClr val="tx1"/>
                  </a:glow>
                </a:effectLst>
                <a:latin typeface="Arial" panose="020B0604020202020204" pitchFamily="34" charset="0"/>
                <a:ea typeface="ＭＳ Ｐゴシック" charset="0"/>
                <a:cs typeface="Arial" panose="020B0604020202020204" pitchFamily="34" charset="0"/>
              </a:rPr>
              <a:t>تخيّل التزلج</a:t>
            </a:r>
            <a:br>
              <a:rPr lang="ar-JO" altLang="ja-JP" b="1" dirty="0">
                <a:solidFill>
                  <a:schemeClr val="bg1"/>
                </a:solidFill>
                <a:effectLst>
                  <a:glow rad="190500">
                    <a:schemeClr val="tx1"/>
                  </a:glow>
                </a:effectLst>
                <a:latin typeface="Arial" panose="020B0604020202020204" pitchFamily="34" charset="0"/>
                <a:ea typeface="ＭＳ Ｐゴシック" charset="0"/>
                <a:cs typeface="Arial" panose="020B0604020202020204" pitchFamily="34" charset="0"/>
              </a:rPr>
            </a:br>
            <a:r>
              <a:rPr lang="ar-JO" altLang="ja-JP" b="1" dirty="0">
                <a:solidFill>
                  <a:schemeClr val="bg1"/>
                </a:solidFill>
                <a:effectLst>
                  <a:glow rad="190500">
                    <a:schemeClr val="tx1"/>
                  </a:glow>
                </a:effectLst>
                <a:latin typeface="Arial" panose="020B0604020202020204" pitchFamily="34" charset="0"/>
                <a:ea typeface="ＭＳ Ｐゴシック" charset="0"/>
                <a:cs typeface="Arial" panose="020B0604020202020204" pitchFamily="34" charset="0"/>
              </a:rPr>
              <a:t>حيث لا يمكن</a:t>
            </a:r>
            <a:br>
              <a:rPr lang="ar-JO" altLang="ja-JP" b="1" dirty="0">
                <a:solidFill>
                  <a:schemeClr val="bg1"/>
                </a:solidFill>
                <a:effectLst>
                  <a:glow rad="190500">
                    <a:schemeClr val="tx1"/>
                  </a:glow>
                </a:effectLst>
                <a:latin typeface="Arial" panose="020B0604020202020204" pitchFamily="34" charset="0"/>
                <a:ea typeface="ＭＳ Ｐゴシック" charset="0"/>
                <a:cs typeface="Arial" panose="020B0604020202020204" pitchFamily="34" charset="0"/>
              </a:rPr>
            </a:br>
            <a:r>
              <a:rPr lang="ar-JO" altLang="ja-JP" b="1" dirty="0">
                <a:solidFill>
                  <a:schemeClr val="bg1"/>
                </a:solidFill>
                <a:effectLst>
                  <a:glow rad="190500">
                    <a:schemeClr val="tx1"/>
                  </a:glow>
                </a:effectLst>
                <a:latin typeface="Arial" panose="020B0604020202020204" pitchFamily="34" charset="0"/>
                <a:ea typeface="ＭＳ Ｐゴシック" charset="0"/>
                <a:cs typeface="Arial" panose="020B0604020202020204" pitchFamily="34" charset="0"/>
              </a:rPr>
              <a:t>أن تتأذى</a:t>
            </a:r>
            <a:endParaRPr lang="en-US" sz="5400" b="1" dirty="0">
              <a:solidFill>
                <a:schemeClr val="bg1"/>
              </a:solidFill>
              <a:effectLst>
                <a:glow rad="1905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680290" y="169900"/>
            <a:ext cx="2959100" cy="2743200"/>
          </a:xfrm>
          <a:prstGeom prst="rect">
            <a:avLst/>
          </a:prstGeom>
        </p:spPr>
      </p:pic>
    </p:spTree>
    <p:extLst>
      <p:ext uri="{BB962C8B-B14F-4D97-AF65-F5344CB8AC3E}">
        <p14:creationId xmlns:p14="http://schemas.microsoft.com/office/powerpoint/2010/main" val="1595609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r>
              <a:rPr lang="ar-JO" sz="6000" dirty="0">
                <a:solidFill>
                  <a:schemeClr val="bg1"/>
                </a:solidFill>
                <a:effectLst>
                  <a:outerShdw blurRad="38100" dist="38100" dir="2700000" algn="tl">
                    <a:srgbClr val="000000"/>
                  </a:outerShdw>
                </a:effectLst>
                <a:cs typeface="Arial" panose="020B0604020202020204" pitchFamily="34" charset="0"/>
              </a:rPr>
              <a:t>مستقبلنا</a:t>
            </a:r>
            <a:br>
              <a:rPr lang="en-US" dirty="0">
                <a:solidFill>
                  <a:schemeClr val="bg1"/>
                </a:solidFill>
                <a:effectLst>
                  <a:outerShdw blurRad="38100" dist="38100" dir="2700000" algn="tl">
                    <a:srgbClr val="000000"/>
                  </a:outerShdw>
                </a:effectLst>
                <a:cs typeface="Arial" panose="020B0604020202020204" pitchFamily="34" charset="0"/>
              </a:rPr>
            </a:br>
            <a:r>
              <a:rPr lang="en-US" dirty="0">
                <a:solidFill>
                  <a:schemeClr val="bg1"/>
                </a:solidFill>
                <a:effectLst>
                  <a:outerShdw blurRad="38100" dist="38100" dir="2700000" algn="tl">
                    <a:srgbClr val="000000"/>
                  </a:outerShdw>
                </a:effectLst>
                <a:cs typeface="Arial" panose="020B0604020202020204" pitchFamily="34" charset="0"/>
              </a:rPr>
              <a:t>(</a:t>
            </a:r>
            <a:r>
              <a:rPr lang="ar-JO" dirty="0">
                <a:solidFill>
                  <a:schemeClr val="bg1"/>
                </a:solidFill>
                <a:effectLst>
                  <a:outerShdw blurRad="38100" dist="38100" dir="2700000" algn="tl">
                    <a:srgbClr val="000000"/>
                  </a:outerShdw>
                </a:effectLst>
                <a:cs typeface="Arial" panose="020B0604020202020204" pitchFamily="34" charset="0"/>
              </a:rPr>
              <a:t>رؤ 19-20</a:t>
            </a:r>
            <a:r>
              <a:rPr lang="en-US" dirty="0">
                <a:solidFill>
                  <a:schemeClr val="bg1"/>
                </a:solidFill>
                <a:effectLst>
                  <a:outerShdw blurRad="38100" dist="38100" dir="2700000" algn="tl">
                    <a:srgbClr val="000000"/>
                  </a:outerShdw>
                </a:effectLst>
                <a:cs typeface="Arial" panose="020B0604020202020204" pitchFamily="34" charset="0"/>
              </a:rPr>
              <a:t>)</a:t>
            </a:r>
          </a:p>
        </p:txBody>
      </p:sp>
      <p:grpSp>
        <p:nvGrpSpPr>
          <p:cNvPr id="359427" name="Group 3"/>
          <p:cNvGrpSpPr>
            <a:grpSpLocks/>
          </p:cNvGrpSpPr>
          <p:nvPr/>
        </p:nvGrpSpPr>
        <p:grpSpPr bwMode="auto">
          <a:xfrm>
            <a:off x="5835650" y="213360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 xmlns:a14="http://schemas.microsoft.com/office/drawing/2010/main">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a:t>
              </a:r>
              <a:r>
                <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br>
                <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 21-22</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59430" name="Group 6"/>
          <p:cNvGrpSpPr>
            <a:grpSpLocks/>
          </p:cNvGrpSpPr>
          <p:nvPr/>
        </p:nvGrpSpPr>
        <p:grpSpPr bwMode="auto">
          <a:xfrm>
            <a:off x="-152400" y="2971800"/>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 xmlns:a14="http://schemas.microsoft.com/office/drawing/2010/main">
                  <a:solidFill>
                    <a:srgbClr val="FFFFFF"/>
                  </a:solidFill>
                </a14:hiddenFill>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a:t>
              </a:r>
              <a:br>
                <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 19</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59433" name="Group 9"/>
          <p:cNvGrpSpPr>
            <a:grpSpLocks/>
          </p:cNvGrpSpPr>
          <p:nvPr/>
        </p:nvGrpSpPr>
        <p:grpSpPr bwMode="auto">
          <a:xfrm>
            <a:off x="2667000" y="251460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 xmlns:a14="http://schemas.microsoft.com/office/drawing/2010/main">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الألفية</a:t>
              </a:r>
              <a:r>
                <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br>
                <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 20</a:t>
              </a:r>
              <a:r>
                <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98560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815981118"/>
              </p:ext>
            </p:extLst>
          </p:nvPr>
        </p:nvGraphicFramePr>
        <p:xfrm>
          <a:off x="0" y="831942"/>
          <a:ext cx="9144000" cy="6012609"/>
        </p:xfrm>
        <a:graphic>
          <a:graphicData uri="http://schemas.openxmlformats.org/drawingml/2006/table">
            <a:tbl>
              <a:tblPr/>
              <a:tblGrid>
                <a:gridCol w="3194807">
                  <a:extLst>
                    <a:ext uri="{9D8B030D-6E8A-4147-A177-3AD203B41FA5}">
                      <a16:colId xmlns:a16="http://schemas.microsoft.com/office/drawing/2014/main" val="2250439504"/>
                    </a:ext>
                  </a:extLst>
                </a:gridCol>
                <a:gridCol w="3194807">
                  <a:extLst>
                    <a:ext uri="{9D8B030D-6E8A-4147-A177-3AD203B41FA5}">
                      <a16:colId xmlns:a16="http://schemas.microsoft.com/office/drawing/2014/main" val="20001"/>
                    </a:ext>
                  </a:extLst>
                </a:gridCol>
                <a:gridCol w="2754386">
                  <a:extLst>
                    <a:ext uri="{9D8B030D-6E8A-4147-A177-3AD203B41FA5}">
                      <a16:colId xmlns:a16="http://schemas.microsoft.com/office/drawing/2014/main" val="1137475939"/>
                    </a:ext>
                  </a:extLst>
                </a:gridCol>
              </a:tblGrid>
              <a:tr h="296527">
                <a:tc>
                  <a:txBody>
                    <a:bodyPr/>
                    <a:lstStyle/>
                    <a:p>
                      <a:pPr marL="0" marR="0" lvl="0" indent="0" algn="ctr" defTabSz="457200" rtl="0" eaLnBrk="1" fontAlgn="base" latinLnBrk="0" hangingPunct="1">
                        <a:lnSpc>
                          <a:spcPct val="100000"/>
                        </a:lnSpc>
                        <a:spcBef>
                          <a:spcPct val="0"/>
                        </a:spcBef>
                        <a:spcAft>
                          <a:spcPts val="1200"/>
                        </a:spcAft>
                        <a:buClrTx/>
                        <a:buSzTx/>
                        <a:buFontTx/>
                        <a:buNone/>
                        <a:tabLst/>
                        <a:defRPr/>
                      </a:pPr>
                      <a:r>
                        <a:rPr kumimoji="0" lang="ar-SA"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السماء </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defRPr/>
                      </a:pPr>
                      <a:r>
                        <a:rPr kumimoji="0" lang="ar-SA"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الألفية </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635685">
                <a:tc>
                  <a:txBody>
                    <a:bodyPr/>
                    <a:lstStyle/>
                    <a:p>
                      <a:pPr marL="0" marR="0" lvl="0" indent="0" algn="ctr" defTabSz="457200" rtl="0" eaLnBrk="1" fontAlgn="base" latinLnBrk="0" hangingPunct="1">
                        <a:lnSpc>
                          <a:spcPct val="100000"/>
                        </a:lnSpc>
                        <a:spcBef>
                          <a:spcPts val="0"/>
                        </a:spcBef>
                        <a:spcAft>
                          <a:spcPts val="1200"/>
                        </a:spcAft>
                        <a:buClrTx/>
                        <a:buSzTx/>
                        <a:buFontTx/>
                        <a:buNone/>
                        <a:tabLst/>
                      </a:pPr>
                      <a:r>
                        <a:rPr lang="ar-SA" sz="2400" b="1" i="0" kern="1200" dirty="0">
                          <a:solidFill>
                            <a:schemeClr val="tx1"/>
                          </a:solidFill>
                          <a:effectLst/>
                          <a:latin typeface="Arial" panose="020B0604020202020204" pitchFamily="34" charset="0"/>
                          <a:ea typeface="+mn-ea"/>
                          <a:cs typeface="Arial" panose="020B0604020202020204" pitchFamily="34" charset="0"/>
                        </a:rPr>
                        <a:t>الأبدية (رؤ22: 5)</a:t>
                      </a:r>
                      <a:r>
                        <a:rPr lang="en-US" sz="2400" b="1" i="0" dirty="0">
                          <a:effectLst/>
                          <a:latin typeface="Arial" panose="020B0604020202020204" pitchFamily="34" charset="0"/>
                          <a:cs typeface="Arial" panose="020B0604020202020204" pitchFamily="34" charset="0"/>
                        </a:rPr>
                        <a:t> </a:t>
                      </a:r>
                      <a:endParaRPr kumimoji="0" lang="en-US" sz="2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ts val="0"/>
                        </a:spcBef>
                        <a:spcAft>
                          <a:spcPts val="1200"/>
                        </a:spcAft>
                        <a:buClrTx/>
                        <a:buSzTx/>
                        <a:buFontTx/>
                        <a:buNone/>
                        <a:tabLst/>
                      </a:pPr>
                      <a:r>
                        <a:rPr lang="ar-SA" sz="2400" b="1" i="0" kern="1200" dirty="0">
                          <a:solidFill>
                            <a:schemeClr val="tx1"/>
                          </a:solidFill>
                          <a:effectLst/>
                          <a:latin typeface="Arial" panose="020B0604020202020204" pitchFamily="34" charset="0"/>
                          <a:ea typeface="+mn-ea"/>
                          <a:cs typeface="Arial" panose="020B0604020202020204" pitchFamily="34" charset="0"/>
                        </a:rPr>
                        <a:t>1000 سنة (رؤ 20: 1-6)</a:t>
                      </a:r>
                      <a:r>
                        <a:rPr lang="en-US" sz="2400" b="1" i="0" dirty="0">
                          <a:effectLst/>
                          <a:latin typeface="Arial" panose="020B0604020202020204" pitchFamily="34" charset="0"/>
                          <a:cs typeface="Arial" panose="020B0604020202020204" pitchFamily="34" charset="0"/>
                        </a:rPr>
                        <a:t> </a:t>
                      </a:r>
                      <a:endParaRPr kumimoji="0" lang="en-US" sz="2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ts val="0"/>
                        </a:spcBef>
                        <a:spcAft>
                          <a:spcPts val="1200"/>
                        </a:spcAft>
                        <a:buClrTx/>
                        <a:buSzTx/>
                        <a:buFontTx/>
                        <a:buNone/>
                        <a:tabLst/>
                      </a:pPr>
                      <a:r>
                        <a:rPr lang="ar-SA" sz="2400" b="1" i="0" kern="1200" dirty="0">
                          <a:solidFill>
                            <a:schemeClr val="tx1"/>
                          </a:solidFill>
                          <a:effectLst/>
                          <a:latin typeface="Arial" panose="020B0604020202020204" pitchFamily="34" charset="0"/>
                          <a:ea typeface="+mn-ea"/>
                          <a:cs typeface="Arial" panose="020B0604020202020204" pitchFamily="34" charset="0"/>
                        </a:rPr>
                        <a:t>المدة</a:t>
                      </a:r>
                      <a:r>
                        <a:rPr lang="en-US" sz="2400" b="1" i="0" dirty="0">
                          <a:effectLst/>
                          <a:latin typeface="Arial" panose="020B0604020202020204" pitchFamily="34" charset="0"/>
                          <a:cs typeface="Arial" panose="020B0604020202020204" pitchFamily="34" charset="0"/>
                        </a:rPr>
                        <a:t> </a:t>
                      </a:r>
                      <a:endParaRPr kumimoji="0" lang="en-US" sz="24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591671">
                <a:tc>
                  <a:txBody>
                    <a:bodyPr/>
                    <a:lstStyle/>
                    <a:p>
                      <a:pPr marL="0" marR="0" indent="0" algn="ctr" rtl="1">
                        <a:lnSpc>
                          <a:spcPct val="100000"/>
                        </a:lnSpc>
                        <a:spcBef>
                          <a:spcPts val="0"/>
                        </a:spcBef>
                        <a:spcAft>
                          <a:spcPts val="1200"/>
                        </a:spcAft>
                      </a:pPr>
                      <a:r>
                        <a:rPr lang="ar-SA" sz="2400" b="1" i="0" dirty="0">
                          <a:effectLst/>
                          <a:latin typeface="Arial" panose="020B0604020202020204" pitchFamily="34" charset="0"/>
                          <a:ea typeface="Calibri" panose="020F0502020204030204" pitchFamily="34" charset="0"/>
                          <a:cs typeface="Arial" panose="020B0604020202020204" pitchFamily="34" charset="0"/>
                        </a:rPr>
                        <a:t>غير ممكن (رؤ 21: 4)</a:t>
                      </a:r>
                      <a:endParaRPr lang="en-US" sz="2400" b="1" i="0"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ctr" rtl="1">
                        <a:lnSpc>
                          <a:spcPct val="100000"/>
                        </a:lnSpc>
                        <a:spcBef>
                          <a:spcPts val="0"/>
                        </a:spcBef>
                        <a:spcAft>
                          <a:spcPts val="1200"/>
                        </a:spcAft>
                      </a:pPr>
                      <a:r>
                        <a:rPr lang="ar-SA" sz="2400" b="1" i="0" dirty="0">
                          <a:effectLst/>
                          <a:latin typeface="Arial" panose="020B0604020202020204" pitchFamily="34" charset="0"/>
                          <a:ea typeface="Calibri" panose="020F0502020204030204" pitchFamily="34" charset="0"/>
                          <a:cs typeface="Arial" panose="020B0604020202020204" pitchFamily="34" charset="0"/>
                        </a:rPr>
                        <a:t>ممكن (</a:t>
                      </a:r>
                      <a:r>
                        <a:rPr lang="ar-JO" sz="2400" b="1" i="0" dirty="0">
                          <a:effectLst/>
                          <a:latin typeface="Arial" panose="020B0604020202020204" pitchFamily="34" charset="0"/>
                          <a:ea typeface="Calibri" panose="020F0502020204030204" pitchFamily="34" charset="0"/>
                          <a:cs typeface="Arial" panose="020B0604020202020204" pitchFamily="34" charset="0"/>
                        </a:rPr>
                        <a:t>أش</a:t>
                      </a:r>
                      <a:r>
                        <a:rPr lang="ar-SA" sz="2400" b="1" i="0" dirty="0">
                          <a:effectLst/>
                          <a:latin typeface="Arial" panose="020B0604020202020204" pitchFamily="34" charset="0"/>
                          <a:ea typeface="Calibri" panose="020F0502020204030204" pitchFamily="34" charset="0"/>
                          <a:cs typeface="Arial" panose="020B0604020202020204" pitchFamily="34" charset="0"/>
                        </a:rPr>
                        <a:t> 65:20)</a:t>
                      </a:r>
                      <a:endParaRPr lang="en-US" sz="2400" b="1" i="0"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ctr" rtl="1">
                        <a:lnSpc>
                          <a:spcPct val="100000"/>
                        </a:lnSpc>
                        <a:spcBef>
                          <a:spcPts val="0"/>
                        </a:spcBef>
                        <a:spcAft>
                          <a:spcPts val="1200"/>
                        </a:spcAft>
                      </a:pPr>
                      <a:r>
                        <a:rPr lang="ar-SA" sz="2400" b="1" i="0" dirty="0">
                          <a:effectLst/>
                          <a:latin typeface="Arial" panose="020B0604020202020204" pitchFamily="34" charset="0"/>
                          <a:ea typeface="Calibri" panose="020F0502020204030204" pitchFamily="34" charset="0"/>
                          <a:cs typeface="Arial" panose="020B0604020202020204" pitchFamily="34" charset="0"/>
                        </a:rPr>
                        <a:t>الموت</a:t>
                      </a:r>
                      <a:endParaRPr lang="en-US" sz="2400" b="1" i="0"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2057400">
                <a:tc>
                  <a:txBody>
                    <a:bodyPr/>
                    <a:lstStyle/>
                    <a:p>
                      <a:pPr marL="0" marR="0" indent="0" algn="ctr" rtl="1">
                        <a:lnSpc>
                          <a:spcPct val="100000"/>
                        </a:lnSpc>
                        <a:spcBef>
                          <a:spcPts val="0"/>
                        </a:spcBef>
                        <a:spcAft>
                          <a:spcPts val="1200"/>
                        </a:spcAft>
                      </a:pPr>
                      <a:r>
                        <a:rPr lang="ar-SA" sz="2400" b="1" i="0" dirty="0">
                          <a:effectLst/>
                          <a:latin typeface="Arial" panose="020B0604020202020204" pitchFamily="34" charset="0"/>
                          <a:ea typeface="Calibri" panose="020F0502020204030204" pitchFamily="34" charset="0"/>
                          <a:cs typeface="Arial" panose="020B0604020202020204" pitchFamily="34" charset="0"/>
                        </a:rPr>
                        <a:t>لا شيخوخة (رؤ 21: 4 ضمنيًا)</a:t>
                      </a:r>
                      <a:endParaRPr lang="en-US" sz="2400" b="1" i="0"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ctr" rtl="1">
                        <a:lnSpc>
                          <a:spcPct val="100000"/>
                        </a:lnSpc>
                        <a:spcBef>
                          <a:spcPts val="0"/>
                        </a:spcBef>
                        <a:spcAft>
                          <a:spcPts val="1200"/>
                        </a:spcAft>
                      </a:pPr>
                      <a:r>
                        <a:rPr lang="ar-JO" sz="2400" b="1" i="0" dirty="0">
                          <a:effectLst/>
                          <a:latin typeface="Arial" panose="020B0604020202020204" pitchFamily="34" charset="0"/>
                          <a:ea typeface="Times"/>
                          <a:cs typeface="Arial" panose="020B0604020202020204" pitchFamily="34" charset="0"/>
                        </a:rPr>
                        <a:t>لا يكون بعد هناك طفل أيام ولا شيخ لم يكمل أيامه لأن الصبي يموت ابن مئة سنة والخاطئ يلعن ابن مئة سنة</a:t>
                      </a:r>
                    </a:p>
                    <a:p>
                      <a:pPr marL="0" marR="0" indent="0" algn="ctr" rtl="1">
                        <a:lnSpc>
                          <a:spcPct val="100000"/>
                        </a:lnSpc>
                        <a:spcBef>
                          <a:spcPts val="0"/>
                        </a:spcBef>
                        <a:spcAft>
                          <a:spcPts val="1200"/>
                        </a:spcAft>
                      </a:pPr>
                      <a:r>
                        <a:rPr lang="ar-SA" sz="2400" b="1" i="0" dirty="0">
                          <a:effectLst/>
                          <a:latin typeface="Arial" panose="020B0604020202020204" pitchFamily="34" charset="0"/>
                          <a:ea typeface="Times"/>
                          <a:cs typeface="Arial" panose="020B0604020202020204" pitchFamily="34" charset="0"/>
                        </a:rPr>
                        <a:t> (</a:t>
                      </a:r>
                      <a:r>
                        <a:rPr lang="ar-JO" sz="2400" b="1" i="0" dirty="0">
                          <a:effectLst/>
                          <a:latin typeface="Arial" panose="020B0604020202020204" pitchFamily="34" charset="0"/>
                          <a:ea typeface="Times"/>
                          <a:cs typeface="Arial" panose="020B0604020202020204" pitchFamily="34" charset="0"/>
                        </a:rPr>
                        <a:t>أ</a:t>
                      </a:r>
                      <a:r>
                        <a:rPr lang="ar-SA" sz="2400" b="1" i="0" dirty="0">
                          <a:effectLst/>
                          <a:latin typeface="Arial" panose="020B0604020202020204" pitchFamily="34" charset="0"/>
                          <a:ea typeface="Times"/>
                          <a:cs typeface="Arial" panose="020B0604020202020204" pitchFamily="34" charset="0"/>
                        </a:rPr>
                        <a:t>ش 65: 20)</a:t>
                      </a:r>
                      <a:r>
                        <a:rPr lang="en-US" sz="2400" b="1" i="0" dirty="0">
                          <a:effectLst/>
                          <a:latin typeface="Arial" panose="020B0604020202020204" pitchFamily="34" charset="0"/>
                          <a:ea typeface="Times"/>
                          <a:cs typeface="Arial" panose="020B0604020202020204" pitchFamily="34" charset="0"/>
                        </a:rPr>
                        <a:t>.</a:t>
                      </a: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ctr" rtl="1">
                        <a:lnSpc>
                          <a:spcPct val="100000"/>
                        </a:lnSpc>
                        <a:spcBef>
                          <a:spcPts val="0"/>
                        </a:spcBef>
                        <a:spcAft>
                          <a:spcPts val="1200"/>
                        </a:spcAft>
                      </a:pPr>
                      <a:r>
                        <a:rPr lang="ar-SA" sz="2400" b="1" i="0" dirty="0">
                          <a:effectLst/>
                          <a:latin typeface="Arial" panose="020B0604020202020204" pitchFamily="34" charset="0"/>
                          <a:ea typeface="Calibri" panose="020F0502020204030204" pitchFamily="34" charset="0"/>
                          <a:cs typeface="Arial" panose="020B0604020202020204" pitchFamily="34" charset="0"/>
                        </a:rPr>
                        <a:t>طول العمر الحياة</a:t>
                      </a:r>
                      <a:endParaRPr lang="en-US" sz="2400" b="1" i="0"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605118">
                <a:tc>
                  <a:txBody>
                    <a:bodyPr/>
                    <a:lstStyle/>
                    <a:p>
                      <a:pPr marL="0" marR="0" indent="0" algn="ctr" rtl="1">
                        <a:lnSpc>
                          <a:spcPct val="100000"/>
                        </a:lnSpc>
                        <a:spcBef>
                          <a:spcPts val="0"/>
                        </a:spcBef>
                        <a:spcAft>
                          <a:spcPts val="1200"/>
                        </a:spcAft>
                      </a:pPr>
                      <a:r>
                        <a:rPr lang="ar-SA" sz="2400" b="1" i="0" dirty="0">
                          <a:effectLst/>
                          <a:latin typeface="Arial" panose="020B0604020202020204" pitchFamily="34" charset="0"/>
                          <a:ea typeface="Times"/>
                          <a:cs typeface="Arial" panose="020B0604020202020204" pitchFamily="34" charset="0"/>
                        </a:rPr>
                        <a:t>إلغاء (رؤ 21 :27)</a:t>
                      </a:r>
                      <a:endParaRPr lang="en-US" sz="2400" b="1" i="0"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ctr" rtl="1">
                        <a:lnSpc>
                          <a:spcPct val="100000"/>
                        </a:lnSpc>
                        <a:spcBef>
                          <a:spcPts val="0"/>
                        </a:spcBef>
                        <a:spcAft>
                          <a:spcPts val="1200"/>
                        </a:spcAft>
                      </a:pPr>
                      <a:r>
                        <a:rPr lang="ar-SA" sz="2400" b="1" i="0" dirty="0">
                          <a:effectLst/>
                          <a:latin typeface="Arial" panose="020B0604020202020204" pitchFamily="34" charset="0"/>
                          <a:ea typeface="Calibri" panose="020F0502020204030204" pitchFamily="34" charset="0"/>
                          <a:cs typeface="Arial" panose="020B0604020202020204" pitchFamily="34" charset="0"/>
                        </a:rPr>
                        <a:t>نشيط (رؤ 20: 7-9) </a:t>
                      </a:r>
                      <a:endParaRPr lang="en-US" sz="2400" b="1" i="0"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ctr" rtl="1">
                        <a:lnSpc>
                          <a:spcPct val="100000"/>
                        </a:lnSpc>
                        <a:spcBef>
                          <a:spcPts val="0"/>
                        </a:spcBef>
                        <a:spcAft>
                          <a:spcPts val="1200"/>
                        </a:spcAft>
                      </a:pPr>
                      <a:r>
                        <a:rPr lang="ar-SA" sz="2400" b="1" i="0" dirty="0">
                          <a:effectLst/>
                          <a:latin typeface="Arial" panose="020B0604020202020204" pitchFamily="34" charset="0"/>
                          <a:ea typeface="Calibri" panose="020F0502020204030204" pitchFamily="34" charset="0"/>
                          <a:cs typeface="Arial" panose="020B0604020202020204" pitchFamily="34" charset="0"/>
                        </a:rPr>
                        <a:t>طبيعة الخطية</a:t>
                      </a:r>
                      <a:endParaRPr lang="en-US" sz="2400" b="1" i="0"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665541">
                <a:tc>
                  <a:txBody>
                    <a:bodyPr/>
                    <a:lstStyle/>
                    <a:p>
                      <a:pPr marL="0" marR="0" indent="0" algn="ctr" rtl="1">
                        <a:lnSpc>
                          <a:spcPct val="100000"/>
                        </a:lnSpc>
                        <a:spcBef>
                          <a:spcPts val="0"/>
                        </a:spcBef>
                        <a:spcAft>
                          <a:spcPts val="1200"/>
                        </a:spcAft>
                      </a:pPr>
                      <a:r>
                        <a:rPr lang="ar-SA" sz="2400" b="1" i="0" dirty="0">
                          <a:effectLst/>
                          <a:latin typeface="Arial" panose="020B0604020202020204" pitchFamily="34" charset="0"/>
                          <a:ea typeface="Times"/>
                          <a:cs typeface="Arial" panose="020B0604020202020204" pitchFamily="34" charset="0"/>
                        </a:rPr>
                        <a:t>القديسون والملائكة وحدهم </a:t>
                      </a:r>
                      <a:r>
                        <a:rPr lang="en-US" sz="2400" b="1" i="0" dirty="0">
                          <a:effectLst/>
                          <a:latin typeface="Arial" panose="020B0604020202020204" pitchFamily="34" charset="0"/>
                          <a:ea typeface="Times"/>
                          <a:cs typeface="Arial" panose="020B0604020202020204" pitchFamily="34" charset="0"/>
                        </a:rPr>
                        <a:t> </a:t>
                      </a:r>
                      <a:r>
                        <a:rPr lang="ar-SA" sz="2400" b="1" i="0" dirty="0">
                          <a:effectLst/>
                          <a:latin typeface="Arial" panose="020B0604020202020204" pitchFamily="34" charset="0"/>
                          <a:ea typeface="Times"/>
                          <a:cs typeface="Arial" panose="020B0604020202020204" pitchFamily="34" charset="0"/>
                        </a:rPr>
                        <a:t>(رؤ 21 :27)</a:t>
                      </a:r>
                      <a:endParaRPr lang="en-US" sz="2400" b="1" i="0"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ctr" rtl="1">
                        <a:lnSpc>
                          <a:spcPct val="100000"/>
                        </a:lnSpc>
                        <a:spcBef>
                          <a:spcPts val="0"/>
                        </a:spcBef>
                        <a:spcAft>
                          <a:spcPts val="1200"/>
                        </a:spcAft>
                      </a:pPr>
                      <a:r>
                        <a:rPr lang="ar-SA" sz="2400" b="1" i="0" dirty="0">
                          <a:effectLst/>
                          <a:latin typeface="Arial" panose="020B0604020202020204" pitchFamily="34" charset="0"/>
                          <a:ea typeface="Calibri" panose="020F0502020204030204" pitchFamily="34" charset="0"/>
                          <a:cs typeface="Arial" panose="020B0604020202020204" pitchFamily="34" charset="0"/>
                        </a:rPr>
                        <a:t> مسيحية في البداية، ولكنه يشمل فيما بعد غير المؤمنين – ألا يعيش مع الملائكة؟ (مت 25: 34؛ رؤ 20: 7-9)</a:t>
                      </a:r>
                      <a:endParaRPr lang="en-US" sz="2400" b="1" i="0"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ctr" rtl="1">
                        <a:lnSpc>
                          <a:spcPct val="100000"/>
                        </a:lnSpc>
                        <a:spcBef>
                          <a:spcPts val="0"/>
                        </a:spcBef>
                        <a:spcAft>
                          <a:spcPts val="1200"/>
                        </a:spcAft>
                      </a:pPr>
                      <a:r>
                        <a:rPr lang="ar-SA" sz="2400" b="1" i="0" dirty="0">
                          <a:effectLst/>
                          <a:latin typeface="Arial" panose="020B0604020202020204" pitchFamily="34" charset="0"/>
                          <a:ea typeface="Calibri" panose="020F0502020204030204" pitchFamily="34" charset="0"/>
                          <a:cs typeface="Arial" panose="020B0604020202020204" pitchFamily="34" charset="0"/>
                        </a:rPr>
                        <a:t>السكان</a:t>
                      </a:r>
                      <a:endParaRPr lang="en-US" sz="2400" b="1" i="0"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214021" name="Rectangle 10"/>
          <p:cNvSpPr>
            <a:spLocks noGrp="1" noChangeArrowheads="1"/>
          </p:cNvSpPr>
          <p:nvPr>
            <p:ph type="title"/>
          </p:nvPr>
        </p:nvSpPr>
        <p:spPr>
          <a:xfrm>
            <a:off x="1" y="0"/>
            <a:ext cx="9143999" cy="830050"/>
          </a:xfrm>
          <a:noFill/>
          <a:ln>
            <a:noFill/>
          </a:ln>
        </p:spPr>
        <p:txBody>
          <a:bodyPr vert="horz" wrap="square" lIns="91440" tIns="45720" rIns="91440" bIns="45720" numCol="1" anchor="ctr" anchorCtr="0" compatLnSpc="1">
            <a:prstTxWarp prst="textNoShape">
              <a:avLst/>
            </a:prstTxWarp>
          </a:bodyPr>
          <a:lstStyle/>
          <a:p>
            <a:r>
              <a:rPr lang="ar-SA" sz="4000" dirty="0">
                <a:solidFill>
                  <a:schemeClr val="bg1"/>
                </a:solidFill>
                <a:effectLst>
                  <a:glow rad="228600">
                    <a:schemeClr val="accent4">
                      <a:satMod val="175000"/>
                      <a:alpha val="84000"/>
                    </a:schemeClr>
                  </a:glow>
                </a:effectLst>
                <a:ea typeface="ＭＳ Ｐゴシック" charset="0"/>
                <a:cs typeface="Arial" panose="020B0604020202020204" pitchFamily="34" charset="0"/>
              </a:rPr>
              <a:t>الفرق بين الألفية والسماء</a:t>
            </a:r>
            <a:r>
              <a:rPr lang="en-US" sz="4000" dirty="0">
                <a:solidFill>
                  <a:schemeClr val="bg1"/>
                </a:solidFill>
                <a:effectLst>
                  <a:glow rad="228600">
                    <a:schemeClr val="accent4">
                      <a:satMod val="175000"/>
                      <a:alpha val="84000"/>
                    </a:schemeClr>
                  </a:glow>
                </a:effectLst>
                <a:ea typeface="ＭＳ Ｐゴシック" charset="0"/>
                <a:cs typeface="Arial" panose="020B0604020202020204" pitchFamily="34" charset="0"/>
              </a:rPr>
              <a:t> </a:t>
            </a:r>
          </a:p>
        </p:txBody>
      </p:sp>
      <p:sp>
        <p:nvSpPr>
          <p:cNvPr id="2" name="Text Box 7">
            <a:extLst>
              <a:ext uri="{FF2B5EF4-FFF2-40B4-BE49-F238E27FC236}">
                <a16:creationId xmlns:a16="http://schemas.microsoft.com/office/drawing/2014/main" id="{E000113E-48EE-C6F8-9253-817FAFFBA50E}"/>
              </a:ext>
            </a:extLst>
          </p:cNvPr>
          <p:cNvSpPr txBox="1">
            <a:spLocks noChangeArrowheads="1"/>
          </p:cNvSpPr>
          <p:nvPr/>
        </p:nvSpPr>
        <p:spPr bwMode="auto">
          <a:xfrm>
            <a:off x="7833360" y="70802"/>
            <a:ext cx="1232457"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 ع ق 472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7">
            <a:extLst>
              <a:ext uri="{FF2B5EF4-FFF2-40B4-BE49-F238E27FC236}">
                <a16:creationId xmlns:a16="http://schemas.microsoft.com/office/drawing/2014/main" id="{C2BB2021-8DA6-C2AE-4E1F-B57273B45A14}"/>
              </a:ext>
            </a:extLst>
          </p:cNvPr>
          <p:cNvSpPr txBox="1">
            <a:spLocks noChangeArrowheads="1"/>
          </p:cNvSpPr>
          <p:nvPr/>
        </p:nvSpPr>
        <p:spPr bwMode="auto">
          <a:xfrm>
            <a:off x="7833360" y="395922"/>
            <a:ext cx="1232457"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 ع ج 191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302094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481808839"/>
              </p:ext>
            </p:extLst>
          </p:nvPr>
        </p:nvGraphicFramePr>
        <p:xfrm>
          <a:off x="0" y="830051"/>
          <a:ext cx="9144000" cy="6027949"/>
        </p:xfrm>
        <a:graphic>
          <a:graphicData uri="http://schemas.openxmlformats.org/drawingml/2006/table">
            <a:tbl>
              <a:tblPr/>
              <a:tblGrid>
                <a:gridCol w="3194807">
                  <a:extLst>
                    <a:ext uri="{9D8B030D-6E8A-4147-A177-3AD203B41FA5}">
                      <a16:colId xmlns:a16="http://schemas.microsoft.com/office/drawing/2014/main" val="2250439504"/>
                    </a:ext>
                  </a:extLst>
                </a:gridCol>
                <a:gridCol w="3194807">
                  <a:extLst>
                    <a:ext uri="{9D8B030D-6E8A-4147-A177-3AD203B41FA5}">
                      <a16:colId xmlns:a16="http://schemas.microsoft.com/office/drawing/2014/main" val="20001"/>
                    </a:ext>
                  </a:extLst>
                </a:gridCol>
                <a:gridCol w="2754386">
                  <a:extLst>
                    <a:ext uri="{9D8B030D-6E8A-4147-A177-3AD203B41FA5}">
                      <a16:colId xmlns:a16="http://schemas.microsoft.com/office/drawing/2014/main" val="1137475939"/>
                    </a:ext>
                  </a:extLst>
                </a:gridCol>
              </a:tblGrid>
              <a:tr h="471933">
                <a:tc>
                  <a:txBody>
                    <a:bodyPr/>
                    <a:lstStyle/>
                    <a:p>
                      <a:pPr marL="0" marR="0" lvl="0" indent="0" algn="ctr" defTabSz="457200" rtl="0" eaLnBrk="1" fontAlgn="base" latinLnBrk="0" hangingPunct="1">
                        <a:lnSpc>
                          <a:spcPct val="100000"/>
                        </a:lnSpc>
                        <a:spcBef>
                          <a:spcPct val="0"/>
                        </a:spcBef>
                        <a:spcAft>
                          <a:spcPts val="1200"/>
                        </a:spcAft>
                        <a:buClrTx/>
                        <a:buSzTx/>
                        <a:buFontTx/>
                        <a:buNone/>
                        <a:tabLst/>
                        <a:defRPr/>
                      </a:pPr>
                      <a:r>
                        <a:rPr kumimoji="0" lang="ar-SA"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السماء </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defRPr/>
                      </a:pPr>
                      <a:r>
                        <a:rPr kumimoji="0" lang="ar-SA"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الألفية </a:t>
                      </a: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ts val="1200"/>
                        </a:spcAft>
                        <a:buClrTx/>
                        <a:buSzTx/>
                        <a:buFontTx/>
                        <a:buNone/>
                        <a:tabLst/>
                      </a:pPr>
                      <a:endParaRPr kumimoji="0" lang="en-US"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60346">
                <a:tc>
                  <a:txBody>
                    <a:bodyPr/>
                    <a:lstStyle/>
                    <a:p>
                      <a:pPr marL="0" marR="0" indent="0" algn="ctr" rtl="1">
                        <a:lnSpc>
                          <a:spcPct val="100000"/>
                        </a:lnSpc>
                        <a:spcBef>
                          <a:spcPts val="1200"/>
                        </a:spcBef>
                        <a:spcAft>
                          <a:spcPts val="0"/>
                        </a:spcAft>
                      </a:pPr>
                      <a:r>
                        <a:rPr lang="ar-SA" sz="2400" b="1" i="0" kern="1200" dirty="0">
                          <a:solidFill>
                            <a:schemeClr val="tx1"/>
                          </a:solidFill>
                          <a:effectLst/>
                          <a:latin typeface="Arial" panose="020B0604020202020204" pitchFamily="34" charset="0"/>
                          <a:ea typeface="Times"/>
                          <a:cs typeface="Arial" panose="020B0604020202020204" pitchFamily="34" charset="0"/>
                        </a:rPr>
                        <a:t>فقط الخالدون (الممجدون) </a:t>
                      </a:r>
                      <a:r>
                        <a:rPr lang="ar-JO" sz="2400" b="1" i="0" kern="1200" dirty="0">
                          <a:solidFill>
                            <a:schemeClr val="tx1"/>
                          </a:solidFill>
                          <a:effectLst/>
                          <a:latin typeface="Arial" panose="020B0604020202020204" pitchFamily="34" charset="0"/>
                          <a:ea typeface="Times"/>
                          <a:cs typeface="Arial" panose="020B0604020202020204" pitchFamily="34" charset="0"/>
                        </a:rPr>
                        <a:t>   </a:t>
                      </a:r>
                      <a:r>
                        <a:rPr lang="ar-SA" sz="2400" b="1" i="0" kern="1200" dirty="0">
                          <a:solidFill>
                            <a:schemeClr val="tx1"/>
                          </a:solidFill>
                          <a:effectLst/>
                          <a:latin typeface="Arial" panose="020B0604020202020204" pitchFamily="34" charset="0"/>
                          <a:ea typeface="Times"/>
                          <a:cs typeface="Arial" panose="020B0604020202020204" pitchFamily="34" charset="0"/>
                        </a:rPr>
                        <a:t>(1 كو 15: 42-44)</a:t>
                      </a:r>
                      <a:endParaRPr lang="en-US"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indent="0" algn="ctr" rtl="1">
                        <a:lnSpc>
                          <a:spcPct val="100000"/>
                        </a:lnSpc>
                        <a:spcBef>
                          <a:spcPts val="1200"/>
                        </a:spcBef>
                        <a:spcAft>
                          <a:spcPts val="0"/>
                        </a:spcAft>
                      </a:pPr>
                      <a:r>
                        <a:rPr lang="ar-SA"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يعيش الفاني والخالد معًا </a:t>
                      </a:r>
                      <a:r>
                        <a:rPr lang="ar-JO"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ar-SA"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ar-JO"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أ</a:t>
                      </a:r>
                      <a:r>
                        <a:rPr lang="ar-SA"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ش 65: 20؛ 1 كو 15: 42-44) </a:t>
                      </a:r>
                      <a:endParaRPr lang="en-US"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0" marR="0" indent="0" algn="ctr" rtl="1">
                        <a:lnSpc>
                          <a:spcPct val="200000"/>
                        </a:lnSpc>
                        <a:spcBef>
                          <a:spcPts val="1200"/>
                        </a:spcBef>
                        <a:spcAft>
                          <a:spcPts val="0"/>
                        </a:spcAft>
                      </a:pPr>
                      <a:r>
                        <a:rPr lang="ar-SA" sz="2400" b="1" i="0" dirty="0">
                          <a:effectLst/>
                          <a:latin typeface="Arial" panose="020B0604020202020204" pitchFamily="34" charset="0"/>
                          <a:ea typeface="Calibri" panose="020F0502020204030204" pitchFamily="34" charset="0"/>
                          <a:cs typeface="Arial" panose="020B0604020202020204" pitchFamily="34" charset="0"/>
                        </a:rPr>
                        <a:t>الأجساد</a:t>
                      </a:r>
                      <a:endParaRPr lang="en-US" sz="2400" b="1" i="0"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421967">
                <a:tc>
                  <a:txBody>
                    <a:bodyPr/>
                    <a:lstStyle/>
                    <a:p>
                      <a:pPr marL="0" marR="0" indent="0" algn="ctr" rtl="1">
                        <a:lnSpc>
                          <a:spcPct val="100000"/>
                        </a:lnSpc>
                        <a:spcBef>
                          <a:spcPts val="1200"/>
                        </a:spcBef>
                        <a:spcAft>
                          <a:spcPts val="0"/>
                        </a:spcAft>
                      </a:pPr>
                      <a:r>
                        <a:rPr lang="ar-SA" sz="2400" b="1" i="0" kern="1200" dirty="0">
                          <a:solidFill>
                            <a:schemeClr val="tx1"/>
                          </a:solidFill>
                          <a:effectLst/>
                          <a:latin typeface="Arial" panose="020B0604020202020204" pitchFamily="34" charset="0"/>
                          <a:ea typeface="Times"/>
                          <a:cs typeface="Arial" panose="020B0604020202020204" pitchFamily="34" charset="0"/>
                        </a:rPr>
                        <a:t>في بحيرة من الكبريت المحترق، لن يتم إطلاقها مرة آخري (رؤ 20: 10)</a:t>
                      </a:r>
                      <a:endParaRPr lang="en-US"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ctr" rtl="1">
                        <a:lnSpc>
                          <a:spcPct val="100000"/>
                        </a:lnSpc>
                        <a:spcBef>
                          <a:spcPts val="1200"/>
                        </a:spcBef>
                        <a:spcAft>
                          <a:spcPts val="0"/>
                        </a:spcAft>
                      </a:pPr>
                      <a:r>
                        <a:rPr lang="ar-SA"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مقيد ولكن بعد ذلك يطلق سراحه بعد 1000 سنة </a:t>
                      </a:r>
                      <a:r>
                        <a:rPr lang="ar-JO"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ar-SA"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(رؤ 20 :3، 7)</a:t>
                      </a:r>
                      <a:endParaRPr lang="en-US"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ctr" rtl="1">
                        <a:lnSpc>
                          <a:spcPct val="200000"/>
                        </a:lnSpc>
                        <a:spcBef>
                          <a:spcPts val="1200"/>
                        </a:spcBef>
                        <a:spcAft>
                          <a:spcPts val="0"/>
                        </a:spcAft>
                      </a:pPr>
                      <a:r>
                        <a:rPr lang="ar-SA" sz="2400" b="1" i="0" dirty="0">
                          <a:effectLst/>
                          <a:latin typeface="Arial" panose="020B0604020202020204" pitchFamily="34" charset="0"/>
                          <a:ea typeface="Calibri" panose="020F0502020204030204" pitchFamily="34" charset="0"/>
                          <a:cs typeface="Arial" panose="020B0604020202020204" pitchFamily="34" charset="0"/>
                        </a:rPr>
                        <a:t>الشيطان</a:t>
                      </a:r>
                      <a:endParaRPr lang="en-US" sz="2400" b="1" i="0"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021231">
                <a:tc>
                  <a:txBody>
                    <a:bodyPr/>
                    <a:lstStyle/>
                    <a:p>
                      <a:pPr marL="0" marR="0" indent="0" algn="ctr" rtl="1">
                        <a:lnSpc>
                          <a:spcPct val="100000"/>
                        </a:lnSpc>
                        <a:spcBef>
                          <a:spcPts val="1200"/>
                        </a:spcBef>
                        <a:spcAft>
                          <a:spcPts val="0"/>
                        </a:spcAft>
                      </a:pPr>
                      <a:r>
                        <a:rPr lang="ar-SA" sz="2400" b="1" i="0" kern="1200" dirty="0">
                          <a:solidFill>
                            <a:schemeClr val="tx1"/>
                          </a:solidFill>
                          <a:effectLst/>
                          <a:latin typeface="Arial" panose="020B0604020202020204" pitchFamily="34" charset="0"/>
                          <a:ea typeface="Times"/>
                          <a:cs typeface="Arial" panose="020B0604020202020204" pitchFamily="34" charset="0"/>
                        </a:rPr>
                        <a:t>أورشليم الجديدة (رؤ 21)</a:t>
                      </a:r>
                      <a:endParaRPr lang="en-US"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ctr" rtl="1">
                        <a:lnSpc>
                          <a:spcPct val="100000"/>
                        </a:lnSpc>
                        <a:spcBef>
                          <a:spcPts val="1200"/>
                        </a:spcBef>
                        <a:spcAft>
                          <a:spcPts val="0"/>
                        </a:spcAft>
                      </a:pPr>
                      <a:r>
                        <a:rPr lang="ar-SA"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أورشليم (</a:t>
                      </a:r>
                      <a:r>
                        <a:rPr lang="ar-JO"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أ</a:t>
                      </a:r>
                      <a:r>
                        <a:rPr lang="ar-SA"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ش 2: 2-3؛ </a:t>
                      </a:r>
                      <a:r>
                        <a:rPr lang="ar-JO"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ar-SA"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rPr>
                        <a:t>مي 4: 1-2، 7)</a:t>
                      </a:r>
                      <a:endParaRPr lang="en-US"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ctr" rtl="1">
                        <a:lnSpc>
                          <a:spcPct val="200000"/>
                        </a:lnSpc>
                        <a:spcBef>
                          <a:spcPts val="0"/>
                        </a:spcBef>
                        <a:spcAft>
                          <a:spcPts val="0"/>
                        </a:spcAft>
                      </a:pPr>
                      <a:r>
                        <a:rPr lang="ar-SA" sz="2400" b="1" i="0" dirty="0">
                          <a:effectLst/>
                          <a:latin typeface="Arial" panose="020B0604020202020204" pitchFamily="34" charset="0"/>
                          <a:ea typeface="Calibri" panose="020F0502020204030204" pitchFamily="34" charset="0"/>
                          <a:cs typeface="Arial" panose="020B0604020202020204" pitchFamily="34" charset="0"/>
                        </a:rPr>
                        <a:t>المركز السياسي والديني</a:t>
                      </a:r>
                      <a:endParaRPr lang="en-US" sz="2400" b="1" i="0"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7815">
                <a:tc>
                  <a:txBody>
                    <a:bodyPr/>
                    <a:lstStyle/>
                    <a:p>
                      <a:pPr marL="0" marR="0" indent="0" algn="ctr" rtl="1">
                        <a:lnSpc>
                          <a:spcPct val="100000"/>
                        </a:lnSpc>
                        <a:spcBef>
                          <a:spcPts val="1200"/>
                        </a:spcBef>
                        <a:spcAft>
                          <a:spcPts val="0"/>
                        </a:spcAft>
                      </a:pPr>
                      <a:r>
                        <a:rPr lang="ar-SA" sz="2400" b="1" i="0" kern="1200" dirty="0">
                          <a:solidFill>
                            <a:schemeClr val="tx1"/>
                          </a:solidFill>
                          <a:effectLst/>
                          <a:latin typeface="Arial" panose="020B0604020202020204" pitchFamily="34" charset="0"/>
                          <a:ea typeface="Times"/>
                          <a:cs typeface="Arial" panose="020B0604020202020204" pitchFamily="34" charset="0"/>
                        </a:rPr>
                        <a:t>سماوات جديدة وأرض جديدة (رؤ 21: 1)</a:t>
                      </a:r>
                      <a:endParaRPr lang="en-US"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ctr" rtl="1">
                        <a:lnSpc>
                          <a:spcPct val="100000"/>
                        </a:lnSpc>
                        <a:spcBef>
                          <a:spcPts val="1200"/>
                        </a:spcBef>
                        <a:spcAft>
                          <a:spcPts val="0"/>
                        </a:spcAft>
                      </a:pPr>
                      <a:r>
                        <a:rPr lang="ar-SA" sz="2400" b="1" i="0" kern="1200" dirty="0">
                          <a:solidFill>
                            <a:schemeClr val="tx1"/>
                          </a:solidFill>
                          <a:effectLst/>
                          <a:latin typeface="Arial" panose="020B0604020202020204" pitchFamily="34" charset="0"/>
                          <a:ea typeface="Times"/>
                          <a:cs typeface="Arial" panose="020B0604020202020204" pitchFamily="34" charset="0"/>
                        </a:rPr>
                        <a:t>الأرض (رؤ 5: 10)</a:t>
                      </a:r>
                      <a:endParaRPr lang="en-US"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tc>
                  <a:txBody>
                    <a:bodyPr/>
                    <a:lstStyle/>
                    <a:p>
                      <a:pPr marL="0" marR="0" indent="0" algn="ctr" rtl="1">
                        <a:lnSpc>
                          <a:spcPct val="200000"/>
                        </a:lnSpc>
                        <a:spcBef>
                          <a:spcPts val="1200"/>
                        </a:spcBef>
                        <a:spcAft>
                          <a:spcPts val="0"/>
                        </a:spcAft>
                      </a:pPr>
                      <a:r>
                        <a:rPr lang="ar-SA" sz="2400" b="1" i="0" dirty="0">
                          <a:effectLst/>
                          <a:latin typeface="Arial" panose="020B0604020202020204" pitchFamily="34" charset="0"/>
                          <a:ea typeface="Calibri" panose="020F0502020204030204" pitchFamily="34" charset="0"/>
                          <a:cs typeface="Arial" panose="020B0604020202020204" pitchFamily="34" charset="0"/>
                        </a:rPr>
                        <a:t>المكان</a:t>
                      </a:r>
                      <a:endParaRPr lang="en-US" sz="2400" b="1" i="0"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934657">
                <a:tc>
                  <a:txBody>
                    <a:bodyPr/>
                    <a:lstStyle/>
                    <a:p>
                      <a:pPr marL="0" marR="0" indent="0" algn="ctr" rtl="1">
                        <a:lnSpc>
                          <a:spcPct val="100000"/>
                        </a:lnSpc>
                        <a:spcBef>
                          <a:spcPts val="1200"/>
                        </a:spcBef>
                        <a:spcAft>
                          <a:spcPts val="0"/>
                        </a:spcAft>
                      </a:pPr>
                      <a:r>
                        <a:rPr lang="en-US" sz="2400" b="1" i="0" kern="1200" dirty="0" err="1">
                          <a:solidFill>
                            <a:schemeClr val="tx1"/>
                          </a:solidFill>
                          <a:effectLst/>
                          <a:latin typeface="Arial" panose="020B0604020202020204" pitchFamily="34" charset="0"/>
                          <a:ea typeface="Times"/>
                          <a:cs typeface="Arial" panose="020B0604020202020204" pitchFamily="34" charset="0"/>
                        </a:rPr>
                        <a:t>رؤ</a:t>
                      </a:r>
                      <a:r>
                        <a:rPr lang="en-US" sz="2400" b="1" i="0" kern="1200" dirty="0">
                          <a:solidFill>
                            <a:schemeClr val="tx1"/>
                          </a:solidFill>
                          <a:effectLst/>
                          <a:latin typeface="Arial" panose="020B0604020202020204" pitchFamily="34" charset="0"/>
                          <a:ea typeface="Times"/>
                          <a:cs typeface="Arial" panose="020B0604020202020204" pitchFamily="34" charset="0"/>
                        </a:rPr>
                        <a:t> </a:t>
                      </a:r>
                      <a:r>
                        <a:rPr lang="ar-JO" sz="2400" b="1" i="0" kern="1200" dirty="0">
                          <a:solidFill>
                            <a:schemeClr val="tx1"/>
                          </a:solidFill>
                          <a:effectLst/>
                          <a:latin typeface="Arial" panose="020B0604020202020204" pitchFamily="34" charset="0"/>
                          <a:ea typeface="Times"/>
                          <a:cs typeface="Arial" panose="020B0604020202020204" pitchFamily="34" charset="0"/>
                        </a:rPr>
                        <a:t>21-22</a:t>
                      </a:r>
                      <a:endParaRPr lang="en-US"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ctr" rtl="1">
                        <a:lnSpc>
                          <a:spcPct val="100000"/>
                        </a:lnSpc>
                        <a:spcBef>
                          <a:spcPts val="1200"/>
                        </a:spcBef>
                        <a:spcAft>
                          <a:spcPts val="0"/>
                        </a:spcAft>
                      </a:pPr>
                      <a:r>
                        <a:rPr lang="en-US" sz="2400" b="1" i="0" kern="1200" dirty="0" err="1">
                          <a:solidFill>
                            <a:schemeClr val="tx1"/>
                          </a:solidFill>
                          <a:effectLst/>
                          <a:latin typeface="Arial" panose="020B0604020202020204" pitchFamily="34" charset="0"/>
                          <a:ea typeface="Times"/>
                          <a:cs typeface="Arial" panose="020B0604020202020204" pitchFamily="34" charset="0"/>
                        </a:rPr>
                        <a:t>مز</a:t>
                      </a:r>
                      <a:r>
                        <a:rPr lang="en-US" sz="2400" b="1" i="0" kern="1200" dirty="0">
                          <a:solidFill>
                            <a:schemeClr val="tx1"/>
                          </a:solidFill>
                          <a:effectLst/>
                          <a:latin typeface="Arial" panose="020B0604020202020204" pitchFamily="34" charset="0"/>
                          <a:ea typeface="Times"/>
                          <a:cs typeface="Arial" panose="020B0604020202020204" pitchFamily="34" charset="0"/>
                        </a:rPr>
                        <a:t> </a:t>
                      </a:r>
                      <a:r>
                        <a:rPr lang="ar-JO" sz="2400" b="1" i="0" kern="1200" dirty="0">
                          <a:solidFill>
                            <a:schemeClr val="tx1"/>
                          </a:solidFill>
                          <a:effectLst/>
                          <a:latin typeface="Arial" panose="020B0604020202020204" pitchFamily="34" charset="0"/>
                          <a:ea typeface="Times"/>
                          <a:cs typeface="Arial" panose="020B0604020202020204" pitchFamily="34" charset="0"/>
                        </a:rPr>
                        <a:t>72</a:t>
                      </a:r>
                      <a:r>
                        <a:rPr lang="en-US" sz="2400" b="1" i="0" kern="1200" dirty="0">
                          <a:solidFill>
                            <a:schemeClr val="tx1"/>
                          </a:solidFill>
                          <a:effectLst/>
                          <a:latin typeface="Arial" panose="020B0604020202020204" pitchFamily="34" charset="0"/>
                          <a:ea typeface="Times"/>
                          <a:cs typeface="Arial" panose="020B0604020202020204" pitchFamily="34" charset="0"/>
                        </a:rPr>
                        <a:t>؛ </a:t>
                      </a:r>
                      <a:r>
                        <a:rPr lang="ar-JO" sz="2400" b="1" i="0" kern="1200" dirty="0">
                          <a:solidFill>
                            <a:schemeClr val="tx1"/>
                          </a:solidFill>
                          <a:effectLst/>
                          <a:latin typeface="Arial" panose="020B0604020202020204" pitchFamily="34" charset="0"/>
                          <a:ea typeface="Times"/>
                          <a:cs typeface="Arial" panose="020B0604020202020204" pitchFamily="34" charset="0"/>
                        </a:rPr>
                        <a:t>أ</a:t>
                      </a:r>
                      <a:r>
                        <a:rPr lang="en-US" sz="2400" b="1" i="0" kern="1200" dirty="0">
                          <a:solidFill>
                            <a:schemeClr val="tx1"/>
                          </a:solidFill>
                          <a:effectLst/>
                          <a:latin typeface="Arial" panose="020B0604020202020204" pitchFamily="34" charset="0"/>
                          <a:ea typeface="Times"/>
                          <a:cs typeface="Arial" panose="020B0604020202020204" pitchFamily="34" charset="0"/>
                        </a:rPr>
                        <a:t>ش </a:t>
                      </a:r>
                      <a:r>
                        <a:rPr lang="ar-JO" sz="2400" b="1" i="0" kern="1200" dirty="0">
                          <a:solidFill>
                            <a:schemeClr val="tx1"/>
                          </a:solidFill>
                          <a:effectLst/>
                          <a:latin typeface="Arial" panose="020B0604020202020204" pitchFamily="34" charset="0"/>
                          <a:ea typeface="Times"/>
                          <a:cs typeface="Arial" panose="020B0604020202020204" pitchFamily="34" charset="0"/>
                        </a:rPr>
                        <a:t>2</a:t>
                      </a:r>
                      <a:r>
                        <a:rPr lang="en-US" sz="2400" b="1" i="0" kern="1200" dirty="0">
                          <a:solidFill>
                            <a:schemeClr val="tx1"/>
                          </a:solidFill>
                          <a:effectLst/>
                          <a:latin typeface="Arial" panose="020B0604020202020204" pitchFamily="34" charset="0"/>
                          <a:ea typeface="Times"/>
                          <a:cs typeface="Arial" panose="020B0604020202020204" pitchFamily="34" charset="0"/>
                        </a:rPr>
                        <a:t>، </a:t>
                      </a:r>
                      <a:r>
                        <a:rPr lang="ar-JO" sz="2400" b="1" i="0" kern="1200" dirty="0">
                          <a:solidFill>
                            <a:schemeClr val="tx1"/>
                          </a:solidFill>
                          <a:effectLst/>
                          <a:latin typeface="Arial" panose="020B0604020202020204" pitchFamily="34" charset="0"/>
                          <a:ea typeface="Times"/>
                          <a:cs typeface="Arial" panose="020B0604020202020204" pitchFamily="34" charset="0"/>
                        </a:rPr>
                        <a:t>11</a:t>
                      </a:r>
                      <a:r>
                        <a:rPr lang="en-US" sz="2400" b="1" i="0" kern="1200" dirty="0">
                          <a:solidFill>
                            <a:schemeClr val="tx1"/>
                          </a:solidFill>
                          <a:effectLst/>
                          <a:latin typeface="Arial" panose="020B0604020202020204" pitchFamily="34" charset="0"/>
                          <a:ea typeface="Times"/>
                          <a:cs typeface="Arial" panose="020B0604020202020204" pitchFamily="34" charset="0"/>
                        </a:rPr>
                        <a:t>؛ </a:t>
                      </a:r>
                      <a:r>
                        <a:rPr lang="ar-JO" sz="2400" b="1" i="0" kern="1200" dirty="0">
                          <a:solidFill>
                            <a:schemeClr val="tx1"/>
                          </a:solidFill>
                          <a:effectLst/>
                          <a:latin typeface="Arial" panose="020B0604020202020204" pitchFamily="34" charset="0"/>
                          <a:ea typeface="Times"/>
                          <a:cs typeface="Arial" panose="020B0604020202020204" pitchFamily="34" charset="0"/>
                        </a:rPr>
                        <a:t>65-66</a:t>
                      </a:r>
                      <a:r>
                        <a:rPr lang="en-US" sz="2400" b="1" i="0" kern="1200" dirty="0">
                          <a:solidFill>
                            <a:schemeClr val="tx1"/>
                          </a:solidFill>
                          <a:effectLst/>
                          <a:latin typeface="Arial" panose="020B0604020202020204" pitchFamily="34" charset="0"/>
                          <a:ea typeface="Times"/>
                          <a:cs typeface="Arial" panose="020B0604020202020204" pitchFamily="34" charset="0"/>
                        </a:rPr>
                        <a:t>؛ </a:t>
                      </a:r>
                      <a:r>
                        <a:rPr lang="en-US" sz="2400" b="1" i="0" kern="1200" dirty="0" err="1">
                          <a:solidFill>
                            <a:schemeClr val="tx1"/>
                          </a:solidFill>
                          <a:effectLst/>
                          <a:latin typeface="Arial" panose="020B0604020202020204" pitchFamily="34" charset="0"/>
                          <a:ea typeface="Times"/>
                          <a:cs typeface="Arial" panose="020B0604020202020204" pitchFamily="34" charset="0"/>
                        </a:rPr>
                        <a:t>رؤ</a:t>
                      </a:r>
                      <a:r>
                        <a:rPr lang="en-US" sz="2400" b="1" i="0" kern="1200" dirty="0">
                          <a:solidFill>
                            <a:schemeClr val="tx1"/>
                          </a:solidFill>
                          <a:effectLst/>
                          <a:latin typeface="Arial" panose="020B0604020202020204" pitchFamily="34" charset="0"/>
                          <a:ea typeface="Times"/>
                          <a:cs typeface="Arial" panose="020B0604020202020204" pitchFamily="34" charset="0"/>
                        </a:rPr>
                        <a:t> </a:t>
                      </a:r>
                      <a:r>
                        <a:rPr lang="ar-JO" sz="2400" b="1" i="0" kern="1200" dirty="0">
                          <a:solidFill>
                            <a:schemeClr val="tx1"/>
                          </a:solidFill>
                          <a:effectLst/>
                          <a:latin typeface="Arial" panose="020B0604020202020204" pitchFamily="34" charset="0"/>
                          <a:ea typeface="Times"/>
                          <a:cs typeface="Arial" panose="020B0604020202020204" pitchFamily="34" charset="0"/>
                        </a:rPr>
                        <a:t>20: 1-6</a:t>
                      </a:r>
                      <a:endParaRPr lang="en-US" sz="2400" b="1" i="0" kern="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tc>
                  <a:txBody>
                    <a:bodyPr/>
                    <a:lstStyle/>
                    <a:p>
                      <a:pPr marL="0" marR="0" indent="0" algn="ctr" rtl="1">
                        <a:lnSpc>
                          <a:spcPct val="200000"/>
                        </a:lnSpc>
                        <a:spcBef>
                          <a:spcPts val="0"/>
                        </a:spcBef>
                        <a:spcAft>
                          <a:spcPts val="0"/>
                        </a:spcAft>
                      </a:pPr>
                      <a:r>
                        <a:rPr lang="ar-SA" sz="2400" b="1" i="0" dirty="0">
                          <a:effectLst/>
                          <a:latin typeface="Arial" panose="020B0604020202020204" pitchFamily="34" charset="0"/>
                          <a:ea typeface="Calibri" panose="020F0502020204030204" pitchFamily="34" charset="0"/>
                          <a:cs typeface="Arial" panose="020B0604020202020204" pitchFamily="34" charset="0"/>
                        </a:rPr>
                        <a:t>الآيات المفتاحية</a:t>
                      </a:r>
                      <a:endParaRPr lang="en-US" sz="2400" b="1" i="0" dirty="0">
                        <a:effectLst/>
                        <a:latin typeface="Arial" panose="020B0604020202020204" pitchFamily="34" charset="0"/>
                        <a:ea typeface="Calibri" panose="020F0502020204030204" pitchFamily="34" charset="0"/>
                        <a:cs typeface="Arial" panose="020B0604020202020204" pitchFamily="34" charset="0"/>
                      </a:endParaRPr>
                    </a:p>
                  </a:txBody>
                  <a:tcPr marL="50800" marR="50800" marT="0" marB="0">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214021" name="Rectangle 10"/>
          <p:cNvSpPr>
            <a:spLocks noGrp="1" noChangeArrowheads="1"/>
          </p:cNvSpPr>
          <p:nvPr>
            <p:ph type="title"/>
          </p:nvPr>
        </p:nvSpPr>
        <p:spPr>
          <a:xfrm>
            <a:off x="1" y="0"/>
            <a:ext cx="9143999" cy="830050"/>
          </a:xfrm>
          <a:noFill/>
          <a:ln>
            <a:noFill/>
          </a:ln>
        </p:spPr>
        <p:txBody>
          <a:bodyPr vert="horz" wrap="square" lIns="91440" tIns="45720" rIns="91440" bIns="45720" numCol="1" anchor="ctr" anchorCtr="0" compatLnSpc="1">
            <a:prstTxWarp prst="textNoShape">
              <a:avLst/>
            </a:prstTxWarp>
          </a:bodyPr>
          <a:lstStyle/>
          <a:p>
            <a:r>
              <a:rPr lang="ar-SA" sz="4000" dirty="0">
                <a:solidFill>
                  <a:schemeClr val="bg1"/>
                </a:solidFill>
                <a:effectLst>
                  <a:glow rad="228600">
                    <a:schemeClr val="accent4">
                      <a:satMod val="175000"/>
                      <a:alpha val="84000"/>
                    </a:schemeClr>
                  </a:glow>
                </a:effectLst>
                <a:ea typeface="ＭＳ Ｐゴシック" charset="0"/>
                <a:cs typeface="Arial" panose="020B0604020202020204" pitchFamily="34" charset="0"/>
              </a:rPr>
              <a:t>الفرق بين الألفية والسماء</a:t>
            </a:r>
            <a:r>
              <a:rPr lang="en-US" sz="4000" dirty="0">
                <a:solidFill>
                  <a:schemeClr val="bg1"/>
                </a:solidFill>
                <a:effectLst>
                  <a:glow rad="228600">
                    <a:schemeClr val="accent4">
                      <a:satMod val="175000"/>
                      <a:alpha val="84000"/>
                    </a:schemeClr>
                  </a:glow>
                </a:effectLst>
                <a:ea typeface="ＭＳ Ｐゴシック" charset="0"/>
                <a:cs typeface="Arial" panose="020B0604020202020204" pitchFamily="34" charset="0"/>
              </a:rPr>
              <a:t> </a:t>
            </a:r>
          </a:p>
        </p:txBody>
      </p:sp>
      <p:sp>
        <p:nvSpPr>
          <p:cNvPr id="214043" name="Text Box 7"/>
          <p:cNvSpPr txBox="1">
            <a:spLocks noChangeArrowheads="1"/>
          </p:cNvSpPr>
          <p:nvPr/>
        </p:nvSpPr>
        <p:spPr bwMode="auto">
          <a:xfrm>
            <a:off x="7833360" y="70802"/>
            <a:ext cx="1232457"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 ع ق 472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7">
            <a:extLst>
              <a:ext uri="{FF2B5EF4-FFF2-40B4-BE49-F238E27FC236}">
                <a16:creationId xmlns:a16="http://schemas.microsoft.com/office/drawing/2014/main" id="{C5725623-61F9-0914-F5D4-59867997C5EE}"/>
              </a:ext>
            </a:extLst>
          </p:cNvPr>
          <p:cNvSpPr txBox="1">
            <a:spLocks noChangeArrowheads="1"/>
          </p:cNvSpPr>
          <p:nvPr/>
        </p:nvSpPr>
        <p:spPr bwMode="auto">
          <a:xfrm>
            <a:off x="7833360" y="395922"/>
            <a:ext cx="1232457"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 ع ج 191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5672808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1026" descr="Thron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819150"/>
            <a:ext cx="9253538" cy="13150850"/>
          </a:xfrm>
        </p:spPr>
      </p:pic>
      <p:sp>
        <p:nvSpPr>
          <p:cNvPr id="218114" name="Rectangle 1027"/>
          <p:cNvSpPr>
            <a:spLocks noGrp="1" noChangeArrowheads="1"/>
          </p:cNvSpPr>
          <p:nvPr>
            <p:ph type="title"/>
          </p:nvPr>
        </p:nvSpPr>
        <p:spPr>
          <a:xfrm>
            <a:off x="468313" y="5715000"/>
            <a:ext cx="8243887" cy="1225550"/>
          </a:xfrm>
        </p:spPr>
        <p:txBody>
          <a:bodyPr/>
          <a:lstStyle/>
          <a:p>
            <a:pPr eaLnBrk="1" hangingPunct="1"/>
            <a:r>
              <a:rPr lang="ar-JO" sz="3600" dirty="0">
                <a:solidFill>
                  <a:schemeClr val="bg1"/>
                </a:solidFill>
                <a:ea typeface="ＭＳ Ｐゴシック" charset="0"/>
                <a:cs typeface="Arial" panose="020B0604020202020204" pitchFamily="34" charset="0"/>
              </a:rPr>
              <a:t>لقد رأينا بالفعل لمحة واحدة</a:t>
            </a:r>
            <a:br>
              <a:rPr lang="ar-JO" sz="3600" dirty="0">
                <a:solidFill>
                  <a:schemeClr val="bg1"/>
                </a:solidFill>
                <a:ea typeface="ＭＳ Ｐゴシック" charset="0"/>
                <a:cs typeface="Arial" panose="020B0604020202020204" pitchFamily="34" charset="0"/>
              </a:rPr>
            </a:br>
            <a:r>
              <a:rPr lang="ar-JO" sz="3600" dirty="0">
                <a:solidFill>
                  <a:schemeClr val="bg1"/>
                </a:solidFill>
                <a:ea typeface="ＭＳ Ｐゴシック" charset="0"/>
                <a:cs typeface="Arial" panose="020B0604020202020204" pitchFamily="34" charset="0"/>
              </a:rPr>
              <a:t>عن عرش الله (رؤيا 4-5)</a:t>
            </a:r>
            <a:endParaRPr lang="en-US" sz="36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374550048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D07118-0098-D810-C8CC-0E92560801A5}"/>
            </a:ext>
          </a:extLst>
        </p:cNvPr>
        <p:cNvGrpSpPr/>
        <p:nvPr/>
      </p:nvGrpSpPr>
      <p:grpSpPr>
        <a:xfrm>
          <a:off x="0" y="0"/>
          <a:ext cx="0" cy="0"/>
          <a:chOff x="0" y="0"/>
          <a:chExt cx="0" cy="0"/>
        </a:xfrm>
      </p:grpSpPr>
      <p:pic>
        <p:nvPicPr>
          <p:cNvPr id="181252" name="Picture 4" descr="the last beginning">
            <a:extLst>
              <a:ext uri="{FF2B5EF4-FFF2-40B4-BE49-F238E27FC236}">
                <a16:creationId xmlns:a16="http://schemas.microsoft.com/office/drawing/2014/main" id="{3FA2D50F-1BB3-5704-F197-ECFB509C601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97" y="0"/>
            <a:ext cx="9144000" cy="845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1" name="Rectangle 2">
            <a:extLst>
              <a:ext uri="{FF2B5EF4-FFF2-40B4-BE49-F238E27FC236}">
                <a16:creationId xmlns:a16="http://schemas.microsoft.com/office/drawing/2014/main" id="{A8BAF324-5279-4547-FA10-059B8F2B9431}"/>
              </a:ext>
            </a:extLst>
          </p:cNvPr>
          <p:cNvSpPr>
            <a:spLocks noGrp="1" noChangeArrowheads="1"/>
          </p:cNvSpPr>
          <p:nvPr>
            <p:ph type="title" idx="4294967295"/>
          </p:nvPr>
        </p:nvSpPr>
        <p:spPr>
          <a:xfrm>
            <a:off x="685800" y="152400"/>
            <a:ext cx="7772400" cy="914400"/>
          </a:xfrm>
          <a:solidFill>
            <a:srgbClr val="0E1211"/>
          </a:solid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400" u="none" strike="noStrike" kern="1200" cap="none" spc="0" normalizeH="0" baseline="0" noProof="0" dirty="0">
                <a:ln>
                  <a:noFill/>
                </a:ln>
                <a:solidFill>
                  <a:srgbClr val="FFFFFF"/>
                </a:solidFill>
                <a:effectLst/>
                <a:uLnTx/>
                <a:uFillTx/>
              </a:rPr>
              <a:t>البداية الأخيرة</a:t>
            </a:r>
            <a:endParaRPr kumimoji="0" lang="en-US" sz="4400" u="none" strike="noStrike" kern="1200" cap="none" spc="0" normalizeH="0" baseline="0" noProof="0" dirty="0">
              <a:ln>
                <a:noFill/>
              </a:ln>
              <a:solidFill>
                <a:srgbClr val="FFFFFF"/>
              </a:solidFill>
              <a:effectLst/>
              <a:uLnTx/>
              <a:uFillTx/>
            </a:endParaRPr>
          </a:p>
        </p:txBody>
      </p:sp>
      <p:sp>
        <p:nvSpPr>
          <p:cNvPr id="181253" name="Oval 4">
            <a:extLst>
              <a:ext uri="{FF2B5EF4-FFF2-40B4-BE49-F238E27FC236}">
                <a16:creationId xmlns:a16="http://schemas.microsoft.com/office/drawing/2014/main" id="{831DAF26-26D9-B355-324C-FB34451233C1}"/>
              </a:ext>
            </a:extLst>
          </p:cNvPr>
          <p:cNvSpPr>
            <a:spLocks noChangeArrowheads="1"/>
          </p:cNvSpPr>
          <p:nvPr/>
        </p:nvSpPr>
        <p:spPr bwMode="auto">
          <a:xfrm>
            <a:off x="-108520" y="1628800"/>
            <a:ext cx="9360021" cy="8640960"/>
          </a:xfrm>
          <a:prstGeom prst="ellipse">
            <a:avLst/>
          </a:prstGeom>
          <a:solidFill>
            <a:srgbClr val="0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sp>
        <p:nvSpPr>
          <p:cNvPr id="181254" name="Rectangle 2">
            <a:extLst>
              <a:ext uri="{FF2B5EF4-FFF2-40B4-BE49-F238E27FC236}">
                <a16:creationId xmlns:a16="http://schemas.microsoft.com/office/drawing/2014/main" id="{51C98988-919E-3D2E-8716-000CF53CC364}"/>
              </a:ext>
            </a:extLst>
          </p:cNvPr>
          <p:cNvSpPr txBox="1">
            <a:spLocks noChangeArrowheads="1"/>
          </p:cNvSpPr>
          <p:nvPr/>
        </p:nvSpPr>
        <p:spPr bwMode="auto">
          <a:xfrm>
            <a:off x="1932384" y="2190800"/>
            <a:ext cx="5279232" cy="83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D2B844"/>
                </a:solidFill>
                <a:effectLst/>
                <a:uLnTx/>
                <a:uFillTx/>
                <a:latin typeface="Arial" panose="020B0604020202020204" pitchFamily="34" charset="0"/>
                <a:ea typeface="ＭＳ Ｐゴシック" charset="0"/>
                <a:cs typeface="Arial" panose="020B0604020202020204" pitchFamily="34" charset="0"/>
              </a:rPr>
              <a:t>رؤيا 21:</a:t>
            </a:r>
            <a:br>
              <a:rPr kumimoji="0" lang="en-US" altLang="ja-JP" sz="2000" b="1" u="none" strike="noStrike" kern="1200" cap="none" spc="0" normalizeH="0" baseline="0" noProof="0" dirty="0">
                <a:ln>
                  <a:noFill/>
                </a:ln>
                <a:solidFill>
                  <a:srgbClr val="D2B844"/>
                </a:solidFill>
                <a:effectLst/>
                <a:uLnTx/>
                <a:uFillTx/>
                <a:latin typeface="Arial" panose="020B0604020202020204" pitchFamily="34" charset="0"/>
                <a:ea typeface="ＭＳ Ｐゴシック" charset="0"/>
                <a:cs typeface="Arial" panose="020B0604020202020204" pitchFamily="34" charset="0"/>
              </a:rPr>
            </a:br>
            <a:r>
              <a:rPr kumimoji="0" lang="ar-JO" altLang="ja-JP" sz="2000" b="1" u="none" strike="noStrike" kern="1200" cap="none" spc="0" normalizeH="0" baseline="0" noProof="0" dirty="0">
                <a:ln>
                  <a:noFill/>
                </a:ln>
                <a:solidFill>
                  <a:srgbClr val="D2B844"/>
                </a:solidFill>
                <a:effectLst/>
                <a:uLnTx/>
                <a:uFillTx/>
                <a:latin typeface="Arial" panose="020B0604020202020204" pitchFamily="34" charset="0"/>
                <a:ea typeface="ＭＳ Ｐゴシック" charset="0"/>
                <a:cs typeface="Arial" panose="020B0604020202020204" pitchFamily="34" charset="0"/>
              </a:rPr>
              <a:t>سماء وأرض جديدتان هذه المرة لم تفسدهما الخطية أو الموت أو الألم أو الحزن</a:t>
            </a:r>
            <a:endParaRPr kumimoji="0" lang="en-US" sz="2000" b="1" u="none" strike="noStrike" kern="1200" cap="none" spc="0" normalizeH="0" baseline="0" noProof="0" dirty="0">
              <a:ln>
                <a:noFill/>
              </a:ln>
              <a:solidFill>
                <a:srgbClr val="D2B844"/>
              </a:solidFill>
              <a:effectLst/>
              <a:uLnTx/>
              <a:uFillTx/>
              <a:latin typeface="Arial" panose="020B0604020202020204" pitchFamily="34" charset="0"/>
              <a:ea typeface="ＭＳ Ｐゴシック" charset="0"/>
              <a:cs typeface="Arial" panose="020B0604020202020204" pitchFamily="34" charset="0"/>
            </a:endParaRPr>
          </a:p>
        </p:txBody>
      </p:sp>
      <p:sp>
        <p:nvSpPr>
          <p:cNvPr id="181255" name="Rectangle 2">
            <a:extLst>
              <a:ext uri="{FF2B5EF4-FFF2-40B4-BE49-F238E27FC236}">
                <a16:creationId xmlns:a16="http://schemas.microsoft.com/office/drawing/2014/main" id="{CCD969E8-3069-93DA-3BED-4F5B8487EE28}"/>
              </a:ext>
            </a:extLst>
          </p:cNvPr>
          <p:cNvSpPr txBox="1">
            <a:spLocks noChangeArrowheads="1"/>
          </p:cNvSpPr>
          <p:nvPr/>
        </p:nvSpPr>
        <p:spPr bwMode="auto">
          <a:xfrm>
            <a:off x="801127" y="3025825"/>
            <a:ext cx="7200800" cy="383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أورشليم الجديدة (الموصوفة في 21: 9 - 22: 5 على شكل مكعب ضخم ألف وخمسمائة ميل طولاً وعرضاً وارتفاعاً) حيث كان قدس الأقداس في خيمة الاجتماع والهيكل في العهد القديم أيضًا مكعبًا مثاليًا) حجارتها متعددة الألوان ستعكس مجد الله ويمتلئ بالنور دائماً، وأعظم شيء هو أن المؤمنين يكونون في حضرة الله ويرون وجهه (22: 4).</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لقد أُعطي سفر الأخرويات (الرؤيا) مكاناً مناسباً باعتباره السفر الأخير في قانون الكتاب المقدس لأنه يربط موضوعات الكتاب المقدس معاً بمعنى حقيقي للغاية، فالفصول 21-22 هي سفر التكوين الجديد ولكن دون السقوط بعبارات أوسع ينقل الكتاب المقدس السرد الشامل لعمل الله في الخلق والفداء وإعادة الخلق، وتركز هذه القصة على تجسد الله الإنسان</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ar-JO" altLang="ja-JP"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28865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ctrTitle"/>
          </p:nvPr>
        </p:nvSpPr>
        <p:spPr>
          <a:effectLst>
            <a:outerShdw blurRad="50800" dist="25399" dir="16200000" algn="ctr" rotWithShape="0">
              <a:srgbClr val="FFFFFF">
                <a:alpha val="75000"/>
              </a:srgbClr>
            </a:outerShdw>
          </a:effectLst>
        </p:spPr>
        <p:txBody>
          <a:bodyPr/>
          <a:lstStyle/>
          <a:p>
            <a:pPr eaLnBrk="1" hangingPunct="1">
              <a:defRPr/>
            </a:pPr>
            <a:r>
              <a:rPr lang="ar-JO" b="1" i="0" dirty="0">
                <a:latin typeface="Arial" panose="020B0604020202020204" pitchFamily="34" charset="0"/>
                <a:ea typeface="ＭＳ Ｐゴシック" charset="0"/>
                <a:cs typeface="Arial" panose="020B0604020202020204" pitchFamily="34" charset="0"/>
              </a:rPr>
              <a:t>السماء الجديدة</a:t>
            </a:r>
            <a:br>
              <a:rPr lang="ar-JO" b="1" i="0" dirty="0">
                <a:latin typeface="Arial" panose="020B0604020202020204" pitchFamily="34" charset="0"/>
                <a:ea typeface="ＭＳ Ｐゴシック" charset="0"/>
                <a:cs typeface="Arial" panose="020B0604020202020204" pitchFamily="34" charset="0"/>
              </a:rPr>
            </a:br>
            <a:r>
              <a:rPr lang="ar-JO" b="1" i="0" dirty="0">
                <a:latin typeface="Arial" panose="020B0604020202020204" pitchFamily="34" charset="0"/>
                <a:ea typeface="ＭＳ Ｐゴシック" charset="0"/>
                <a:cs typeface="Arial" panose="020B0604020202020204" pitchFamily="34" charset="0"/>
              </a:rPr>
              <a:t>والأرض الجديدة</a:t>
            </a:r>
            <a:endParaRPr lang="en-US" b="1" i="0" dirty="0">
              <a:latin typeface="Arial" panose="020B0604020202020204" pitchFamily="34" charset="0"/>
              <a:ea typeface="ＭＳ Ｐゴシック" charset="0"/>
              <a:cs typeface="Arial" panose="020B0604020202020204" pitchFamily="34" charset="0"/>
            </a:endParaRPr>
          </a:p>
        </p:txBody>
      </p:sp>
      <p:sp>
        <p:nvSpPr>
          <p:cNvPr id="222210" name="Text Box 4"/>
          <p:cNvSpPr txBox="1">
            <a:spLocks noChangeArrowheads="1"/>
          </p:cNvSpPr>
          <p:nvPr/>
        </p:nvSpPr>
        <p:spPr bwMode="auto">
          <a:xfrm>
            <a:off x="82296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176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5" name="Rectangle 5"/>
          <p:cNvSpPr>
            <a:spLocks noChangeArrowheads="1"/>
          </p:cNvSpPr>
          <p:nvPr/>
        </p:nvSpPr>
        <p:spPr bwMode="auto">
          <a:xfrm>
            <a:off x="2699792" y="3886200"/>
            <a:ext cx="5904656"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1" eaLnBrk="1" fontAlgn="base" latinLnBrk="0" hangingPunct="1">
              <a:lnSpc>
                <a:spcPct val="100000"/>
              </a:lnSpc>
              <a:spcBef>
                <a:spcPct val="20000"/>
              </a:spcBef>
              <a:spcAft>
                <a:spcPct val="0"/>
              </a:spcAft>
              <a:buClr>
                <a:srgbClr val="800040"/>
              </a:buClr>
              <a:buSzTx/>
              <a:buFont typeface="Wingdings" charset="0"/>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اكتمال كل الأشياء</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rgbClr val="800040"/>
              </a:buClr>
              <a:buSzTx/>
              <a:buFont typeface="Wingdings" charset="0"/>
              <a:buNone/>
              <a:tabLst/>
              <a:defRPr/>
            </a:pPr>
            <a:r>
              <a:rPr lang="ar-JO" altLang="ja-JP" sz="2800" b="1" dirty="0">
                <a:solidFill>
                  <a:srgbClr val="000000"/>
                </a:solidFill>
                <a:latin typeface="Arial" panose="020B0604020202020204" pitchFamily="34" charset="0"/>
                <a:cs typeface="Arial" panose="020B0604020202020204" pitchFamily="34" charset="0"/>
              </a:rPr>
              <a:t>كيف حال هذه الـ "الجديدة؟"</a:t>
            </a:r>
            <a:endParaRPr kumimoji="0" lang="en-US" altLang="ja-JP"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rgbClr val="800040"/>
              </a:buClr>
              <a:buSzTx/>
              <a:buFont typeface="Wingdings" charset="0"/>
              <a:buChar char=""/>
              <a:tabLst/>
              <a:defRPr/>
            </a:pPr>
            <a:r>
              <a:rPr lang="ar-JO" sz="2800" b="1" dirty="0">
                <a:solidFill>
                  <a:srgbClr val="000000"/>
                </a:solidFill>
                <a:latin typeface="Arial" panose="020B0604020202020204" pitchFamily="34" charset="0"/>
                <a:cs typeface="Arial" panose="020B0604020202020204" pitchFamily="34" charset="0"/>
              </a:rPr>
              <a:t> الفناء</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20000"/>
              </a:spcBef>
              <a:spcAft>
                <a:spcPct val="0"/>
              </a:spcAft>
              <a:buClr>
                <a:srgbClr val="800040"/>
              </a:buClr>
              <a:buSzTx/>
              <a:buFont typeface="Wingdings" charset="0"/>
              <a:buChar char=""/>
              <a:tabLst/>
              <a:defRPr/>
            </a:pPr>
            <a:r>
              <a:rPr lang="ar-JO" sz="2800" b="1" noProof="0" dirty="0">
                <a:solidFill>
                  <a:srgbClr val="000000"/>
                </a:solidFill>
                <a:latin typeface="Arial" panose="020B0604020202020204" pitchFamily="34" charset="0"/>
                <a:cs typeface="Arial" panose="020B0604020202020204" pitchFamily="34" charset="0"/>
              </a:rPr>
              <a:t> التجديد</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1247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05154" name="Rectangle 2"/>
          <p:cNvSpPr>
            <a:spLocks noGrp="1" noChangeArrowheads="1"/>
          </p:cNvSpPr>
          <p:nvPr>
            <p:ph type="ctrTitle"/>
          </p:nvPr>
        </p:nvSpPr>
        <p:spPr>
          <a:xfrm>
            <a:off x="1403648" y="3581400"/>
            <a:ext cx="6521152" cy="1828800"/>
          </a:xfrm>
        </p:spPr>
        <p:txBody>
          <a:bodyPr/>
          <a:lstStyle/>
          <a:p>
            <a:pPr algn="l"/>
            <a:r>
              <a:rPr lang="ar-JO" sz="6000" b="1" i="0" dirty="0">
                <a:solidFill>
                  <a:schemeClr val="bg1"/>
                </a:solidFill>
                <a:effectLst>
                  <a:glow rad="190500">
                    <a:schemeClr val="tx1"/>
                  </a:glow>
                </a:effectLst>
                <a:latin typeface="Arial" panose="020B0604020202020204" pitchFamily="34" charset="0"/>
                <a:cs typeface="Arial" panose="020B0604020202020204" pitchFamily="34" charset="0"/>
              </a:rPr>
              <a:t>يستكشف</a:t>
            </a:r>
            <a:endParaRPr lang="en-US" b="1" i="0" dirty="0">
              <a:solidFill>
                <a:schemeClr val="bg1"/>
              </a:solidFill>
              <a:effectLst>
                <a:glow rad="190500">
                  <a:schemeClr val="tx1"/>
                </a:glow>
              </a:effectLst>
              <a:latin typeface="Arial" panose="020B0604020202020204" pitchFamily="34" charset="0"/>
              <a:cs typeface="Arial" panose="020B0604020202020204" pitchFamily="34" charset="0"/>
            </a:endParaRPr>
          </a:p>
        </p:txBody>
      </p:sp>
      <p:pic>
        <p:nvPicPr>
          <p:cNvPr id="305158" name="Picture 6" descr="M51aGradi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22863" y="0"/>
            <a:ext cx="4021137" cy="4038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162814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305158"/>
                                        </p:tgtEl>
                                        <p:attrNameLst>
                                          <p:attrName>style.visibility</p:attrName>
                                        </p:attrNameLst>
                                      </p:cBhvr>
                                      <p:to>
                                        <p:strVal val="visible"/>
                                      </p:to>
                                    </p:set>
                                    <p:animEffect transition="in" filter="dissolve">
                                      <p:cBhvr>
                                        <p:cTn id="7" dur="2000"/>
                                        <p:tgtEl>
                                          <p:spTgt spid="305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42" name="Picture 3" descr="rev 21 newearth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05913"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43" name="Rectangle 3"/>
          <p:cNvSpPr>
            <a:spLocks noGrp="1" noChangeArrowheads="1"/>
          </p:cNvSpPr>
          <p:nvPr>
            <p:ph type="ctrTitle"/>
          </p:nvPr>
        </p:nvSpPr>
        <p:spPr>
          <a:xfrm>
            <a:off x="5791316" y="287338"/>
            <a:ext cx="3352685" cy="6310312"/>
          </a:xfrm>
        </p:spPr>
        <p:txBody>
          <a:bodyPr/>
          <a:lstStyle/>
          <a:p>
            <a:r>
              <a:rPr lang="ar-SA" sz="3200" dirty="0">
                <a:effectLst>
                  <a:glow rad="228600">
                    <a:schemeClr val="tx1"/>
                  </a:glow>
                </a:effectLst>
                <a:ea typeface="ＭＳ Ｐゴシック" charset="0"/>
              </a:rPr>
              <a:t>رؤيا ٢١ : ١</a:t>
            </a:r>
            <a:br>
              <a:rPr lang="ar-SA" sz="3200" dirty="0">
                <a:effectLst>
                  <a:glow rad="228600">
                    <a:schemeClr val="tx1"/>
                  </a:glow>
                </a:effectLst>
                <a:ea typeface="ＭＳ Ｐゴシック" charset="0"/>
              </a:rPr>
            </a:br>
            <a:br>
              <a:rPr lang="en-US" sz="3200" dirty="0">
                <a:effectLst>
                  <a:glow rad="228600">
                    <a:schemeClr val="tx1"/>
                  </a:glow>
                </a:effectLst>
                <a:ea typeface="ＭＳ Ｐゴシック" charset="0"/>
              </a:rPr>
            </a:br>
            <a:r>
              <a:rPr lang="ar-SA" sz="4000" dirty="0">
                <a:effectLst>
                  <a:glow rad="228600">
                    <a:schemeClr val="tx1"/>
                  </a:glow>
                </a:effectLst>
                <a:ea typeface="ＭＳ Ｐゴシック" charset="0"/>
              </a:rPr>
              <a:t> </a:t>
            </a:r>
            <a:br>
              <a:rPr lang="en-US" sz="4000" dirty="0">
                <a:effectLst>
                  <a:glow rad="228600">
                    <a:schemeClr val="tx1"/>
                  </a:glow>
                </a:effectLst>
                <a:ea typeface="ＭＳ Ｐゴシック" charset="0"/>
              </a:rPr>
            </a:br>
            <a:r>
              <a:rPr lang="ar-JO" sz="4000" dirty="0">
                <a:effectLst>
                  <a:glow rad="228600">
                    <a:schemeClr val="tx1"/>
                  </a:glow>
                </a:effectLst>
                <a:ea typeface="ＭＳ Ｐゴシック" charset="0"/>
              </a:rPr>
              <a:t>ثم رأيت        سماء جديدة    وأرضاً جديدة    لأن السماء الأولى والأرض الأولى مضتا</a:t>
            </a:r>
            <a:endParaRPr lang="ar-SA" sz="3200" dirty="0">
              <a:effectLst>
                <a:glow rad="228600">
                  <a:schemeClr val="tx1"/>
                </a:glow>
              </a:effectLst>
              <a:ea typeface="ＭＳ Ｐゴシック" charset="0"/>
            </a:endParaRPr>
          </a:p>
        </p:txBody>
      </p:sp>
      <p:sp>
        <p:nvSpPr>
          <p:cNvPr id="5"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11066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rtl="1" eaLnBrk="1" hangingPunct="1">
              <a:defRPr/>
            </a:pPr>
            <a:r>
              <a:rPr lang="ar-JO"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أ</a:t>
            </a: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شعياء مقابل يوحنا في مصطلح</a:t>
            </a:r>
            <a:b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b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السماو</a:t>
            </a:r>
            <a:r>
              <a:rPr lang="ar-SA" sz="3200" kern="1200" dirty="0">
                <a:solidFill>
                  <a:srgbClr val="FFFF00"/>
                </a:solidFill>
                <a:effectLst>
                  <a:outerShdw blurRad="38100" dist="38100" dir="2700000" algn="tl" rotWithShape="0">
                    <a:srgbClr val="000000"/>
                  </a:outerShdw>
                </a:effectLst>
                <a:latin typeface="Arial" panose="020B0604020202020204" pitchFamily="34" charset="0"/>
                <a:cs typeface="Arial" panose="020B0604020202020204" pitchFamily="34" charset="0"/>
              </a:rPr>
              <a:t>ات</a:t>
            </a: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الجديدة والأرض الجديدة</a:t>
            </a:r>
            <a:endParaRPr lang="en-US" sz="3600"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537509470"/>
              </p:ext>
            </p:extLst>
          </p:nvPr>
        </p:nvGraphicFramePr>
        <p:xfrm>
          <a:off x="0" y="1364426"/>
          <a:ext cx="9144000" cy="4754880"/>
        </p:xfrm>
        <a:graphic>
          <a:graphicData uri="http://schemas.openxmlformats.org/drawingml/2006/table">
            <a:tbl>
              <a:tblPr firstRow="1" bandRow="1">
                <a:tableStyleId>{0660B408-B3CF-4A94-85FC-2B1E0A45F4A2}</a:tableStyleId>
              </a:tblPr>
              <a:tblGrid>
                <a:gridCol w="2138440">
                  <a:extLst>
                    <a:ext uri="{9D8B030D-6E8A-4147-A177-3AD203B41FA5}">
                      <a16:colId xmlns:a16="http://schemas.microsoft.com/office/drawing/2014/main" val="20000"/>
                    </a:ext>
                  </a:extLst>
                </a:gridCol>
                <a:gridCol w="3343347">
                  <a:extLst>
                    <a:ext uri="{9D8B030D-6E8A-4147-A177-3AD203B41FA5}">
                      <a16:colId xmlns:a16="http://schemas.microsoft.com/office/drawing/2014/main" val="20001"/>
                    </a:ext>
                  </a:extLst>
                </a:gridCol>
                <a:gridCol w="3662213">
                  <a:extLst>
                    <a:ext uri="{9D8B030D-6E8A-4147-A177-3AD203B41FA5}">
                      <a16:colId xmlns:a16="http://schemas.microsoft.com/office/drawing/2014/main" val="20002"/>
                    </a:ext>
                  </a:extLst>
                </a:gridCol>
              </a:tblGrid>
              <a:tr h="701026">
                <a:tc>
                  <a:txBody>
                    <a:bodyPr/>
                    <a:lstStyle/>
                    <a:p>
                      <a:pPr algn="ctr"/>
                      <a:endParaRPr lang="en-US" sz="2400" b="1" i="0" dirty="0">
                        <a:latin typeface="Arial" panose="020B0604020202020204" pitchFamily="34" charset="0"/>
                        <a:cs typeface="Arial" panose="020B0604020202020204" pitchFamily="34" charset="0"/>
                      </a:endParaRPr>
                    </a:p>
                  </a:txBody>
                  <a:tcPr>
                    <a:solidFill>
                      <a:srgbClr val="000000"/>
                    </a:solidFill>
                  </a:tcPr>
                </a:tc>
                <a:tc>
                  <a:txBody>
                    <a:bodyPr/>
                    <a:lstStyle/>
                    <a:p>
                      <a:pPr marL="0" marR="0" algn="ctr">
                        <a:spcBef>
                          <a:spcPts val="0"/>
                        </a:spcBef>
                        <a:spcAft>
                          <a:spcPts val="0"/>
                        </a:spcAft>
                      </a:pPr>
                      <a:r>
                        <a:rPr lang="ar-SA" sz="2400" b="1" i="0" dirty="0">
                          <a:solidFill>
                            <a:srgbClr val="FFFFFF"/>
                          </a:solidFill>
                          <a:effectLst/>
                          <a:latin typeface="Arial" panose="020B0604020202020204" pitchFamily="34" charset="0"/>
                          <a:ea typeface="Times"/>
                          <a:cs typeface="Arial" panose="020B0604020202020204" pitchFamily="34" charset="0"/>
                        </a:rPr>
                        <a:t>السماوات الجديدة والأرض الجديدة في </a:t>
                      </a:r>
                      <a:r>
                        <a:rPr lang="ar-SA" sz="2400" b="1" i="0" dirty="0" err="1">
                          <a:solidFill>
                            <a:srgbClr val="FFFFFF"/>
                          </a:solidFill>
                          <a:effectLst/>
                          <a:latin typeface="Arial" panose="020B0604020202020204" pitchFamily="34" charset="0"/>
                          <a:ea typeface="Times"/>
                          <a:cs typeface="Arial" panose="020B0604020202020204" pitchFamily="34" charset="0"/>
                        </a:rPr>
                        <a:t>أشعياء</a:t>
                      </a:r>
                      <a:endParaRPr lang="en-US" sz="2400" b="1" i="0" dirty="0">
                        <a:effectLst/>
                        <a:latin typeface="Arial" panose="020B0604020202020204" pitchFamily="34" charset="0"/>
                        <a:ea typeface="Times"/>
                        <a:cs typeface="Arial" panose="020B0604020202020204" pitchFamily="34" charset="0"/>
                      </a:endParaRPr>
                    </a:p>
                    <a:p>
                      <a:pPr marL="0" marR="0" algn="ctr">
                        <a:spcBef>
                          <a:spcPts val="0"/>
                        </a:spcBef>
                        <a:spcAft>
                          <a:spcPts val="0"/>
                        </a:spcAft>
                      </a:pPr>
                      <a:r>
                        <a:rPr lang="en-US" sz="2400" b="1" i="0" dirty="0">
                          <a:solidFill>
                            <a:srgbClr val="FFFFFF"/>
                          </a:solidFill>
                          <a:effectLst/>
                          <a:latin typeface="Arial" panose="020B0604020202020204" pitchFamily="34" charset="0"/>
                          <a:ea typeface="Times"/>
                          <a:cs typeface="Arial" panose="020B0604020202020204" pitchFamily="34" charset="0"/>
                        </a:rPr>
                        <a:t>(</a:t>
                      </a:r>
                      <a:r>
                        <a:rPr lang="ar-SA" sz="2400" b="1" i="0" dirty="0" err="1">
                          <a:solidFill>
                            <a:srgbClr val="FFFFFF"/>
                          </a:solidFill>
                          <a:effectLst/>
                          <a:latin typeface="Arial" panose="020B0604020202020204" pitchFamily="34" charset="0"/>
                          <a:ea typeface="Times"/>
                          <a:cs typeface="Arial" panose="020B0604020202020204" pitchFamily="34" charset="0"/>
                        </a:rPr>
                        <a:t>أشعياء</a:t>
                      </a:r>
                      <a:r>
                        <a:rPr lang="ar-SA" sz="2400" b="1" i="0" dirty="0">
                          <a:solidFill>
                            <a:srgbClr val="FFFFFF"/>
                          </a:solidFill>
                          <a:effectLst/>
                          <a:latin typeface="Arial" panose="020B0604020202020204" pitchFamily="34" charset="0"/>
                          <a:ea typeface="Times"/>
                          <a:cs typeface="Arial" panose="020B0604020202020204" pitchFamily="34" charset="0"/>
                        </a:rPr>
                        <a:t> 65: 17؛ 66: 22</a:t>
                      </a:r>
                      <a:r>
                        <a:rPr lang="en-US" sz="2400" b="1" i="0" dirty="0">
                          <a:solidFill>
                            <a:srgbClr val="FFFFFF"/>
                          </a:solidFill>
                          <a:effectLst/>
                          <a:latin typeface="Arial" panose="020B0604020202020204" pitchFamily="34" charset="0"/>
                          <a:ea typeface="Times"/>
                          <a:cs typeface="Arial" panose="020B0604020202020204" pitchFamily="34" charset="0"/>
                        </a:rPr>
                        <a:t>)</a:t>
                      </a:r>
                      <a:endParaRPr lang="en-US" sz="2400" b="1" i="0" dirty="0">
                        <a:effectLst/>
                        <a:latin typeface="Arial" panose="020B0604020202020204" pitchFamily="34" charset="0"/>
                        <a:ea typeface="Times"/>
                        <a:cs typeface="Arial" panose="020B0604020202020204" pitchFamily="34" charset="0"/>
                      </a:endParaRPr>
                    </a:p>
                  </a:txBody>
                  <a:tcPr marL="50800" marR="50800" marT="0" marB="0">
                    <a:solidFill>
                      <a:srgbClr val="000000"/>
                    </a:solidFill>
                  </a:tcPr>
                </a:tc>
                <a:tc>
                  <a:txBody>
                    <a:bodyPr/>
                    <a:lstStyle/>
                    <a:p>
                      <a:pPr marL="0" marR="63500" algn="ctr">
                        <a:spcBef>
                          <a:spcPts val="0"/>
                        </a:spcBef>
                        <a:spcAft>
                          <a:spcPts val="0"/>
                        </a:spcAft>
                      </a:pPr>
                      <a:r>
                        <a:rPr lang="ar-SA" sz="2400" b="1" i="0" dirty="0">
                          <a:solidFill>
                            <a:srgbClr val="FFFFFF"/>
                          </a:solidFill>
                          <a:effectLst/>
                          <a:latin typeface="Arial" panose="020B0604020202020204" pitchFamily="34" charset="0"/>
                          <a:ea typeface="Times"/>
                          <a:cs typeface="Arial" panose="020B0604020202020204" pitchFamily="34" charset="0"/>
                        </a:rPr>
                        <a:t>السماوات الجديدة والأرض الجديدة في يوحنا</a:t>
                      </a:r>
                      <a:endParaRPr lang="en-US" sz="2400" b="1" i="0" dirty="0">
                        <a:effectLst/>
                        <a:latin typeface="Arial" panose="020B0604020202020204" pitchFamily="34" charset="0"/>
                        <a:ea typeface="Times"/>
                        <a:cs typeface="Arial" panose="020B0604020202020204" pitchFamily="34" charset="0"/>
                      </a:endParaRPr>
                    </a:p>
                    <a:p>
                      <a:pPr marL="0" marR="63500" algn="ctr">
                        <a:spcBef>
                          <a:spcPts val="0"/>
                        </a:spcBef>
                        <a:spcAft>
                          <a:spcPts val="0"/>
                        </a:spcAft>
                      </a:pPr>
                      <a:r>
                        <a:rPr lang="en-US" sz="2400" b="1" i="0" dirty="0">
                          <a:solidFill>
                            <a:srgbClr val="FFFFFF"/>
                          </a:solidFill>
                          <a:effectLst/>
                          <a:latin typeface="Arial" panose="020B0604020202020204" pitchFamily="34" charset="0"/>
                          <a:ea typeface="Times"/>
                          <a:cs typeface="Arial" panose="020B0604020202020204" pitchFamily="34" charset="0"/>
                        </a:rPr>
                        <a:t>(</a:t>
                      </a:r>
                      <a:r>
                        <a:rPr lang="ar-SA" sz="2400" b="1" i="0" dirty="0" err="1">
                          <a:solidFill>
                            <a:srgbClr val="FFFFFF"/>
                          </a:solidFill>
                          <a:effectLst/>
                          <a:latin typeface="Arial" panose="020B0604020202020204" pitchFamily="34" charset="0"/>
                          <a:ea typeface="Times"/>
                          <a:cs typeface="Arial" panose="020B0604020202020204" pitchFamily="34" charset="0"/>
                        </a:rPr>
                        <a:t>رؤ</a:t>
                      </a:r>
                      <a:r>
                        <a:rPr lang="ar-SA" sz="2400" b="1" i="0" dirty="0">
                          <a:solidFill>
                            <a:srgbClr val="FFFFFF"/>
                          </a:solidFill>
                          <a:effectLst/>
                          <a:latin typeface="Arial" panose="020B0604020202020204" pitchFamily="34" charset="0"/>
                          <a:ea typeface="Times"/>
                          <a:cs typeface="Arial" panose="020B0604020202020204" pitchFamily="34" charset="0"/>
                        </a:rPr>
                        <a:t> 21: 1</a:t>
                      </a:r>
                      <a:r>
                        <a:rPr lang="en-US" sz="2400" b="1" i="0" dirty="0">
                          <a:solidFill>
                            <a:srgbClr val="FFFFFF"/>
                          </a:solidFill>
                          <a:effectLst/>
                          <a:latin typeface="Arial" panose="020B0604020202020204" pitchFamily="34" charset="0"/>
                          <a:ea typeface="Times"/>
                          <a:cs typeface="Arial" panose="020B0604020202020204" pitchFamily="34" charset="0"/>
                        </a:rPr>
                        <a:t>)</a:t>
                      </a:r>
                      <a:endParaRPr lang="en-US" sz="2400" b="1" i="0" dirty="0">
                        <a:effectLst/>
                        <a:latin typeface="Arial" panose="020B0604020202020204" pitchFamily="34" charset="0"/>
                        <a:ea typeface="Times"/>
                        <a:cs typeface="Arial" panose="020B0604020202020204" pitchFamily="34" charset="0"/>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lgn="ctr" rtl="1">
                        <a:spcBef>
                          <a:spcPts val="0"/>
                        </a:spcBef>
                        <a:spcAft>
                          <a:spcPts val="0"/>
                        </a:spcAft>
                      </a:pPr>
                      <a:r>
                        <a:rPr lang="ar-SA" sz="2400" b="1" i="0" dirty="0" err="1">
                          <a:effectLst/>
                          <a:latin typeface="Arial" panose="020B0604020202020204" pitchFamily="34" charset="0"/>
                          <a:ea typeface="Times"/>
                          <a:cs typeface="Arial" panose="020B0604020202020204" pitchFamily="34" charset="0"/>
                        </a:rPr>
                        <a:t>المصطلح </a:t>
                      </a:r>
                      <a:r>
                        <a:rPr lang="ar-SA" sz="2400" b="1" i="0" dirty="0">
                          <a:effectLst/>
                          <a:latin typeface="Arial" panose="020B0604020202020204" pitchFamily="34" charset="0"/>
                          <a:ea typeface="Times"/>
                          <a:cs typeface="Arial" panose="020B0604020202020204" pitchFamily="34" charset="0"/>
                        </a:rPr>
                        <a:t>(الإنجليزي</a:t>
                      </a:r>
                      <a:r>
                        <a:rPr lang="ar-SA" sz="2400" b="1" i="0" dirty="0" err="1">
                          <a:effectLst/>
                          <a:latin typeface="Arial" panose="020B0604020202020204" pitchFamily="34" charset="0"/>
                          <a:ea typeface="Times"/>
                          <a:cs typeface="Arial" panose="020B0604020202020204" pitchFamily="34" charset="0"/>
                        </a:rPr>
                        <a:t>)</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جمع: سماوات جديدة</a:t>
                      </a:r>
                      <a:r>
                        <a:rPr lang="en-US" sz="2400" b="1" i="0" dirty="0">
                          <a:effectLst/>
                          <a:latin typeface="Arial" panose="020B0604020202020204" pitchFamily="34" charset="0"/>
                          <a:ea typeface="Times"/>
                          <a:cs typeface="Arial" panose="020B0604020202020204" pitchFamily="34" charset="0"/>
                        </a:rPr>
                        <a:t> </a:t>
                      </a:r>
                    </a:p>
                  </a:txBody>
                  <a:tcPr marL="50800" marR="50800" marT="0" marB="0"/>
                </a:tc>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مفرد: سماء جديدة</a:t>
                      </a:r>
                      <a:endParaRPr lang="en-US" sz="2400" b="1" i="0" dirty="0">
                        <a:effectLst/>
                        <a:latin typeface="Arial" panose="020B0604020202020204" pitchFamily="34" charset="0"/>
                        <a:ea typeface="Times"/>
                        <a:cs typeface="Arial" panose="020B0604020202020204" pitchFamily="34" charset="0"/>
                      </a:endParaRPr>
                    </a:p>
                    <a:p>
                      <a:pPr marL="0" marR="63500" algn="ctr">
                        <a:spcBef>
                          <a:spcPts val="0"/>
                        </a:spcBef>
                        <a:spcAft>
                          <a:spcPts val="0"/>
                        </a:spcAft>
                      </a:pPr>
                      <a:r>
                        <a:rPr lang="en-US" sz="2400" b="1" i="0" dirty="0">
                          <a:effectLst/>
                          <a:latin typeface="Arial" panose="020B0604020202020204" pitchFamily="34" charset="0"/>
                          <a:ea typeface="Times"/>
                          <a:cs typeface="Arial" panose="020B0604020202020204" pitchFamily="34" charset="0"/>
                        </a:rPr>
                        <a:t> </a:t>
                      </a:r>
                    </a:p>
                  </a:txBody>
                  <a:tcPr marL="50800" marR="50800" marT="0" marB="0"/>
                </a:tc>
                <a:extLst>
                  <a:ext uri="{0D108BD9-81ED-4DB2-BD59-A6C34878D82A}">
                    <a16:rowId xmlns:a16="http://schemas.microsoft.com/office/drawing/2014/main" val="10001"/>
                  </a:ext>
                </a:extLst>
              </a:tr>
              <a:tr h="701026">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الفترة الزمنية</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ألف سنة</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الحالة الأبدية</a:t>
                      </a:r>
                      <a:endParaRPr lang="en-US" sz="2400" b="1" i="0" dirty="0">
                        <a:effectLst/>
                        <a:latin typeface="Arial" panose="020B0604020202020204" pitchFamily="34" charset="0"/>
                        <a:ea typeface="Times"/>
                        <a:cs typeface="Arial" panose="020B0604020202020204" pitchFamily="34" charset="0"/>
                      </a:endParaRPr>
                    </a:p>
                    <a:p>
                      <a:pPr marL="0" marR="63500" algn="ctr">
                        <a:spcBef>
                          <a:spcPts val="0"/>
                        </a:spcBef>
                        <a:spcAft>
                          <a:spcPts val="0"/>
                        </a:spcAft>
                      </a:pPr>
                      <a:r>
                        <a:rPr lang="en-US" sz="2400" b="1" i="0" dirty="0">
                          <a:effectLst/>
                          <a:latin typeface="Arial" panose="020B0604020202020204" pitchFamily="34" charset="0"/>
                          <a:ea typeface="Times"/>
                          <a:cs typeface="Arial" panose="020B0604020202020204" pitchFamily="34" charset="0"/>
                        </a:rPr>
                        <a:t> </a:t>
                      </a:r>
                    </a:p>
                  </a:txBody>
                  <a:tcPr marL="50800" marR="50800" marT="0" marB="0"/>
                </a:tc>
                <a:extLst>
                  <a:ext uri="{0D108BD9-81ED-4DB2-BD59-A6C34878D82A}">
                    <a16:rowId xmlns:a16="http://schemas.microsoft.com/office/drawing/2014/main" val="10002"/>
                  </a:ext>
                </a:extLst>
              </a:tr>
              <a:tr h="701026">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طول أعمار السكان</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تمديد الحياة ولكن</a:t>
                      </a:r>
                      <a:r>
                        <a:rPr lang="ar-SA" sz="2400" b="1" i="0" baseline="0" dirty="0">
                          <a:effectLst/>
                          <a:latin typeface="Arial" panose="020B0604020202020204" pitchFamily="34" charset="0"/>
                          <a:ea typeface="Times"/>
                          <a:cs typeface="Arial" panose="020B0604020202020204" pitchFamily="34" charset="0"/>
                        </a:rPr>
                        <a:t> ليس إلى </a:t>
                      </a:r>
                      <a:r>
                        <a:rPr lang="ar-JO" sz="2400" b="1" i="0" baseline="0" dirty="0">
                          <a:effectLst/>
                          <a:latin typeface="Arial" panose="020B0604020202020204" pitchFamily="34" charset="0"/>
                          <a:ea typeface="Times"/>
                          <a:cs typeface="Arial" panose="020B0604020202020204" pitchFamily="34" charset="0"/>
                        </a:rPr>
                        <a:t>     </a:t>
                      </a:r>
                      <a:r>
                        <a:rPr lang="ar-SA" sz="2400" b="1" i="0" baseline="0" dirty="0">
                          <a:effectLst/>
                          <a:latin typeface="Arial" panose="020B0604020202020204" pitchFamily="34" charset="0"/>
                          <a:ea typeface="Times"/>
                          <a:cs typeface="Arial" panose="020B0604020202020204" pitchFamily="34" charset="0"/>
                        </a:rPr>
                        <a:t>ما</a:t>
                      </a:r>
                      <a:r>
                        <a:rPr lang="ar-SA" sz="2400" b="1" i="0" dirty="0">
                          <a:effectLst/>
                          <a:latin typeface="Arial" panose="020B0604020202020204" pitchFamily="34" charset="0"/>
                          <a:ea typeface="Times"/>
                          <a:cs typeface="Arial" panose="020B0604020202020204" pitchFamily="34" charset="0"/>
                        </a:rPr>
                        <a:t> لا نهاية لها (65: 20)</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حياة أبدية</a:t>
                      </a:r>
                      <a:endParaRPr lang="en-US" sz="2400" b="1" i="0" dirty="0">
                        <a:effectLst/>
                        <a:latin typeface="Arial" panose="020B0604020202020204" pitchFamily="34" charset="0"/>
                        <a:ea typeface="Times"/>
                        <a:cs typeface="Arial" panose="020B0604020202020204" pitchFamily="34" charset="0"/>
                      </a:endParaRPr>
                    </a:p>
                    <a:p>
                      <a:pPr marL="0" marR="63500" algn="ctr">
                        <a:spcBef>
                          <a:spcPts val="0"/>
                        </a:spcBef>
                        <a:spcAft>
                          <a:spcPts val="0"/>
                        </a:spcAft>
                      </a:pPr>
                      <a:r>
                        <a:rPr lang="en-US" sz="2400" b="1" i="0" dirty="0">
                          <a:effectLst/>
                          <a:latin typeface="Arial" panose="020B0604020202020204" pitchFamily="34" charset="0"/>
                          <a:ea typeface="Times"/>
                          <a:cs typeface="Arial" panose="020B0604020202020204" pitchFamily="34" charset="0"/>
                        </a:rPr>
                        <a:t> </a:t>
                      </a:r>
                    </a:p>
                  </a:txBody>
                  <a:tcPr marL="50800" marR="50800" marT="0" marB="0"/>
                </a:tc>
                <a:extLst>
                  <a:ext uri="{0D108BD9-81ED-4DB2-BD59-A6C34878D82A}">
                    <a16:rowId xmlns:a16="http://schemas.microsoft.com/office/drawing/2014/main" val="10003"/>
                  </a:ext>
                </a:extLst>
              </a:tr>
              <a:tr h="701026">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الموت</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ممكن على الرغم من أن الموت في سن 100 سنة هو الشباب (65: 20؛ راجع 66: 24)!</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لا موت (</a:t>
                      </a:r>
                      <a:r>
                        <a:rPr lang="ar-SA" sz="2400" b="1" i="0" dirty="0" err="1">
                          <a:effectLst/>
                          <a:latin typeface="Arial" panose="020B0604020202020204" pitchFamily="34" charset="0"/>
                          <a:ea typeface="Times"/>
                          <a:cs typeface="Arial" panose="020B0604020202020204" pitchFamily="34" charset="0"/>
                        </a:rPr>
                        <a:t>أشعياء</a:t>
                      </a:r>
                      <a:r>
                        <a:rPr lang="ar-SA" sz="2400" b="1" i="0" dirty="0">
                          <a:effectLst/>
                          <a:latin typeface="Arial" panose="020B0604020202020204" pitchFamily="34" charset="0"/>
                          <a:ea typeface="Times"/>
                          <a:cs typeface="Arial" panose="020B0604020202020204" pitchFamily="34" charset="0"/>
                        </a:rPr>
                        <a:t> 21: 4) كما تم إبطال الموت في الحكم على العرش الأبيض العظيم (</a:t>
                      </a:r>
                      <a:r>
                        <a:rPr lang="ar-SA" sz="2400" b="1" i="0" dirty="0" err="1">
                          <a:effectLst/>
                          <a:latin typeface="Arial" panose="020B0604020202020204" pitchFamily="34" charset="0"/>
                          <a:ea typeface="Times"/>
                          <a:cs typeface="Arial" panose="020B0604020202020204" pitchFamily="34" charset="0"/>
                        </a:rPr>
                        <a:t>أشعياء</a:t>
                      </a:r>
                      <a:r>
                        <a:rPr lang="ar-SA" sz="2400" b="1" i="0" dirty="0">
                          <a:effectLst/>
                          <a:latin typeface="Arial" panose="020B0604020202020204" pitchFamily="34" charset="0"/>
                          <a:ea typeface="Times"/>
                          <a:cs typeface="Arial" panose="020B0604020202020204" pitchFamily="34" charset="0"/>
                        </a:rPr>
                        <a:t> 20: 14)</a:t>
                      </a:r>
                      <a:r>
                        <a:rPr lang="en-US" sz="2400" b="1" i="0" dirty="0">
                          <a:effectLst/>
                          <a:latin typeface="Arial" panose="020B0604020202020204" pitchFamily="34" charset="0"/>
                          <a:ea typeface="Times"/>
                          <a:cs typeface="Arial" panose="020B0604020202020204" pitchFamily="34" charset="0"/>
                        </a:rPr>
                        <a:t> </a:t>
                      </a:r>
                    </a:p>
                    <a:p>
                      <a:pPr marL="0" marR="63500" algn="ctr">
                        <a:spcBef>
                          <a:spcPts val="0"/>
                        </a:spcBef>
                        <a:spcAft>
                          <a:spcPts val="0"/>
                        </a:spcAft>
                      </a:pPr>
                      <a:endParaRPr lang="en-US" sz="2400" b="1" i="0" dirty="0">
                        <a:effectLst/>
                        <a:latin typeface="Arial" panose="020B0604020202020204" pitchFamily="34" charset="0"/>
                        <a:ea typeface="Times"/>
                        <a:cs typeface="Arial" panose="020B0604020202020204" pitchFamily="34" charset="0"/>
                      </a:endParaRPr>
                    </a:p>
                  </a:txBody>
                  <a:tcPr marL="50800" marR="50800" marT="0" marB="0"/>
                </a:tc>
                <a:extLst>
                  <a:ext uri="{0D108BD9-81ED-4DB2-BD59-A6C34878D82A}">
                    <a16:rowId xmlns:a16="http://schemas.microsoft.com/office/drawing/2014/main" val="10004"/>
                  </a:ext>
                </a:extLst>
              </a:tr>
            </a:tbl>
          </a:graphicData>
        </a:graphic>
      </p:graphicFrame>
      <p:sp>
        <p:nvSpPr>
          <p:cNvPr id="5" name="Text Box 1041">
            <a:extLst>
              <a:ext uri="{FF2B5EF4-FFF2-40B4-BE49-F238E27FC236}">
                <a16:creationId xmlns:a16="http://schemas.microsoft.com/office/drawing/2014/main" id="{9732805E-C7FF-EE47-8700-E9E17D0919C7}"/>
              </a:ext>
            </a:extLst>
          </p:cNvPr>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1041">
            <a:extLst>
              <a:ext uri="{FF2B5EF4-FFF2-40B4-BE49-F238E27FC236}">
                <a16:creationId xmlns:a16="http://schemas.microsoft.com/office/drawing/2014/main" id="{7D239361-0A45-1F43-9BEC-F7F3AB25EF3E}"/>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NTS 449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42839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eaLnBrk="1" hangingPunct="1">
              <a:defRPr/>
            </a:pPr>
            <a:r>
              <a:rPr lang="ar-SA" sz="3200" kern="1200" dirty="0" err="1">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إشعياء</a:t>
            </a: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مقابل يوحنّا في مصطلح السماو</a:t>
            </a:r>
            <a:r>
              <a:rPr lang="ar-SA" sz="3200" kern="1200" dirty="0">
                <a:solidFill>
                  <a:srgbClr val="FFFF00"/>
                </a:solidFill>
                <a:effectLst>
                  <a:outerShdw blurRad="38100" dist="38100" dir="2700000" algn="tl" rotWithShape="0">
                    <a:srgbClr val="000000"/>
                  </a:outerShdw>
                </a:effectLst>
                <a:latin typeface="Arial" panose="020B0604020202020204" pitchFamily="34" charset="0"/>
                <a:cs typeface="Arial" panose="020B0604020202020204" pitchFamily="34" charset="0"/>
              </a:rPr>
              <a:t>ات</a:t>
            </a: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الجديدة والأرض الجديدة</a:t>
            </a:r>
            <a:endParaRPr lang="en-US" sz="3600"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424372590"/>
              </p:ext>
            </p:extLst>
          </p:nvPr>
        </p:nvGraphicFramePr>
        <p:xfrm>
          <a:off x="0" y="1364426"/>
          <a:ext cx="9144000" cy="4480560"/>
        </p:xfrm>
        <a:graphic>
          <a:graphicData uri="http://schemas.openxmlformats.org/drawingml/2006/table">
            <a:tbl>
              <a:tblPr firstRow="1" bandRow="1">
                <a:tableStyleId>{0660B408-B3CF-4A94-85FC-2B1E0A45F4A2}</a:tableStyleId>
              </a:tblPr>
              <a:tblGrid>
                <a:gridCol w="3635896">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1979712">
                  <a:extLst>
                    <a:ext uri="{9D8B030D-6E8A-4147-A177-3AD203B41FA5}">
                      <a16:colId xmlns:a16="http://schemas.microsoft.com/office/drawing/2014/main" val="20002"/>
                    </a:ext>
                  </a:extLst>
                </a:gridCol>
              </a:tblGrid>
              <a:tr h="701026">
                <a:tc>
                  <a:txBody>
                    <a:bodyPr/>
                    <a:lstStyle/>
                    <a:p>
                      <a:pPr algn="ctr" rtl="1"/>
                      <a:r>
                        <a:rPr lang="ar-SA" sz="2400" b="1" i="0" dirty="0">
                          <a:latin typeface="Arial" panose="020B0604020202020204" pitchFamily="34" charset="0"/>
                          <a:cs typeface="Arial" panose="020B0604020202020204" pitchFamily="34" charset="0"/>
                        </a:rPr>
                        <a:t>السماء الجديدة والأرض الجديدة بحسب يوحنا</a:t>
                      </a:r>
                    </a:p>
                    <a:p>
                      <a:pPr algn="ctr" rtl="1"/>
                      <a:r>
                        <a:rPr lang="ar-SA" sz="2400" b="1" i="0" dirty="0">
                          <a:latin typeface="Arial" panose="020B0604020202020204" pitchFamily="34" charset="0"/>
                          <a:cs typeface="Arial" panose="020B0604020202020204" pitchFamily="34" charset="0"/>
                        </a:rPr>
                        <a:t>(</a:t>
                      </a:r>
                      <a:r>
                        <a:rPr lang="ar-SA" sz="2400" b="1" i="0" dirty="0" err="1">
                          <a:latin typeface="Arial" panose="020B0604020202020204" pitchFamily="34" charset="0"/>
                          <a:cs typeface="Arial" panose="020B0604020202020204" pitchFamily="34" charset="0"/>
                        </a:rPr>
                        <a:t>رؤ</a:t>
                      </a:r>
                      <a:r>
                        <a:rPr lang="ar-SA" sz="2400" b="1" i="0" dirty="0">
                          <a:latin typeface="Arial" panose="020B0604020202020204" pitchFamily="34" charset="0"/>
                          <a:cs typeface="Arial" panose="020B0604020202020204" pitchFamily="34" charset="0"/>
                        </a:rPr>
                        <a:t> 21: 1</a:t>
                      </a:r>
                      <a:r>
                        <a:rPr lang="ar-SA" sz="2400" b="1" i="0" dirty="0" err="1">
                          <a:latin typeface="Arial" panose="020B0604020202020204" pitchFamily="34" charset="0"/>
                          <a:cs typeface="Arial" panose="020B0604020202020204" pitchFamily="34" charset="0"/>
                        </a:rPr>
                        <a:t>)</a:t>
                      </a:r>
                      <a:endParaRPr lang="en-US" sz="2400" b="1" i="0" dirty="0">
                        <a:latin typeface="Arial" panose="020B0604020202020204" pitchFamily="34" charset="0"/>
                        <a:cs typeface="Arial" panose="020B0604020202020204" pitchFamily="34" charset="0"/>
                      </a:endParaRPr>
                    </a:p>
                  </a:txBody>
                  <a:tcPr>
                    <a:solidFill>
                      <a:srgbClr val="000000"/>
                    </a:solidFill>
                  </a:tcPr>
                </a:tc>
                <a:tc>
                  <a:txBody>
                    <a:bodyPr/>
                    <a:lstStyle/>
                    <a:p>
                      <a:pPr marL="0" marR="0" algn="ctr">
                        <a:spcBef>
                          <a:spcPts val="0"/>
                        </a:spcBef>
                        <a:spcAft>
                          <a:spcPts val="0"/>
                        </a:spcAft>
                      </a:pPr>
                      <a:r>
                        <a:rPr lang="ar-SA" sz="2400" b="1" i="0" dirty="0">
                          <a:solidFill>
                            <a:srgbClr val="FFFFFF"/>
                          </a:solidFill>
                          <a:effectLst/>
                          <a:latin typeface="Arial" panose="020B0604020202020204" pitchFamily="34" charset="0"/>
                          <a:ea typeface="Times"/>
                          <a:cs typeface="Arial" panose="020B0604020202020204" pitchFamily="34" charset="0"/>
                        </a:rPr>
                        <a:t>السماوات الجديدة والأرض الجديدة بحسب </a:t>
                      </a:r>
                      <a:r>
                        <a:rPr lang="ar-JO" sz="2400" b="1" i="0" dirty="0">
                          <a:solidFill>
                            <a:srgbClr val="FFFFFF"/>
                          </a:solidFill>
                          <a:effectLst/>
                          <a:latin typeface="Arial" panose="020B0604020202020204" pitchFamily="34" charset="0"/>
                          <a:ea typeface="Times"/>
                          <a:cs typeface="Arial" panose="020B0604020202020204" pitchFamily="34" charset="0"/>
                        </a:rPr>
                        <a:t>أ</a:t>
                      </a:r>
                      <a:r>
                        <a:rPr lang="ar-SA" sz="2400" b="1" i="0" dirty="0">
                          <a:solidFill>
                            <a:srgbClr val="FFFFFF"/>
                          </a:solidFill>
                          <a:effectLst/>
                          <a:latin typeface="Arial" panose="020B0604020202020204" pitchFamily="34" charset="0"/>
                          <a:ea typeface="Times"/>
                          <a:cs typeface="Arial" panose="020B0604020202020204" pitchFamily="34" charset="0"/>
                        </a:rPr>
                        <a:t>شعياء</a:t>
                      </a:r>
                      <a:r>
                        <a:rPr lang="en-US" sz="2400" b="1" i="0" dirty="0">
                          <a:solidFill>
                            <a:srgbClr val="FFFFFF"/>
                          </a:solidFill>
                          <a:effectLst/>
                          <a:latin typeface="Arial" panose="020B0604020202020204" pitchFamily="34" charset="0"/>
                          <a:ea typeface="Times"/>
                          <a:cs typeface="Arial" panose="020B0604020202020204" pitchFamily="34" charset="0"/>
                        </a:rPr>
                        <a:t> </a:t>
                      </a:r>
                      <a:endParaRPr lang="en-US" sz="2400" b="1" i="0" dirty="0">
                        <a:effectLst/>
                        <a:latin typeface="Arial" panose="020B0604020202020204" pitchFamily="34" charset="0"/>
                        <a:ea typeface="Times"/>
                        <a:cs typeface="Arial" panose="020B0604020202020204" pitchFamily="34" charset="0"/>
                      </a:endParaRPr>
                    </a:p>
                    <a:p>
                      <a:pPr marL="0" marR="0" algn="ctr" rtl="1">
                        <a:spcBef>
                          <a:spcPts val="0"/>
                        </a:spcBef>
                        <a:spcAft>
                          <a:spcPts val="0"/>
                        </a:spcAft>
                      </a:pPr>
                      <a:r>
                        <a:rPr lang="ar-SA" sz="2400" b="1" i="0" dirty="0">
                          <a:solidFill>
                            <a:srgbClr val="FFFFFF"/>
                          </a:solidFill>
                          <a:effectLst/>
                          <a:latin typeface="Arial" panose="020B0604020202020204" pitchFamily="34" charset="0"/>
                          <a:ea typeface="Times"/>
                          <a:cs typeface="Arial" panose="020B0604020202020204" pitchFamily="34" charset="0"/>
                        </a:rPr>
                        <a:t>(</a:t>
                      </a:r>
                      <a:r>
                        <a:rPr lang="ar-SA" sz="2400" b="1" i="0" dirty="0" err="1">
                          <a:solidFill>
                            <a:srgbClr val="FFFFFF"/>
                          </a:solidFill>
                          <a:effectLst/>
                          <a:latin typeface="Arial" panose="020B0604020202020204" pitchFamily="34" charset="0"/>
                          <a:ea typeface="Times"/>
                          <a:cs typeface="Arial" panose="020B0604020202020204" pitchFamily="34" charset="0"/>
                        </a:rPr>
                        <a:t>أشعياء</a:t>
                      </a:r>
                      <a:r>
                        <a:rPr lang="ar-SA" sz="2400" b="1" i="0" dirty="0">
                          <a:solidFill>
                            <a:srgbClr val="FFFFFF"/>
                          </a:solidFill>
                          <a:effectLst/>
                          <a:latin typeface="Arial" panose="020B0604020202020204" pitchFamily="34" charset="0"/>
                          <a:ea typeface="Times"/>
                          <a:cs typeface="Arial" panose="020B0604020202020204" pitchFamily="34" charset="0"/>
                        </a:rPr>
                        <a:t> 65: 17؛ 66: 22</a:t>
                      </a:r>
                      <a:r>
                        <a:rPr lang="ar-SA" sz="2400" b="1" i="0" dirty="0" err="1">
                          <a:solidFill>
                            <a:srgbClr val="FFFFFF"/>
                          </a:solidFill>
                          <a:effectLst/>
                          <a:latin typeface="Arial" panose="020B0604020202020204" pitchFamily="34" charset="0"/>
                          <a:ea typeface="Times"/>
                          <a:cs typeface="Arial" panose="020B0604020202020204" pitchFamily="34" charset="0"/>
                        </a:rPr>
                        <a:t>)</a:t>
                      </a:r>
                      <a:endParaRPr lang="en-US" sz="2400" b="1" i="0" dirty="0">
                        <a:effectLst/>
                        <a:latin typeface="Arial" panose="020B0604020202020204" pitchFamily="34" charset="0"/>
                        <a:ea typeface="Times"/>
                        <a:cs typeface="Arial" panose="020B0604020202020204" pitchFamily="34" charset="0"/>
                      </a:endParaRPr>
                    </a:p>
                  </a:txBody>
                  <a:tcPr marL="50800" marR="50800" marT="0" marB="0">
                    <a:solidFill>
                      <a:srgbClr val="000000"/>
                    </a:solidFill>
                  </a:tcPr>
                </a:tc>
                <a:tc>
                  <a:txBody>
                    <a:bodyPr/>
                    <a:lstStyle/>
                    <a:p>
                      <a:pPr marL="0" marR="63500" algn="ctr">
                        <a:spcBef>
                          <a:spcPts val="0"/>
                        </a:spcBef>
                        <a:spcAft>
                          <a:spcPts val="0"/>
                        </a:spcAft>
                      </a:pPr>
                      <a:endParaRPr lang="en-US" sz="2400" b="1" i="0" dirty="0">
                        <a:effectLst/>
                        <a:latin typeface="Arial" panose="020B0604020202020204" pitchFamily="34" charset="0"/>
                        <a:ea typeface="Times"/>
                        <a:cs typeface="Arial" panose="020B0604020202020204" pitchFamily="34" charset="0"/>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lgn="ctr" rtl="1">
                        <a:spcBef>
                          <a:spcPts val="0"/>
                        </a:spcBef>
                        <a:spcAft>
                          <a:spcPts val="0"/>
                        </a:spcAft>
                      </a:pPr>
                      <a:r>
                        <a:rPr lang="ar-SA" sz="2400" b="1" i="0" dirty="0" err="1">
                          <a:effectLst/>
                          <a:latin typeface="Arial" panose="020B0604020202020204" pitchFamily="34" charset="0"/>
                          <a:ea typeface="Times"/>
                          <a:cs typeface="Arial" panose="020B0604020202020204" pitchFamily="34" charset="0"/>
                        </a:rPr>
                        <a:t>مستحيل </a:t>
                      </a:r>
                      <a:r>
                        <a:rPr lang="ar-SA" sz="2400" b="1" i="0" dirty="0">
                          <a:effectLst/>
                          <a:latin typeface="Arial" panose="020B0604020202020204" pitchFamily="34" charset="0"/>
                          <a:ea typeface="Times"/>
                          <a:cs typeface="Arial" panose="020B0604020202020204" pitchFamily="34" charset="0"/>
                        </a:rPr>
                        <a:t>(متى 22: 30</a:t>
                      </a:r>
                      <a:r>
                        <a:rPr lang="ar-SA" sz="2400" b="1" i="0" dirty="0" err="1">
                          <a:effectLst/>
                          <a:latin typeface="Arial" panose="020B0604020202020204" pitchFamily="34" charset="0"/>
                          <a:ea typeface="Times"/>
                          <a:cs typeface="Arial" panose="020B0604020202020204" pitchFamily="34" charset="0"/>
                        </a:rPr>
                        <a:t>)</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0" algn="ctr" rtl="1">
                        <a:spcBef>
                          <a:spcPts val="0"/>
                        </a:spcBef>
                        <a:spcAft>
                          <a:spcPts val="0"/>
                        </a:spcAft>
                      </a:pPr>
                      <a:r>
                        <a:rPr lang="ar-SA" sz="2400" b="1" i="0" dirty="0" err="1">
                          <a:effectLst/>
                          <a:latin typeface="Arial" panose="020B0604020202020204" pitchFamily="34" charset="0"/>
                          <a:ea typeface="Times"/>
                          <a:cs typeface="Arial" panose="020B0604020202020204" pitchFamily="34" charset="0"/>
                        </a:rPr>
                        <a:t>ممكن </a:t>
                      </a:r>
                      <a:r>
                        <a:rPr lang="ar-SA" sz="2400" b="1" i="0" dirty="0">
                          <a:effectLst/>
                          <a:latin typeface="Arial" panose="020B0604020202020204" pitchFamily="34" charset="0"/>
                          <a:ea typeface="Times"/>
                          <a:cs typeface="Arial" panose="020B0604020202020204" pitchFamily="34" charset="0"/>
                        </a:rPr>
                        <a:t>(65: 23</a:t>
                      </a:r>
                      <a:r>
                        <a:rPr lang="ar-SA" sz="2400" b="1" i="0" dirty="0" err="1">
                          <a:effectLst/>
                          <a:latin typeface="Arial" panose="020B0604020202020204" pitchFamily="34" charset="0"/>
                          <a:ea typeface="Times"/>
                          <a:cs typeface="Arial" panose="020B0604020202020204" pitchFamily="34" charset="0"/>
                        </a:rPr>
                        <a:t>)</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الزواج والأطفال</a:t>
                      </a:r>
                      <a:endParaRPr lang="en-US" sz="2400" b="1" i="0" dirty="0">
                        <a:effectLst/>
                        <a:latin typeface="Arial" panose="020B0604020202020204" pitchFamily="34" charset="0"/>
                        <a:ea typeface="Times"/>
                        <a:cs typeface="Arial" panose="020B0604020202020204" pitchFamily="34" charset="0"/>
                      </a:endParaRPr>
                    </a:p>
                    <a:p>
                      <a:pPr marL="0" marR="63500" algn="ctr">
                        <a:spcBef>
                          <a:spcPts val="0"/>
                        </a:spcBef>
                        <a:spcAft>
                          <a:spcPts val="0"/>
                        </a:spcAft>
                      </a:pPr>
                      <a:r>
                        <a:rPr lang="en-US" sz="2400" b="1" i="0" dirty="0">
                          <a:effectLst/>
                          <a:latin typeface="Arial" panose="020B0604020202020204" pitchFamily="34" charset="0"/>
                          <a:ea typeface="Times"/>
                          <a:cs typeface="Arial" panose="020B0604020202020204" pitchFamily="34" charset="0"/>
                        </a:rPr>
                        <a:t> </a:t>
                      </a:r>
                    </a:p>
                  </a:txBody>
                  <a:tcPr marL="50800" marR="50800" marT="0" marB="0"/>
                </a:tc>
                <a:extLst>
                  <a:ext uri="{0D108BD9-81ED-4DB2-BD59-A6C34878D82A}">
                    <a16:rowId xmlns:a16="http://schemas.microsoft.com/office/drawing/2014/main" val="10001"/>
                  </a:ext>
                </a:extLst>
              </a:tr>
              <a:tr h="701026">
                <a:tc>
                  <a:txBody>
                    <a:bodyPr/>
                    <a:lstStyle/>
                    <a:p>
                      <a:pPr marL="0" marR="63500" algn="ctr" rtl="1">
                        <a:spcBef>
                          <a:spcPts val="0"/>
                        </a:spcBef>
                        <a:spcAft>
                          <a:spcPts val="0"/>
                        </a:spcAft>
                      </a:pPr>
                      <a:r>
                        <a:rPr lang="ar-SA" sz="2400" b="1" i="0" u="none" dirty="0">
                          <a:effectLst/>
                          <a:latin typeface="Arial" panose="020B0604020202020204" pitchFamily="34" charset="0"/>
                          <a:ea typeface="Times"/>
                          <a:cs typeface="Arial" panose="020B0604020202020204" pitchFamily="34" charset="0"/>
                        </a:rPr>
                        <a:t>أعلن المسيح أنه سيعد مكان</a:t>
                      </a:r>
                      <a:r>
                        <a:rPr lang="ar-JO" sz="2400" b="1" i="0" u="none" dirty="0">
                          <a:effectLst/>
                          <a:latin typeface="Arial" panose="020B0604020202020204" pitchFamily="34" charset="0"/>
                          <a:ea typeface="Times"/>
                          <a:cs typeface="Arial" panose="020B0604020202020204" pitchFamily="34" charset="0"/>
                        </a:rPr>
                        <a:t>اً</a:t>
                      </a:r>
                      <a:r>
                        <a:rPr lang="ar-SA" sz="2400" b="1" i="0" u="none" dirty="0">
                          <a:effectLst/>
                          <a:latin typeface="Arial" panose="020B0604020202020204" pitchFamily="34" charset="0"/>
                          <a:ea typeface="Times"/>
                          <a:cs typeface="Arial" panose="020B0604020202020204" pitchFamily="34" charset="0"/>
                        </a:rPr>
                        <a:t> لنا (يوحنا 14: 1).</a:t>
                      </a:r>
                      <a:endParaRPr lang="en-US" sz="2400" b="1" i="0" u="none"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بناء المنازل وزراعة مزارع </a:t>
                      </a:r>
                      <a:r>
                        <a:rPr lang="ar-SA" sz="2400" b="1" i="0" dirty="0" err="1">
                          <a:effectLst/>
                          <a:latin typeface="Arial" panose="020B0604020202020204" pitchFamily="34" charset="0"/>
                          <a:ea typeface="Times"/>
                          <a:cs typeface="Arial" panose="020B0604020202020204" pitchFamily="34" charset="0"/>
                        </a:rPr>
                        <a:t>الكروم </a:t>
                      </a:r>
                      <a:r>
                        <a:rPr lang="ar-SA" sz="2400" b="1" i="0" dirty="0">
                          <a:effectLst/>
                          <a:latin typeface="Arial" panose="020B0604020202020204" pitchFamily="34" charset="0"/>
                          <a:ea typeface="Times"/>
                          <a:cs typeface="Arial" panose="020B0604020202020204" pitchFamily="34" charset="0"/>
                        </a:rPr>
                        <a:t>(65: 21</a:t>
                      </a:r>
                      <a:r>
                        <a:rPr lang="ar-SA" sz="2400" b="1" i="0" dirty="0" err="1">
                          <a:effectLst/>
                          <a:latin typeface="Arial" panose="020B0604020202020204" pitchFamily="34" charset="0"/>
                          <a:ea typeface="Times"/>
                          <a:cs typeface="Arial" panose="020B0604020202020204" pitchFamily="34" charset="0"/>
                        </a:rPr>
                        <a:t>)</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النشاط</a:t>
                      </a:r>
                      <a:endParaRPr lang="en-US" sz="2400" b="1" i="0" dirty="0">
                        <a:effectLst/>
                        <a:latin typeface="Arial" panose="020B0604020202020204" pitchFamily="34" charset="0"/>
                        <a:ea typeface="Times"/>
                        <a:cs typeface="Arial" panose="020B0604020202020204" pitchFamily="34" charset="0"/>
                      </a:endParaRPr>
                    </a:p>
                    <a:p>
                      <a:pPr marL="0" marR="63500" algn="ctr">
                        <a:spcBef>
                          <a:spcPts val="0"/>
                        </a:spcBef>
                        <a:spcAft>
                          <a:spcPts val="0"/>
                        </a:spcAft>
                      </a:pPr>
                      <a:r>
                        <a:rPr lang="en-US" sz="2400" b="1" i="0" dirty="0">
                          <a:effectLst/>
                          <a:latin typeface="Arial" panose="020B0604020202020204" pitchFamily="34" charset="0"/>
                          <a:ea typeface="Times"/>
                          <a:cs typeface="Arial" panose="020B0604020202020204" pitchFamily="34" charset="0"/>
                        </a:rPr>
                        <a:t> </a:t>
                      </a:r>
                    </a:p>
                  </a:txBody>
                  <a:tcPr marL="50800" marR="50800" marT="0" marB="0"/>
                </a:tc>
                <a:extLst>
                  <a:ext uri="{0D108BD9-81ED-4DB2-BD59-A6C34878D82A}">
                    <a16:rowId xmlns:a16="http://schemas.microsoft.com/office/drawing/2014/main" val="10002"/>
                  </a:ext>
                </a:extLst>
              </a:tr>
              <a:tr h="701026">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لا توجد ملاحظات عن الحيوانات من يوحنا أو أي نص آخر يتحدث</a:t>
                      </a:r>
                      <a:r>
                        <a:rPr lang="ar-SA" sz="2400" b="1" i="0" baseline="0" dirty="0">
                          <a:effectLst/>
                          <a:latin typeface="Arial" panose="020B0604020202020204" pitchFamily="34" charset="0"/>
                          <a:ea typeface="Times"/>
                          <a:cs typeface="Arial" panose="020B0604020202020204" pitchFamily="34" charset="0"/>
                        </a:rPr>
                        <a:t> عن السماء. </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التعايش السلمي للحيوانات المفترسة</a:t>
                      </a:r>
                      <a:r>
                        <a:rPr lang="ar-SA" sz="2400" b="1" i="0" baseline="0" dirty="0">
                          <a:effectLst/>
                          <a:latin typeface="Arial" panose="020B0604020202020204" pitchFamily="34" charset="0"/>
                          <a:ea typeface="Times"/>
                          <a:cs typeface="Arial" panose="020B0604020202020204" pitchFamily="34" charset="0"/>
                        </a:rPr>
                        <a:t> (65: 25</a:t>
                      </a:r>
                      <a:r>
                        <a:rPr lang="ar-JO" sz="2400" b="1" i="0" baseline="0" dirty="0">
                          <a:effectLst/>
                          <a:latin typeface="Arial" panose="020B0604020202020204" pitchFamily="34" charset="0"/>
                          <a:ea typeface="Times"/>
                          <a:cs typeface="Arial" panose="020B0604020202020204" pitchFamily="34" charset="0"/>
                        </a:rPr>
                        <a:t>ب)</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نشاط الحيوانات</a:t>
                      </a:r>
                      <a:endParaRPr lang="en-US" sz="2400" b="1" i="0" dirty="0">
                        <a:effectLst/>
                        <a:latin typeface="Arial" panose="020B0604020202020204" pitchFamily="34" charset="0"/>
                        <a:ea typeface="Times"/>
                        <a:cs typeface="Arial" panose="020B0604020202020204" pitchFamily="34" charset="0"/>
                      </a:endParaRPr>
                    </a:p>
                    <a:p>
                      <a:pPr marL="0" marR="63500" algn="ctr">
                        <a:spcBef>
                          <a:spcPts val="0"/>
                        </a:spcBef>
                        <a:spcAft>
                          <a:spcPts val="0"/>
                        </a:spcAft>
                      </a:pPr>
                      <a:r>
                        <a:rPr lang="en-US" sz="2400" b="1" i="0" dirty="0">
                          <a:effectLst/>
                          <a:latin typeface="Arial" panose="020B0604020202020204" pitchFamily="34" charset="0"/>
                          <a:ea typeface="Times"/>
                          <a:cs typeface="Arial" panose="020B0604020202020204" pitchFamily="34" charset="0"/>
                        </a:rPr>
                        <a:t> </a:t>
                      </a:r>
                    </a:p>
                  </a:txBody>
                  <a:tcPr marL="50800" marR="50800" marT="0" marB="0"/>
                </a:tc>
                <a:extLst>
                  <a:ext uri="{0D108BD9-81ED-4DB2-BD59-A6C34878D82A}">
                    <a16:rowId xmlns:a16="http://schemas.microsoft.com/office/drawing/2014/main" val="10003"/>
                  </a:ext>
                </a:extLst>
              </a:tr>
              <a:tr h="701026">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التركيز</a:t>
                      </a:r>
                      <a:r>
                        <a:rPr lang="ar-SA" sz="2400" b="1" i="0" baseline="0" dirty="0">
                          <a:effectLst/>
                          <a:latin typeface="Arial" panose="020B0604020202020204" pitchFamily="34" charset="0"/>
                          <a:ea typeface="Times"/>
                          <a:cs typeface="Arial" panose="020B0604020202020204" pitchFamily="34" charset="0"/>
                        </a:rPr>
                        <a:t> على أورشليم الجديدة </a:t>
                      </a:r>
                      <a:r>
                        <a:rPr lang="ar-JO" sz="2400" b="1" i="0" baseline="0" dirty="0">
                          <a:effectLst/>
                          <a:latin typeface="Arial" panose="020B0604020202020204" pitchFamily="34" charset="0"/>
                          <a:ea typeface="Times"/>
                          <a:cs typeface="Arial" panose="020B0604020202020204" pitchFamily="34" charset="0"/>
                        </a:rPr>
                        <a:t>   </a:t>
                      </a:r>
                      <a:r>
                        <a:rPr lang="ar-SA" sz="2400" b="1" i="0" baseline="0" dirty="0">
                          <a:effectLst/>
                          <a:latin typeface="Arial" panose="020B0604020202020204" pitchFamily="34" charset="0"/>
                          <a:ea typeface="Times"/>
                          <a:cs typeface="Arial" panose="020B0604020202020204" pitchFamily="34" charset="0"/>
                        </a:rPr>
                        <a:t>(رؤ 20: 21)</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حماية الله في مدينة أورشليم</a:t>
                      </a:r>
                      <a:r>
                        <a:rPr lang="ar-SA" sz="2400" b="1" i="0" baseline="0" dirty="0">
                          <a:effectLst/>
                          <a:latin typeface="Arial" panose="020B0604020202020204" pitchFamily="34" charset="0"/>
                          <a:ea typeface="Times"/>
                          <a:cs typeface="Arial" panose="020B0604020202020204" pitchFamily="34" charset="0"/>
                        </a:rPr>
                        <a:t> </a:t>
                      </a:r>
                      <a:r>
                        <a:rPr lang="ar-JO" sz="2400" b="1" i="0" baseline="0" dirty="0">
                          <a:effectLst/>
                          <a:latin typeface="Arial" panose="020B0604020202020204" pitchFamily="34" charset="0"/>
                          <a:ea typeface="Times"/>
                          <a:cs typeface="Arial" panose="020B0604020202020204" pitchFamily="34" charset="0"/>
                        </a:rPr>
                        <a:t> </a:t>
                      </a:r>
                      <a:r>
                        <a:rPr lang="ar-SA" sz="2400" b="1" i="0" baseline="0" dirty="0">
                          <a:effectLst/>
                          <a:latin typeface="Arial" panose="020B0604020202020204" pitchFamily="34" charset="0"/>
                          <a:ea typeface="Times"/>
                          <a:cs typeface="Arial" panose="020B0604020202020204" pitchFamily="34" charset="0"/>
                        </a:rPr>
                        <a:t>(65: 25ب)</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بخصوص</a:t>
                      </a:r>
                      <a:r>
                        <a:rPr lang="ar-SA" sz="2400" b="1" i="0" baseline="0" dirty="0">
                          <a:effectLst/>
                          <a:latin typeface="Arial" panose="020B0604020202020204" pitchFamily="34" charset="0"/>
                          <a:ea typeface="Times"/>
                          <a:cs typeface="Arial" panose="020B0604020202020204" pitchFamily="34" charset="0"/>
                        </a:rPr>
                        <a:t> المدينة</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extLst>
                  <a:ext uri="{0D108BD9-81ED-4DB2-BD59-A6C34878D82A}">
                    <a16:rowId xmlns:a16="http://schemas.microsoft.com/office/drawing/2014/main" val="10004"/>
                  </a:ext>
                </a:extLst>
              </a:tr>
            </a:tbl>
          </a:graphicData>
        </a:graphic>
      </p:graphicFrame>
      <p:sp>
        <p:nvSpPr>
          <p:cNvPr id="5" name="Text Box 1041">
            <a:extLst>
              <a:ext uri="{FF2B5EF4-FFF2-40B4-BE49-F238E27FC236}">
                <a16:creationId xmlns:a16="http://schemas.microsoft.com/office/drawing/2014/main" id="{3D236386-2004-D84F-B7F6-BC22B7DC3566}"/>
              </a:ext>
            </a:extLst>
          </p:cNvPr>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1041">
            <a:extLst>
              <a:ext uri="{FF2B5EF4-FFF2-40B4-BE49-F238E27FC236}">
                <a16:creationId xmlns:a16="http://schemas.microsoft.com/office/drawing/2014/main" id="{2308EF0A-A1C0-0049-8B32-A9F5E07E5C6B}"/>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NTS 449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34270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014-05 Rick&amp;SusanGriffithSingaporeApr2014sho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96002" name="Rectangle 2"/>
          <p:cNvSpPr>
            <a:spLocks noGrp="1" noChangeArrowheads="1"/>
          </p:cNvSpPr>
          <p:nvPr>
            <p:ph type="ctrTitle"/>
          </p:nvPr>
        </p:nvSpPr>
        <p:spPr>
          <a:xfrm>
            <a:off x="-79382" y="0"/>
            <a:ext cx="9288788" cy="708526"/>
          </a:xfrm>
          <a:solidFill>
            <a:srgbClr val="000000"/>
          </a:solidFill>
          <a:effectLst>
            <a:outerShdw blurRad="63500" dist="35921" dir="2700000" algn="ctr" rotWithShape="0">
              <a:schemeClr val="tx2">
                <a:alpha val="74998"/>
              </a:schemeClr>
            </a:outerShdw>
          </a:effectLst>
        </p:spPr>
        <p:txBody>
          <a:bodyPr/>
          <a:lstStyle/>
          <a:p>
            <a:pPr>
              <a:defRPr/>
            </a:pPr>
            <a:r>
              <a:rPr lang="ar-JO" sz="4000" dirty="0">
                <a:ea typeface="ＭＳ Ｐゴシック" charset="0"/>
              </a:rPr>
              <a:t>البيت = العلاقات</a:t>
            </a:r>
            <a:endParaRPr lang="en-US" dirty="0">
              <a:ea typeface="ＭＳ Ｐゴシック" charset="0"/>
            </a:endParaRPr>
          </a:p>
        </p:txBody>
      </p:sp>
    </p:spTree>
    <p:extLst>
      <p:ext uri="{BB962C8B-B14F-4D97-AF65-F5344CB8AC3E}">
        <p14:creationId xmlns:p14="http://schemas.microsoft.com/office/powerpoint/2010/main" val="1338175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eaLnBrk="1" hangingPunct="1">
              <a:defRPr/>
            </a:pPr>
            <a:r>
              <a:rPr lang="ar-JO"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أ</a:t>
            </a: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شعياء مقابل يوحنّا في مصطلح</a:t>
            </a:r>
            <a:b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b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السماو</a:t>
            </a:r>
            <a:r>
              <a:rPr lang="ar-SA" sz="3200" kern="1200" dirty="0">
                <a:solidFill>
                  <a:srgbClr val="FFFF00"/>
                </a:solidFill>
                <a:effectLst>
                  <a:outerShdw blurRad="38100" dist="38100" dir="2700000" algn="tl" rotWithShape="0">
                    <a:srgbClr val="000000"/>
                  </a:outerShdw>
                </a:effectLst>
                <a:latin typeface="Arial" panose="020B0604020202020204" pitchFamily="34" charset="0"/>
                <a:cs typeface="Arial" panose="020B0604020202020204" pitchFamily="34" charset="0"/>
              </a:rPr>
              <a:t>ات</a:t>
            </a: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الجديدة والأرض الجديدة</a:t>
            </a:r>
            <a:endParaRPr lang="en-US" sz="3600"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869237888"/>
              </p:ext>
            </p:extLst>
          </p:nvPr>
        </p:nvGraphicFramePr>
        <p:xfrm>
          <a:off x="0" y="1364426"/>
          <a:ext cx="9144000" cy="3749040"/>
        </p:xfrm>
        <a:graphic>
          <a:graphicData uri="http://schemas.openxmlformats.org/drawingml/2006/table">
            <a:tbl>
              <a:tblPr firstRow="1" bandRow="1">
                <a:tableStyleId>{0660B408-B3CF-4A94-85FC-2B1E0A45F4A2}</a:tableStyleId>
              </a:tblPr>
              <a:tblGrid>
                <a:gridCol w="3707904">
                  <a:extLst>
                    <a:ext uri="{9D8B030D-6E8A-4147-A177-3AD203B41FA5}">
                      <a16:colId xmlns:a16="http://schemas.microsoft.com/office/drawing/2014/main" val="20000"/>
                    </a:ext>
                  </a:extLst>
                </a:gridCol>
                <a:gridCol w="3600400">
                  <a:extLst>
                    <a:ext uri="{9D8B030D-6E8A-4147-A177-3AD203B41FA5}">
                      <a16:colId xmlns:a16="http://schemas.microsoft.com/office/drawing/2014/main" val="20001"/>
                    </a:ext>
                  </a:extLst>
                </a:gridCol>
                <a:gridCol w="1835696">
                  <a:extLst>
                    <a:ext uri="{9D8B030D-6E8A-4147-A177-3AD203B41FA5}">
                      <a16:colId xmlns:a16="http://schemas.microsoft.com/office/drawing/2014/main" val="20002"/>
                    </a:ext>
                  </a:extLst>
                </a:gridCol>
              </a:tblGrid>
              <a:tr h="701026">
                <a:tc>
                  <a:txBody>
                    <a:bodyPr/>
                    <a:lstStyle/>
                    <a:p>
                      <a:pPr algn="ctr" rtl="1"/>
                      <a:r>
                        <a:rPr lang="ar-SA" sz="2400" b="1" i="0" dirty="0">
                          <a:latin typeface="Arial" panose="020B0604020202020204" pitchFamily="34" charset="0"/>
                          <a:cs typeface="Arial" panose="020B0604020202020204" pitchFamily="34" charset="0"/>
                        </a:rPr>
                        <a:t>السماء الجديدة والأرض الجديدة بحسب يوحنا</a:t>
                      </a:r>
                    </a:p>
                    <a:p>
                      <a:pPr algn="ctr" rtl="1"/>
                      <a:r>
                        <a:rPr lang="ar-SA" sz="2400" b="1" i="0" dirty="0">
                          <a:latin typeface="Arial" panose="020B0604020202020204" pitchFamily="34" charset="0"/>
                          <a:cs typeface="Arial" panose="020B0604020202020204" pitchFamily="34" charset="0"/>
                        </a:rPr>
                        <a:t>(</a:t>
                      </a:r>
                      <a:r>
                        <a:rPr lang="ar-SA" sz="2400" b="1" i="0" dirty="0" err="1">
                          <a:latin typeface="Arial" panose="020B0604020202020204" pitchFamily="34" charset="0"/>
                          <a:cs typeface="Arial" panose="020B0604020202020204" pitchFamily="34" charset="0"/>
                        </a:rPr>
                        <a:t>رؤ</a:t>
                      </a:r>
                      <a:r>
                        <a:rPr lang="ar-SA" sz="2400" b="1" i="0" dirty="0">
                          <a:latin typeface="Arial" panose="020B0604020202020204" pitchFamily="34" charset="0"/>
                          <a:cs typeface="Arial" panose="020B0604020202020204" pitchFamily="34" charset="0"/>
                        </a:rPr>
                        <a:t> 21: 1</a:t>
                      </a:r>
                      <a:r>
                        <a:rPr lang="ar-SA" sz="2400" b="1" i="0" dirty="0" err="1">
                          <a:latin typeface="Arial" panose="020B0604020202020204" pitchFamily="34" charset="0"/>
                          <a:cs typeface="Arial" panose="020B0604020202020204" pitchFamily="34" charset="0"/>
                        </a:rPr>
                        <a:t>)</a:t>
                      </a:r>
                      <a:endParaRPr lang="en-US" sz="2400" b="1" i="0" dirty="0">
                        <a:latin typeface="Arial" panose="020B0604020202020204" pitchFamily="34" charset="0"/>
                        <a:cs typeface="Arial" panose="020B0604020202020204" pitchFamily="34" charset="0"/>
                      </a:endParaRPr>
                    </a:p>
                    <a:p>
                      <a:pPr algn="ctr" rtl="1"/>
                      <a:endParaRPr lang="en-US" sz="2400" b="1" i="0" dirty="0">
                        <a:latin typeface="Arial" panose="020B0604020202020204" pitchFamily="34" charset="0"/>
                        <a:cs typeface="Arial" panose="020B0604020202020204" pitchFamily="34" charset="0"/>
                      </a:endParaRPr>
                    </a:p>
                  </a:txBody>
                  <a:tcPr>
                    <a:solidFill>
                      <a:srgbClr val="000000"/>
                    </a:solidFill>
                  </a:tcPr>
                </a:tc>
                <a:tc>
                  <a:txBody>
                    <a:bodyPr/>
                    <a:lstStyle/>
                    <a:p>
                      <a:pPr marL="0" marR="0" algn="ctr">
                        <a:spcBef>
                          <a:spcPts val="0"/>
                        </a:spcBef>
                        <a:spcAft>
                          <a:spcPts val="0"/>
                        </a:spcAft>
                      </a:pPr>
                      <a:r>
                        <a:rPr lang="ar-SA" sz="2400" b="1" i="0" dirty="0">
                          <a:solidFill>
                            <a:srgbClr val="FFFFFF"/>
                          </a:solidFill>
                          <a:effectLst/>
                          <a:latin typeface="Arial" panose="020B0604020202020204" pitchFamily="34" charset="0"/>
                          <a:ea typeface="Times"/>
                          <a:cs typeface="Arial" panose="020B0604020202020204" pitchFamily="34" charset="0"/>
                        </a:rPr>
                        <a:t>السماوات الجديدة والأرض الجديدة بحسب </a:t>
                      </a:r>
                      <a:r>
                        <a:rPr lang="ar-SA" sz="2400" b="1" i="0" dirty="0" err="1">
                          <a:solidFill>
                            <a:srgbClr val="FFFFFF"/>
                          </a:solidFill>
                          <a:effectLst/>
                          <a:latin typeface="Arial" panose="020B0604020202020204" pitchFamily="34" charset="0"/>
                          <a:ea typeface="Times"/>
                          <a:cs typeface="Arial" panose="020B0604020202020204" pitchFamily="34" charset="0"/>
                        </a:rPr>
                        <a:t>إشعياء</a:t>
                      </a:r>
                      <a:r>
                        <a:rPr lang="en-US" sz="2400" b="1" i="0" dirty="0">
                          <a:solidFill>
                            <a:srgbClr val="FFFFFF"/>
                          </a:solidFill>
                          <a:effectLst/>
                          <a:latin typeface="Arial" panose="020B0604020202020204" pitchFamily="34" charset="0"/>
                          <a:ea typeface="Times"/>
                          <a:cs typeface="Arial" panose="020B0604020202020204" pitchFamily="34" charset="0"/>
                        </a:rPr>
                        <a:t> </a:t>
                      </a:r>
                      <a:endParaRPr lang="en-US" sz="2400" b="1" i="0" dirty="0">
                        <a:effectLst/>
                        <a:latin typeface="Arial" panose="020B0604020202020204" pitchFamily="34" charset="0"/>
                        <a:ea typeface="Times"/>
                        <a:cs typeface="Arial" panose="020B0604020202020204" pitchFamily="34" charset="0"/>
                      </a:endParaRPr>
                    </a:p>
                    <a:p>
                      <a:pPr marL="0" marR="0" algn="ctr" rtl="1">
                        <a:spcBef>
                          <a:spcPts val="0"/>
                        </a:spcBef>
                        <a:spcAft>
                          <a:spcPts val="0"/>
                        </a:spcAft>
                      </a:pPr>
                      <a:r>
                        <a:rPr lang="ar-SA" sz="2400" b="1" i="0" dirty="0">
                          <a:solidFill>
                            <a:srgbClr val="FFFFFF"/>
                          </a:solidFill>
                          <a:effectLst/>
                          <a:latin typeface="Arial" panose="020B0604020202020204" pitchFamily="34" charset="0"/>
                          <a:ea typeface="Times"/>
                          <a:cs typeface="Arial" panose="020B0604020202020204" pitchFamily="34" charset="0"/>
                        </a:rPr>
                        <a:t>(</a:t>
                      </a:r>
                      <a:r>
                        <a:rPr lang="ar-SA" sz="2400" b="1" i="0" dirty="0" err="1">
                          <a:solidFill>
                            <a:srgbClr val="FFFFFF"/>
                          </a:solidFill>
                          <a:effectLst/>
                          <a:latin typeface="Arial" panose="020B0604020202020204" pitchFamily="34" charset="0"/>
                          <a:ea typeface="Times"/>
                          <a:cs typeface="Arial" panose="020B0604020202020204" pitchFamily="34" charset="0"/>
                        </a:rPr>
                        <a:t>أشعياء</a:t>
                      </a:r>
                      <a:r>
                        <a:rPr lang="ar-SA" sz="2400" b="1" i="0" dirty="0">
                          <a:solidFill>
                            <a:srgbClr val="FFFFFF"/>
                          </a:solidFill>
                          <a:effectLst/>
                          <a:latin typeface="Arial" panose="020B0604020202020204" pitchFamily="34" charset="0"/>
                          <a:ea typeface="Times"/>
                          <a:cs typeface="Arial" panose="020B0604020202020204" pitchFamily="34" charset="0"/>
                        </a:rPr>
                        <a:t> 65: 17؛ 66: 22</a:t>
                      </a:r>
                      <a:r>
                        <a:rPr lang="ar-SA" sz="2400" b="1" i="0" dirty="0" err="1">
                          <a:solidFill>
                            <a:srgbClr val="FFFFFF"/>
                          </a:solidFill>
                          <a:effectLst/>
                          <a:latin typeface="Arial" panose="020B0604020202020204" pitchFamily="34" charset="0"/>
                          <a:ea typeface="Times"/>
                          <a:cs typeface="Arial" panose="020B0604020202020204" pitchFamily="34" charset="0"/>
                        </a:rPr>
                        <a:t>)</a:t>
                      </a:r>
                      <a:endParaRPr lang="en-US" sz="2400" b="1" i="0" dirty="0">
                        <a:effectLst/>
                        <a:latin typeface="Arial" panose="020B0604020202020204" pitchFamily="34" charset="0"/>
                        <a:ea typeface="Times"/>
                        <a:cs typeface="Arial" panose="020B0604020202020204" pitchFamily="34" charset="0"/>
                      </a:endParaRPr>
                    </a:p>
                  </a:txBody>
                  <a:tcPr marL="50800" marR="50800" marT="0" marB="0">
                    <a:solidFill>
                      <a:srgbClr val="000000"/>
                    </a:solidFill>
                  </a:tcPr>
                </a:tc>
                <a:tc>
                  <a:txBody>
                    <a:bodyPr/>
                    <a:lstStyle/>
                    <a:p>
                      <a:pPr marL="0" marR="63500" algn="ctr">
                        <a:spcBef>
                          <a:spcPts val="0"/>
                        </a:spcBef>
                        <a:spcAft>
                          <a:spcPts val="0"/>
                        </a:spcAft>
                      </a:pPr>
                      <a:endParaRPr lang="en-US" sz="2400" b="1" i="0" dirty="0">
                        <a:effectLst/>
                        <a:latin typeface="Arial" panose="020B0604020202020204" pitchFamily="34" charset="0"/>
                        <a:ea typeface="Times"/>
                        <a:cs typeface="Arial" panose="020B0604020202020204" pitchFamily="34" charset="0"/>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مجد الله سيوفّر</a:t>
                      </a:r>
                      <a:r>
                        <a:rPr lang="ar-SA" sz="2400" b="1" i="0" baseline="0" dirty="0">
                          <a:effectLst/>
                          <a:latin typeface="Arial" panose="020B0604020202020204" pitchFamily="34" charset="0"/>
                          <a:ea typeface="Times"/>
                          <a:cs typeface="Arial" panose="020B0604020202020204" pitchFamily="34" charset="0"/>
                        </a:rPr>
                        <a:t> النور للأمم </a:t>
                      </a:r>
                      <a:r>
                        <a:rPr lang="ar-JO" sz="2400" b="1" i="0" baseline="0" dirty="0">
                          <a:effectLst/>
                          <a:latin typeface="Arial" panose="020B0604020202020204" pitchFamily="34" charset="0"/>
                          <a:ea typeface="Times"/>
                          <a:cs typeface="Arial" panose="020B0604020202020204" pitchFamily="34" charset="0"/>
                        </a:rPr>
                        <a:t>     </a:t>
                      </a:r>
                      <a:r>
                        <a:rPr lang="ar-SA" sz="2400" b="1" i="0" baseline="0" dirty="0">
                          <a:effectLst/>
                          <a:latin typeface="Arial" panose="020B0604020202020204" pitchFamily="34" charset="0"/>
                          <a:ea typeface="Times"/>
                          <a:cs typeface="Arial" panose="020B0604020202020204" pitchFamily="34" charset="0"/>
                        </a:rPr>
                        <a:t>(21: 23-24)</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سي</a:t>
                      </a:r>
                      <a:r>
                        <a:rPr lang="ar-JO" sz="2400" b="1" i="0" dirty="0">
                          <a:effectLst/>
                          <a:latin typeface="Arial" panose="020B0604020202020204" pitchFamily="34" charset="0"/>
                          <a:ea typeface="Times"/>
                          <a:cs typeface="Arial" panose="020B0604020202020204" pitchFamily="34" charset="0"/>
                        </a:rPr>
                        <a:t>أتون</a:t>
                      </a:r>
                      <a:r>
                        <a:rPr lang="ar-SA" sz="2400" b="1" i="0" baseline="0" dirty="0">
                          <a:effectLst/>
                          <a:latin typeface="Arial" panose="020B0604020202020204" pitchFamily="34" charset="0"/>
                          <a:ea typeface="Times"/>
                          <a:cs typeface="Arial" panose="020B0604020202020204" pitchFamily="34" charset="0"/>
                        </a:rPr>
                        <a:t> إلى أورشليم ليروا مجد الله. (66: 18-20؛ زك14: 16-19)</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اجتماع الأمم</a:t>
                      </a:r>
                      <a:endParaRPr lang="en-US" sz="2400" b="1" i="0" dirty="0">
                        <a:effectLst/>
                        <a:latin typeface="Arial" panose="020B0604020202020204" pitchFamily="34" charset="0"/>
                        <a:ea typeface="Times"/>
                        <a:cs typeface="Arial" panose="020B0604020202020204" pitchFamily="34" charset="0"/>
                      </a:endParaRPr>
                    </a:p>
                    <a:p>
                      <a:pPr marL="0" marR="63500" algn="ctr">
                        <a:spcBef>
                          <a:spcPts val="0"/>
                        </a:spcBef>
                        <a:spcAft>
                          <a:spcPts val="0"/>
                        </a:spcAft>
                      </a:pPr>
                      <a:r>
                        <a:rPr lang="en-US" sz="2400" b="1" i="0" dirty="0">
                          <a:effectLst/>
                          <a:latin typeface="Arial" panose="020B0604020202020204" pitchFamily="34" charset="0"/>
                          <a:ea typeface="Times"/>
                          <a:cs typeface="Arial" panose="020B0604020202020204" pitchFamily="34" charset="0"/>
                        </a:rPr>
                        <a:t> </a:t>
                      </a:r>
                    </a:p>
                  </a:txBody>
                  <a:tcPr marL="50800" marR="50800" marT="0" marB="0"/>
                </a:tc>
                <a:extLst>
                  <a:ext uri="{0D108BD9-81ED-4DB2-BD59-A6C34878D82A}">
                    <a16:rowId xmlns:a16="http://schemas.microsoft.com/office/drawing/2014/main" val="10001"/>
                  </a:ext>
                </a:extLst>
              </a:tr>
              <a:tr h="701026">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لا يوجد </a:t>
                      </a:r>
                      <a:r>
                        <a:rPr lang="ar-SA" sz="2400" b="1" i="0" dirty="0" err="1">
                          <a:effectLst/>
                          <a:latin typeface="Arial" panose="020B0604020202020204" pitchFamily="34" charset="0"/>
                          <a:ea typeface="Times"/>
                          <a:cs typeface="Arial" panose="020B0604020202020204" pitchFamily="34" charset="0"/>
                        </a:rPr>
                        <a:t>هيكل </a:t>
                      </a:r>
                      <a:r>
                        <a:rPr lang="ar-SA" sz="2400" b="1" i="0" dirty="0">
                          <a:effectLst/>
                          <a:latin typeface="Arial" panose="020B0604020202020204" pitchFamily="34" charset="0"/>
                          <a:ea typeface="Times"/>
                          <a:cs typeface="Arial" panose="020B0604020202020204" pitchFamily="34" charset="0"/>
                        </a:rPr>
                        <a:t>(21: 22)، وبالتتابع</a:t>
                      </a:r>
                      <a:r>
                        <a:rPr lang="ar-SA" sz="2400" b="1" i="0" baseline="0" dirty="0">
                          <a:effectLst/>
                          <a:latin typeface="Arial" panose="020B0604020202020204" pitchFamily="34" charset="0"/>
                          <a:ea typeface="Times"/>
                          <a:cs typeface="Arial" panose="020B0604020202020204" pitchFamily="34" charset="0"/>
                        </a:rPr>
                        <a:t> لا حاجة للكهنة.</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يوجد هيكل، وكهنة، </a:t>
                      </a:r>
                      <a:r>
                        <a:rPr lang="ar-SA" sz="2400" b="1" i="0" dirty="0" err="1">
                          <a:effectLst/>
                          <a:latin typeface="Arial" panose="020B0604020202020204" pitchFamily="34" charset="0"/>
                          <a:ea typeface="Times"/>
                          <a:cs typeface="Arial" panose="020B0604020202020204" pitchFamily="34" charset="0"/>
                        </a:rPr>
                        <a:t>ولاويين</a:t>
                      </a:r>
                      <a:r>
                        <a:rPr lang="ar-SA" sz="2400" b="1" i="0" dirty="0">
                          <a:effectLst/>
                          <a:latin typeface="Arial" panose="020B0604020202020204" pitchFamily="34" charset="0"/>
                          <a:ea typeface="Times"/>
                          <a:cs typeface="Arial" panose="020B0604020202020204" pitchFamily="34" charset="0"/>
                        </a:rPr>
                        <a:t> (66: 20-21؛ </a:t>
                      </a:r>
                      <a:r>
                        <a:rPr lang="ar-SA" sz="2400" b="1" i="0" dirty="0" err="1">
                          <a:effectLst/>
                          <a:latin typeface="Arial" panose="020B0604020202020204" pitchFamily="34" charset="0"/>
                          <a:ea typeface="Times"/>
                          <a:cs typeface="Arial" panose="020B0604020202020204" pitchFamily="34" charset="0"/>
                        </a:rPr>
                        <a:t>حزقيال</a:t>
                      </a:r>
                      <a:r>
                        <a:rPr lang="ar-SA" sz="2400" b="1" i="0" dirty="0">
                          <a:effectLst/>
                          <a:latin typeface="Arial" panose="020B0604020202020204" pitchFamily="34" charset="0"/>
                          <a:ea typeface="Times"/>
                          <a:cs typeface="Arial" panose="020B0604020202020204" pitchFamily="34" charset="0"/>
                        </a:rPr>
                        <a:t> 40-43</a:t>
                      </a:r>
                      <a:r>
                        <a:rPr lang="ar-SA" sz="2400" b="1" i="0" dirty="0" err="1">
                          <a:effectLst/>
                          <a:latin typeface="Arial" panose="020B0604020202020204" pitchFamily="34" charset="0"/>
                          <a:ea typeface="Times"/>
                          <a:cs typeface="Arial" panose="020B0604020202020204" pitchFamily="34" charset="0"/>
                        </a:rPr>
                        <a:t>)</a:t>
                      </a:r>
                      <a:endParaRPr lang="ar-SA"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الكهنوت والهيكل</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extLst>
                  <a:ext uri="{0D108BD9-81ED-4DB2-BD59-A6C34878D82A}">
                    <a16:rowId xmlns:a16="http://schemas.microsoft.com/office/drawing/2014/main" val="10002"/>
                  </a:ext>
                </a:extLst>
              </a:tr>
              <a:tr h="701026">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لا حاجة لها لأنه لا توجد حاجة للراحة في الأبدية</a:t>
                      </a: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قمر جديد والسبت</a:t>
                      </a:r>
                    </a:p>
                    <a:p>
                      <a:pPr marL="0" marR="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 (56: 6-7؛ 66: 23</a:t>
                      </a:r>
                      <a:r>
                        <a:rPr lang="ar-SA" sz="2400" b="1" i="0" dirty="0" err="1">
                          <a:effectLst/>
                          <a:latin typeface="Arial" panose="020B0604020202020204" pitchFamily="34" charset="0"/>
                          <a:ea typeface="Times"/>
                          <a:cs typeface="Arial" panose="020B0604020202020204" pitchFamily="34" charset="0"/>
                        </a:rPr>
                        <a:t>)</a:t>
                      </a:r>
                      <a:endParaRPr lang="ar-SA"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ال</a:t>
                      </a:r>
                      <a:r>
                        <a:rPr lang="ar-JO" sz="2400" b="1" i="0" dirty="0">
                          <a:effectLst/>
                          <a:latin typeface="Arial" panose="020B0604020202020204" pitchFamily="34" charset="0"/>
                          <a:ea typeface="Times"/>
                          <a:cs typeface="Arial" panose="020B0604020202020204" pitchFamily="34" charset="0"/>
                        </a:rPr>
                        <a:t>إ</a:t>
                      </a:r>
                      <a:r>
                        <a:rPr lang="ar-SA" sz="2400" b="1" i="0" dirty="0">
                          <a:effectLst/>
                          <a:latin typeface="Arial" panose="020B0604020202020204" pitchFamily="34" charset="0"/>
                          <a:ea typeface="Times"/>
                          <a:cs typeface="Arial" panose="020B0604020202020204" pitchFamily="34" charset="0"/>
                        </a:rPr>
                        <a:t>حتفالات</a:t>
                      </a:r>
                      <a:endParaRPr lang="en-US" sz="2400" b="1" i="0" dirty="0">
                        <a:effectLst/>
                        <a:latin typeface="Arial" panose="020B0604020202020204" pitchFamily="34" charset="0"/>
                        <a:ea typeface="Times"/>
                        <a:cs typeface="Arial" panose="020B0604020202020204" pitchFamily="34" charset="0"/>
                      </a:endParaRPr>
                    </a:p>
                    <a:p>
                      <a:pPr marL="0" marR="63500" algn="ctr">
                        <a:spcBef>
                          <a:spcPts val="0"/>
                        </a:spcBef>
                        <a:spcAft>
                          <a:spcPts val="0"/>
                        </a:spcAft>
                      </a:pPr>
                      <a:r>
                        <a:rPr lang="en-US" sz="2400" b="1" i="0" dirty="0">
                          <a:effectLst/>
                          <a:latin typeface="Arial" panose="020B0604020202020204" pitchFamily="34" charset="0"/>
                          <a:ea typeface="Times"/>
                          <a:cs typeface="Arial" panose="020B0604020202020204" pitchFamily="34" charset="0"/>
                        </a:rPr>
                        <a:t> </a:t>
                      </a:r>
                    </a:p>
                  </a:txBody>
                  <a:tcPr marL="50800" marR="50800" marT="0" marB="0"/>
                </a:tc>
                <a:extLst>
                  <a:ext uri="{0D108BD9-81ED-4DB2-BD59-A6C34878D82A}">
                    <a16:rowId xmlns:a16="http://schemas.microsoft.com/office/drawing/2014/main" val="10003"/>
                  </a:ext>
                </a:extLst>
              </a:tr>
            </a:tbl>
          </a:graphicData>
        </a:graphic>
      </p:graphicFrame>
      <p:sp>
        <p:nvSpPr>
          <p:cNvPr id="5" name="Text Box 1041">
            <a:extLst>
              <a:ext uri="{FF2B5EF4-FFF2-40B4-BE49-F238E27FC236}">
                <a16:creationId xmlns:a16="http://schemas.microsoft.com/office/drawing/2014/main" id="{0BF29C1D-7163-4F45-BB33-601C86B90B01}"/>
              </a:ext>
            </a:extLst>
          </p:cNvPr>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1041">
            <a:extLst>
              <a:ext uri="{FF2B5EF4-FFF2-40B4-BE49-F238E27FC236}">
                <a16:creationId xmlns:a16="http://schemas.microsoft.com/office/drawing/2014/main" id="{9263A003-FFD1-FA46-B037-CB507544E5CE}"/>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NTS 449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5478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8642"/>
            <a:ext cx="9144000" cy="1092048"/>
          </a:xfrm>
        </p:spPr>
        <p:txBody>
          <a:bodyPr/>
          <a:lstStyle/>
          <a:p>
            <a:pPr eaLnBrk="1" hangingPunct="1">
              <a:defRPr/>
            </a:pPr>
            <a:r>
              <a:rPr lang="ar-SA" sz="3200" kern="1200" dirty="0" err="1">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إشعياء</a:t>
            </a: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مقابل يوحنّا في مصطلح</a:t>
            </a:r>
            <a:b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b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السماو</a:t>
            </a:r>
            <a:r>
              <a:rPr lang="ar-SA" sz="3200" kern="1200" dirty="0">
                <a:solidFill>
                  <a:srgbClr val="FFFF00"/>
                </a:solidFill>
                <a:effectLst>
                  <a:outerShdw blurRad="38100" dist="38100" dir="2700000" algn="tl" rotWithShape="0">
                    <a:srgbClr val="000000"/>
                  </a:outerShdw>
                </a:effectLst>
                <a:latin typeface="Arial" panose="020B0604020202020204" pitchFamily="34" charset="0"/>
                <a:cs typeface="Arial" panose="020B0604020202020204" pitchFamily="34" charset="0"/>
              </a:rPr>
              <a:t>ات</a:t>
            </a:r>
            <a:r>
              <a:rPr lang="ar-SA" sz="3200" kern="1200" dirty="0">
                <a:solidFill>
                  <a:srgbClr val="FFFFFF"/>
                </a:solidFill>
                <a:effectLst>
                  <a:outerShdw blurRad="38100" dist="38100" dir="2700000" algn="tl" rotWithShape="0">
                    <a:srgbClr val="000000"/>
                  </a:outerShdw>
                </a:effectLst>
                <a:latin typeface="Arial" panose="020B0604020202020204" pitchFamily="34" charset="0"/>
                <a:cs typeface="Arial" panose="020B0604020202020204" pitchFamily="34" charset="0"/>
              </a:rPr>
              <a:t> الجديدة والأرض الجديدة</a:t>
            </a:r>
            <a:endParaRPr lang="en-US" sz="3600" dirty="0">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316205292"/>
              </p:ext>
            </p:extLst>
          </p:nvPr>
        </p:nvGraphicFramePr>
        <p:xfrm>
          <a:off x="0" y="1364426"/>
          <a:ext cx="9144000" cy="4480560"/>
        </p:xfrm>
        <a:graphic>
          <a:graphicData uri="http://schemas.openxmlformats.org/drawingml/2006/table">
            <a:tbl>
              <a:tblPr firstRow="1" bandRow="1">
                <a:tableStyleId>{0660B408-B3CF-4A94-85FC-2B1E0A45F4A2}</a:tableStyleId>
              </a:tblPr>
              <a:tblGrid>
                <a:gridCol w="3563888">
                  <a:extLst>
                    <a:ext uri="{9D8B030D-6E8A-4147-A177-3AD203B41FA5}">
                      <a16:colId xmlns:a16="http://schemas.microsoft.com/office/drawing/2014/main" val="20000"/>
                    </a:ext>
                  </a:extLst>
                </a:gridCol>
                <a:gridCol w="3456384">
                  <a:extLst>
                    <a:ext uri="{9D8B030D-6E8A-4147-A177-3AD203B41FA5}">
                      <a16:colId xmlns:a16="http://schemas.microsoft.com/office/drawing/2014/main" val="20001"/>
                    </a:ext>
                  </a:extLst>
                </a:gridCol>
                <a:gridCol w="2123728">
                  <a:extLst>
                    <a:ext uri="{9D8B030D-6E8A-4147-A177-3AD203B41FA5}">
                      <a16:colId xmlns:a16="http://schemas.microsoft.com/office/drawing/2014/main" val="20002"/>
                    </a:ext>
                  </a:extLst>
                </a:gridCol>
              </a:tblGrid>
              <a:tr h="701026">
                <a:tc>
                  <a:txBody>
                    <a:bodyPr/>
                    <a:lstStyle/>
                    <a:p>
                      <a:pPr algn="ctr" rtl="1"/>
                      <a:r>
                        <a:rPr lang="ar-SA" sz="2400" b="1" i="0" dirty="0">
                          <a:latin typeface="Arial" panose="020B0604020202020204" pitchFamily="34" charset="0"/>
                          <a:cs typeface="Arial" panose="020B0604020202020204" pitchFamily="34" charset="0"/>
                        </a:rPr>
                        <a:t>السماء الجديدة والأرض الجديدة بحسب يوحنا</a:t>
                      </a:r>
                    </a:p>
                    <a:p>
                      <a:pPr algn="ctr" rtl="1"/>
                      <a:r>
                        <a:rPr lang="ar-SA" sz="2400" b="1" i="0" dirty="0">
                          <a:latin typeface="Arial" panose="020B0604020202020204" pitchFamily="34" charset="0"/>
                          <a:cs typeface="Arial" panose="020B0604020202020204" pitchFamily="34" charset="0"/>
                        </a:rPr>
                        <a:t>(</a:t>
                      </a:r>
                      <a:r>
                        <a:rPr lang="ar-SA" sz="2400" b="1" i="0" dirty="0" err="1">
                          <a:latin typeface="Arial" panose="020B0604020202020204" pitchFamily="34" charset="0"/>
                          <a:cs typeface="Arial" panose="020B0604020202020204" pitchFamily="34" charset="0"/>
                        </a:rPr>
                        <a:t>رؤ</a:t>
                      </a:r>
                      <a:r>
                        <a:rPr lang="ar-SA" sz="2400" b="1" i="0" dirty="0">
                          <a:latin typeface="Arial" panose="020B0604020202020204" pitchFamily="34" charset="0"/>
                          <a:cs typeface="Arial" panose="020B0604020202020204" pitchFamily="34" charset="0"/>
                        </a:rPr>
                        <a:t> 21: 1</a:t>
                      </a:r>
                      <a:r>
                        <a:rPr lang="ar-SA" sz="2400" b="1" i="0" dirty="0" err="1">
                          <a:latin typeface="Arial" panose="020B0604020202020204" pitchFamily="34" charset="0"/>
                          <a:cs typeface="Arial" panose="020B0604020202020204" pitchFamily="34" charset="0"/>
                        </a:rPr>
                        <a:t>)</a:t>
                      </a:r>
                      <a:endParaRPr lang="en-US" sz="2400" b="1" i="0" dirty="0">
                        <a:latin typeface="Arial" panose="020B0604020202020204" pitchFamily="34" charset="0"/>
                        <a:cs typeface="Arial" panose="020B0604020202020204" pitchFamily="34" charset="0"/>
                      </a:endParaRPr>
                    </a:p>
                    <a:p>
                      <a:pPr algn="ctr" rtl="1"/>
                      <a:endParaRPr lang="en-US" sz="2400" dirty="0"/>
                    </a:p>
                  </a:txBody>
                  <a:tcPr>
                    <a:solidFill>
                      <a:srgbClr val="000000"/>
                    </a:solidFill>
                  </a:tcPr>
                </a:tc>
                <a:tc>
                  <a:txBody>
                    <a:bodyPr/>
                    <a:lstStyle/>
                    <a:p>
                      <a:pPr marL="0" marR="0" algn="ctr">
                        <a:spcBef>
                          <a:spcPts val="0"/>
                        </a:spcBef>
                        <a:spcAft>
                          <a:spcPts val="0"/>
                        </a:spcAft>
                      </a:pPr>
                      <a:r>
                        <a:rPr lang="ar-SA" sz="2400" b="1" i="0" dirty="0">
                          <a:solidFill>
                            <a:srgbClr val="FFFFFF"/>
                          </a:solidFill>
                          <a:effectLst/>
                          <a:latin typeface="Arial" panose="020B0604020202020204" pitchFamily="34" charset="0"/>
                          <a:ea typeface="Times"/>
                          <a:cs typeface="Arial" panose="020B0604020202020204" pitchFamily="34" charset="0"/>
                        </a:rPr>
                        <a:t>السماوات الجديدة والأرض الجديدة بحسب </a:t>
                      </a:r>
                      <a:r>
                        <a:rPr lang="ar-SA" sz="2400" b="1" i="0" dirty="0" err="1">
                          <a:solidFill>
                            <a:srgbClr val="FFFFFF"/>
                          </a:solidFill>
                          <a:effectLst/>
                          <a:latin typeface="Arial" panose="020B0604020202020204" pitchFamily="34" charset="0"/>
                          <a:ea typeface="Times"/>
                          <a:cs typeface="Arial" panose="020B0604020202020204" pitchFamily="34" charset="0"/>
                        </a:rPr>
                        <a:t>إشعياء</a:t>
                      </a:r>
                      <a:r>
                        <a:rPr lang="en-US" sz="2400" b="1" i="0" dirty="0">
                          <a:solidFill>
                            <a:srgbClr val="FFFFFF"/>
                          </a:solidFill>
                          <a:effectLst/>
                          <a:latin typeface="Arial" panose="020B0604020202020204" pitchFamily="34" charset="0"/>
                          <a:ea typeface="Times"/>
                          <a:cs typeface="Arial" panose="020B0604020202020204" pitchFamily="34" charset="0"/>
                        </a:rPr>
                        <a:t> </a:t>
                      </a:r>
                      <a:endParaRPr lang="en-US" sz="2400" b="1" i="0" dirty="0">
                        <a:effectLst/>
                        <a:latin typeface="Arial" panose="020B0604020202020204" pitchFamily="34" charset="0"/>
                        <a:ea typeface="Times"/>
                        <a:cs typeface="Arial" panose="020B0604020202020204" pitchFamily="34" charset="0"/>
                      </a:endParaRPr>
                    </a:p>
                    <a:p>
                      <a:pPr marL="0" marR="0" algn="ctr" rtl="1">
                        <a:spcBef>
                          <a:spcPts val="0"/>
                        </a:spcBef>
                        <a:spcAft>
                          <a:spcPts val="0"/>
                        </a:spcAft>
                      </a:pPr>
                      <a:r>
                        <a:rPr lang="ar-SA" sz="2400" b="1" i="0" dirty="0">
                          <a:solidFill>
                            <a:srgbClr val="FFFFFF"/>
                          </a:solidFill>
                          <a:effectLst/>
                          <a:latin typeface="Arial" panose="020B0604020202020204" pitchFamily="34" charset="0"/>
                          <a:ea typeface="Times"/>
                          <a:cs typeface="Arial" panose="020B0604020202020204" pitchFamily="34" charset="0"/>
                        </a:rPr>
                        <a:t>(</a:t>
                      </a:r>
                      <a:r>
                        <a:rPr lang="ar-SA" sz="2400" b="1" i="0" dirty="0" err="1">
                          <a:solidFill>
                            <a:srgbClr val="FFFFFF"/>
                          </a:solidFill>
                          <a:effectLst/>
                          <a:latin typeface="Arial" panose="020B0604020202020204" pitchFamily="34" charset="0"/>
                          <a:ea typeface="Times"/>
                          <a:cs typeface="Arial" panose="020B0604020202020204" pitchFamily="34" charset="0"/>
                        </a:rPr>
                        <a:t>أشعياء</a:t>
                      </a:r>
                      <a:r>
                        <a:rPr lang="ar-SA" sz="2400" b="1" i="0" dirty="0">
                          <a:solidFill>
                            <a:srgbClr val="FFFFFF"/>
                          </a:solidFill>
                          <a:effectLst/>
                          <a:latin typeface="Arial" panose="020B0604020202020204" pitchFamily="34" charset="0"/>
                          <a:ea typeface="Times"/>
                          <a:cs typeface="Arial" panose="020B0604020202020204" pitchFamily="34" charset="0"/>
                        </a:rPr>
                        <a:t> 65: 17؛ 66: 22</a:t>
                      </a:r>
                      <a:r>
                        <a:rPr lang="ar-SA" sz="2400" b="1" i="0" dirty="0" err="1">
                          <a:solidFill>
                            <a:srgbClr val="FFFFFF"/>
                          </a:solidFill>
                          <a:effectLst/>
                          <a:latin typeface="Arial" panose="020B0604020202020204" pitchFamily="34" charset="0"/>
                          <a:ea typeface="Times"/>
                          <a:cs typeface="Arial" panose="020B0604020202020204" pitchFamily="34" charset="0"/>
                        </a:rPr>
                        <a:t>)</a:t>
                      </a:r>
                      <a:endParaRPr lang="en-US" sz="2400" b="1" i="0" dirty="0">
                        <a:effectLst/>
                        <a:latin typeface="Arial" panose="020B0604020202020204" pitchFamily="34" charset="0"/>
                        <a:ea typeface="Times"/>
                        <a:cs typeface="Arial" panose="020B0604020202020204" pitchFamily="34" charset="0"/>
                      </a:endParaRPr>
                    </a:p>
                  </a:txBody>
                  <a:tcPr marL="50800" marR="50800" marT="0" marB="0">
                    <a:solidFill>
                      <a:srgbClr val="000000"/>
                    </a:solidFill>
                  </a:tcPr>
                </a:tc>
                <a:tc>
                  <a:txBody>
                    <a:bodyPr/>
                    <a:lstStyle/>
                    <a:p>
                      <a:pPr marL="0" marR="63500" algn="ctr">
                        <a:spcBef>
                          <a:spcPts val="0"/>
                        </a:spcBef>
                        <a:spcAft>
                          <a:spcPts val="0"/>
                        </a:spcAft>
                      </a:pPr>
                      <a:endParaRPr lang="en-US" sz="2400" dirty="0">
                        <a:effectLst/>
                        <a:latin typeface="Times"/>
                        <a:ea typeface="Times"/>
                        <a:cs typeface="Times New Roman"/>
                      </a:endParaRPr>
                    </a:p>
                  </a:txBody>
                  <a:tcPr marL="50800" marR="50800" marT="0" marB="0">
                    <a:solidFill>
                      <a:srgbClr val="000000"/>
                    </a:solidFill>
                  </a:tcPr>
                </a:tc>
                <a:extLst>
                  <a:ext uri="{0D108BD9-81ED-4DB2-BD59-A6C34878D82A}">
                    <a16:rowId xmlns:a16="http://schemas.microsoft.com/office/drawing/2014/main" val="10000"/>
                  </a:ext>
                </a:extLst>
              </a:tr>
              <a:tr h="701026">
                <a:tc>
                  <a:txBody>
                    <a:bodyPr/>
                    <a:lstStyle/>
                    <a:p>
                      <a:pPr marL="0" marR="63500" algn="ctr" rtl="1">
                        <a:spcBef>
                          <a:spcPts val="0"/>
                        </a:spcBef>
                        <a:spcAft>
                          <a:spcPts val="0"/>
                        </a:spcAft>
                      </a:pPr>
                      <a:r>
                        <a:rPr lang="ar-SA" sz="2400" b="1" i="0" dirty="0">
                          <a:effectLst/>
                          <a:latin typeface="Arial" panose="020B0604020202020204" pitchFamily="34" charset="0"/>
                          <a:ea typeface="Times"/>
                          <a:cs typeface="Times New Roman"/>
                        </a:rPr>
                        <a:t>ألغيت،</a:t>
                      </a:r>
                      <a:r>
                        <a:rPr lang="ar-SA" sz="2400" b="1" i="0" baseline="0" dirty="0">
                          <a:effectLst/>
                          <a:latin typeface="Arial" panose="020B0604020202020204" pitchFamily="34" charset="0"/>
                          <a:ea typeface="Times"/>
                          <a:cs typeface="Times New Roman"/>
                        </a:rPr>
                        <a:t> وبالتالي الحديث عن استراحة السبت هو أمر سخيف</a:t>
                      </a:r>
                      <a:endParaRPr lang="en-US" sz="2400" b="1" i="0" dirty="0">
                        <a:effectLst/>
                        <a:latin typeface="Arial" panose="020B0604020202020204" pitchFamily="34" charset="0"/>
                        <a:ea typeface="Times"/>
                        <a:cs typeface="Times New Roman"/>
                      </a:endParaRPr>
                    </a:p>
                    <a:p>
                      <a:pPr marL="0" marR="63500" algn="ctr" rtl="1">
                        <a:spcBef>
                          <a:spcPts val="0"/>
                        </a:spcBef>
                        <a:spcAft>
                          <a:spcPts val="0"/>
                        </a:spcAft>
                      </a:pPr>
                      <a:endParaRPr lang="en-US" sz="2400" b="1" dirty="0">
                        <a:effectLst/>
                        <a:latin typeface="Times"/>
                        <a:ea typeface="Times"/>
                        <a:cs typeface="Times New Roman"/>
                      </a:endParaRPr>
                    </a:p>
                  </a:txBody>
                  <a:tcPr marL="50800" marR="50800" marT="0" marB="0"/>
                </a:tc>
                <a:tc>
                  <a:txBody>
                    <a:bodyPr/>
                    <a:lstStyle/>
                    <a:p>
                      <a:pPr marL="0" marR="0" algn="ctr">
                        <a:spcBef>
                          <a:spcPts val="0"/>
                        </a:spcBef>
                        <a:spcAft>
                          <a:spcPts val="0"/>
                        </a:spcAft>
                      </a:pPr>
                      <a:endParaRPr lang="en-US" sz="2400" b="1" i="0" dirty="0">
                        <a:effectLst/>
                        <a:latin typeface="Arial" panose="020B0604020202020204" pitchFamily="34" charset="0"/>
                        <a:ea typeface="Times"/>
                        <a:cs typeface="Times New Roman"/>
                      </a:endParaRPr>
                    </a:p>
                    <a:p>
                      <a:pPr marL="0" marR="0" algn="ctr" rtl="1">
                        <a:spcBef>
                          <a:spcPts val="0"/>
                        </a:spcBef>
                        <a:spcAft>
                          <a:spcPts val="0"/>
                        </a:spcAft>
                      </a:pPr>
                      <a:r>
                        <a:rPr lang="ar-SA" sz="2400" b="1" i="0" dirty="0">
                          <a:effectLst/>
                          <a:latin typeface="Arial" panose="020B0604020202020204" pitchFamily="34" charset="0"/>
                          <a:ea typeface="Times"/>
                          <a:cs typeface="Times New Roman"/>
                        </a:rPr>
                        <a:t>لا يزال</a:t>
                      </a:r>
                      <a:r>
                        <a:rPr lang="ar-SA" sz="2400" b="1" i="0" baseline="0" dirty="0">
                          <a:effectLst/>
                          <a:latin typeface="Arial" panose="020B0604020202020204" pitchFamily="34" charset="0"/>
                          <a:ea typeface="Times"/>
                          <a:cs typeface="Times New Roman"/>
                        </a:rPr>
                        <a:t> موجودًا</a:t>
                      </a:r>
                      <a:endParaRPr lang="en-US" sz="2400" b="1" dirty="0">
                        <a:effectLst/>
                        <a:latin typeface="Times"/>
                        <a:ea typeface="Times"/>
                        <a:cs typeface="Times New Roman"/>
                      </a:endParaRPr>
                    </a:p>
                  </a:txBody>
                  <a:tcPr marL="50800" marR="50800" marT="0" marB="0"/>
                </a:tc>
                <a:tc>
                  <a:txBody>
                    <a:bodyPr/>
                    <a:lstStyle/>
                    <a:p>
                      <a:pPr marL="0" marR="63500" algn="ctr">
                        <a:spcBef>
                          <a:spcPts val="0"/>
                        </a:spcBef>
                        <a:spcAft>
                          <a:spcPts val="0"/>
                        </a:spcAft>
                      </a:pPr>
                      <a:endParaRPr lang="en-US" sz="2400" b="1" i="0" dirty="0">
                        <a:effectLst/>
                        <a:latin typeface="Arial" panose="020B0604020202020204" pitchFamily="34" charset="0"/>
                        <a:ea typeface="Times"/>
                        <a:cs typeface="Times New Roman"/>
                      </a:endParaRPr>
                    </a:p>
                    <a:p>
                      <a:pPr marL="0" marR="63500" algn="ctr" rtl="1">
                        <a:spcBef>
                          <a:spcPts val="0"/>
                        </a:spcBef>
                        <a:spcAft>
                          <a:spcPts val="0"/>
                        </a:spcAft>
                      </a:pPr>
                      <a:r>
                        <a:rPr lang="ar-SA" sz="2400" b="1" i="0" dirty="0">
                          <a:effectLst/>
                          <a:latin typeface="Arial" panose="020B0604020202020204" pitchFamily="34" charset="0"/>
                          <a:ea typeface="Times"/>
                          <a:cs typeface="Times New Roman"/>
                        </a:rPr>
                        <a:t>الوقت</a:t>
                      </a:r>
                      <a:endParaRPr lang="en-US" sz="2400" b="1" i="0" dirty="0">
                        <a:effectLst/>
                        <a:latin typeface="Arial" panose="020B0604020202020204" pitchFamily="34" charset="0"/>
                        <a:ea typeface="Times"/>
                        <a:cs typeface="Times New Roman"/>
                      </a:endParaRPr>
                    </a:p>
                    <a:p>
                      <a:pPr marL="0" marR="63500" algn="ctr">
                        <a:spcBef>
                          <a:spcPts val="0"/>
                        </a:spcBef>
                        <a:spcAft>
                          <a:spcPts val="0"/>
                        </a:spcAft>
                      </a:pPr>
                      <a:endParaRPr lang="en-US" sz="2400" b="1" dirty="0">
                        <a:effectLst/>
                        <a:latin typeface="Times"/>
                        <a:ea typeface="Times"/>
                        <a:cs typeface="Times New Roman"/>
                      </a:endParaRPr>
                    </a:p>
                    <a:p>
                      <a:pPr marL="0" marR="63500" algn="ctr">
                        <a:spcBef>
                          <a:spcPts val="0"/>
                        </a:spcBef>
                        <a:spcAft>
                          <a:spcPts val="0"/>
                        </a:spcAft>
                      </a:pPr>
                      <a:r>
                        <a:rPr lang="en-US" sz="2400" b="1" i="0" dirty="0">
                          <a:effectLst/>
                          <a:latin typeface="Arial" panose="020B0604020202020204" pitchFamily="34" charset="0"/>
                          <a:ea typeface="Times"/>
                          <a:cs typeface="Times New Roman"/>
                        </a:rPr>
                        <a:t> </a:t>
                      </a:r>
                      <a:endParaRPr lang="en-US" sz="2400" b="1" dirty="0">
                        <a:effectLst/>
                        <a:latin typeface="Times"/>
                        <a:ea typeface="Times"/>
                        <a:cs typeface="Times New Roman"/>
                      </a:endParaRPr>
                    </a:p>
                  </a:txBody>
                  <a:tcPr marL="50800" marR="50800" marT="0" marB="0"/>
                </a:tc>
                <a:extLst>
                  <a:ext uri="{0D108BD9-81ED-4DB2-BD59-A6C34878D82A}">
                    <a16:rowId xmlns:a16="http://schemas.microsoft.com/office/drawing/2014/main" val="10001"/>
                  </a:ext>
                </a:extLst>
              </a:tr>
              <a:tr h="701026">
                <a:tc>
                  <a:txBody>
                    <a:bodyPr/>
                    <a:lstStyle/>
                    <a:p>
                      <a:pPr marL="0" marR="63500" algn="ctr">
                        <a:spcBef>
                          <a:spcPts val="0"/>
                        </a:spcBef>
                        <a:spcAft>
                          <a:spcPts val="0"/>
                        </a:spcAft>
                      </a:pPr>
                      <a:endParaRPr lang="en-US" sz="2400" b="1" i="0" dirty="0">
                        <a:effectLst/>
                        <a:latin typeface="Arial" panose="020B0604020202020204" pitchFamily="34" charset="0"/>
                        <a:ea typeface="Times"/>
                        <a:cs typeface="Arial" panose="020B0604020202020204" pitchFamily="34" charset="0"/>
                      </a:endParaRPr>
                    </a:p>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عرش </a:t>
                      </a:r>
                      <a:r>
                        <a:rPr lang="ar-SA" sz="2400" b="1" i="0" dirty="0" err="1">
                          <a:effectLst/>
                          <a:latin typeface="Arial" panose="020B0604020202020204" pitchFamily="34" charset="0"/>
                          <a:ea typeface="Times"/>
                          <a:cs typeface="Arial" panose="020B0604020202020204" pitchFamily="34" charset="0"/>
                        </a:rPr>
                        <a:t>الله </a:t>
                      </a:r>
                      <a:r>
                        <a:rPr lang="ar-SA" sz="2400" b="1" i="0" dirty="0">
                          <a:effectLst/>
                          <a:latin typeface="Arial" panose="020B0604020202020204" pitchFamily="34" charset="0"/>
                          <a:ea typeface="Times"/>
                          <a:cs typeface="Arial" panose="020B0604020202020204" pitchFamily="34" charset="0"/>
                        </a:rPr>
                        <a:t>(22: 3-4</a:t>
                      </a:r>
                      <a:r>
                        <a:rPr lang="ar-SA" sz="2400" b="1" i="0" dirty="0" err="1">
                          <a:effectLst/>
                          <a:latin typeface="Arial" panose="020B0604020202020204" pitchFamily="34" charset="0"/>
                          <a:ea typeface="Times"/>
                          <a:cs typeface="Arial" panose="020B0604020202020204" pitchFamily="34" charset="0"/>
                        </a:rPr>
                        <a:t>)</a:t>
                      </a:r>
                      <a:endParaRPr lang="en-US" sz="2400" b="1" i="0" dirty="0">
                        <a:effectLst/>
                        <a:latin typeface="Arial" panose="020B0604020202020204" pitchFamily="34" charset="0"/>
                        <a:ea typeface="Times"/>
                        <a:cs typeface="Arial" panose="020B0604020202020204" pitchFamily="34" charset="0"/>
                      </a:endParaRPr>
                    </a:p>
                    <a:p>
                      <a:pPr marL="0" marR="63500" algn="ctr">
                        <a:spcBef>
                          <a:spcPts val="0"/>
                        </a:spcBef>
                        <a:spcAft>
                          <a:spcPts val="0"/>
                        </a:spcAft>
                      </a:pPr>
                      <a:endParaRPr lang="en-US" sz="2400" b="1" i="0" dirty="0">
                        <a:effectLst/>
                        <a:latin typeface="Arial" panose="020B0604020202020204" pitchFamily="34" charset="0"/>
                        <a:ea typeface="Times"/>
                        <a:cs typeface="Arial" panose="020B0604020202020204" pitchFamily="34" charset="0"/>
                      </a:endParaRPr>
                    </a:p>
                    <a:p>
                      <a:pPr marL="0" marR="63500" algn="ctr">
                        <a:spcBef>
                          <a:spcPts val="0"/>
                        </a:spcBef>
                        <a:spcAft>
                          <a:spcPts val="0"/>
                        </a:spcAft>
                      </a:pPr>
                      <a:endParaRPr lang="en-US"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0" algn="ctr">
                        <a:spcBef>
                          <a:spcPts val="0"/>
                        </a:spcBef>
                        <a:spcAft>
                          <a:spcPts val="0"/>
                        </a:spcAft>
                      </a:pPr>
                      <a:endParaRPr lang="en-US" sz="2400" b="1" i="0" dirty="0">
                        <a:effectLst/>
                        <a:latin typeface="Arial" panose="020B0604020202020204" pitchFamily="34" charset="0"/>
                        <a:ea typeface="Times"/>
                        <a:cs typeface="Arial" panose="020B0604020202020204" pitchFamily="34" charset="0"/>
                      </a:endParaRPr>
                    </a:p>
                    <a:p>
                      <a:pPr marL="0" marR="0" algn="ctr" rtl="1">
                        <a:spcBef>
                          <a:spcPts val="0"/>
                        </a:spcBef>
                        <a:spcAft>
                          <a:spcPts val="0"/>
                        </a:spcAft>
                      </a:pPr>
                      <a:r>
                        <a:rPr lang="ar-SA" sz="2400" b="1" i="0" dirty="0" err="1">
                          <a:effectLst/>
                          <a:latin typeface="Arial" panose="020B0604020202020204" pitchFamily="34" charset="0"/>
                          <a:ea typeface="Times"/>
                          <a:cs typeface="Arial" panose="020B0604020202020204" pitchFamily="34" charset="0"/>
                        </a:rPr>
                        <a:t>أورشليم </a:t>
                      </a:r>
                      <a:r>
                        <a:rPr lang="ar-SA" sz="2400" b="1" i="0" dirty="0">
                          <a:effectLst/>
                          <a:latin typeface="Arial" panose="020B0604020202020204" pitchFamily="34" charset="0"/>
                          <a:ea typeface="Times"/>
                          <a:cs typeface="Arial" panose="020B0604020202020204" pitchFamily="34" charset="0"/>
                        </a:rPr>
                        <a:t>(65: 23</a:t>
                      </a:r>
                      <a:r>
                        <a:rPr lang="ar-SA" sz="2400" b="1" i="0" dirty="0" err="1">
                          <a:effectLst/>
                          <a:latin typeface="Arial" panose="020B0604020202020204" pitchFamily="34" charset="0"/>
                          <a:ea typeface="Times"/>
                          <a:cs typeface="Arial" panose="020B0604020202020204" pitchFamily="34" charset="0"/>
                        </a:rPr>
                        <a:t>)</a:t>
                      </a:r>
                      <a:endParaRPr lang="ar-SA" sz="2400" b="1" i="0" dirty="0">
                        <a:effectLst/>
                        <a:latin typeface="Arial" panose="020B0604020202020204" pitchFamily="34" charset="0"/>
                        <a:ea typeface="Times"/>
                        <a:cs typeface="Arial" panose="020B0604020202020204" pitchFamily="34" charset="0"/>
                      </a:endParaRPr>
                    </a:p>
                  </a:txBody>
                  <a:tcPr marL="50800" marR="50800" marT="0" marB="0"/>
                </a:tc>
                <a:tc>
                  <a:txBody>
                    <a:bodyPr/>
                    <a:lstStyle/>
                    <a:p>
                      <a:pPr marL="0" marR="63500" algn="ctr">
                        <a:spcBef>
                          <a:spcPts val="0"/>
                        </a:spcBef>
                        <a:spcAft>
                          <a:spcPts val="0"/>
                        </a:spcAft>
                      </a:pPr>
                      <a:endParaRPr lang="en-US" sz="2400" b="1" i="0" dirty="0">
                        <a:effectLst/>
                        <a:latin typeface="Arial" panose="020B0604020202020204" pitchFamily="34" charset="0"/>
                        <a:ea typeface="Times"/>
                        <a:cs typeface="Arial" panose="020B0604020202020204" pitchFamily="34" charset="0"/>
                      </a:endParaRPr>
                    </a:p>
                    <a:p>
                      <a:pPr marL="0" marR="63500" algn="ctr" rtl="1">
                        <a:spcBef>
                          <a:spcPts val="0"/>
                        </a:spcBef>
                        <a:spcAft>
                          <a:spcPts val="0"/>
                        </a:spcAft>
                      </a:pPr>
                      <a:r>
                        <a:rPr lang="ar-SA" sz="2400" b="1" i="0" dirty="0">
                          <a:effectLst/>
                          <a:latin typeface="Arial" panose="020B0604020202020204" pitchFamily="34" charset="0"/>
                          <a:ea typeface="Times"/>
                          <a:cs typeface="Arial" panose="020B0604020202020204" pitchFamily="34" charset="0"/>
                        </a:rPr>
                        <a:t>مكان العبادة</a:t>
                      </a:r>
                      <a:endParaRPr lang="en-US" sz="2400" b="1" i="0" dirty="0">
                        <a:effectLst/>
                        <a:latin typeface="Arial" panose="020B0604020202020204" pitchFamily="34" charset="0"/>
                        <a:ea typeface="Times"/>
                        <a:cs typeface="Arial" panose="020B0604020202020204" pitchFamily="34" charset="0"/>
                      </a:endParaRPr>
                    </a:p>
                    <a:p>
                      <a:pPr marL="0" marR="63500" algn="ctr">
                        <a:spcBef>
                          <a:spcPts val="0"/>
                        </a:spcBef>
                        <a:spcAft>
                          <a:spcPts val="0"/>
                        </a:spcAft>
                      </a:pPr>
                      <a:r>
                        <a:rPr lang="en-US" sz="2400" b="1" i="0" dirty="0">
                          <a:effectLst/>
                          <a:latin typeface="Arial" panose="020B0604020202020204" pitchFamily="34" charset="0"/>
                          <a:ea typeface="Times"/>
                          <a:cs typeface="Arial" panose="020B0604020202020204" pitchFamily="34" charset="0"/>
                        </a:rPr>
                        <a:t> </a:t>
                      </a:r>
                    </a:p>
                  </a:txBody>
                  <a:tcPr marL="50800" marR="50800" marT="0" marB="0"/>
                </a:tc>
                <a:extLst>
                  <a:ext uri="{0D108BD9-81ED-4DB2-BD59-A6C34878D82A}">
                    <a16:rowId xmlns:a16="http://schemas.microsoft.com/office/drawing/2014/main" val="10002"/>
                  </a:ext>
                </a:extLst>
              </a:tr>
            </a:tbl>
          </a:graphicData>
        </a:graphic>
      </p:graphicFrame>
      <p:sp>
        <p:nvSpPr>
          <p:cNvPr id="5" name="Text Box 1041">
            <a:extLst>
              <a:ext uri="{FF2B5EF4-FFF2-40B4-BE49-F238E27FC236}">
                <a16:creationId xmlns:a16="http://schemas.microsoft.com/office/drawing/2014/main" id="{99AAB70B-091B-6647-897C-526E967CF3FF}"/>
              </a:ext>
            </a:extLst>
          </p:cNvPr>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473</a:t>
            </a:r>
            <a:endParaRPr kumimoji="0" lang="en-US"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1041">
            <a:extLst>
              <a:ext uri="{FF2B5EF4-FFF2-40B4-BE49-F238E27FC236}">
                <a16:creationId xmlns:a16="http://schemas.microsoft.com/office/drawing/2014/main" id="{FDD0E571-9C23-B445-9530-1A1434A0057E}"/>
              </a:ext>
            </a:extLst>
          </p:cNvPr>
          <p:cNvSpPr txBox="1">
            <a:spLocks noChangeArrowheads="1"/>
          </p:cNvSpPr>
          <p:nvPr/>
        </p:nvSpPr>
        <p:spPr bwMode="auto">
          <a:xfrm>
            <a:off x="7596336" y="-838599"/>
            <a:ext cx="1493345" cy="46166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NTS 449</a:t>
            </a:r>
            <a:endParaRPr kumimoji="0" lang="en-US"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64605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50900"/>
            <a:ext cx="9144000" cy="5138928"/>
          </a:xfrm>
          <a:prstGeom prst="rect">
            <a:avLst/>
          </a:prstGeom>
        </p:spPr>
      </p:pic>
      <p:sp>
        <p:nvSpPr>
          <p:cNvPr id="1290243" name="Rectangle 3"/>
          <p:cNvSpPr>
            <a:spLocks noGrp="1" noChangeArrowheads="1"/>
          </p:cNvSpPr>
          <p:nvPr>
            <p:ph type="ctrTitle"/>
          </p:nvPr>
        </p:nvSpPr>
        <p:spPr>
          <a:xfrm>
            <a:off x="6372225" y="287338"/>
            <a:ext cx="2771775" cy="6310312"/>
          </a:xfrm>
        </p:spPr>
        <p:txBody>
          <a:bodyPr/>
          <a:lstStyle/>
          <a:p>
            <a:r>
              <a:rPr lang="ar-JO" sz="3200" dirty="0">
                <a:effectLst>
                  <a:glow rad="165100">
                    <a:schemeClr val="tx1"/>
                  </a:glow>
                </a:effectLst>
                <a:ea typeface="ＭＳ Ｐゴシック" charset="0"/>
              </a:rPr>
              <a:t>ثم رأيت        سماء </a:t>
            </a:r>
            <a:r>
              <a:rPr lang="ar-JO" sz="3200" dirty="0">
                <a:solidFill>
                  <a:srgbClr val="FFFF00"/>
                </a:solidFill>
                <a:effectLst>
                  <a:glow rad="165100">
                    <a:schemeClr val="tx1"/>
                  </a:glow>
                </a:effectLst>
                <a:ea typeface="ＭＳ Ｐゴシック" charset="0"/>
              </a:rPr>
              <a:t>جديدة</a:t>
            </a:r>
            <a:r>
              <a:rPr lang="ar-JO" sz="3200" dirty="0">
                <a:effectLst>
                  <a:glow rad="165100">
                    <a:schemeClr val="tx1"/>
                  </a:glow>
                </a:effectLst>
                <a:ea typeface="ＭＳ Ｐゴシック" charset="0"/>
              </a:rPr>
              <a:t>    وأرضاً </a:t>
            </a:r>
            <a:r>
              <a:rPr lang="ar-JO" sz="3200" dirty="0">
                <a:solidFill>
                  <a:srgbClr val="FFFF00"/>
                </a:solidFill>
                <a:effectLst>
                  <a:glow rad="165100">
                    <a:schemeClr val="tx1"/>
                  </a:glow>
                </a:effectLst>
                <a:ea typeface="ＭＳ Ｐゴシック" charset="0"/>
              </a:rPr>
              <a:t>جديدة</a:t>
            </a:r>
            <a:r>
              <a:rPr lang="ar-JO" sz="3200" dirty="0">
                <a:effectLst>
                  <a:glow rad="165100">
                    <a:schemeClr val="tx1"/>
                  </a:glow>
                </a:effectLst>
                <a:ea typeface="ＭＳ Ｐゴシック" charset="0"/>
              </a:rPr>
              <a:t>     لأن السماء الأولى والأرض الأولى مضتا</a:t>
            </a:r>
            <a:br>
              <a:rPr lang="ar-JO" sz="3200" dirty="0">
                <a:effectLst>
                  <a:glow rad="165100">
                    <a:schemeClr val="tx1"/>
                  </a:glow>
                </a:effectLst>
                <a:ea typeface="ＭＳ Ｐゴシック" charset="0"/>
              </a:rPr>
            </a:br>
            <a:r>
              <a:rPr lang="ar-JO" sz="3200" dirty="0">
                <a:effectLst>
                  <a:glow rad="165100">
                    <a:schemeClr val="tx1"/>
                  </a:glow>
                </a:effectLst>
                <a:ea typeface="ＭＳ Ｐゴシック" charset="0"/>
              </a:rPr>
              <a:t>(21: 1 أ)</a:t>
            </a:r>
            <a:endParaRPr lang="en-US" sz="3200" dirty="0">
              <a:solidFill>
                <a:srgbClr val="CC0000"/>
              </a:solidFill>
              <a:effectLst>
                <a:glow rad="165100">
                  <a:schemeClr val="tx1"/>
                </a:glow>
              </a:effectLst>
              <a:ea typeface="ＭＳ Ｐゴシック" charset="0"/>
            </a:endParaRPr>
          </a:p>
        </p:txBody>
      </p:sp>
      <p:sp>
        <p:nvSpPr>
          <p:cNvPr id="5" name="Text Box 1041"/>
          <p:cNvSpPr txBox="1">
            <a:spLocks noChangeArrowheads="1"/>
          </p:cNvSpPr>
          <p:nvPr/>
        </p:nvSpPr>
        <p:spPr bwMode="auto">
          <a:xfrm>
            <a:off x="8388424" y="4890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3"/>
          <p:cNvSpPr txBox="1">
            <a:spLocks noChangeArrowheads="1"/>
          </p:cNvSpPr>
          <p:nvPr/>
        </p:nvSpPr>
        <p:spPr bwMode="auto">
          <a:xfrm>
            <a:off x="1391663" y="510572"/>
            <a:ext cx="2771775" cy="6310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أرض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00"/>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متجددة</a:t>
            </a:r>
            <a:r>
              <a:rPr kumimoji="0" lang="ar-JO" sz="44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CC0000"/>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198651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0520" y="-1"/>
            <a:ext cx="9144002" cy="6858001"/>
          </a:xfrm>
          <a:prstGeom prst="rect">
            <a:avLst/>
          </a:prstGeom>
        </p:spPr>
      </p:pic>
      <p:sp>
        <p:nvSpPr>
          <p:cNvPr id="1292292" name="Rectangle 3"/>
          <p:cNvSpPr>
            <a:spLocks noGrp="1" noChangeArrowheads="1"/>
          </p:cNvSpPr>
          <p:nvPr>
            <p:ph type="ctrTitle"/>
          </p:nvPr>
        </p:nvSpPr>
        <p:spPr>
          <a:xfrm>
            <a:off x="8117" y="0"/>
            <a:ext cx="9125363" cy="1125538"/>
          </a:xfrm>
        </p:spPr>
        <p:txBody>
          <a:bodyPr/>
          <a:lstStyle/>
          <a:p>
            <a:r>
              <a:rPr lang="ar-JO" sz="3200" dirty="0">
                <a:ea typeface="ＭＳ Ｐゴシック" charset="0"/>
              </a:rPr>
              <a:t>والبحر لا يوجد فيما بعد(21: 1 ب)</a:t>
            </a:r>
            <a:endParaRPr lang="en-US" sz="3200" dirty="0">
              <a:solidFill>
                <a:srgbClr val="CC0000"/>
              </a:solidFill>
              <a:ea typeface="ＭＳ Ｐゴシック" charset="0"/>
            </a:endParaRPr>
          </a:p>
        </p:txBody>
      </p:sp>
      <p:pic>
        <p:nvPicPr>
          <p:cNvPr id="2" name="Picture 1"/>
          <p:cNvPicPr>
            <a:picLocks noChangeAspect="1"/>
          </p:cNvPicPr>
          <p:nvPr/>
        </p:nvPicPr>
        <p:blipFill>
          <a:blip r:embed="rId5"/>
          <a:stretch>
            <a:fillRect/>
          </a:stretch>
        </p:blipFill>
        <p:spPr>
          <a:xfrm>
            <a:off x="107950" y="930265"/>
            <a:ext cx="5594793" cy="2418394"/>
          </a:xfrm>
          <a:prstGeom prst="rect">
            <a:avLst/>
          </a:prstGeom>
        </p:spPr>
      </p:pic>
      <p:sp>
        <p:nvSpPr>
          <p:cNvPr id="8"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82427341"/>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3" descr="John Rev 2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58" name="Rectangle 2"/>
          <p:cNvSpPr>
            <a:spLocks noGrp="1" noChangeArrowheads="1"/>
          </p:cNvSpPr>
          <p:nvPr>
            <p:ph type="title"/>
          </p:nvPr>
        </p:nvSpPr>
        <p:spPr>
          <a:xfrm>
            <a:off x="107950" y="3141663"/>
            <a:ext cx="4824413" cy="2124075"/>
          </a:xfrm>
        </p:spPr>
        <p:txBody>
          <a:bodyPr/>
          <a:lstStyle/>
          <a:p>
            <a:pPr eaLnBrk="1" hangingPunct="1"/>
            <a:r>
              <a:rPr lang="ar-JO" dirty="0">
                <a:solidFill>
                  <a:srgbClr val="FFFFFF"/>
                </a:solidFill>
                <a:cs typeface="Arial" panose="020B0604020202020204" pitchFamily="34" charset="0"/>
              </a:rPr>
              <a:t>يرى يوحنا</a:t>
            </a:r>
            <a:br>
              <a:rPr lang="ar-JO" dirty="0">
                <a:solidFill>
                  <a:srgbClr val="FFFFFF"/>
                </a:solidFill>
                <a:cs typeface="Arial" panose="020B0604020202020204" pitchFamily="34" charset="0"/>
              </a:rPr>
            </a:br>
            <a:r>
              <a:rPr lang="ar-JO" dirty="0">
                <a:solidFill>
                  <a:srgbClr val="FFFFFF"/>
                </a:solidFill>
                <a:cs typeface="Arial" panose="020B0604020202020204" pitchFamily="34" charset="0"/>
              </a:rPr>
              <a:t>أورشليم الجديدة</a:t>
            </a:r>
            <a:endParaRPr lang="en-US" dirty="0">
              <a:solidFill>
                <a:srgbClr val="FFFFFF"/>
              </a:solidFill>
              <a:cs typeface="Arial" panose="020B0604020202020204" pitchFamily="34" charset="0"/>
            </a:endParaRPr>
          </a:p>
        </p:txBody>
      </p:sp>
      <p:sp>
        <p:nvSpPr>
          <p:cNvPr id="224259" name="Text Box 5"/>
          <p:cNvSpPr txBox="1">
            <a:spLocks noChangeArrowheads="1"/>
          </p:cNvSpPr>
          <p:nvPr/>
        </p:nvSpPr>
        <p:spPr bwMode="auto">
          <a:xfrm>
            <a:off x="8366125" y="76200"/>
            <a:ext cx="704039" cy="461665"/>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448940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ar-JO" sz="4800" dirty="0">
                <a:ea typeface="ＭＳ Ｐゴシック" charset="0"/>
              </a:rPr>
              <a:t>تناغم الكتاب المقدس</a:t>
            </a:r>
            <a:endParaRPr lang="en-US" sz="3600" dirty="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الأنماط المتكررة بترتيب عكسي</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الخليقة</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الخليقة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الجديدة</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خسر الإنسان حكمه في السقوط</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استرد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الإنسان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حكمه في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الألفية</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فداء              المسيح</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المسيح</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1041"/>
          <p:cNvSpPr txBox="1">
            <a:spLocks noChangeArrowheads="1"/>
          </p:cNvSpPr>
          <p:nvPr/>
        </p:nvSpPr>
        <p:spPr bwMode="auto">
          <a:xfrm>
            <a:off x="8398715"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7473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D6E049"/>
                </a:solidFill>
                <a:effectLst/>
                <a:uLnTx/>
                <a:uFillTx/>
                <a:latin typeface="Arial" panose="020B0604020202020204" pitchFamily="34" charset="0"/>
                <a:cs typeface="Arial" panose="020B0604020202020204" pitchFamily="34" charset="0"/>
              </a:rPr>
              <a:t>تحول عالم آدم إلى عالم اليوم</a:t>
            </a:r>
            <a:endParaRPr kumimoji="0" lang="en-US" altLang="zh-CN" sz="2400" b="1" u="none" strike="noStrike" kern="1200" cap="none" spc="0" normalizeH="0" baseline="0" noProof="0" dirty="0">
              <a:ln>
                <a:noFill/>
              </a:ln>
              <a:solidFill>
                <a:srgbClr val="D6E049"/>
              </a:solidFill>
              <a:effectLst/>
              <a:uLnTx/>
              <a:uFillTx/>
              <a:latin typeface="Arial" panose="020B0604020202020204" pitchFamily="34" charset="0"/>
              <a:cs typeface="Arial" panose="020B0604020202020204" pitchFamily="34"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ar-JO" altLang="zh-CN" sz="3600" dirty="0">
                <a:ea typeface="ＭＳ Ｐゴシック" charset="0"/>
                <a:cs typeface="Arial" panose="020B0604020202020204" pitchFamily="34" charset="0"/>
              </a:rPr>
              <a:t>رودينيا – العالم الذي هلك</a:t>
            </a:r>
            <a:endParaRPr lang="en-US" altLang="zh-CN" sz="3600" dirty="0">
              <a:ea typeface="ＭＳ Ｐゴシック" charset="0"/>
              <a:cs typeface="Arial" panose="020B0604020202020204" pitchFamily="34" charset="0"/>
            </a:endParaRPr>
          </a:p>
        </p:txBody>
      </p:sp>
    </p:spTree>
    <p:extLst>
      <p:ext uri="{BB962C8B-B14F-4D97-AF65-F5344CB8AC3E}">
        <p14:creationId xmlns:p14="http://schemas.microsoft.com/office/powerpoint/2010/main" val="1097483552"/>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90525"/>
            <a:ext cx="9144000" cy="591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ar-JO" altLang="zh-CN" dirty="0">
                <a:ea typeface="ＭＳ Ｐゴシック" charset="0"/>
                <a:cs typeface="Arial" panose="020B0604020202020204" pitchFamily="34" charset="0"/>
              </a:rPr>
              <a:t>العالم الذي هلك</a:t>
            </a:r>
            <a:endParaRPr lang="en-US" altLang="zh-CN" dirty="0">
              <a:ea typeface="ＭＳ Ｐゴシック" charset="0"/>
              <a:cs typeface="Arial" panose="020B0604020202020204" pitchFamily="34" charset="0"/>
            </a:endParaRP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D6E049"/>
                </a:solidFill>
                <a:effectLst/>
                <a:uLnTx/>
                <a:uFillTx/>
                <a:latin typeface="Arial" panose="020B0604020202020204" pitchFamily="34" charset="0"/>
                <a:cs typeface="Arial" panose="020B0604020202020204" pitchFamily="34" charset="0"/>
              </a:rPr>
              <a:t>تحول عالم آدم إلى عالم اليوم</a:t>
            </a:r>
            <a:endParaRPr kumimoji="0" lang="en-US" altLang="zh-CN" sz="1600" b="1" u="none" strike="noStrike" kern="1200" cap="none" spc="0" normalizeH="0" baseline="0" noProof="0" dirty="0">
              <a:ln>
                <a:noFill/>
              </a:ln>
              <a:solidFill>
                <a:srgbClr val="D6E04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2688570"/>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2 gold cit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
            <a:ext cx="9144000" cy="6884479"/>
          </a:xfrm>
          <a:prstGeom prst="rect">
            <a:avLst/>
          </a:prstGeom>
        </p:spPr>
      </p:pic>
      <p:sp>
        <p:nvSpPr>
          <p:cNvPr id="1361923" name="Rectangle 2"/>
          <p:cNvSpPr>
            <a:spLocks noGrp="1" noChangeArrowheads="1"/>
          </p:cNvSpPr>
          <p:nvPr>
            <p:ph type="ctrTitle"/>
          </p:nvPr>
        </p:nvSpPr>
        <p:spPr>
          <a:xfrm>
            <a:off x="0" y="1047451"/>
            <a:ext cx="9144000" cy="1627433"/>
          </a:xfrm>
        </p:spPr>
        <p:txBody>
          <a:bodyPr/>
          <a:lstStyle/>
          <a:p>
            <a:r>
              <a:rPr lang="ar-JO" sz="8000" dirty="0">
                <a:effectLst>
                  <a:glow rad="177800">
                    <a:schemeClr val="tx1"/>
                  </a:glow>
                </a:effectLst>
                <a:ea typeface="ＭＳ Ｐゴシック" charset="0"/>
              </a:rPr>
              <a:t>أورشليم الجديدة</a:t>
            </a:r>
            <a:endParaRPr lang="en-US" sz="8000" dirty="0">
              <a:solidFill>
                <a:srgbClr val="CC0000"/>
              </a:solidFill>
              <a:effectLst>
                <a:glow rad="177800">
                  <a:schemeClr val="tx1"/>
                </a:glow>
              </a:effectLst>
              <a:ea typeface="ＭＳ Ｐゴシック" charset="0"/>
            </a:endParaRPr>
          </a:p>
        </p:txBody>
      </p:sp>
    </p:spTree>
    <p:extLst>
      <p:ext uri="{BB962C8B-B14F-4D97-AF65-F5344CB8AC3E}">
        <p14:creationId xmlns:p14="http://schemas.microsoft.com/office/powerpoint/2010/main" val="22047705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96386" name="Rectangle 4"/>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p:txBody>
      </p:sp>
      <p:pic>
        <p:nvPicPr>
          <p:cNvPr id="129638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89338" y="0"/>
            <a:ext cx="55546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6388" name="Rectangle 3"/>
          <p:cNvSpPr>
            <a:spLocks noGrp="1" noChangeArrowheads="1"/>
          </p:cNvSpPr>
          <p:nvPr>
            <p:ph type="ctrTitle"/>
          </p:nvPr>
        </p:nvSpPr>
        <p:spPr>
          <a:xfrm>
            <a:off x="107950" y="0"/>
            <a:ext cx="3352800" cy="6858000"/>
          </a:xfrm>
        </p:spPr>
        <p:txBody>
          <a:bodyPr/>
          <a:lstStyle/>
          <a:p>
            <a:r>
              <a:rPr lang="ar-SA" sz="3600" dirty="0">
                <a:ea typeface="ＭＳ Ｐゴシック" charset="0"/>
              </a:rPr>
              <a:t>رؤيا ٢١ : ٢</a:t>
            </a:r>
            <a:br>
              <a:rPr lang="ar-SA" sz="3600" dirty="0">
                <a:ea typeface="ＭＳ Ｐゴシック" charset="0"/>
              </a:rPr>
            </a:br>
            <a:br>
              <a:rPr lang="en-US" sz="3600" dirty="0">
                <a:ea typeface="ＭＳ Ｐゴシック" charset="0"/>
              </a:rPr>
            </a:br>
            <a:r>
              <a:rPr lang="ar-SA" sz="3600" dirty="0">
                <a:ea typeface="ＭＳ Ｐゴシック" charset="0"/>
              </a:rPr>
              <a:t>وأنا يوحنا رأيت المدينة المقدسة أورشليم الجديدة نازلة من السماء </a:t>
            </a:r>
            <a:r>
              <a:rPr lang="ar-JO" sz="3600" dirty="0">
                <a:ea typeface="ＭＳ Ｐゴシック" charset="0"/>
              </a:rPr>
              <a:t>  </a:t>
            </a:r>
            <a:r>
              <a:rPr lang="ar-SA" sz="3600" dirty="0">
                <a:ea typeface="ＭＳ Ｐゴシック" charset="0"/>
              </a:rPr>
              <a:t>من عند الله </a:t>
            </a:r>
            <a:r>
              <a:rPr lang="ar-JO" sz="3600" dirty="0">
                <a:ea typeface="ＭＳ Ｐゴシック" charset="0"/>
              </a:rPr>
              <a:t>      </a:t>
            </a:r>
            <a:r>
              <a:rPr lang="ar-SA" sz="3600" dirty="0">
                <a:ea typeface="ＭＳ Ｐゴシック" charset="0"/>
              </a:rPr>
              <a:t>مهيأة كعروس </a:t>
            </a:r>
            <a:r>
              <a:rPr lang="ar-JO" sz="3600" dirty="0">
                <a:ea typeface="ＭＳ Ｐゴシック" charset="0"/>
              </a:rPr>
              <a:t>  </a:t>
            </a:r>
            <a:r>
              <a:rPr lang="ar-SA" sz="3600" dirty="0">
                <a:ea typeface="ＭＳ Ｐゴシック" charset="0"/>
              </a:rPr>
              <a:t>مزينة لرجلها.</a:t>
            </a:r>
          </a:p>
        </p:txBody>
      </p:sp>
      <p:sp>
        <p:nvSpPr>
          <p:cNvPr id="6" name="Text Box 26"/>
          <p:cNvSpPr txBox="1">
            <a:spLocks noChangeArrowheads="1"/>
          </p:cNvSpPr>
          <p:nvPr/>
        </p:nvSpPr>
        <p:spPr bwMode="auto">
          <a:xfrm>
            <a:off x="8229600" y="41275"/>
            <a:ext cx="838200"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ar-JO" b="1" dirty="0">
                <a:solidFill>
                  <a:srgbClr val="FFFFFF"/>
                </a:solidFill>
                <a:latin typeface="Arial" panose="020B0604020202020204" pitchFamily="34" charset="0"/>
                <a:cs typeface="Arial" panose="020B0604020202020204" pitchFamily="34" charset="0"/>
              </a:rPr>
              <a:t>181</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38032751"/>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30021" cy="6874316"/>
          </a:xfrm>
          <a:prstGeom prst="rect">
            <a:avLst/>
          </a:prstGeom>
        </p:spPr>
      </p:pic>
      <p:sp>
        <p:nvSpPr>
          <p:cNvPr id="896002" name="Rectangle 2"/>
          <p:cNvSpPr>
            <a:spLocks noGrp="1" noChangeArrowheads="1"/>
          </p:cNvSpPr>
          <p:nvPr>
            <p:ph type="ctrTitle"/>
          </p:nvPr>
        </p:nvSpPr>
        <p:spPr>
          <a:xfrm>
            <a:off x="-99230" y="-21485"/>
            <a:ext cx="9307729" cy="708526"/>
          </a:xfrm>
          <a:solidFill>
            <a:srgbClr val="000000"/>
          </a:solidFill>
          <a:effectLst>
            <a:outerShdw blurRad="63500" dist="35921" dir="2700000" algn="ctr" rotWithShape="0">
              <a:schemeClr val="tx2">
                <a:alpha val="74998"/>
              </a:schemeClr>
            </a:outerShdw>
          </a:effectLst>
        </p:spPr>
        <p:txBody>
          <a:bodyPr/>
          <a:lstStyle/>
          <a:p>
            <a:pPr>
              <a:defRPr/>
            </a:pPr>
            <a:r>
              <a:rPr lang="ar-JO" sz="4000" dirty="0">
                <a:ea typeface="ＭＳ Ｐゴシック" charset="0"/>
              </a:rPr>
              <a:t>السماء = العلاقات</a:t>
            </a:r>
            <a:endParaRPr lang="en-US" dirty="0">
              <a:ea typeface="ＭＳ Ｐゴシック" charset="0"/>
            </a:endParaRPr>
          </a:p>
        </p:txBody>
      </p:sp>
    </p:spTree>
    <p:extLst>
      <p:ext uri="{BB962C8B-B14F-4D97-AF65-F5344CB8AC3E}">
        <p14:creationId xmlns:p14="http://schemas.microsoft.com/office/powerpoint/2010/main" val="1255394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5820"/>
          </a:xfrm>
          <a:prstGeom prst="rect">
            <a:avLst/>
          </a:prstGeom>
        </p:spPr>
      </p:pic>
      <p:sp>
        <p:nvSpPr>
          <p:cNvPr id="1302532" name="Rectangle 3"/>
          <p:cNvSpPr>
            <a:spLocks noGrp="1" noChangeArrowheads="1"/>
          </p:cNvSpPr>
          <p:nvPr>
            <p:ph type="ctrTitle"/>
          </p:nvPr>
        </p:nvSpPr>
        <p:spPr>
          <a:xfrm>
            <a:off x="0" y="3637073"/>
            <a:ext cx="8915400" cy="3068527"/>
          </a:xfrm>
        </p:spPr>
        <p:txBody>
          <a:bodyPr/>
          <a:lstStyle/>
          <a:p>
            <a:r>
              <a:rPr lang="ar-JO" sz="5400" dirty="0">
                <a:effectLst>
                  <a:glow rad="190500">
                    <a:schemeClr val="tx1"/>
                  </a:glow>
                </a:effectLst>
              </a:rPr>
              <a:t>لماذا تنزل أورشليم الجديدة</a:t>
            </a:r>
            <a:br>
              <a:rPr lang="ar-JO" sz="5400" dirty="0">
                <a:effectLst>
                  <a:glow rad="190500">
                    <a:schemeClr val="tx1"/>
                  </a:glow>
                </a:effectLst>
              </a:rPr>
            </a:br>
            <a:r>
              <a:rPr lang="ar-JO" sz="5400" dirty="0">
                <a:effectLst>
                  <a:glow rad="190500">
                    <a:schemeClr val="tx1"/>
                  </a:glow>
                </a:effectLst>
              </a:rPr>
              <a:t>من السماء</a:t>
            </a:r>
            <a:br>
              <a:rPr lang="ar-JO" sz="5400" dirty="0">
                <a:effectLst>
                  <a:glow rad="190500">
                    <a:schemeClr val="tx1"/>
                  </a:glow>
                </a:effectLst>
              </a:rPr>
            </a:br>
            <a:r>
              <a:rPr lang="ar-JO" sz="5400" dirty="0">
                <a:effectLst>
                  <a:glow rad="190500">
                    <a:schemeClr val="tx1"/>
                  </a:glow>
                </a:effectLst>
              </a:rPr>
              <a:t>(21: 2)؟</a:t>
            </a:r>
            <a:br>
              <a:rPr lang="ar-JO" sz="5400" dirty="0">
                <a:effectLst>
                  <a:glow rad="190500">
                    <a:schemeClr val="tx1"/>
                  </a:glow>
                </a:effectLst>
              </a:rPr>
            </a:br>
            <a:endParaRPr lang="en-US" sz="3600" dirty="0">
              <a:ea typeface="ＭＳ Ｐゴシック" charset="0"/>
            </a:endParaRPr>
          </a:p>
        </p:txBody>
      </p:sp>
      <p:sp>
        <p:nvSpPr>
          <p:cNvPr id="6" name="Text Box 4"/>
          <p:cNvSpPr txBox="1">
            <a:spLocks noChangeArrowheads="1"/>
          </p:cNvSpPr>
          <p:nvPr/>
        </p:nvSpPr>
        <p:spPr bwMode="auto">
          <a:xfrm>
            <a:off x="8366125" y="76200"/>
            <a:ext cx="665567"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rPr>
              <a:t>181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253912467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05154" name="Rectangle 2"/>
          <p:cNvSpPr>
            <a:spLocks noGrp="1" noChangeArrowheads="1"/>
          </p:cNvSpPr>
          <p:nvPr>
            <p:ph type="ctrTitle"/>
          </p:nvPr>
        </p:nvSpPr>
        <p:spPr>
          <a:xfrm>
            <a:off x="0" y="4992770"/>
            <a:ext cx="9144000" cy="1828800"/>
          </a:xfrm>
        </p:spPr>
        <p:txBody>
          <a:bodyPr/>
          <a:lstStyle/>
          <a:p>
            <a:pPr algn="ctr"/>
            <a:r>
              <a:rPr lang="ar-JO" sz="6000" b="1" i="0" dirty="0">
                <a:solidFill>
                  <a:schemeClr val="bg1"/>
                </a:solidFill>
                <a:effectLst>
                  <a:glow rad="190500">
                    <a:schemeClr val="tx1"/>
                  </a:glow>
                </a:effectLst>
                <a:latin typeface="Arial" panose="020B0604020202020204" pitchFamily="34" charset="0"/>
                <a:cs typeface="Arial" panose="020B0604020202020204" pitchFamily="34" charset="0"/>
              </a:rPr>
              <a:t>حضور الله في جنّة عدن</a:t>
            </a:r>
            <a:endParaRPr lang="en-US" b="1" i="0" dirty="0">
              <a:solidFill>
                <a:schemeClr val="bg1"/>
              </a:solidFill>
              <a:effectLst>
                <a:glow rad="1905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788453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334500" cy="6858000"/>
          </a:xfrm>
          <a:prstGeom prst="rect">
            <a:avLst/>
          </a:prstGeom>
        </p:spPr>
      </p:pic>
      <p:sp>
        <p:nvSpPr>
          <p:cNvPr id="305154" name="Rectangle 2"/>
          <p:cNvSpPr>
            <a:spLocks noGrp="1" noChangeArrowheads="1"/>
          </p:cNvSpPr>
          <p:nvPr>
            <p:ph type="ctrTitle"/>
          </p:nvPr>
        </p:nvSpPr>
        <p:spPr>
          <a:xfrm>
            <a:off x="0" y="4992770"/>
            <a:ext cx="9144000" cy="1828800"/>
          </a:xfrm>
        </p:spPr>
        <p:txBody>
          <a:bodyPr/>
          <a:lstStyle/>
          <a:p>
            <a:pPr algn="ctr"/>
            <a:r>
              <a:rPr lang="ar-JO" sz="6000" b="1" i="0" dirty="0">
                <a:solidFill>
                  <a:schemeClr val="bg1"/>
                </a:solidFill>
                <a:effectLst>
                  <a:glow rad="190500">
                    <a:schemeClr val="tx1"/>
                  </a:glow>
                </a:effectLst>
                <a:latin typeface="Arial" panose="020B0604020202020204" pitchFamily="34" charset="0"/>
                <a:cs typeface="Arial" panose="020B0604020202020204" pitchFamily="34" charset="0"/>
              </a:rPr>
              <a:t>حضور الله</a:t>
            </a:r>
            <a:br>
              <a:rPr lang="ar-JO" sz="6000" b="1" i="0" dirty="0">
                <a:solidFill>
                  <a:schemeClr val="bg1"/>
                </a:solidFill>
                <a:effectLst>
                  <a:glow rad="190500">
                    <a:schemeClr val="tx1"/>
                  </a:glow>
                </a:effectLst>
                <a:latin typeface="Arial" panose="020B0604020202020204" pitchFamily="34" charset="0"/>
                <a:cs typeface="Arial" panose="020B0604020202020204" pitchFamily="34" charset="0"/>
              </a:rPr>
            </a:br>
            <a:r>
              <a:rPr lang="ar-JO" sz="6000" b="1" i="0" dirty="0">
                <a:solidFill>
                  <a:schemeClr val="bg1"/>
                </a:solidFill>
                <a:effectLst>
                  <a:glow rad="190500">
                    <a:schemeClr val="tx1"/>
                  </a:glow>
                </a:effectLst>
                <a:latin typeface="Arial" panose="020B0604020202020204" pitchFamily="34" charset="0"/>
                <a:cs typeface="Arial" panose="020B0604020202020204" pitchFamily="34" charset="0"/>
              </a:rPr>
              <a:t>في خيمة الاجتماع</a:t>
            </a:r>
            <a:endParaRPr lang="en-US" b="1" i="0" dirty="0">
              <a:solidFill>
                <a:schemeClr val="bg1"/>
              </a:solidFill>
              <a:effectLst>
                <a:glow rad="1905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667335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05154" name="Rectangle 2"/>
          <p:cNvSpPr>
            <a:spLocks noGrp="1" noChangeArrowheads="1"/>
          </p:cNvSpPr>
          <p:nvPr>
            <p:ph type="ctrTitle"/>
          </p:nvPr>
        </p:nvSpPr>
        <p:spPr>
          <a:xfrm>
            <a:off x="0" y="4992770"/>
            <a:ext cx="9144000" cy="1828800"/>
          </a:xfrm>
        </p:spPr>
        <p:txBody>
          <a:bodyPr/>
          <a:lstStyle/>
          <a:p>
            <a:pPr algn="ctr"/>
            <a:r>
              <a:rPr lang="ar-JO" sz="6000" b="1" i="0" dirty="0">
                <a:solidFill>
                  <a:schemeClr val="bg1"/>
                </a:solidFill>
                <a:effectLst>
                  <a:glow rad="190500">
                    <a:schemeClr val="tx1"/>
                  </a:glow>
                </a:effectLst>
                <a:latin typeface="Arial" panose="020B0604020202020204" pitchFamily="34" charset="0"/>
                <a:cs typeface="Arial" panose="020B0604020202020204" pitchFamily="34" charset="0"/>
              </a:rPr>
              <a:t>حضور الله</a:t>
            </a:r>
            <a:br>
              <a:rPr lang="ar-JO" sz="6000" b="1" i="0" dirty="0">
                <a:solidFill>
                  <a:schemeClr val="bg1"/>
                </a:solidFill>
                <a:effectLst>
                  <a:glow rad="190500">
                    <a:schemeClr val="tx1"/>
                  </a:glow>
                </a:effectLst>
                <a:latin typeface="Arial" panose="020B0604020202020204" pitchFamily="34" charset="0"/>
                <a:cs typeface="Arial" panose="020B0604020202020204" pitchFamily="34" charset="0"/>
              </a:rPr>
            </a:br>
            <a:r>
              <a:rPr lang="ar-JO" sz="6000" b="1" i="0" dirty="0">
                <a:solidFill>
                  <a:schemeClr val="bg1"/>
                </a:solidFill>
                <a:effectLst>
                  <a:glow rad="190500">
                    <a:schemeClr val="tx1"/>
                  </a:glow>
                </a:effectLst>
                <a:latin typeface="Arial" panose="020B0604020202020204" pitchFamily="34" charset="0"/>
                <a:cs typeface="Arial" panose="020B0604020202020204" pitchFamily="34" charset="0"/>
              </a:rPr>
              <a:t>في الهيكل</a:t>
            </a:r>
            <a:endParaRPr lang="en-US" b="1" i="0" dirty="0">
              <a:solidFill>
                <a:schemeClr val="bg1"/>
              </a:solidFill>
              <a:effectLst>
                <a:glow rad="1905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41527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00" y="0"/>
            <a:ext cx="4572000" cy="6858000"/>
          </a:xfrm>
          <a:prstGeom prst="rect">
            <a:avLst/>
          </a:prstGeom>
        </p:spPr>
      </p:pic>
      <p:pic>
        <p:nvPicPr>
          <p:cNvPr id="2" name="Picture 1"/>
          <p:cNvPicPr>
            <a:picLocks noChangeAspect="1"/>
          </p:cNvPicPr>
          <p:nvPr/>
        </p:nvPicPr>
        <p:blipFill>
          <a:blip r:embed="rId4"/>
          <a:stretch>
            <a:fillRect/>
          </a:stretch>
        </p:blipFill>
        <p:spPr>
          <a:xfrm>
            <a:off x="0" y="0"/>
            <a:ext cx="4646341" cy="6858000"/>
          </a:xfrm>
          <a:prstGeom prst="rect">
            <a:avLst/>
          </a:prstGeom>
        </p:spPr>
      </p:pic>
      <p:sp>
        <p:nvSpPr>
          <p:cNvPr id="1361923" name="Rectangle 2"/>
          <p:cNvSpPr>
            <a:spLocks noGrp="1" noChangeArrowheads="1"/>
          </p:cNvSpPr>
          <p:nvPr>
            <p:ph type="ctrTitle"/>
          </p:nvPr>
        </p:nvSpPr>
        <p:spPr>
          <a:xfrm>
            <a:off x="0" y="4874520"/>
            <a:ext cx="9144000" cy="1432282"/>
          </a:xfrm>
        </p:spPr>
        <p:txBody>
          <a:bodyPr/>
          <a:lstStyle/>
          <a:p>
            <a:r>
              <a:rPr lang="ar-JO" sz="6000" dirty="0">
                <a:effectLst>
                  <a:glow rad="177800">
                    <a:schemeClr val="tx1"/>
                  </a:glow>
                </a:effectLst>
                <a:ea typeface="ＭＳ Ｐゴシック" charset="0"/>
              </a:rPr>
              <a:t>مهيأة كعروس مزينة لرجلها</a:t>
            </a:r>
            <a:endParaRPr lang="en-US" sz="6000" dirty="0">
              <a:solidFill>
                <a:srgbClr val="CC0000"/>
              </a:solidFill>
              <a:effectLst>
                <a:glow rad="177800">
                  <a:schemeClr val="tx1"/>
                </a:glow>
              </a:effectLst>
              <a:ea typeface="ＭＳ Ｐゴシック" charset="0"/>
            </a:endParaRPr>
          </a:p>
        </p:txBody>
      </p:sp>
    </p:spTree>
    <p:extLst>
      <p:ext uri="{BB962C8B-B14F-4D97-AF65-F5344CB8AC3E}">
        <p14:creationId xmlns:p14="http://schemas.microsoft.com/office/powerpoint/2010/main" val="1206085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h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75125" y="765175"/>
            <a:ext cx="4968875" cy="352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6547" name="Picture 1" descr="rev 21 DrivenOu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25" y="750888"/>
            <a:ext cx="4170363"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dirty="0">
                <a:solidFill>
                  <a:srgbClr val="FFFFFF"/>
                </a:solidFill>
                <a:effectLst>
                  <a:outerShdw blurRad="38100" dist="38100" dir="2700000" algn="tl">
                    <a:srgbClr val="000000"/>
                  </a:outerShdw>
                </a:effectLst>
                <a:ea typeface="新細明體" charset="0"/>
                <a:cs typeface="Arial" panose="020B0604020202020204" pitchFamily="34" charset="0"/>
              </a:rPr>
              <a:t>اكتمال كل الأشياء</a:t>
            </a:r>
            <a:endParaRPr lang="en-US" sz="1400" dirty="0">
              <a:solidFill>
                <a:schemeClr val="bg1"/>
              </a:solidFill>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 20-22</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0" name="Text Box 18"/>
          <p:cNvSpPr txBox="1">
            <a:spLocks noChangeArrowheads="1"/>
          </p:cNvSpPr>
          <p:nvPr/>
        </p:nvSpPr>
        <p:spPr bwMode="auto">
          <a:xfrm>
            <a:off x="107950" y="4941888"/>
            <a:ext cx="4038600" cy="1877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الشركة </a:t>
            </a:r>
            <a:r>
              <a:rPr kumimoji="0" lang="ar-JO" sz="40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مع</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chemeClr val="bg1"/>
                </a:solidFill>
                <a:latin typeface="Arial" panose="020B0604020202020204" pitchFamily="34" charset="0"/>
                <a:cs typeface="Arial" panose="020B0604020202020204" pitchFamily="34" charset="0"/>
              </a:rPr>
              <a:t>الله</a:t>
            </a:r>
            <a:r>
              <a:rPr lang="ar-JO" sz="4000" b="1" dirty="0">
                <a:solidFill>
                  <a:srgbClr val="FFFF00"/>
                </a:solidFill>
                <a:latin typeface="Arial" panose="020B0604020202020204" pitchFamily="34" charset="0"/>
                <a:cs typeface="Arial" panose="020B0604020202020204" pitchFamily="34" charset="0"/>
              </a:rPr>
              <a:t> مكسورة</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8-10</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1" name="Text Box 19"/>
          <p:cNvSpPr txBox="1">
            <a:spLocks noChangeArrowheads="1"/>
          </p:cNvSpPr>
          <p:nvPr/>
        </p:nvSpPr>
        <p:spPr bwMode="auto">
          <a:xfrm>
            <a:off x="4284663" y="4941888"/>
            <a:ext cx="4572000" cy="1877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الشركة </a:t>
            </a:r>
            <a:r>
              <a:rPr kumimoji="0" lang="ar-JO" sz="40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مع</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chemeClr val="bg1"/>
                </a:solidFill>
                <a:latin typeface="Arial" panose="020B0604020202020204" pitchFamily="34" charset="0"/>
                <a:cs typeface="Arial" panose="020B0604020202020204" pitchFamily="34" charset="0"/>
              </a:rPr>
              <a:t>الله</a:t>
            </a:r>
            <a:r>
              <a:rPr lang="ar-JO" sz="4000" b="1" dirty="0">
                <a:solidFill>
                  <a:srgbClr val="FFFF00"/>
                </a:solidFill>
                <a:latin typeface="Arial" panose="020B0604020202020204" pitchFamily="34" charset="0"/>
                <a:cs typeface="Arial" panose="020B0604020202020204" pitchFamily="34" charset="0"/>
              </a:rPr>
              <a:t> موصولة</a:t>
            </a:r>
            <a:b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21:</a:t>
            </a:r>
            <a:r>
              <a:rPr kumimoji="0" lang="ar-JO" sz="3600" b="1"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3</a:t>
            </a:r>
            <a:r>
              <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6499580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82" name="Picture 1" descr="Rev 21 Heaven descending 37.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4052" name="Rectangle 3"/>
          <p:cNvSpPr>
            <a:spLocks noGrp="1" noChangeArrowheads="1"/>
          </p:cNvSpPr>
          <p:nvPr>
            <p:ph type="ctrTitle"/>
          </p:nvPr>
        </p:nvSpPr>
        <p:spPr>
          <a:xfrm>
            <a:off x="0" y="4077072"/>
            <a:ext cx="9164671" cy="2636912"/>
          </a:xfrm>
        </p:spPr>
        <p:txBody>
          <a:bodyPr/>
          <a:lstStyle/>
          <a:p>
            <a:pPr rtl="1">
              <a:defRPr/>
            </a:pPr>
            <a:r>
              <a:rPr lang="ar-SA" sz="3200" dirty="0">
                <a:effectLst>
                  <a:glow rad="228600">
                    <a:schemeClr val="tx1"/>
                  </a:glow>
                </a:effectLst>
                <a:ea typeface="ＭＳ Ｐゴシック" charset="0"/>
              </a:rPr>
              <a:t>رؤيا ٢١ : ٣</a:t>
            </a:r>
            <a:br>
              <a:rPr lang="ar-SA" sz="3200" dirty="0">
                <a:effectLst>
                  <a:glow rad="228600">
                    <a:schemeClr val="tx1"/>
                  </a:glow>
                </a:effectLst>
                <a:ea typeface="ＭＳ Ｐゴシック" charset="0"/>
              </a:rPr>
            </a:br>
            <a:br>
              <a:rPr lang="en-US" sz="3200" dirty="0">
                <a:effectLst>
                  <a:glow rad="228600">
                    <a:schemeClr val="tx1"/>
                  </a:glow>
                </a:effectLst>
                <a:ea typeface="ＭＳ Ｐゴシック" charset="0"/>
              </a:rPr>
            </a:br>
            <a:r>
              <a:rPr lang="ar-JO" sz="3200" dirty="0">
                <a:effectLst>
                  <a:glow rad="228600">
                    <a:schemeClr val="tx1"/>
                  </a:glow>
                </a:effectLst>
                <a:ea typeface="ＭＳ Ｐゴシック" charset="0"/>
              </a:rPr>
              <a:t>وسمعت صوتاً عظيماً من السماء قائلاً: </a:t>
            </a:r>
            <a:br>
              <a:rPr lang="ar-JO" sz="3200" dirty="0">
                <a:effectLst>
                  <a:glow rad="228600">
                    <a:schemeClr val="tx1"/>
                  </a:glow>
                </a:effectLst>
                <a:ea typeface="ＭＳ Ｐゴシック" charset="0"/>
              </a:rPr>
            </a:br>
            <a:r>
              <a:rPr lang="ar-JO" sz="3200" dirty="0">
                <a:effectLst>
                  <a:glow rad="228600">
                    <a:schemeClr val="tx1"/>
                  </a:glow>
                </a:effectLst>
                <a:ea typeface="ＭＳ Ｐゴシック" charset="0"/>
              </a:rPr>
              <a:t>هوذا مسكن الله مع الناس وهو سيسكن معهم وهم يكونون له شعباً والله نفسه يكون معهم إلهاً لهم.</a:t>
            </a:r>
            <a:r>
              <a:rPr lang="ar-SA" sz="3200" dirty="0">
                <a:effectLst>
                  <a:glow rad="228600">
                    <a:schemeClr val="tx1"/>
                  </a:glow>
                </a:effectLst>
                <a:ea typeface="ＭＳ Ｐゴシック" charset="0"/>
              </a:rPr>
              <a:t> </a:t>
            </a:r>
          </a:p>
        </p:txBody>
      </p:sp>
      <p:sp>
        <p:nvSpPr>
          <p:cNvPr id="5" name="Text Box 4"/>
          <p:cNvSpPr txBox="1">
            <a:spLocks noChangeArrowheads="1"/>
          </p:cNvSpPr>
          <p:nvPr/>
        </p:nvSpPr>
        <p:spPr bwMode="auto">
          <a:xfrm>
            <a:off x="8366125" y="76200"/>
            <a:ext cx="69817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rPr>
              <a:t>448</a:t>
            </a:r>
          </a:p>
        </p:txBody>
      </p:sp>
    </p:spTree>
    <p:extLst>
      <p:ext uri="{BB962C8B-B14F-4D97-AF65-F5344CB8AC3E}">
        <p14:creationId xmlns:p14="http://schemas.microsoft.com/office/powerpoint/2010/main" val="15491651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0642" name="Rectangle 4"/>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4064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228600"/>
            <a:ext cx="8636000" cy="4860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4" name="Rectangle 3"/>
          <p:cNvSpPr>
            <a:spLocks noGrp="1" noChangeArrowheads="1"/>
          </p:cNvSpPr>
          <p:nvPr>
            <p:ph type="ctrTitle"/>
          </p:nvPr>
        </p:nvSpPr>
        <p:spPr>
          <a:xfrm>
            <a:off x="0" y="5105400"/>
            <a:ext cx="8915400" cy="1600200"/>
          </a:xfrm>
        </p:spPr>
        <p:txBody>
          <a:bodyPr/>
          <a:lstStyle/>
          <a:p>
            <a:r>
              <a:rPr lang="ar-JO" sz="4800" dirty="0">
                <a:ea typeface="ＭＳ Ｐゴシック" charset="0"/>
              </a:rPr>
              <a:t>ليس من الأرض إلى السماء</a:t>
            </a:r>
            <a:br>
              <a:rPr lang="ar-JO" sz="4800" dirty="0">
                <a:ea typeface="ＭＳ Ｐゴシック" charset="0"/>
              </a:rPr>
            </a:br>
            <a:r>
              <a:rPr lang="ar-JO" sz="4800" dirty="0">
                <a:ea typeface="ＭＳ Ｐゴシック" charset="0"/>
              </a:rPr>
              <a:t>بل من السماء إلى الأرض</a:t>
            </a:r>
            <a:endParaRPr lang="en-US" sz="3200" dirty="0">
              <a:ea typeface="ＭＳ Ｐゴシック" charset="0"/>
            </a:endParaRPr>
          </a:p>
        </p:txBody>
      </p:sp>
      <p:sp>
        <p:nvSpPr>
          <p:cNvPr id="240645" name="Text Box 4"/>
          <p:cNvSpPr txBox="1">
            <a:spLocks noChangeArrowheads="1"/>
          </p:cNvSpPr>
          <p:nvPr/>
        </p:nvSpPr>
        <p:spPr bwMode="auto">
          <a:xfrm>
            <a:off x="8229600" y="76200"/>
            <a:ext cx="899605"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933997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2690"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6613"/>
            <a:ext cx="6142038" cy="604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jump for jo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11638" y="863600"/>
            <a:ext cx="4932362" cy="599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dirty="0">
                <a:solidFill>
                  <a:srgbClr val="FFFFFF"/>
                </a:solidFill>
                <a:effectLst>
                  <a:outerShdw blurRad="38100" dist="38100" dir="2700000" algn="tl">
                    <a:srgbClr val="000000"/>
                  </a:outerShdw>
                </a:effectLst>
                <a:ea typeface="新細明體" charset="0"/>
                <a:cs typeface="Arial" panose="020B0604020202020204" pitchFamily="34" charset="0"/>
              </a:rPr>
              <a:t>اكتمال كل الأشياء</a:t>
            </a:r>
            <a:endParaRPr lang="en-US" dirty="0">
              <a:solidFill>
                <a:schemeClr val="bg1"/>
              </a:solidFill>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 20-22</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90" name="Text Box 18"/>
          <p:cNvSpPr txBox="1">
            <a:spLocks noChangeArrowheads="1"/>
          </p:cNvSpPr>
          <p:nvPr/>
        </p:nvSpPr>
        <p:spPr bwMode="auto">
          <a:xfrm>
            <a:off x="317500" y="4144963"/>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تكثيراً أكثر            </a:t>
            </a:r>
            <a:r>
              <a:rPr lang="ar-JO" sz="3600" b="1" dirty="0">
                <a:solidFill>
                  <a:srgbClr val="FFFF00"/>
                </a:solidFill>
                <a:latin typeface="Arial" panose="020B0604020202020204" pitchFamily="34" charset="0"/>
                <a:cs typeface="Arial" panose="020B0604020202020204" pitchFamily="34" charset="0"/>
              </a:rPr>
              <a:t>أتعاب</a:t>
            </a:r>
            <a:r>
              <a:rPr lang="ar-JO" sz="3600" b="1" dirty="0">
                <a:solidFill>
                  <a:srgbClr val="FFFFFF"/>
                </a:solidFill>
                <a:latin typeface="Arial" panose="020B0604020202020204" pitchFamily="34" charset="0"/>
                <a:cs typeface="Arial" panose="020B0604020202020204" pitchFamily="34" charset="0"/>
              </a:rPr>
              <a:t> حبلك</a:t>
            </a:r>
          </a:p>
          <a:p>
            <a:pPr marL="0" lvl="0" indent="0" algn="ctr" eaLnBrk="1" hangingPunct="1">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18"/>
          <p:cNvSpPr txBox="1">
            <a:spLocks noChangeArrowheads="1"/>
          </p:cNvSpPr>
          <p:nvPr/>
        </p:nvSpPr>
        <p:spPr bwMode="auto">
          <a:xfrm>
            <a:off x="173038" y="1412875"/>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لأنك يوم تأكل منها     </a:t>
            </a:r>
            <a:r>
              <a:rPr lang="ar-JO" sz="3600" b="1" dirty="0">
                <a:solidFill>
                  <a:srgbClr val="FFFF00"/>
                </a:solidFill>
                <a:latin typeface="Arial" panose="020B0604020202020204" pitchFamily="34" charset="0"/>
                <a:cs typeface="Arial" panose="020B0604020202020204" pitchFamily="34" charset="0"/>
              </a:rPr>
              <a:t>موتاً تموت</a:t>
            </a:r>
          </a:p>
          <a:p>
            <a:pPr marL="0" lvl="0" indent="0" algn="ctr" eaLnBrk="1" hangingPunct="1">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17)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Text Box 19"/>
          <p:cNvSpPr txBox="1">
            <a:spLocks noChangeArrowheads="1"/>
          </p:cNvSpPr>
          <p:nvPr/>
        </p:nvSpPr>
        <p:spPr bwMode="auto">
          <a:xfrm>
            <a:off x="4284663" y="1412875"/>
            <a:ext cx="45720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a:t>
            </a:r>
            <a:r>
              <a:rPr kumimoji="0" lang="ar-JO" sz="36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الموت</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لا يكون             </a:t>
            </a:r>
            <a:r>
              <a:rPr kumimoji="0" lang="ar-JO" sz="36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فيما بعد</a:t>
            </a:r>
            <a:br>
              <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4</a:t>
            </a:r>
            <a:r>
              <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91" name="Text Box 19"/>
          <p:cNvSpPr txBox="1">
            <a:spLocks noChangeArrowheads="1"/>
          </p:cNvSpPr>
          <p:nvPr/>
        </p:nvSpPr>
        <p:spPr bwMode="auto">
          <a:xfrm>
            <a:off x="4284663" y="4144963"/>
            <a:ext cx="489585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FFFF00"/>
                </a:solidFill>
                <a:latin typeface="Arial" panose="020B0604020202020204" pitchFamily="34" charset="0"/>
                <a:cs typeface="Arial" panose="020B0604020202020204" pitchFamily="34" charset="0"/>
              </a:rPr>
              <a:t>ولا يكون حزن </a:t>
            </a:r>
            <a:r>
              <a:rPr lang="ar-JO" sz="3600" b="1" dirty="0">
                <a:solidFill>
                  <a:srgbClr val="FFFFFF"/>
                </a:solidFill>
                <a:latin typeface="Arial" panose="020B0604020202020204" pitchFamily="34" charset="0"/>
                <a:cs typeface="Arial" panose="020B0604020202020204" pitchFamily="34" charset="0"/>
              </a:rPr>
              <a:t>... ولا وجع  فيما بعد</a:t>
            </a:r>
          </a:p>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(21: 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1912668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9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12" grpId="0"/>
      <p:bldP spid="13" grpId="0"/>
      <p:bldP spid="309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41105"/>
            <a:ext cx="9143417" cy="6716895"/>
          </a:xfrm>
          <a:prstGeom prst="rect">
            <a:avLst/>
          </a:prstGeom>
        </p:spPr>
      </p:pic>
      <p:sp>
        <p:nvSpPr>
          <p:cNvPr id="1361923" name="Rectangle 2"/>
          <p:cNvSpPr>
            <a:spLocks noGrp="1" noChangeArrowheads="1"/>
          </p:cNvSpPr>
          <p:nvPr>
            <p:ph type="ctrTitle"/>
          </p:nvPr>
        </p:nvSpPr>
        <p:spPr>
          <a:xfrm>
            <a:off x="2296424" y="3720028"/>
            <a:ext cx="6471295" cy="2586774"/>
          </a:xfrm>
        </p:spPr>
        <p:txBody>
          <a:bodyPr/>
          <a:lstStyle/>
          <a:p>
            <a:r>
              <a:rPr lang="ar-JO" sz="5400" dirty="0">
                <a:effectLst>
                  <a:glow rad="177800">
                    <a:schemeClr val="tx1"/>
                  </a:glow>
                </a:effectLst>
                <a:ea typeface="ＭＳ Ｐゴシック" charset="0"/>
              </a:rPr>
              <a:t>كلنا نختبر</a:t>
            </a:r>
            <a:br>
              <a:rPr lang="ar-JO" sz="5400" dirty="0">
                <a:effectLst>
                  <a:glow rad="177800">
                    <a:schemeClr val="tx1"/>
                  </a:glow>
                </a:effectLst>
                <a:ea typeface="ＭＳ Ｐゴシック" charset="0"/>
              </a:rPr>
            </a:br>
            <a:r>
              <a:rPr lang="ar-JO" sz="5400" dirty="0">
                <a:effectLst>
                  <a:glow rad="177800">
                    <a:schemeClr val="tx1"/>
                  </a:glow>
                </a:effectLst>
                <a:ea typeface="ＭＳ Ｐゴシック" charset="0"/>
              </a:rPr>
              <a:t>الموت الآن</a:t>
            </a:r>
            <a:endParaRPr lang="en-US" sz="5400" dirty="0">
              <a:solidFill>
                <a:srgbClr val="CC0000"/>
              </a:solidFill>
              <a:effectLst>
                <a:glow rad="177800">
                  <a:schemeClr val="tx1"/>
                </a:glow>
              </a:effectLst>
              <a:ea typeface="ＭＳ Ｐゴシック" charset="0"/>
            </a:endParaRPr>
          </a:p>
        </p:txBody>
      </p:sp>
    </p:spTree>
    <p:extLst>
      <p:ext uri="{BB962C8B-B14F-4D97-AF65-F5344CB8AC3E}">
        <p14:creationId xmlns:p14="http://schemas.microsoft.com/office/powerpoint/2010/main" val="246770667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4475" cy="578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9134659" y="957676"/>
            <a:ext cx="3059243" cy="5105400"/>
          </a:xfrm>
        </p:spPr>
        <p:txBody>
          <a:bodyPr/>
          <a:lstStyle/>
          <a:p>
            <a:pPr>
              <a:defRPr/>
            </a:pPr>
            <a:r>
              <a:rPr lang="ar-JO" sz="6000" dirty="0">
                <a:effectLst>
                  <a:glow rad="177800">
                    <a:schemeClr val="tx1"/>
                  </a:glow>
                </a:effectLst>
                <a:ea typeface="ＭＳ Ｐゴシック" charset="0"/>
              </a:rPr>
              <a:t>السماء</a:t>
            </a:r>
            <a:br>
              <a:rPr lang="ar-JO" sz="6000" dirty="0">
                <a:effectLst>
                  <a:glow rad="177800">
                    <a:schemeClr val="tx1"/>
                  </a:glow>
                </a:effectLst>
                <a:ea typeface="ＭＳ Ｐゴシック" charset="0"/>
              </a:rPr>
            </a:br>
            <a:r>
              <a:rPr lang="ar-JO" sz="6000" dirty="0">
                <a:effectLst>
                  <a:glow rad="177800">
                    <a:schemeClr val="tx1"/>
                  </a:glow>
                </a:effectLst>
                <a:ea typeface="ＭＳ Ｐゴシック" charset="0"/>
              </a:rPr>
              <a:t>حقيقية</a:t>
            </a:r>
            <a:endParaRPr lang="en-US" sz="6000" dirty="0">
              <a:solidFill>
                <a:srgbClr val="CC0000"/>
              </a:solidFill>
              <a:effectLst>
                <a:glow rad="177800">
                  <a:schemeClr val="tx1"/>
                </a:glow>
              </a:effectLst>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892" y="0"/>
            <a:ext cx="9845842" cy="6858000"/>
          </a:xfrm>
          <a:prstGeom prst="rect">
            <a:avLst/>
          </a:prstGeom>
        </p:spPr>
      </p:pic>
      <p:sp>
        <p:nvSpPr>
          <p:cNvPr id="1361923" name="Rectangle 2"/>
          <p:cNvSpPr>
            <a:spLocks noGrp="1" noChangeArrowheads="1"/>
          </p:cNvSpPr>
          <p:nvPr>
            <p:ph type="ctrTitle"/>
          </p:nvPr>
        </p:nvSpPr>
        <p:spPr>
          <a:xfrm>
            <a:off x="5271870" y="48341"/>
            <a:ext cx="3733800" cy="5105400"/>
          </a:xfrm>
        </p:spPr>
        <p:txBody>
          <a:bodyPr/>
          <a:lstStyle/>
          <a:p>
            <a:r>
              <a:rPr lang="ar-JO" sz="5400" dirty="0">
                <a:effectLst>
                  <a:glow rad="177800">
                    <a:schemeClr val="tx1"/>
                  </a:glow>
                </a:effectLst>
                <a:ea typeface="ＭＳ Ｐゴシック" charset="0"/>
              </a:rPr>
              <a:t>الحزن جزء</a:t>
            </a:r>
            <a:br>
              <a:rPr lang="ar-JO" sz="5400" dirty="0">
                <a:effectLst>
                  <a:glow rad="177800">
                    <a:schemeClr val="tx1"/>
                  </a:glow>
                </a:effectLst>
                <a:ea typeface="ＭＳ Ｐゴシック" charset="0"/>
              </a:rPr>
            </a:br>
            <a:r>
              <a:rPr lang="ar-JO" sz="5400" dirty="0">
                <a:effectLst>
                  <a:glow rad="177800">
                    <a:schemeClr val="tx1"/>
                  </a:glow>
                </a:effectLst>
                <a:ea typeface="ＭＳ Ｐゴシック" charset="0"/>
              </a:rPr>
              <a:t>من الحياة الآن</a:t>
            </a:r>
            <a:endParaRPr lang="en-US" sz="5400" dirty="0">
              <a:solidFill>
                <a:srgbClr val="CC0000"/>
              </a:solidFill>
              <a:effectLst>
                <a:glow rad="177800">
                  <a:schemeClr val="tx1"/>
                </a:glow>
              </a:effectLst>
              <a:ea typeface="ＭＳ Ｐゴシック" charset="0"/>
            </a:endParaRPr>
          </a:p>
        </p:txBody>
      </p:sp>
    </p:spTree>
    <p:extLst>
      <p:ext uri="{BB962C8B-B14F-4D97-AF65-F5344CB8AC3E}">
        <p14:creationId xmlns:p14="http://schemas.microsoft.com/office/powerpoint/2010/main" val="131802666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04578"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6613"/>
            <a:ext cx="6142038" cy="604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dirty="0">
                <a:solidFill>
                  <a:srgbClr val="FFFFFF"/>
                </a:solidFill>
                <a:effectLst>
                  <a:outerShdw blurRad="38100" dist="38100" dir="2700000" algn="tl">
                    <a:srgbClr val="000000"/>
                  </a:outerShdw>
                </a:effectLst>
                <a:ea typeface="新細明體" charset="0"/>
                <a:cs typeface="Arial" panose="020B0604020202020204" pitchFamily="34" charset="0"/>
              </a:rPr>
              <a:t>اكتمال كل الأشياء</a:t>
            </a:r>
            <a:endParaRPr lang="en-US" dirty="0">
              <a:solidFill>
                <a:schemeClr val="bg1"/>
              </a:solidFill>
              <a:ea typeface="ＭＳ Ｐゴシック"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4571999" y="838200"/>
            <a:ext cx="4492303" cy="3503996"/>
          </a:xfrm>
          <a:prstGeom prst="rect">
            <a:avLst/>
          </a:prstGeom>
        </p:spPr>
      </p:pic>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 20-22</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0" name="Text Box 18"/>
          <p:cNvSpPr txBox="1">
            <a:spLocks noChangeArrowheads="1"/>
          </p:cNvSpPr>
          <p:nvPr/>
        </p:nvSpPr>
        <p:spPr bwMode="auto">
          <a:xfrm>
            <a:off x="317500" y="4381551"/>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تكثيراً أكثر            أتعاب حبلك</a:t>
            </a:r>
          </a:p>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(3: 16)</a:t>
            </a:r>
          </a:p>
        </p:txBody>
      </p:sp>
      <p:sp>
        <p:nvSpPr>
          <p:cNvPr id="14"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3091" name="Text Box 19"/>
          <p:cNvSpPr txBox="1">
            <a:spLocks noChangeArrowheads="1"/>
          </p:cNvSpPr>
          <p:nvPr/>
        </p:nvSpPr>
        <p:spPr bwMode="auto">
          <a:xfrm>
            <a:off x="4284663" y="4381551"/>
            <a:ext cx="489585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ولا يكون </a:t>
            </a:r>
            <a:r>
              <a:rPr lang="ar-JO" sz="3600" b="1" dirty="0">
                <a:solidFill>
                  <a:srgbClr val="FFFF00"/>
                </a:solidFill>
                <a:latin typeface="Arial" panose="020B0604020202020204" pitchFamily="34" charset="0"/>
                <a:cs typeface="Arial" panose="020B0604020202020204" pitchFamily="34" charset="0"/>
              </a:rPr>
              <a:t>حزن</a:t>
            </a:r>
            <a:r>
              <a:rPr lang="ar-JO" sz="3600" b="1" dirty="0">
                <a:solidFill>
                  <a:srgbClr val="FFFFFF"/>
                </a:solidFill>
                <a:latin typeface="Arial" panose="020B0604020202020204" pitchFamily="34" charset="0"/>
                <a:cs typeface="Arial" panose="020B0604020202020204" pitchFamily="34" charset="0"/>
              </a:rPr>
              <a:t> ولا صراخ ولا وجع فيما بعد </a:t>
            </a:r>
          </a:p>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(21: 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86630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6626" name="Rectangle 4"/>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06627" name="Rectangle 3"/>
          <p:cNvSpPr>
            <a:spLocks noGrp="1" noChangeArrowheads="1"/>
          </p:cNvSpPr>
          <p:nvPr>
            <p:ph type="ctrTitle"/>
          </p:nvPr>
        </p:nvSpPr>
        <p:spPr>
          <a:xfrm>
            <a:off x="211138" y="260350"/>
            <a:ext cx="3568700" cy="6165850"/>
          </a:xfrm>
        </p:spPr>
        <p:txBody>
          <a:bodyPr/>
          <a:lstStyle/>
          <a:p>
            <a:pPr rtl="1"/>
            <a:r>
              <a:rPr lang="ar-SA" sz="3200" dirty="0">
                <a:ea typeface="ＭＳ Ｐゴシック" charset="0"/>
              </a:rPr>
              <a:t>رؤيا ٢١ : ٤</a:t>
            </a:r>
            <a:br>
              <a:rPr lang="ar-SA" sz="3200" dirty="0">
                <a:ea typeface="ＭＳ Ｐゴシック" charset="0"/>
              </a:rPr>
            </a:br>
            <a:br>
              <a:rPr lang="en-US" sz="3200" dirty="0">
                <a:ea typeface="ＭＳ Ｐゴシック" charset="0"/>
              </a:rPr>
            </a:br>
            <a:r>
              <a:rPr lang="ar-SA" sz="3200" dirty="0">
                <a:ea typeface="ＭＳ Ｐゴシック" charset="0"/>
              </a:rPr>
              <a:t> وسيمسح الله كل دمعة من عيونهم، والموت لا يكون فيما بعد، ولا يكون حزن ولا صراخ ولا وجع فيما بعد، لأن الأمور الأولى قد مضت</a:t>
            </a:r>
          </a:p>
        </p:txBody>
      </p:sp>
      <p:sp>
        <p:nvSpPr>
          <p:cNvPr id="931844" name="Text Box 4"/>
          <p:cNvSpPr txBox="1">
            <a:spLocks noChangeArrowheads="1"/>
          </p:cNvSpPr>
          <p:nvPr/>
        </p:nvSpPr>
        <p:spPr bwMode="auto">
          <a:xfrm>
            <a:off x="8366125" y="76200"/>
            <a:ext cx="69923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340</a:t>
            </a:r>
          </a:p>
        </p:txBody>
      </p:sp>
      <p:pic>
        <p:nvPicPr>
          <p:cNvPr id="1306629" name="Picture 1" descr="rev 21 jo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67175" y="-17463"/>
            <a:ext cx="5076825"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448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21893196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a:xfrm>
            <a:off x="0" y="4197792"/>
            <a:ext cx="9070776" cy="1143000"/>
          </a:xfrm>
        </p:spPr>
        <p:txBody>
          <a:bodyPr/>
          <a:lstStyle/>
          <a:p>
            <a:pPr eaLnBrk="1" hangingPunct="1"/>
            <a:r>
              <a:rPr lang="en-US" sz="3600" dirty="0"/>
              <a:t>Heaven Will Have Sins Forgiven</a:t>
            </a:r>
          </a:p>
        </p:txBody>
      </p:sp>
      <p:pic>
        <p:nvPicPr>
          <p:cNvPr id="108547" name="Picture 4" descr="HeavenRelationship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856" t="4847" b="56503"/>
          <a:stretch/>
        </p:blipFill>
        <p:spPr bwMode="auto">
          <a:xfrm>
            <a:off x="189162" y="0"/>
            <a:ext cx="8732587" cy="5295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0" y="0"/>
            <a:ext cx="9144000" cy="607949"/>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الآباء الأعداء (1945)</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4143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HeavenRelationship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856" t="4847" b="56503"/>
          <a:stretch/>
        </p:blipFill>
        <p:spPr bwMode="auto">
          <a:xfrm>
            <a:off x="189162" y="0"/>
            <a:ext cx="8732587" cy="52959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6" name="Picture 6" descr="HeavenRelationships"/>
          <p:cNvPicPr>
            <a:picLocks noChangeAspect="1" noChangeArrowheads="1"/>
          </p:cNvPicPr>
          <p:nvPr/>
        </p:nvPicPr>
        <p:blipFill>
          <a:blip r:embed="rId3" cstate="screen">
            <a:extLst>
              <a:ext uri="{28A0092B-C50C-407E-A947-70E740481C1C}">
                <a14:useLocalDpi xmlns:a14="http://schemas.microsoft.com/office/drawing/2010/main"/>
              </a:ext>
            </a:extLst>
          </a:blip>
          <a:srcRect l="7903" t="44888" b="4504"/>
          <a:stretch>
            <a:fillRect/>
          </a:stretch>
        </p:blipFill>
        <p:spPr bwMode="auto">
          <a:xfrm>
            <a:off x="69850" y="1981200"/>
            <a:ext cx="892175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0"/>
            <a:ext cx="9144000" cy="607949"/>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الآباء الأعداء</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7" name="Rectangle 2"/>
          <p:cNvSpPr txBox="1">
            <a:spLocks noChangeArrowheads="1"/>
          </p:cNvSpPr>
          <p:nvPr/>
        </p:nvSpPr>
        <p:spPr bwMode="auto">
          <a:xfrm>
            <a:off x="5026328" y="1918416"/>
            <a:ext cx="4023089" cy="607949"/>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والأبناء (1995)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8" name="Rectangle 2"/>
          <p:cNvSpPr txBox="1">
            <a:spLocks noChangeArrowheads="1"/>
          </p:cNvSpPr>
          <p:nvPr/>
        </p:nvSpPr>
        <p:spPr bwMode="auto">
          <a:xfrm>
            <a:off x="139700" y="2053515"/>
            <a:ext cx="4873117" cy="1688747"/>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العداوة بين آبائهم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000000"/>
                </a:solidFill>
                <a:latin typeface="Arial" panose="020B0604020202020204" pitchFamily="34" charset="0"/>
                <a:cs typeface="Arial" panose="020B0604020202020204" pitchFamily="34" charset="0"/>
              </a:rPr>
              <a:t>نُسيت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المصافحة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0593" name="Rectangle 2"/>
          <p:cNvSpPr>
            <a:spLocks noGrp="1" noChangeArrowheads="1"/>
          </p:cNvSpPr>
          <p:nvPr>
            <p:ph type="title"/>
          </p:nvPr>
        </p:nvSpPr>
        <p:spPr>
          <a:xfrm>
            <a:off x="0" y="5708824"/>
            <a:ext cx="9144000" cy="1143000"/>
          </a:xfrm>
          <a:solidFill>
            <a:srgbClr val="000090"/>
          </a:solidFill>
        </p:spPr>
        <p:txBody>
          <a:bodyPr anchor="ctr"/>
          <a:lstStyle/>
          <a:p>
            <a:pPr eaLnBrk="1" hangingPunct="1"/>
            <a:r>
              <a:rPr lang="ar-JO" dirty="0"/>
              <a:t>السماء سوف تغفر الذنوب</a:t>
            </a:r>
            <a:endParaRPr lang="en-US" dirty="0"/>
          </a:p>
        </p:txBody>
      </p:sp>
    </p:spTree>
    <p:extLst>
      <p:ext uri="{BB962C8B-B14F-4D97-AF65-F5344CB8AC3E}">
        <p14:creationId xmlns:p14="http://schemas.microsoft.com/office/powerpoint/2010/main" val="8637450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23" name="Rectangle 2"/>
          <p:cNvSpPr>
            <a:spLocks noGrp="1" noChangeArrowheads="1"/>
          </p:cNvSpPr>
          <p:nvPr>
            <p:ph type="ctrTitle"/>
          </p:nvPr>
        </p:nvSpPr>
        <p:spPr>
          <a:xfrm>
            <a:off x="0" y="1029773"/>
            <a:ext cx="3733800" cy="5105400"/>
          </a:xfrm>
        </p:spPr>
        <p:txBody>
          <a:bodyPr/>
          <a:lstStyle/>
          <a:p>
            <a:r>
              <a:rPr lang="ar-JO" sz="4800" dirty="0">
                <a:effectLst>
                  <a:glow rad="177800">
                    <a:schemeClr val="tx1"/>
                  </a:glow>
                </a:effectLst>
                <a:ea typeface="ＭＳ Ｐゴシック" charset="0"/>
              </a:rPr>
              <a:t>سيكون لنا</a:t>
            </a:r>
            <a:br>
              <a:rPr lang="ar-JO" sz="4800" dirty="0">
                <a:effectLst>
                  <a:glow rad="177800">
                    <a:schemeClr val="tx1"/>
                  </a:glow>
                </a:effectLst>
                <a:ea typeface="ＭＳ Ｐゴシック" charset="0"/>
              </a:rPr>
            </a:br>
            <a:r>
              <a:rPr lang="ar-JO" sz="4800" dirty="0">
                <a:effectLst>
                  <a:glow rad="177800">
                    <a:schemeClr val="tx1"/>
                  </a:glow>
                </a:effectLst>
                <a:ea typeface="ＭＳ Ｐゴシック" charset="0"/>
              </a:rPr>
              <a:t>أجساد</a:t>
            </a:r>
            <a:br>
              <a:rPr lang="ar-JO" sz="4800" dirty="0">
                <a:effectLst>
                  <a:glow rad="177800">
                    <a:schemeClr val="tx1"/>
                  </a:glow>
                </a:effectLst>
                <a:ea typeface="ＭＳ Ｐゴシック" charset="0"/>
              </a:rPr>
            </a:br>
            <a:r>
              <a:rPr lang="ar-JO" sz="4800" dirty="0">
                <a:effectLst>
                  <a:glow rad="177800">
                    <a:schemeClr val="tx1"/>
                  </a:glow>
                </a:effectLst>
                <a:ea typeface="ＭＳ Ｐゴシック" charset="0"/>
              </a:rPr>
              <a:t>ممجدة</a:t>
            </a:r>
            <a:endParaRPr lang="en-US" sz="4800" dirty="0">
              <a:solidFill>
                <a:srgbClr val="CC0000"/>
              </a:solidFill>
              <a:effectLst>
                <a:glow rad="1778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4185017" y="0"/>
            <a:ext cx="4958983" cy="6900753"/>
          </a:xfrm>
          <a:prstGeom prst="rect">
            <a:avLst/>
          </a:prstGeom>
        </p:spPr>
      </p:pic>
    </p:spTree>
    <p:extLst>
      <p:ext uri="{BB962C8B-B14F-4D97-AF65-F5344CB8AC3E}">
        <p14:creationId xmlns:p14="http://schemas.microsoft.com/office/powerpoint/2010/main" val="84056104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29122" y="68363"/>
            <a:ext cx="4479382" cy="6199095"/>
          </a:xfrm>
        </p:spPr>
        <p:txBody>
          <a:bodyPr/>
          <a:lstStyle/>
          <a:p>
            <a:r>
              <a:rPr lang="ar-JO" sz="5400" dirty="0">
                <a:solidFill>
                  <a:srgbClr val="3366FF"/>
                </a:solidFill>
              </a:rPr>
              <a:t>فكيف</a:t>
            </a:r>
            <a:br>
              <a:rPr lang="ar-JO" sz="5400" dirty="0">
                <a:solidFill>
                  <a:srgbClr val="3366FF"/>
                </a:solidFill>
              </a:rPr>
            </a:br>
            <a:r>
              <a:rPr lang="ar-JO" sz="5400" dirty="0">
                <a:solidFill>
                  <a:srgbClr val="3366FF"/>
                </a:solidFill>
              </a:rPr>
              <a:t>ستكون</a:t>
            </a:r>
            <a:br>
              <a:rPr lang="ar-JO" sz="5400" dirty="0">
                <a:solidFill>
                  <a:srgbClr val="3366FF"/>
                </a:solidFill>
              </a:rPr>
            </a:br>
            <a:r>
              <a:rPr lang="ar-JO" sz="5400" dirty="0">
                <a:solidFill>
                  <a:srgbClr val="3366FF"/>
                </a:solidFill>
              </a:rPr>
              <a:t>أجسادنا</a:t>
            </a:r>
            <a:br>
              <a:rPr lang="ar-JO" sz="5400" dirty="0">
                <a:solidFill>
                  <a:srgbClr val="3366FF"/>
                </a:solidFill>
              </a:rPr>
            </a:br>
            <a:r>
              <a:rPr lang="ar-JO" sz="5400" dirty="0">
                <a:solidFill>
                  <a:srgbClr val="3366FF"/>
                </a:solidFill>
              </a:rPr>
              <a:t>الممجدة؟</a:t>
            </a:r>
            <a:endParaRPr lang="en-US" sz="5400" dirty="0">
              <a:solidFill>
                <a:srgbClr val="3366FF"/>
              </a:solidFill>
            </a:endParaRPr>
          </a:p>
        </p:txBody>
      </p:sp>
      <p:pic>
        <p:nvPicPr>
          <p:cNvPr id="3" name="Picture 2" descr="rev 20 body spirit-sou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2271"/>
            <a:ext cx="4593514" cy="6890271"/>
          </a:xfrm>
          <a:prstGeom prst="rect">
            <a:avLst/>
          </a:prstGeom>
        </p:spPr>
      </p:pic>
      <p:sp>
        <p:nvSpPr>
          <p:cNvPr id="4" name="Text Box 1041"/>
          <p:cNvSpPr txBox="1">
            <a:spLocks noChangeArrowheads="1"/>
          </p:cNvSpPr>
          <p:nvPr/>
        </p:nvSpPr>
        <p:spPr bwMode="auto">
          <a:xfrm>
            <a:off x="838842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187</a:t>
            </a:r>
            <a:endParaRPr kumimoji="0" lang="en-US"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191582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76749"/>
            <a:ext cx="9144000" cy="881251"/>
          </a:xfrm>
        </p:spPr>
        <p:txBody>
          <a:bodyPr/>
          <a:lstStyle/>
          <a:p>
            <a:r>
              <a:rPr lang="ar-JO" sz="3200" dirty="0"/>
              <a:t>اعتقد الرومان أن بإمكان عطارد أن تطير</a:t>
            </a:r>
            <a:endParaRPr lang="en-US" sz="3200" dirty="0"/>
          </a:p>
        </p:txBody>
      </p:sp>
      <p:pic>
        <p:nvPicPr>
          <p:cNvPr id="7" name="Picture 6" descr="rev 20 WingedMercuryCapitoli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6" y="0"/>
            <a:ext cx="9144000" cy="6088364"/>
          </a:xfrm>
          <a:prstGeom prst="rect">
            <a:avLst/>
          </a:prstGeom>
        </p:spPr>
      </p:pic>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640452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v 20 flying m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5976749"/>
            <a:ext cx="9144000" cy="881251"/>
          </a:xfrm>
        </p:spPr>
        <p:txBody>
          <a:bodyPr/>
          <a:lstStyle/>
          <a:p>
            <a:r>
              <a:rPr lang="ar-JO" sz="3600" dirty="0"/>
              <a:t>ستكون أجسادنا مثل جسد المسيح</a:t>
            </a:r>
            <a:endParaRPr lang="en-US" sz="3600" dirty="0"/>
          </a:p>
        </p:txBody>
      </p:sp>
      <p:sp>
        <p:nvSpPr>
          <p:cNvPr id="7" name="Text Box 1041"/>
          <p:cNvSpPr txBox="1">
            <a:spLocks noChangeArrowheads="1"/>
          </p:cNvSpPr>
          <p:nvPr/>
        </p:nvSpPr>
        <p:spPr bwMode="auto">
          <a:xfrm>
            <a:off x="8316416"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645435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6786" name="Picture 1" descr="Gen 2 Eve with Ad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dirty="0">
                <a:solidFill>
                  <a:srgbClr val="FFFFFF"/>
                </a:solidFill>
                <a:effectLst>
                  <a:outerShdw blurRad="38100" dist="38100" dir="2700000" algn="tl">
                    <a:srgbClr val="000000"/>
                  </a:outerShdw>
                </a:effectLst>
                <a:ea typeface="新細明體" charset="0"/>
                <a:cs typeface="Arial" panose="020B0604020202020204" pitchFamily="34" charset="0"/>
              </a:rPr>
              <a:t>اكتمال كل الأشياء</a:t>
            </a:r>
            <a:endParaRPr lang="en-US" sz="1400" dirty="0">
              <a:solidFill>
                <a:schemeClr val="bg1"/>
              </a:solidFill>
              <a:ea typeface="ＭＳ Ｐゴシック" charset="0"/>
              <a:cs typeface="Arial" panose="020B0604020202020204" pitchFamily="34" charset="0"/>
            </a:endParaRPr>
          </a:p>
        </p:txBody>
      </p:sp>
      <p:pic>
        <p:nvPicPr>
          <p:cNvPr id="10" name="Picture 9" descr="rev 21 hovering new jerusalem.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62425" y="836613"/>
            <a:ext cx="5018088" cy="602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lang="ar-JO" sz="3600" b="1" u="sng" dirty="0">
                <a:solidFill>
                  <a:srgbClr val="FFFFFF"/>
                </a:solidFill>
                <a:latin typeface="Arial" panose="020B0604020202020204" pitchFamily="34" charset="0"/>
                <a:cs typeface="Arial" panose="020B0604020202020204" pitchFamily="34" charset="0"/>
              </a:rPr>
              <a:t>رؤيا 20-22</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4" name="Text Box 22"/>
          <p:cNvSpPr txBox="1">
            <a:spLocks noChangeArrowheads="1"/>
          </p:cNvSpPr>
          <p:nvPr/>
        </p:nvSpPr>
        <p:spPr bwMode="auto">
          <a:xfrm>
            <a:off x="34925" y="4846638"/>
            <a:ext cx="4038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00"/>
                </a:solidFill>
                <a:latin typeface="Arial" panose="020B0604020202020204" pitchFamily="34" charset="0"/>
                <a:cs typeface="Arial" panose="020B0604020202020204" pitchFamily="34" charset="0"/>
              </a:rPr>
              <a:t>الزوج والزوجة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(2:</a:t>
            </a:r>
            <a:r>
              <a:rPr kumimoji="0" lang="ar-JO" sz="3600" b="1" u="none" strike="noStrike" kern="1200" cap="none" spc="0" normalizeH="0" noProof="0" dirty="0">
                <a:ln>
                  <a:noFill/>
                </a:ln>
                <a:solidFill>
                  <a:schemeClr val="bg1"/>
                </a:solidFill>
                <a:effectLst/>
                <a:uLnTx/>
                <a:uFillTx/>
                <a:latin typeface="Arial" panose="020B0604020202020204" pitchFamily="34" charset="0"/>
                <a:cs typeface="Arial" panose="020B0604020202020204" pitchFamily="34" charset="0"/>
              </a:rPr>
              <a:t> 18-25)</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95" name="Text Box 23"/>
          <p:cNvSpPr txBox="1">
            <a:spLocks noChangeArrowheads="1"/>
          </p:cNvSpPr>
          <p:nvPr/>
        </p:nvSpPr>
        <p:spPr bwMode="auto">
          <a:xfrm>
            <a:off x="4376738" y="4797425"/>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الخروف والعروس</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(19: 6-9؛ 21: 9-10)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80124763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6084757" y="0"/>
            <a:ext cx="3059243" cy="5105400"/>
          </a:xfrm>
        </p:spPr>
        <p:txBody>
          <a:bodyPr/>
          <a:lstStyle/>
          <a:p>
            <a:pPr>
              <a:defRPr/>
            </a:pPr>
            <a:r>
              <a:rPr lang="ar-JO" sz="6000" dirty="0">
                <a:effectLst>
                  <a:glow rad="177800">
                    <a:schemeClr val="tx1"/>
                  </a:glow>
                </a:effectLst>
                <a:ea typeface="ＭＳ Ｐゴシック" charset="0"/>
              </a:rPr>
              <a:t>السماء</a:t>
            </a:r>
            <a:br>
              <a:rPr lang="ar-JO" sz="6000" dirty="0">
                <a:effectLst>
                  <a:glow rad="177800">
                    <a:schemeClr val="tx1"/>
                  </a:glow>
                </a:effectLst>
                <a:ea typeface="ＭＳ Ｐゴシック" charset="0"/>
              </a:rPr>
            </a:br>
            <a:r>
              <a:rPr lang="ar-JO" sz="6000" dirty="0">
                <a:effectLst>
                  <a:glow rad="177800">
                    <a:schemeClr val="tx1"/>
                  </a:glow>
                </a:effectLst>
                <a:ea typeface="ＭＳ Ｐゴシック" charset="0"/>
              </a:rPr>
              <a:t>حقيقية</a:t>
            </a:r>
            <a:endParaRPr lang="en-US" sz="6000" dirty="0">
              <a:solidFill>
                <a:srgbClr val="CC0000"/>
              </a:solidFill>
              <a:effectLst>
                <a:glow rad="177800">
                  <a:schemeClr val="tx1"/>
                </a:glow>
              </a:effectLst>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8834" name="Rectangle 4"/>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48835" name="Picture 1026"/>
          <p:cNvPicPr>
            <a:picLocks noChangeAspect="1" noChangeArrowheads="1"/>
          </p:cNvPicPr>
          <p:nvPr/>
        </p:nvPicPr>
        <p:blipFill>
          <a:blip r:embed="rId3" cstate="screen">
            <a:extLst>
              <a:ext uri="{28A0092B-C50C-407E-A947-70E740481C1C}">
                <a14:useLocalDpi xmlns:a14="http://schemas.microsoft.com/office/drawing/2010/main"/>
              </a:ext>
            </a:extLst>
          </a:blip>
          <a:srcRect b="7031"/>
          <a:stretch>
            <a:fillRect/>
          </a:stretch>
        </p:blipFill>
        <p:spPr bwMode="auto">
          <a:xfrm>
            <a:off x="584200" y="812800"/>
            <a:ext cx="6502400" cy="604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6" name="Rectangle 1027"/>
          <p:cNvSpPr>
            <a:spLocks noGrp="1" noChangeArrowheads="1"/>
          </p:cNvSpPr>
          <p:nvPr>
            <p:ph type="ctrTitle"/>
          </p:nvPr>
        </p:nvSpPr>
        <p:spPr>
          <a:xfrm>
            <a:off x="304800" y="0"/>
            <a:ext cx="8610600" cy="1371600"/>
          </a:xfrm>
        </p:spPr>
        <p:txBody>
          <a:bodyPr/>
          <a:lstStyle/>
          <a:p>
            <a:r>
              <a:rPr lang="ar-JO" sz="6000" dirty="0">
                <a:solidFill>
                  <a:srgbClr val="FFFFFF"/>
                </a:solidFill>
                <a:ea typeface="ＭＳ Ｐゴシック" charset="0"/>
              </a:rPr>
              <a:t>الجلوس على الأرض؟</a:t>
            </a:r>
            <a:endParaRPr lang="en-US" sz="6000" dirty="0">
              <a:solidFill>
                <a:srgbClr val="FFFFFF"/>
              </a:solidFill>
              <a:ea typeface="ＭＳ Ｐゴシック" charset="0"/>
            </a:endParaRPr>
          </a:p>
        </p:txBody>
      </p:sp>
      <p:sp>
        <p:nvSpPr>
          <p:cNvPr id="248837" name="Text Box 4"/>
          <p:cNvSpPr txBox="1">
            <a:spLocks noChangeArrowheads="1"/>
          </p:cNvSpPr>
          <p:nvPr/>
        </p:nvSpPr>
        <p:spPr bwMode="auto">
          <a:xfrm>
            <a:off x="8366125"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760876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1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5939" name="Rectangle 3"/>
          <p:cNvSpPr>
            <a:spLocks noGrp="1" noChangeArrowheads="1"/>
          </p:cNvSpPr>
          <p:nvPr>
            <p:ph type="ctrTitle"/>
          </p:nvPr>
        </p:nvSpPr>
        <p:spPr>
          <a:xfrm>
            <a:off x="685800" y="5486400"/>
            <a:ext cx="7772400" cy="1143000"/>
          </a:xfrm>
          <a:effectLst>
            <a:outerShdw blurRad="63500" dist="35921" dir="2700000" algn="ctr" rotWithShape="0">
              <a:srgbClr val="000000">
                <a:alpha val="74998"/>
              </a:srgbClr>
            </a:outerShdw>
          </a:effectLst>
        </p:spPr>
        <p:txBody>
          <a:bodyPr/>
          <a:lstStyle/>
          <a:p>
            <a:pPr>
              <a:defRPr/>
            </a:pPr>
            <a:r>
              <a:rPr lang="ar-JO" dirty="0">
                <a:ea typeface="ＭＳ Ｐゴシック" pitchFamily="-111" charset="-128"/>
              </a:rPr>
              <a:t>المدينة المكعبة</a:t>
            </a:r>
            <a:endParaRPr lang="en-US" dirty="0">
              <a:ea typeface="ＭＳ Ｐゴシック" pitchFamily="-111" charset="-128"/>
            </a:endParaRPr>
          </a:p>
        </p:txBody>
      </p:sp>
      <p:sp>
        <p:nvSpPr>
          <p:cNvPr id="250883" name="Text Box 4"/>
          <p:cNvSpPr txBox="1">
            <a:spLocks noChangeArrowheads="1"/>
          </p:cNvSpPr>
          <p:nvPr/>
        </p:nvSpPr>
        <p:spPr bwMode="auto">
          <a:xfrm>
            <a:off x="8366125"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936140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0" y="252121"/>
            <a:ext cx="9144000" cy="1419516"/>
          </a:xfrm>
          <a:effectLst>
            <a:outerShdw blurRad="63500" dist="125724"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p>
            <a:pPr algn="ctr">
              <a:defRPr/>
            </a:pPr>
            <a:r>
              <a:rPr lang="ar-JO" sz="6600" dirty="0">
                <a:solidFill>
                  <a:srgbClr val="DCF9FF"/>
                </a:solidFill>
                <a:effectLst>
                  <a:glow rad="101600">
                    <a:schemeClr val="bg2">
                      <a:alpha val="75000"/>
                    </a:schemeClr>
                  </a:glow>
                </a:effectLst>
                <a:latin typeface="Arial" panose="020B0604020202020204" pitchFamily="34" charset="0"/>
                <a:ea typeface="+mj-ea"/>
                <a:cs typeface="Arial" panose="020B0604020202020204" pitchFamily="34" charset="0"/>
              </a:rPr>
              <a:t>أورشليم الجديدة</a:t>
            </a:r>
            <a:endParaRPr lang="en-US" dirty="0">
              <a:solidFill>
                <a:srgbClr val="DCF9FF"/>
              </a:solidFill>
              <a:effectLst>
                <a:glow rad="101600">
                  <a:schemeClr val="bg2">
                    <a:alpha val="75000"/>
                  </a:schemeClr>
                </a:glow>
              </a:effectLst>
              <a:latin typeface="Arial" panose="020B0604020202020204" pitchFamily="34" charset="0"/>
              <a:ea typeface="+mj-ea"/>
              <a:cs typeface="Arial" panose="020B0604020202020204" pitchFamily="34" charset="0"/>
            </a:endParaRPr>
          </a:p>
        </p:txBody>
      </p:sp>
      <p:graphicFrame>
        <p:nvGraphicFramePr>
          <p:cNvPr id="167939" name="Object 2"/>
          <p:cNvGraphicFramePr>
            <a:graphicFrameLocks noGrp="1" noChangeAspect="1"/>
          </p:cNvGraphicFramePr>
          <p:nvPr>
            <p:ph type="clipArt" sz="half" idx="1"/>
          </p:nvPr>
        </p:nvGraphicFramePr>
        <p:xfrm>
          <a:off x="2743200" y="1524000"/>
          <a:ext cx="6191250" cy="4011613"/>
        </p:xfrm>
        <a:graphic>
          <a:graphicData uri="http://schemas.openxmlformats.org/presentationml/2006/ole">
            <mc:AlternateContent xmlns:mc="http://schemas.openxmlformats.org/markup-compatibility/2006">
              <mc:Choice xmlns:v="urn:schemas-microsoft-com:vml" Requires="v">
                <p:oleObj name="Clip" r:id="rId3" imgW="3629520" imgH="2349360" progId="">
                  <p:embed/>
                </p:oleObj>
              </mc:Choice>
              <mc:Fallback>
                <p:oleObj name="Clip" r:id="rId3" imgW="3629520" imgH="2349360" progId="">
                  <p:embed/>
                  <p:pic>
                    <p:nvPicPr>
                      <p:cNvPr id="167939"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524000"/>
                        <a:ext cx="6191250" cy="4011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4500" name="Rectangle 4"/>
          <p:cNvSpPr>
            <a:spLocks noChangeArrowheads="1"/>
          </p:cNvSpPr>
          <p:nvPr/>
        </p:nvSpPr>
        <p:spPr bwMode="auto">
          <a:xfrm>
            <a:off x="5105400" y="1828800"/>
            <a:ext cx="3736975" cy="3549650"/>
          </a:xfrm>
          <a:prstGeom prst="rect">
            <a:avLst/>
          </a:prstGeom>
          <a:solidFill>
            <a:srgbClr val="FFCC00">
              <a:alpha val="50195"/>
            </a:srgbClr>
          </a:solidFill>
          <a:ln w="9525">
            <a:solidFill>
              <a:schemeClr val="bg1"/>
            </a:solid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grpSp>
        <p:nvGrpSpPr>
          <p:cNvPr id="167941" name="Group 5"/>
          <p:cNvGrpSpPr>
            <a:grpSpLocks/>
          </p:cNvGrpSpPr>
          <p:nvPr/>
        </p:nvGrpSpPr>
        <p:grpSpPr bwMode="auto">
          <a:xfrm>
            <a:off x="381000" y="3505200"/>
            <a:ext cx="2857500" cy="3030538"/>
            <a:chOff x="1923" y="1910"/>
            <a:chExt cx="1808" cy="1819"/>
          </a:xfrm>
        </p:grpSpPr>
        <p:sp>
          <p:nvSpPr>
            <p:cNvPr id="167945" name="Freeform 6"/>
            <p:cNvSpPr>
              <a:spLocks/>
            </p:cNvSpPr>
            <p:nvPr/>
          </p:nvSpPr>
          <p:spPr bwMode="auto">
            <a:xfrm>
              <a:off x="1923" y="1910"/>
              <a:ext cx="1808" cy="1819"/>
            </a:xfrm>
            <a:custGeom>
              <a:avLst/>
              <a:gdLst>
                <a:gd name="T0" fmla="*/ 498 w 3616"/>
                <a:gd name="T1" fmla="*/ 908 h 3638"/>
                <a:gd name="T2" fmla="*/ 565 w 3616"/>
                <a:gd name="T3" fmla="*/ 895 h 3638"/>
                <a:gd name="T4" fmla="*/ 628 w 3616"/>
                <a:gd name="T5" fmla="*/ 874 h 3638"/>
                <a:gd name="T6" fmla="*/ 687 w 3616"/>
                <a:gd name="T7" fmla="*/ 844 h 3638"/>
                <a:gd name="T8" fmla="*/ 740 w 3616"/>
                <a:gd name="T9" fmla="*/ 806 h 3638"/>
                <a:gd name="T10" fmla="*/ 787 w 3616"/>
                <a:gd name="T11" fmla="*/ 761 h 3638"/>
                <a:gd name="T12" fmla="*/ 827 w 3616"/>
                <a:gd name="T13" fmla="*/ 709 h 3638"/>
                <a:gd name="T14" fmla="*/ 860 w 3616"/>
                <a:gd name="T15" fmla="*/ 652 h 3638"/>
                <a:gd name="T16" fmla="*/ 884 w 3616"/>
                <a:gd name="T17" fmla="*/ 590 h 3638"/>
                <a:gd name="T18" fmla="*/ 899 w 3616"/>
                <a:gd name="T19" fmla="*/ 524 h 3638"/>
                <a:gd name="T20" fmla="*/ 904 w 3616"/>
                <a:gd name="T21" fmla="*/ 455 h 3638"/>
                <a:gd name="T22" fmla="*/ 899 w 3616"/>
                <a:gd name="T23" fmla="*/ 386 h 3638"/>
                <a:gd name="T24" fmla="*/ 884 w 3616"/>
                <a:gd name="T25" fmla="*/ 320 h 3638"/>
                <a:gd name="T26" fmla="*/ 860 w 3616"/>
                <a:gd name="T27" fmla="*/ 258 h 3638"/>
                <a:gd name="T28" fmla="*/ 827 w 3616"/>
                <a:gd name="T29" fmla="*/ 201 h 3638"/>
                <a:gd name="T30" fmla="*/ 787 w 3616"/>
                <a:gd name="T31" fmla="*/ 150 h 3638"/>
                <a:gd name="T32" fmla="*/ 740 w 3616"/>
                <a:gd name="T33" fmla="*/ 104 h 3638"/>
                <a:gd name="T34" fmla="*/ 687 w 3616"/>
                <a:gd name="T35" fmla="*/ 66 h 3638"/>
                <a:gd name="T36" fmla="*/ 628 w 3616"/>
                <a:gd name="T37" fmla="*/ 36 h 3638"/>
                <a:gd name="T38" fmla="*/ 565 w 3616"/>
                <a:gd name="T39" fmla="*/ 15 h 3638"/>
                <a:gd name="T40" fmla="*/ 498 w 3616"/>
                <a:gd name="T41" fmla="*/ 3 h 3638"/>
                <a:gd name="T42" fmla="*/ 429 w 3616"/>
                <a:gd name="T43" fmla="*/ 1 h 3638"/>
                <a:gd name="T44" fmla="*/ 362 w 3616"/>
                <a:gd name="T45" fmla="*/ 10 h 3638"/>
                <a:gd name="T46" fmla="*/ 297 w 3616"/>
                <a:gd name="T47" fmla="*/ 28 h 3638"/>
                <a:gd name="T48" fmla="*/ 237 w 3616"/>
                <a:gd name="T49" fmla="*/ 55 h 3638"/>
                <a:gd name="T50" fmla="*/ 182 w 3616"/>
                <a:gd name="T51" fmla="*/ 91 h 3638"/>
                <a:gd name="T52" fmla="*/ 133 w 3616"/>
                <a:gd name="T53" fmla="*/ 134 h 3638"/>
                <a:gd name="T54" fmla="*/ 90 w 3616"/>
                <a:gd name="T55" fmla="*/ 183 h 3638"/>
                <a:gd name="T56" fmla="*/ 55 w 3616"/>
                <a:gd name="T57" fmla="*/ 239 h 3638"/>
                <a:gd name="T58" fmla="*/ 28 w 3616"/>
                <a:gd name="T59" fmla="*/ 299 h 3638"/>
                <a:gd name="T60" fmla="*/ 10 w 3616"/>
                <a:gd name="T61" fmla="*/ 364 h 3638"/>
                <a:gd name="T62" fmla="*/ 1 w 3616"/>
                <a:gd name="T63" fmla="*/ 432 h 3638"/>
                <a:gd name="T64" fmla="*/ 3 w 3616"/>
                <a:gd name="T65" fmla="*/ 501 h 3638"/>
                <a:gd name="T66" fmla="*/ 14 w 3616"/>
                <a:gd name="T67" fmla="*/ 569 h 3638"/>
                <a:gd name="T68" fmla="*/ 36 w 3616"/>
                <a:gd name="T69" fmla="*/ 632 h 3638"/>
                <a:gd name="T70" fmla="*/ 66 w 3616"/>
                <a:gd name="T71" fmla="*/ 691 h 3638"/>
                <a:gd name="T72" fmla="*/ 104 w 3616"/>
                <a:gd name="T73" fmla="*/ 744 h 3638"/>
                <a:gd name="T74" fmla="*/ 148 w 3616"/>
                <a:gd name="T75" fmla="*/ 792 h 3638"/>
                <a:gd name="T76" fmla="*/ 200 w 3616"/>
                <a:gd name="T77" fmla="*/ 832 h 3638"/>
                <a:gd name="T78" fmla="*/ 256 w 3616"/>
                <a:gd name="T79" fmla="*/ 865 h 3638"/>
                <a:gd name="T80" fmla="*/ 318 w 3616"/>
                <a:gd name="T81" fmla="*/ 889 h 3638"/>
                <a:gd name="T82" fmla="*/ 384 w 3616"/>
                <a:gd name="T83" fmla="*/ 905 h 3638"/>
                <a:gd name="T84" fmla="*/ 453 w 3616"/>
                <a:gd name="T85" fmla="*/ 910 h 36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16"/>
                <a:gd name="T130" fmla="*/ 0 h 3638"/>
                <a:gd name="T131" fmla="*/ 3616 w 3616"/>
                <a:gd name="T132" fmla="*/ 3638 h 36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16" h="3638">
                  <a:moveTo>
                    <a:pt x="1809" y="3638"/>
                  </a:moveTo>
                  <a:lnTo>
                    <a:pt x="1902" y="3636"/>
                  </a:lnTo>
                  <a:lnTo>
                    <a:pt x="1992" y="3629"/>
                  </a:lnTo>
                  <a:lnTo>
                    <a:pt x="2083" y="3617"/>
                  </a:lnTo>
                  <a:lnTo>
                    <a:pt x="2172" y="3601"/>
                  </a:lnTo>
                  <a:lnTo>
                    <a:pt x="2260" y="3580"/>
                  </a:lnTo>
                  <a:lnTo>
                    <a:pt x="2345" y="3556"/>
                  </a:lnTo>
                  <a:lnTo>
                    <a:pt x="2429" y="3527"/>
                  </a:lnTo>
                  <a:lnTo>
                    <a:pt x="2512" y="3495"/>
                  </a:lnTo>
                  <a:lnTo>
                    <a:pt x="2592" y="3458"/>
                  </a:lnTo>
                  <a:lnTo>
                    <a:pt x="2670" y="3418"/>
                  </a:lnTo>
                  <a:lnTo>
                    <a:pt x="2745" y="3374"/>
                  </a:lnTo>
                  <a:lnTo>
                    <a:pt x="2819" y="3327"/>
                  </a:lnTo>
                  <a:lnTo>
                    <a:pt x="2890" y="3276"/>
                  </a:lnTo>
                  <a:lnTo>
                    <a:pt x="2958" y="3222"/>
                  </a:lnTo>
                  <a:lnTo>
                    <a:pt x="3024" y="3166"/>
                  </a:lnTo>
                  <a:lnTo>
                    <a:pt x="3086" y="3105"/>
                  </a:lnTo>
                  <a:lnTo>
                    <a:pt x="3146" y="3042"/>
                  </a:lnTo>
                  <a:lnTo>
                    <a:pt x="3203" y="2976"/>
                  </a:lnTo>
                  <a:lnTo>
                    <a:pt x="3256" y="2908"/>
                  </a:lnTo>
                  <a:lnTo>
                    <a:pt x="3307" y="2836"/>
                  </a:lnTo>
                  <a:lnTo>
                    <a:pt x="3354" y="2762"/>
                  </a:lnTo>
                  <a:lnTo>
                    <a:pt x="3398" y="2686"/>
                  </a:lnTo>
                  <a:lnTo>
                    <a:pt x="3437" y="2608"/>
                  </a:lnTo>
                  <a:lnTo>
                    <a:pt x="3474" y="2527"/>
                  </a:lnTo>
                  <a:lnTo>
                    <a:pt x="3507" y="2445"/>
                  </a:lnTo>
                  <a:lnTo>
                    <a:pt x="3534" y="2360"/>
                  </a:lnTo>
                  <a:lnTo>
                    <a:pt x="3560" y="2274"/>
                  </a:lnTo>
                  <a:lnTo>
                    <a:pt x="3579" y="2185"/>
                  </a:lnTo>
                  <a:lnTo>
                    <a:pt x="3595" y="2095"/>
                  </a:lnTo>
                  <a:lnTo>
                    <a:pt x="3607" y="2004"/>
                  </a:lnTo>
                  <a:lnTo>
                    <a:pt x="3614" y="1912"/>
                  </a:lnTo>
                  <a:lnTo>
                    <a:pt x="3616" y="1820"/>
                  </a:lnTo>
                  <a:lnTo>
                    <a:pt x="3614" y="1727"/>
                  </a:lnTo>
                  <a:lnTo>
                    <a:pt x="3607" y="1635"/>
                  </a:lnTo>
                  <a:lnTo>
                    <a:pt x="3595" y="1544"/>
                  </a:lnTo>
                  <a:lnTo>
                    <a:pt x="3579" y="1454"/>
                  </a:lnTo>
                  <a:lnTo>
                    <a:pt x="3560" y="1365"/>
                  </a:lnTo>
                  <a:lnTo>
                    <a:pt x="3534" y="1279"/>
                  </a:lnTo>
                  <a:lnTo>
                    <a:pt x="3507" y="1195"/>
                  </a:lnTo>
                  <a:lnTo>
                    <a:pt x="3474" y="1112"/>
                  </a:lnTo>
                  <a:lnTo>
                    <a:pt x="3437" y="1031"/>
                  </a:lnTo>
                  <a:lnTo>
                    <a:pt x="3398" y="953"/>
                  </a:lnTo>
                  <a:lnTo>
                    <a:pt x="3354" y="877"/>
                  </a:lnTo>
                  <a:lnTo>
                    <a:pt x="3307" y="803"/>
                  </a:lnTo>
                  <a:lnTo>
                    <a:pt x="3256" y="732"/>
                  </a:lnTo>
                  <a:lnTo>
                    <a:pt x="3203" y="662"/>
                  </a:lnTo>
                  <a:lnTo>
                    <a:pt x="3146" y="597"/>
                  </a:lnTo>
                  <a:lnTo>
                    <a:pt x="3086" y="533"/>
                  </a:lnTo>
                  <a:lnTo>
                    <a:pt x="3024" y="473"/>
                  </a:lnTo>
                  <a:lnTo>
                    <a:pt x="2958" y="416"/>
                  </a:lnTo>
                  <a:lnTo>
                    <a:pt x="2890" y="362"/>
                  </a:lnTo>
                  <a:lnTo>
                    <a:pt x="2819" y="311"/>
                  </a:lnTo>
                  <a:lnTo>
                    <a:pt x="2745" y="264"/>
                  </a:lnTo>
                  <a:lnTo>
                    <a:pt x="2670" y="220"/>
                  </a:lnTo>
                  <a:lnTo>
                    <a:pt x="2592" y="180"/>
                  </a:lnTo>
                  <a:lnTo>
                    <a:pt x="2512" y="143"/>
                  </a:lnTo>
                  <a:lnTo>
                    <a:pt x="2429" y="111"/>
                  </a:lnTo>
                  <a:lnTo>
                    <a:pt x="2345" y="82"/>
                  </a:lnTo>
                  <a:lnTo>
                    <a:pt x="2260" y="58"/>
                  </a:lnTo>
                  <a:lnTo>
                    <a:pt x="2172" y="37"/>
                  </a:lnTo>
                  <a:lnTo>
                    <a:pt x="2083" y="21"/>
                  </a:lnTo>
                  <a:lnTo>
                    <a:pt x="1992" y="9"/>
                  </a:lnTo>
                  <a:lnTo>
                    <a:pt x="1902" y="2"/>
                  </a:lnTo>
                  <a:lnTo>
                    <a:pt x="1809" y="0"/>
                  </a:lnTo>
                  <a:lnTo>
                    <a:pt x="1716" y="2"/>
                  </a:lnTo>
                  <a:lnTo>
                    <a:pt x="1624" y="9"/>
                  </a:lnTo>
                  <a:lnTo>
                    <a:pt x="1534" y="21"/>
                  </a:lnTo>
                  <a:lnTo>
                    <a:pt x="1445" y="37"/>
                  </a:lnTo>
                  <a:lnTo>
                    <a:pt x="1357" y="58"/>
                  </a:lnTo>
                  <a:lnTo>
                    <a:pt x="1271" y="82"/>
                  </a:lnTo>
                  <a:lnTo>
                    <a:pt x="1187" y="111"/>
                  </a:lnTo>
                  <a:lnTo>
                    <a:pt x="1105" y="143"/>
                  </a:lnTo>
                  <a:lnTo>
                    <a:pt x="1024" y="180"/>
                  </a:lnTo>
                  <a:lnTo>
                    <a:pt x="947" y="220"/>
                  </a:lnTo>
                  <a:lnTo>
                    <a:pt x="871" y="264"/>
                  </a:lnTo>
                  <a:lnTo>
                    <a:pt x="797" y="311"/>
                  </a:lnTo>
                  <a:lnTo>
                    <a:pt x="727" y="362"/>
                  </a:lnTo>
                  <a:lnTo>
                    <a:pt x="658" y="416"/>
                  </a:lnTo>
                  <a:lnTo>
                    <a:pt x="592" y="473"/>
                  </a:lnTo>
                  <a:lnTo>
                    <a:pt x="530" y="533"/>
                  </a:lnTo>
                  <a:lnTo>
                    <a:pt x="470" y="597"/>
                  </a:lnTo>
                  <a:lnTo>
                    <a:pt x="414" y="662"/>
                  </a:lnTo>
                  <a:lnTo>
                    <a:pt x="360" y="732"/>
                  </a:lnTo>
                  <a:lnTo>
                    <a:pt x="309" y="803"/>
                  </a:lnTo>
                  <a:lnTo>
                    <a:pt x="262" y="877"/>
                  </a:lnTo>
                  <a:lnTo>
                    <a:pt x="219" y="953"/>
                  </a:lnTo>
                  <a:lnTo>
                    <a:pt x="179" y="1031"/>
                  </a:lnTo>
                  <a:lnTo>
                    <a:pt x="142" y="1112"/>
                  </a:lnTo>
                  <a:lnTo>
                    <a:pt x="109" y="1195"/>
                  </a:lnTo>
                  <a:lnTo>
                    <a:pt x="82" y="1279"/>
                  </a:lnTo>
                  <a:lnTo>
                    <a:pt x="56" y="1365"/>
                  </a:lnTo>
                  <a:lnTo>
                    <a:pt x="37" y="1454"/>
                  </a:lnTo>
                  <a:lnTo>
                    <a:pt x="21" y="1544"/>
                  </a:lnTo>
                  <a:lnTo>
                    <a:pt x="9" y="1635"/>
                  </a:lnTo>
                  <a:lnTo>
                    <a:pt x="2" y="1727"/>
                  </a:lnTo>
                  <a:lnTo>
                    <a:pt x="0" y="1820"/>
                  </a:lnTo>
                  <a:lnTo>
                    <a:pt x="2" y="1912"/>
                  </a:lnTo>
                  <a:lnTo>
                    <a:pt x="9" y="2004"/>
                  </a:lnTo>
                  <a:lnTo>
                    <a:pt x="21" y="2095"/>
                  </a:lnTo>
                  <a:lnTo>
                    <a:pt x="37" y="2185"/>
                  </a:lnTo>
                  <a:lnTo>
                    <a:pt x="56" y="2274"/>
                  </a:lnTo>
                  <a:lnTo>
                    <a:pt x="82" y="2360"/>
                  </a:lnTo>
                  <a:lnTo>
                    <a:pt x="109" y="2445"/>
                  </a:lnTo>
                  <a:lnTo>
                    <a:pt x="142" y="2527"/>
                  </a:lnTo>
                  <a:lnTo>
                    <a:pt x="179" y="2608"/>
                  </a:lnTo>
                  <a:lnTo>
                    <a:pt x="219" y="2686"/>
                  </a:lnTo>
                  <a:lnTo>
                    <a:pt x="262" y="2762"/>
                  </a:lnTo>
                  <a:lnTo>
                    <a:pt x="309" y="2836"/>
                  </a:lnTo>
                  <a:lnTo>
                    <a:pt x="360" y="2908"/>
                  </a:lnTo>
                  <a:lnTo>
                    <a:pt x="414" y="2976"/>
                  </a:lnTo>
                  <a:lnTo>
                    <a:pt x="470" y="3042"/>
                  </a:lnTo>
                  <a:lnTo>
                    <a:pt x="530" y="3105"/>
                  </a:lnTo>
                  <a:lnTo>
                    <a:pt x="592" y="3166"/>
                  </a:lnTo>
                  <a:lnTo>
                    <a:pt x="658" y="3222"/>
                  </a:lnTo>
                  <a:lnTo>
                    <a:pt x="727" y="3276"/>
                  </a:lnTo>
                  <a:lnTo>
                    <a:pt x="797" y="3327"/>
                  </a:lnTo>
                  <a:lnTo>
                    <a:pt x="871" y="3374"/>
                  </a:lnTo>
                  <a:lnTo>
                    <a:pt x="947" y="3418"/>
                  </a:lnTo>
                  <a:lnTo>
                    <a:pt x="1024" y="3458"/>
                  </a:lnTo>
                  <a:lnTo>
                    <a:pt x="1105" y="3495"/>
                  </a:lnTo>
                  <a:lnTo>
                    <a:pt x="1187" y="3527"/>
                  </a:lnTo>
                  <a:lnTo>
                    <a:pt x="1271" y="3556"/>
                  </a:lnTo>
                  <a:lnTo>
                    <a:pt x="1357" y="3580"/>
                  </a:lnTo>
                  <a:lnTo>
                    <a:pt x="1445" y="3601"/>
                  </a:lnTo>
                  <a:lnTo>
                    <a:pt x="1534" y="3617"/>
                  </a:lnTo>
                  <a:lnTo>
                    <a:pt x="1624" y="3629"/>
                  </a:lnTo>
                  <a:lnTo>
                    <a:pt x="1716" y="3636"/>
                  </a:lnTo>
                  <a:lnTo>
                    <a:pt x="1809" y="3638"/>
                  </a:lnTo>
                  <a:close/>
                </a:path>
              </a:pathLst>
            </a:custGeom>
            <a:gradFill rotWithShape="0">
              <a:gsLst>
                <a:gs pos="0">
                  <a:srgbClr val="33CCFF"/>
                </a:gs>
                <a:gs pos="100000">
                  <a:srgbClr val="3333FF"/>
                </a:gs>
              </a:gsLst>
              <a:path path="rect">
                <a:fillToRect l="50000" t="50000" r="50000" b="50000"/>
              </a:path>
            </a:gra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46" name="Freeform 7"/>
            <p:cNvSpPr>
              <a:spLocks/>
            </p:cNvSpPr>
            <p:nvPr/>
          </p:nvSpPr>
          <p:spPr bwMode="auto">
            <a:xfrm>
              <a:off x="2143" y="2008"/>
              <a:ext cx="693" cy="219"/>
            </a:xfrm>
            <a:custGeom>
              <a:avLst/>
              <a:gdLst>
                <a:gd name="T0" fmla="*/ 347 w 1386"/>
                <a:gd name="T1" fmla="*/ 7 h 437"/>
                <a:gd name="T2" fmla="*/ 332 w 1386"/>
                <a:gd name="T3" fmla="*/ 5 h 437"/>
                <a:gd name="T4" fmla="*/ 316 w 1386"/>
                <a:gd name="T5" fmla="*/ 3 h 437"/>
                <a:gd name="T6" fmla="*/ 302 w 1386"/>
                <a:gd name="T7" fmla="*/ 2 h 437"/>
                <a:gd name="T8" fmla="*/ 287 w 1386"/>
                <a:gd name="T9" fmla="*/ 1 h 437"/>
                <a:gd name="T10" fmla="*/ 273 w 1386"/>
                <a:gd name="T11" fmla="*/ 0 h 437"/>
                <a:gd name="T12" fmla="*/ 259 w 1386"/>
                <a:gd name="T13" fmla="*/ 0 h 437"/>
                <a:gd name="T14" fmla="*/ 246 w 1386"/>
                <a:gd name="T15" fmla="*/ 1 h 437"/>
                <a:gd name="T16" fmla="*/ 233 w 1386"/>
                <a:gd name="T17" fmla="*/ 2 h 437"/>
                <a:gd name="T18" fmla="*/ 220 w 1386"/>
                <a:gd name="T19" fmla="*/ 3 h 437"/>
                <a:gd name="T20" fmla="*/ 207 w 1386"/>
                <a:gd name="T21" fmla="*/ 4 h 437"/>
                <a:gd name="T22" fmla="*/ 195 w 1386"/>
                <a:gd name="T23" fmla="*/ 6 h 437"/>
                <a:gd name="T24" fmla="*/ 183 w 1386"/>
                <a:gd name="T25" fmla="*/ 8 h 437"/>
                <a:gd name="T26" fmla="*/ 171 w 1386"/>
                <a:gd name="T27" fmla="*/ 11 h 437"/>
                <a:gd name="T28" fmla="*/ 160 w 1386"/>
                <a:gd name="T29" fmla="*/ 14 h 437"/>
                <a:gd name="T30" fmla="*/ 149 w 1386"/>
                <a:gd name="T31" fmla="*/ 17 h 437"/>
                <a:gd name="T32" fmla="*/ 138 w 1386"/>
                <a:gd name="T33" fmla="*/ 21 h 437"/>
                <a:gd name="T34" fmla="*/ 127 w 1386"/>
                <a:gd name="T35" fmla="*/ 25 h 437"/>
                <a:gd name="T36" fmla="*/ 117 w 1386"/>
                <a:gd name="T37" fmla="*/ 29 h 437"/>
                <a:gd name="T38" fmla="*/ 107 w 1386"/>
                <a:gd name="T39" fmla="*/ 33 h 437"/>
                <a:gd name="T40" fmla="*/ 97 w 1386"/>
                <a:gd name="T41" fmla="*/ 38 h 437"/>
                <a:gd name="T42" fmla="*/ 88 w 1386"/>
                <a:gd name="T43" fmla="*/ 43 h 437"/>
                <a:gd name="T44" fmla="*/ 79 w 1386"/>
                <a:gd name="T45" fmla="*/ 48 h 437"/>
                <a:gd name="T46" fmla="*/ 70 w 1386"/>
                <a:gd name="T47" fmla="*/ 54 h 437"/>
                <a:gd name="T48" fmla="*/ 61 w 1386"/>
                <a:gd name="T49" fmla="*/ 59 h 437"/>
                <a:gd name="T50" fmla="*/ 53 w 1386"/>
                <a:gd name="T51" fmla="*/ 65 h 437"/>
                <a:gd name="T52" fmla="*/ 44 w 1386"/>
                <a:gd name="T53" fmla="*/ 71 h 437"/>
                <a:gd name="T54" fmla="*/ 36 w 1386"/>
                <a:gd name="T55" fmla="*/ 77 h 437"/>
                <a:gd name="T56" fmla="*/ 29 w 1386"/>
                <a:gd name="T57" fmla="*/ 83 h 437"/>
                <a:gd name="T58" fmla="*/ 21 w 1386"/>
                <a:gd name="T59" fmla="*/ 90 h 437"/>
                <a:gd name="T60" fmla="*/ 14 w 1386"/>
                <a:gd name="T61" fmla="*/ 96 h 437"/>
                <a:gd name="T62" fmla="*/ 7 w 1386"/>
                <a:gd name="T63" fmla="*/ 103 h 437"/>
                <a:gd name="T64" fmla="*/ 0 w 1386"/>
                <a:gd name="T65" fmla="*/ 110 h 4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6"/>
                <a:gd name="T100" fmla="*/ 0 h 437"/>
                <a:gd name="T101" fmla="*/ 1386 w 1386"/>
                <a:gd name="T102" fmla="*/ 437 h 4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6" h="437">
                  <a:moveTo>
                    <a:pt x="1386" y="26"/>
                  </a:moveTo>
                  <a:lnTo>
                    <a:pt x="1325" y="17"/>
                  </a:lnTo>
                  <a:lnTo>
                    <a:pt x="1264" y="10"/>
                  </a:lnTo>
                  <a:lnTo>
                    <a:pt x="1205" y="5"/>
                  </a:lnTo>
                  <a:lnTo>
                    <a:pt x="1148" y="1"/>
                  </a:lnTo>
                  <a:lnTo>
                    <a:pt x="1091" y="0"/>
                  </a:lnTo>
                  <a:lnTo>
                    <a:pt x="1036" y="0"/>
                  </a:lnTo>
                  <a:lnTo>
                    <a:pt x="982" y="1"/>
                  </a:lnTo>
                  <a:lnTo>
                    <a:pt x="929" y="5"/>
                  </a:lnTo>
                  <a:lnTo>
                    <a:pt x="878" y="9"/>
                  </a:lnTo>
                  <a:lnTo>
                    <a:pt x="827" y="16"/>
                  </a:lnTo>
                  <a:lnTo>
                    <a:pt x="778" y="23"/>
                  </a:lnTo>
                  <a:lnTo>
                    <a:pt x="731" y="32"/>
                  </a:lnTo>
                  <a:lnTo>
                    <a:pt x="683" y="44"/>
                  </a:lnTo>
                  <a:lnTo>
                    <a:pt x="638" y="55"/>
                  </a:lnTo>
                  <a:lnTo>
                    <a:pt x="593" y="68"/>
                  </a:lnTo>
                  <a:lnTo>
                    <a:pt x="550" y="83"/>
                  </a:lnTo>
                  <a:lnTo>
                    <a:pt x="508" y="99"/>
                  </a:lnTo>
                  <a:lnTo>
                    <a:pt x="467" y="115"/>
                  </a:lnTo>
                  <a:lnTo>
                    <a:pt x="426" y="132"/>
                  </a:lnTo>
                  <a:lnTo>
                    <a:pt x="387" y="152"/>
                  </a:lnTo>
                  <a:lnTo>
                    <a:pt x="350" y="172"/>
                  </a:lnTo>
                  <a:lnTo>
                    <a:pt x="313" y="192"/>
                  </a:lnTo>
                  <a:lnTo>
                    <a:pt x="277" y="213"/>
                  </a:lnTo>
                  <a:lnTo>
                    <a:pt x="242" y="236"/>
                  </a:lnTo>
                  <a:lnTo>
                    <a:pt x="209" y="259"/>
                  </a:lnTo>
                  <a:lnTo>
                    <a:pt x="176" y="282"/>
                  </a:lnTo>
                  <a:lnTo>
                    <a:pt x="144" y="306"/>
                  </a:lnTo>
                  <a:lnTo>
                    <a:pt x="113" y="332"/>
                  </a:lnTo>
                  <a:lnTo>
                    <a:pt x="84" y="357"/>
                  </a:lnTo>
                  <a:lnTo>
                    <a:pt x="55" y="384"/>
                  </a:lnTo>
                  <a:lnTo>
                    <a:pt x="27" y="410"/>
                  </a:lnTo>
                  <a:lnTo>
                    <a:pt x="0" y="4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47" name="Freeform 8"/>
            <p:cNvSpPr>
              <a:spLocks/>
            </p:cNvSpPr>
            <p:nvPr/>
          </p:nvSpPr>
          <p:spPr bwMode="auto">
            <a:xfrm>
              <a:off x="2143" y="2008"/>
              <a:ext cx="693" cy="219"/>
            </a:xfrm>
            <a:custGeom>
              <a:avLst/>
              <a:gdLst>
                <a:gd name="T0" fmla="*/ 347 w 1386"/>
                <a:gd name="T1" fmla="*/ 7 h 437"/>
                <a:gd name="T2" fmla="*/ 332 w 1386"/>
                <a:gd name="T3" fmla="*/ 5 h 437"/>
                <a:gd name="T4" fmla="*/ 316 w 1386"/>
                <a:gd name="T5" fmla="*/ 3 h 437"/>
                <a:gd name="T6" fmla="*/ 302 w 1386"/>
                <a:gd name="T7" fmla="*/ 2 h 437"/>
                <a:gd name="T8" fmla="*/ 287 w 1386"/>
                <a:gd name="T9" fmla="*/ 1 h 437"/>
                <a:gd name="T10" fmla="*/ 273 w 1386"/>
                <a:gd name="T11" fmla="*/ 0 h 437"/>
                <a:gd name="T12" fmla="*/ 259 w 1386"/>
                <a:gd name="T13" fmla="*/ 0 h 437"/>
                <a:gd name="T14" fmla="*/ 246 w 1386"/>
                <a:gd name="T15" fmla="*/ 1 h 437"/>
                <a:gd name="T16" fmla="*/ 233 w 1386"/>
                <a:gd name="T17" fmla="*/ 2 h 437"/>
                <a:gd name="T18" fmla="*/ 220 w 1386"/>
                <a:gd name="T19" fmla="*/ 3 h 437"/>
                <a:gd name="T20" fmla="*/ 207 w 1386"/>
                <a:gd name="T21" fmla="*/ 4 h 437"/>
                <a:gd name="T22" fmla="*/ 195 w 1386"/>
                <a:gd name="T23" fmla="*/ 6 h 437"/>
                <a:gd name="T24" fmla="*/ 183 w 1386"/>
                <a:gd name="T25" fmla="*/ 8 h 437"/>
                <a:gd name="T26" fmla="*/ 171 w 1386"/>
                <a:gd name="T27" fmla="*/ 11 h 437"/>
                <a:gd name="T28" fmla="*/ 160 w 1386"/>
                <a:gd name="T29" fmla="*/ 14 h 437"/>
                <a:gd name="T30" fmla="*/ 149 w 1386"/>
                <a:gd name="T31" fmla="*/ 17 h 437"/>
                <a:gd name="T32" fmla="*/ 138 w 1386"/>
                <a:gd name="T33" fmla="*/ 21 h 437"/>
                <a:gd name="T34" fmla="*/ 127 w 1386"/>
                <a:gd name="T35" fmla="*/ 25 h 437"/>
                <a:gd name="T36" fmla="*/ 117 w 1386"/>
                <a:gd name="T37" fmla="*/ 29 h 437"/>
                <a:gd name="T38" fmla="*/ 107 w 1386"/>
                <a:gd name="T39" fmla="*/ 33 h 437"/>
                <a:gd name="T40" fmla="*/ 97 w 1386"/>
                <a:gd name="T41" fmla="*/ 38 h 437"/>
                <a:gd name="T42" fmla="*/ 88 w 1386"/>
                <a:gd name="T43" fmla="*/ 43 h 437"/>
                <a:gd name="T44" fmla="*/ 79 w 1386"/>
                <a:gd name="T45" fmla="*/ 48 h 437"/>
                <a:gd name="T46" fmla="*/ 70 w 1386"/>
                <a:gd name="T47" fmla="*/ 54 h 437"/>
                <a:gd name="T48" fmla="*/ 61 w 1386"/>
                <a:gd name="T49" fmla="*/ 59 h 437"/>
                <a:gd name="T50" fmla="*/ 53 w 1386"/>
                <a:gd name="T51" fmla="*/ 65 h 437"/>
                <a:gd name="T52" fmla="*/ 44 w 1386"/>
                <a:gd name="T53" fmla="*/ 71 h 437"/>
                <a:gd name="T54" fmla="*/ 36 w 1386"/>
                <a:gd name="T55" fmla="*/ 77 h 437"/>
                <a:gd name="T56" fmla="*/ 29 w 1386"/>
                <a:gd name="T57" fmla="*/ 83 h 437"/>
                <a:gd name="T58" fmla="*/ 21 w 1386"/>
                <a:gd name="T59" fmla="*/ 90 h 437"/>
                <a:gd name="T60" fmla="*/ 14 w 1386"/>
                <a:gd name="T61" fmla="*/ 96 h 437"/>
                <a:gd name="T62" fmla="*/ 7 w 1386"/>
                <a:gd name="T63" fmla="*/ 103 h 437"/>
                <a:gd name="T64" fmla="*/ 0 w 1386"/>
                <a:gd name="T65" fmla="*/ 110 h 4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86"/>
                <a:gd name="T100" fmla="*/ 0 h 437"/>
                <a:gd name="T101" fmla="*/ 1386 w 1386"/>
                <a:gd name="T102" fmla="*/ 437 h 4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86" h="437">
                  <a:moveTo>
                    <a:pt x="1386" y="26"/>
                  </a:moveTo>
                  <a:lnTo>
                    <a:pt x="1325" y="17"/>
                  </a:lnTo>
                  <a:lnTo>
                    <a:pt x="1264" y="10"/>
                  </a:lnTo>
                  <a:lnTo>
                    <a:pt x="1205" y="5"/>
                  </a:lnTo>
                  <a:lnTo>
                    <a:pt x="1148" y="1"/>
                  </a:lnTo>
                  <a:lnTo>
                    <a:pt x="1091" y="0"/>
                  </a:lnTo>
                  <a:lnTo>
                    <a:pt x="1036" y="0"/>
                  </a:lnTo>
                  <a:lnTo>
                    <a:pt x="982" y="1"/>
                  </a:lnTo>
                  <a:lnTo>
                    <a:pt x="929" y="5"/>
                  </a:lnTo>
                  <a:lnTo>
                    <a:pt x="878" y="9"/>
                  </a:lnTo>
                  <a:lnTo>
                    <a:pt x="827" y="16"/>
                  </a:lnTo>
                  <a:lnTo>
                    <a:pt x="778" y="23"/>
                  </a:lnTo>
                  <a:lnTo>
                    <a:pt x="731" y="32"/>
                  </a:lnTo>
                  <a:lnTo>
                    <a:pt x="683" y="44"/>
                  </a:lnTo>
                  <a:lnTo>
                    <a:pt x="638" y="55"/>
                  </a:lnTo>
                  <a:lnTo>
                    <a:pt x="593" y="68"/>
                  </a:lnTo>
                  <a:lnTo>
                    <a:pt x="550" y="83"/>
                  </a:lnTo>
                  <a:lnTo>
                    <a:pt x="508" y="99"/>
                  </a:lnTo>
                  <a:lnTo>
                    <a:pt x="467" y="115"/>
                  </a:lnTo>
                  <a:lnTo>
                    <a:pt x="426" y="132"/>
                  </a:lnTo>
                  <a:lnTo>
                    <a:pt x="387" y="152"/>
                  </a:lnTo>
                  <a:lnTo>
                    <a:pt x="350" y="172"/>
                  </a:lnTo>
                  <a:lnTo>
                    <a:pt x="313" y="192"/>
                  </a:lnTo>
                  <a:lnTo>
                    <a:pt x="277" y="213"/>
                  </a:lnTo>
                  <a:lnTo>
                    <a:pt x="242" y="236"/>
                  </a:lnTo>
                  <a:lnTo>
                    <a:pt x="209" y="259"/>
                  </a:lnTo>
                  <a:lnTo>
                    <a:pt x="176" y="282"/>
                  </a:lnTo>
                  <a:lnTo>
                    <a:pt x="144" y="306"/>
                  </a:lnTo>
                  <a:lnTo>
                    <a:pt x="113" y="332"/>
                  </a:lnTo>
                  <a:lnTo>
                    <a:pt x="84" y="357"/>
                  </a:lnTo>
                  <a:lnTo>
                    <a:pt x="55" y="384"/>
                  </a:lnTo>
                  <a:lnTo>
                    <a:pt x="27" y="410"/>
                  </a:lnTo>
                  <a:lnTo>
                    <a:pt x="0" y="4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48" name="Freeform 9"/>
            <p:cNvSpPr>
              <a:spLocks/>
            </p:cNvSpPr>
            <p:nvPr/>
          </p:nvSpPr>
          <p:spPr bwMode="auto">
            <a:xfrm>
              <a:off x="2831" y="2017"/>
              <a:ext cx="709" cy="244"/>
            </a:xfrm>
            <a:custGeom>
              <a:avLst/>
              <a:gdLst>
                <a:gd name="T0" fmla="*/ 0 w 1417"/>
                <a:gd name="T1" fmla="*/ 3 h 489"/>
                <a:gd name="T2" fmla="*/ 7 w 1417"/>
                <a:gd name="T3" fmla="*/ 2 h 489"/>
                <a:gd name="T4" fmla="*/ 15 w 1417"/>
                <a:gd name="T5" fmla="*/ 1 h 489"/>
                <a:gd name="T6" fmla="*/ 23 w 1417"/>
                <a:gd name="T7" fmla="*/ 0 h 489"/>
                <a:gd name="T8" fmla="*/ 31 w 1417"/>
                <a:gd name="T9" fmla="*/ 0 h 489"/>
                <a:gd name="T10" fmla="*/ 41 w 1417"/>
                <a:gd name="T11" fmla="*/ 0 h 489"/>
                <a:gd name="T12" fmla="*/ 51 w 1417"/>
                <a:gd name="T13" fmla="*/ 0 h 489"/>
                <a:gd name="T14" fmla="*/ 62 w 1417"/>
                <a:gd name="T15" fmla="*/ 1 h 489"/>
                <a:gd name="T16" fmla="*/ 73 w 1417"/>
                <a:gd name="T17" fmla="*/ 1 h 489"/>
                <a:gd name="T18" fmla="*/ 85 w 1417"/>
                <a:gd name="T19" fmla="*/ 2 h 489"/>
                <a:gd name="T20" fmla="*/ 97 w 1417"/>
                <a:gd name="T21" fmla="*/ 4 h 489"/>
                <a:gd name="T22" fmla="*/ 109 w 1417"/>
                <a:gd name="T23" fmla="*/ 5 h 489"/>
                <a:gd name="T24" fmla="*/ 122 w 1417"/>
                <a:gd name="T25" fmla="*/ 7 h 489"/>
                <a:gd name="T26" fmla="*/ 135 w 1417"/>
                <a:gd name="T27" fmla="*/ 10 h 489"/>
                <a:gd name="T28" fmla="*/ 148 w 1417"/>
                <a:gd name="T29" fmla="*/ 13 h 489"/>
                <a:gd name="T30" fmla="*/ 162 w 1417"/>
                <a:gd name="T31" fmla="*/ 16 h 489"/>
                <a:gd name="T32" fmla="*/ 175 w 1417"/>
                <a:gd name="T33" fmla="*/ 19 h 489"/>
                <a:gd name="T34" fmla="*/ 189 w 1417"/>
                <a:gd name="T35" fmla="*/ 23 h 489"/>
                <a:gd name="T36" fmla="*/ 202 w 1417"/>
                <a:gd name="T37" fmla="*/ 27 h 489"/>
                <a:gd name="T38" fmla="*/ 215 w 1417"/>
                <a:gd name="T39" fmla="*/ 31 h 489"/>
                <a:gd name="T40" fmla="*/ 228 w 1417"/>
                <a:gd name="T41" fmla="*/ 36 h 489"/>
                <a:gd name="T42" fmla="*/ 241 w 1417"/>
                <a:gd name="T43" fmla="*/ 41 h 489"/>
                <a:gd name="T44" fmla="*/ 254 w 1417"/>
                <a:gd name="T45" fmla="*/ 47 h 489"/>
                <a:gd name="T46" fmla="*/ 266 w 1417"/>
                <a:gd name="T47" fmla="*/ 53 h 489"/>
                <a:gd name="T48" fmla="*/ 278 w 1417"/>
                <a:gd name="T49" fmla="*/ 59 h 489"/>
                <a:gd name="T50" fmla="*/ 290 w 1417"/>
                <a:gd name="T51" fmla="*/ 65 h 489"/>
                <a:gd name="T52" fmla="*/ 301 w 1417"/>
                <a:gd name="T53" fmla="*/ 72 h 489"/>
                <a:gd name="T54" fmla="*/ 312 w 1417"/>
                <a:gd name="T55" fmla="*/ 79 h 489"/>
                <a:gd name="T56" fmla="*/ 322 w 1417"/>
                <a:gd name="T57" fmla="*/ 87 h 489"/>
                <a:gd name="T58" fmla="*/ 331 w 1417"/>
                <a:gd name="T59" fmla="*/ 95 h 489"/>
                <a:gd name="T60" fmla="*/ 339 w 1417"/>
                <a:gd name="T61" fmla="*/ 104 h 489"/>
                <a:gd name="T62" fmla="*/ 348 w 1417"/>
                <a:gd name="T63" fmla="*/ 113 h 489"/>
                <a:gd name="T64" fmla="*/ 355 w 1417"/>
                <a:gd name="T65" fmla="*/ 122 h 4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7"/>
                <a:gd name="T100" fmla="*/ 0 h 489"/>
                <a:gd name="T101" fmla="*/ 1417 w 1417"/>
                <a:gd name="T102" fmla="*/ 489 h 4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7" h="489">
                  <a:moveTo>
                    <a:pt x="0" y="14"/>
                  </a:moveTo>
                  <a:lnTo>
                    <a:pt x="27" y="9"/>
                  </a:lnTo>
                  <a:lnTo>
                    <a:pt x="57" y="5"/>
                  </a:lnTo>
                  <a:lnTo>
                    <a:pt x="89" y="2"/>
                  </a:lnTo>
                  <a:lnTo>
                    <a:pt x="123" y="0"/>
                  </a:lnTo>
                  <a:lnTo>
                    <a:pt x="161" y="0"/>
                  </a:lnTo>
                  <a:lnTo>
                    <a:pt x="203" y="1"/>
                  </a:lnTo>
                  <a:lnTo>
                    <a:pt x="246" y="4"/>
                  </a:lnTo>
                  <a:lnTo>
                    <a:pt x="290" y="6"/>
                  </a:lnTo>
                  <a:lnTo>
                    <a:pt x="338" y="10"/>
                  </a:lnTo>
                  <a:lnTo>
                    <a:pt x="386" y="16"/>
                  </a:lnTo>
                  <a:lnTo>
                    <a:pt x="436" y="23"/>
                  </a:lnTo>
                  <a:lnTo>
                    <a:pt x="488" y="31"/>
                  </a:lnTo>
                  <a:lnTo>
                    <a:pt x="539" y="42"/>
                  </a:lnTo>
                  <a:lnTo>
                    <a:pt x="592" y="52"/>
                  </a:lnTo>
                  <a:lnTo>
                    <a:pt x="645" y="65"/>
                  </a:lnTo>
                  <a:lnTo>
                    <a:pt x="698" y="78"/>
                  </a:lnTo>
                  <a:lnTo>
                    <a:pt x="753" y="93"/>
                  </a:lnTo>
                  <a:lnTo>
                    <a:pt x="806" y="110"/>
                  </a:lnTo>
                  <a:lnTo>
                    <a:pt x="859" y="127"/>
                  </a:lnTo>
                  <a:lnTo>
                    <a:pt x="912" y="146"/>
                  </a:lnTo>
                  <a:lnTo>
                    <a:pt x="963" y="166"/>
                  </a:lnTo>
                  <a:lnTo>
                    <a:pt x="1014" y="188"/>
                  </a:lnTo>
                  <a:lnTo>
                    <a:pt x="1064" y="212"/>
                  </a:lnTo>
                  <a:lnTo>
                    <a:pt x="1111" y="236"/>
                  </a:lnTo>
                  <a:lnTo>
                    <a:pt x="1157" y="263"/>
                  </a:lnTo>
                  <a:lnTo>
                    <a:pt x="1202" y="290"/>
                  </a:lnTo>
                  <a:lnTo>
                    <a:pt x="1245" y="319"/>
                  </a:lnTo>
                  <a:lnTo>
                    <a:pt x="1285" y="350"/>
                  </a:lnTo>
                  <a:lnTo>
                    <a:pt x="1322" y="383"/>
                  </a:lnTo>
                  <a:lnTo>
                    <a:pt x="1356" y="416"/>
                  </a:lnTo>
                  <a:lnTo>
                    <a:pt x="1389" y="452"/>
                  </a:lnTo>
                  <a:lnTo>
                    <a:pt x="1417" y="48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49" name="Freeform 10"/>
            <p:cNvSpPr>
              <a:spLocks/>
            </p:cNvSpPr>
            <p:nvPr/>
          </p:nvSpPr>
          <p:spPr bwMode="auto">
            <a:xfrm>
              <a:off x="2831" y="2017"/>
              <a:ext cx="709" cy="244"/>
            </a:xfrm>
            <a:custGeom>
              <a:avLst/>
              <a:gdLst>
                <a:gd name="T0" fmla="*/ 0 w 1417"/>
                <a:gd name="T1" fmla="*/ 3 h 489"/>
                <a:gd name="T2" fmla="*/ 7 w 1417"/>
                <a:gd name="T3" fmla="*/ 2 h 489"/>
                <a:gd name="T4" fmla="*/ 15 w 1417"/>
                <a:gd name="T5" fmla="*/ 1 h 489"/>
                <a:gd name="T6" fmla="*/ 23 w 1417"/>
                <a:gd name="T7" fmla="*/ 0 h 489"/>
                <a:gd name="T8" fmla="*/ 31 w 1417"/>
                <a:gd name="T9" fmla="*/ 0 h 489"/>
                <a:gd name="T10" fmla="*/ 41 w 1417"/>
                <a:gd name="T11" fmla="*/ 0 h 489"/>
                <a:gd name="T12" fmla="*/ 51 w 1417"/>
                <a:gd name="T13" fmla="*/ 0 h 489"/>
                <a:gd name="T14" fmla="*/ 62 w 1417"/>
                <a:gd name="T15" fmla="*/ 1 h 489"/>
                <a:gd name="T16" fmla="*/ 73 w 1417"/>
                <a:gd name="T17" fmla="*/ 1 h 489"/>
                <a:gd name="T18" fmla="*/ 85 w 1417"/>
                <a:gd name="T19" fmla="*/ 2 h 489"/>
                <a:gd name="T20" fmla="*/ 97 w 1417"/>
                <a:gd name="T21" fmla="*/ 4 h 489"/>
                <a:gd name="T22" fmla="*/ 109 w 1417"/>
                <a:gd name="T23" fmla="*/ 5 h 489"/>
                <a:gd name="T24" fmla="*/ 122 w 1417"/>
                <a:gd name="T25" fmla="*/ 7 h 489"/>
                <a:gd name="T26" fmla="*/ 135 w 1417"/>
                <a:gd name="T27" fmla="*/ 10 h 489"/>
                <a:gd name="T28" fmla="*/ 148 w 1417"/>
                <a:gd name="T29" fmla="*/ 13 h 489"/>
                <a:gd name="T30" fmla="*/ 162 w 1417"/>
                <a:gd name="T31" fmla="*/ 16 h 489"/>
                <a:gd name="T32" fmla="*/ 175 w 1417"/>
                <a:gd name="T33" fmla="*/ 19 h 489"/>
                <a:gd name="T34" fmla="*/ 189 w 1417"/>
                <a:gd name="T35" fmla="*/ 23 h 489"/>
                <a:gd name="T36" fmla="*/ 202 w 1417"/>
                <a:gd name="T37" fmla="*/ 27 h 489"/>
                <a:gd name="T38" fmla="*/ 215 w 1417"/>
                <a:gd name="T39" fmla="*/ 31 h 489"/>
                <a:gd name="T40" fmla="*/ 228 w 1417"/>
                <a:gd name="T41" fmla="*/ 36 h 489"/>
                <a:gd name="T42" fmla="*/ 241 w 1417"/>
                <a:gd name="T43" fmla="*/ 41 h 489"/>
                <a:gd name="T44" fmla="*/ 254 w 1417"/>
                <a:gd name="T45" fmla="*/ 47 h 489"/>
                <a:gd name="T46" fmla="*/ 266 w 1417"/>
                <a:gd name="T47" fmla="*/ 53 h 489"/>
                <a:gd name="T48" fmla="*/ 278 w 1417"/>
                <a:gd name="T49" fmla="*/ 59 h 489"/>
                <a:gd name="T50" fmla="*/ 290 w 1417"/>
                <a:gd name="T51" fmla="*/ 65 h 489"/>
                <a:gd name="T52" fmla="*/ 301 w 1417"/>
                <a:gd name="T53" fmla="*/ 72 h 489"/>
                <a:gd name="T54" fmla="*/ 312 w 1417"/>
                <a:gd name="T55" fmla="*/ 79 h 489"/>
                <a:gd name="T56" fmla="*/ 322 w 1417"/>
                <a:gd name="T57" fmla="*/ 87 h 489"/>
                <a:gd name="T58" fmla="*/ 331 w 1417"/>
                <a:gd name="T59" fmla="*/ 95 h 489"/>
                <a:gd name="T60" fmla="*/ 339 w 1417"/>
                <a:gd name="T61" fmla="*/ 104 h 489"/>
                <a:gd name="T62" fmla="*/ 348 w 1417"/>
                <a:gd name="T63" fmla="*/ 113 h 489"/>
                <a:gd name="T64" fmla="*/ 355 w 1417"/>
                <a:gd name="T65" fmla="*/ 122 h 4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7"/>
                <a:gd name="T100" fmla="*/ 0 h 489"/>
                <a:gd name="T101" fmla="*/ 1417 w 1417"/>
                <a:gd name="T102" fmla="*/ 489 h 4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7" h="489">
                  <a:moveTo>
                    <a:pt x="0" y="14"/>
                  </a:moveTo>
                  <a:lnTo>
                    <a:pt x="27" y="9"/>
                  </a:lnTo>
                  <a:lnTo>
                    <a:pt x="57" y="5"/>
                  </a:lnTo>
                  <a:lnTo>
                    <a:pt x="89" y="2"/>
                  </a:lnTo>
                  <a:lnTo>
                    <a:pt x="123" y="0"/>
                  </a:lnTo>
                  <a:lnTo>
                    <a:pt x="161" y="0"/>
                  </a:lnTo>
                  <a:lnTo>
                    <a:pt x="203" y="1"/>
                  </a:lnTo>
                  <a:lnTo>
                    <a:pt x="246" y="4"/>
                  </a:lnTo>
                  <a:lnTo>
                    <a:pt x="290" y="6"/>
                  </a:lnTo>
                  <a:lnTo>
                    <a:pt x="338" y="10"/>
                  </a:lnTo>
                  <a:lnTo>
                    <a:pt x="386" y="16"/>
                  </a:lnTo>
                  <a:lnTo>
                    <a:pt x="436" y="23"/>
                  </a:lnTo>
                  <a:lnTo>
                    <a:pt x="488" y="31"/>
                  </a:lnTo>
                  <a:lnTo>
                    <a:pt x="539" y="42"/>
                  </a:lnTo>
                  <a:lnTo>
                    <a:pt x="592" y="52"/>
                  </a:lnTo>
                  <a:lnTo>
                    <a:pt x="645" y="65"/>
                  </a:lnTo>
                  <a:lnTo>
                    <a:pt x="698" y="78"/>
                  </a:lnTo>
                  <a:lnTo>
                    <a:pt x="753" y="93"/>
                  </a:lnTo>
                  <a:lnTo>
                    <a:pt x="806" y="110"/>
                  </a:lnTo>
                  <a:lnTo>
                    <a:pt x="859" y="127"/>
                  </a:lnTo>
                  <a:lnTo>
                    <a:pt x="912" y="146"/>
                  </a:lnTo>
                  <a:lnTo>
                    <a:pt x="963" y="166"/>
                  </a:lnTo>
                  <a:lnTo>
                    <a:pt x="1014" y="188"/>
                  </a:lnTo>
                  <a:lnTo>
                    <a:pt x="1064" y="212"/>
                  </a:lnTo>
                  <a:lnTo>
                    <a:pt x="1111" y="236"/>
                  </a:lnTo>
                  <a:lnTo>
                    <a:pt x="1157" y="263"/>
                  </a:lnTo>
                  <a:lnTo>
                    <a:pt x="1202" y="290"/>
                  </a:lnTo>
                  <a:lnTo>
                    <a:pt x="1245" y="319"/>
                  </a:lnTo>
                  <a:lnTo>
                    <a:pt x="1285" y="350"/>
                  </a:lnTo>
                  <a:lnTo>
                    <a:pt x="1322" y="383"/>
                  </a:lnTo>
                  <a:lnTo>
                    <a:pt x="1356" y="416"/>
                  </a:lnTo>
                  <a:lnTo>
                    <a:pt x="1389" y="452"/>
                  </a:lnTo>
                  <a:lnTo>
                    <a:pt x="1417" y="48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0" name="Freeform 11"/>
            <p:cNvSpPr>
              <a:spLocks/>
            </p:cNvSpPr>
            <p:nvPr/>
          </p:nvSpPr>
          <p:spPr bwMode="auto">
            <a:xfrm>
              <a:off x="2821" y="2019"/>
              <a:ext cx="908" cy="860"/>
            </a:xfrm>
            <a:custGeom>
              <a:avLst/>
              <a:gdLst>
                <a:gd name="T0" fmla="*/ 454 w 1816"/>
                <a:gd name="T1" fmla="*/ 430 h 1720"/>
                <a:gd name="T2" fmla="*/ 454 w 1816"/>
                <a:gd name="T3" fmla="*/ 414 h 1720"/>
                <a:gd name="T4" fmla="*/ 453 w 1816"/>
                <a:gd name="T5" fmla="*/ 397 h 1720"/>
                <a:gd name="T6" fmla="*/ 451 w 1816"/>
                <a:gd name="T7" fmla="*/ 379 h 1720"/>
                <a:gd name="T8" fmla="*/ 448 w 1816"/>
                <a:gd name="T9" fmla="*/ 362 h 1720"/>
                <a:gd name="T10" fmla="*/ 445 w 1816"/>
                <a:gd name="T11" fmla="*/ 344 h 1720"/>
                <a:gd name="T12" fmla="*/ 440 w 1816"/>
                <a:gd name="T13" fmla="*/ 326 h 1720"/>
                <a:gd name="T14" fmla="*/ 434 w 1816"/>
                <a:gd name="T15" fmla="*/ 308 h 1720"/>
                <a:gd name="T16" fmla="*/ 428 w 1816"/>
                <a:gd name="T17" fmla="*/ 290 h 1720"/>
                <a:gd name="T18" fmla="*/ 420 w 1816"/>
                <a:gd name="T19" fmla="*/ 272 h 1720"/>
                <a:gd name="T20" fmla="*/ 412 w 1816"/>
                <a:gd name="T21" fmla="*/ 255 h 1720"/>
                <a:gd name="T22" fmla="*/ 403 w 1816"/>
                <a:gd name="T23" fmla="*/ 237 h 1720"/>
                <a:gd name="T24" fmla="*/ 393 w 1816"/>
                <a:gd name="T25" fmla="*/ 219 h 1720"/>
                <a:gd name="T26" fmla="*/ 382 w 1816"/>
                <a:gd name="T27" fmla="*/ 202 h 1720"/>
                <a:gd name="T28" fmla="*/ 369 w 1816"/>
                <a:gd name="T29" fmla="*/ 185 h 1720"/>
                <a:gd name="T30" fmla="*/ 357 w 1816"/>
                <a:gd name="T31" fmla="*/ 169 h 1720"/>
                <a:gd name="T32" fmla="*/ 343 w 1816"/>
                <a:gd name="T33" fmla="*/ 153 h 1720"/>
                <a:gd name="T34" fmla="*/ 328 w 1816"/>
                <a:gd name="T35" fmla="*/ 137 h 1720"/>
                <a:gd name="T36" fmla="*/ 313 w 1816"/>
                <a:gd name="T37" fmla="*/ 122 h 1720"/>
                <a:gd name="T38" fmla="*/ 296 w 1816"/>
                <a:gd name="T39" fmla="*/ 108 h 1720"/>
                <a:gd name="T40" fmla="*/ 279 w 1816"/>
                <a:gd name="T41" fmla="*/ 94 h 1720"/>
                <a:gd name="T42" fmla="*/ 261 w 1816"/>
                <a:gd name="T43" fmla="*/ 81 h 1720"/>
                <a:gd name="T44" fmla="*/ 241 w 1816"/>
                <a:gd name="T45" fmla="*/ 69 h 1720"/>
                <a:gd name="T46" fmla="*/ 221 w 1816"/>
                <a:gd name="T47" fmla="*/ 57 h 1720"/>
                <a:gd name="T48" fmla="*/ 200 w 1816"/>
                <a:gd name="T49" fmla="*/ 46 h 1720"/>
                <a:gd name="T50" fmla="*/ 178 w 1816"/>
                <a:gd name="T51" fmla="*/ 37 h 1720"/>
                <a:gd name="T52" fmla="*/ 155 w 1816"/>
                <a:gd name="T53" fmla="*/ 28 h 1720"/>
                <a:gd name="T54" fmla="*/ 132 w 1816"/>
                <a:gd name="T55" fmla="*/ 21 h 1720"/>
                <a:gd name="T56" fmla="*/ 107 w 1816"/>
                <a:gd name="T57" fmla="*/ 14 h 1720"/>
                <a:gd name="T58" fmla="*/ 82 w 1816"/>
                <a:gd name="T59" fmla="*/ 9 h 1720"/>
                <a:gd name="T60" fmla="*/ 55 w 1816"/>
                <a:gd name="T61" fmla="*/ 5 h 1720"/>
                <a:gd name="T62" fmla="*/ 29 w 1816"/>
                <a:gd name="T63" fmla="*/ 2 h 1720"/>
                <a:gd name="T64" fmla="*/ 0 w 1816"/>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6"/>
                <a:gd name="T100" fmla="*/ 0 h 1720"/>
                <a:gd name="T101" fmla="*/ 1816 w 1816"/>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6" h="1720">
                  <a:moveTo>
                    <a:pt x="1816" y="1720"/>
                  </a:moveTo>
                  <a:lnTo>
                    <a:pt x="1816" y="1653"/>
                  </a:lnTo>
                  <a:lnTo>
                    <a:pt x="1812" y="1586"/>
                  </a:lnTo>
                  <a:lnTo>
                    <a:pt x="1804" y="1516"/>
                  </a:lnTo>
                  <a:lnTo>
                    <a:pt x="1792" y="1445"/>
                  </a:lnTo>
                  <a:lnTo>
                    <a:pt x="1777" y="1375"/>
                  </a:lnTo>
                  <a:lnTo>
                    <a:pt x="1759" y="1304"/>
                  </a:lnTo>
                  <a:lnTo>
                    <a:pt x="1736" y="1231"/>
                  </a:lnTo>
                  <a:lnTo>
                    <a:pt x="1709" y="1160"/>
                  </a:lnTo>
                  <a:lnTo>
                    <a:pt x="1680" y="1087"/>
                  </a:lnTo>
                  <a:lnTo>
                    <a:pt x="1647" y="1017"/>
                  </a:lnTo>
                  <a:lnTo>
                    <a:pt x="1610" y="946"/>
                  </a:lnTo>
                  <a:lnTo>
                    <a:pt x="1569" y="876"/>
                  </a:lnTo>
                  <a:lnTo>
                    <a:pt x="1525" y="807"/>
                  </a:lnTo>
                  <a:lnTo>
                    <a:pt x="1476" y="739"/>
                  </a:lnTo>
                  <a:lnTo>
                    <a:pt x="1426" y="674"/>
                  </a:lnTo>
                  <a:lnTo>
                    <a:pt x="1370" y="609"/>
                  </a:lnTo>
                  <a:lnTo>
                    <a:pt x="1312" y="547"/>
                  </a:lnTo>
                  <a:lnTo>
                    <a:pt x="1249" y="487"/>
                  </a:lnTo>
                  <a:lnTo>
                    <a:pt x="1183" y="429"/>
                  </a:lnTo>
                  <a:lnTo>
                    <a:pt x="1113" y="374"/>
                  </a:lnTo>
                  <a:lnTo>
                    <a:pt x="1041" y="322"/>
                  </a:lnTo>
                  <a:lnTo>
                    <a:pt x="964" y="273"/>
                  </a:lnTo>
                  <a:lnTo>
                    <a:pt x="883" y="227"/>
                  </a:lnTo>
                  <a:lnTo>
                    <a:pt x="799" y="184"/>
                  </a:lnTo>
                  <a:lnTo>
                    <a:pt x="711" y="146"/>
                  </a:lnTo>
                  <a:lnTo>
                    <a:pt x="620" y="111"/>
                  </a:lnTo>
                  <a:lnTo>
                    <a:pt x="526" y="82"/>
                  </a:lnTo>
                  <a:lnTo>
                    <a:pt x="428" y="55"/>
                  </a:lnTo>
                  <a:lnTo>
                    <a:pt x="326" y="33"/>
                  </a:lnTo>
                  <a:lnTo>
                    <a:pt x="220" y="17"/>
                  </a:lnTo>
                  <a:lnTo>
                    <a:pt x="113" y="5"/>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1" name="Freeform 12"/>
            <p:cNvSpPr>
              <a:spLocks/>
            </p:cNvSpPr>
            <p:nvPr/>
          </p:nvSpPr>
          <p:spPr bwMode="auto">
            <a:xfrm>
              <a:off x="2821" y="2019"/>
              <a:ext cx="908" cy="860"/>
            </a:xfrm>
            <a:custGeom>
              <a:avLst/>
              <a:gdLst>
                <a:gd name="T0" fmla="*/ 454 w 1816"/>
                <a:gd name="T1" fmla="*/ 430 h 1720"/>
                <a:gd name="T2" fmla="*/ 454 w 1816"/>
                <a:gd name="T3" fmla="*/ 414 h 1720"/>
                <a:gd name="T4" fmla="*/ 453 w 1816"/>
                <a:gd name="T5" fmla="*/ 397 h 1720"/>
                <a:gd name="T6" fmla="*/ 451 w 1816"/>
                <a:gd name="T7" fmla="*/ 379 h 1720"/>
                <a:gd name="T8" fmla="*/ 448 w 1816"/>
                <a:gd name="T9" fmla="*/ 362 h 1720"/>
                <a:gd name="T10" fmla="*/ 445 w 1816"/>
                <a:gd name="T11" fmla="*/ 344 h 1720"/>
                <a:gd name="T12" fmla="*/ 440 w 1816"/>
                <a:gd name="T13" fmla="*/ 326 h 1720"/>
                <a:gd name="T14" fmla="*/ 434 w 1816"/>
                <a:gd name="T15" fmla="*/ 308 h 1720"/>
                <a:gd name="T16" fmla="*/ 428 w 1816"/>
                <a:gd name="T17" fmla="*/ 290 h 1720"/>
                <a:gd name="T18" fmla="*/ 420 w 1816"/>
                <a:gd name="T19" fmla="*/ 272 h 1720"/>
                <a:gd name="T20" fmla="*/ 412 w 1816"/>
                <a:gd name="T21" fmla="*/ 255 h 1720"/>
                <a:gd name="T22" fmla="*/ 403 w 1816"/>
                <a:gd name="T23" fmla="*/ 237 h 1720"/>
                <a:gd name="T24" fmla="*/ 393 w 1816"/>
                <a:gd name="T25" fmla="*/ 219 h 1720"/>
                <a:gd name="T26" fmla="*/ 382 w 1816"/>
                <a:gd name="T27" fmla="*/ 202 h 1720"/>
                <a:gd name="T28" fmla="*/ 369 w 1816"/>
                <a:gd name="T29" fmla="*/ 185 h 1720"/>
                <a:gd name="T30" fmla="*/ 357 w 1816"/>
                <a:gd name="T31" fmla="*/ 169 h 1720"/>
                <a:gd name="T32" fmla="*/ 343 w 1816"/>
                <a:gd name="T33" fmla="*/ 153 h 1720"/>
                <a:gd name="T34" fmla="*/ 328 w 1816"/>
                <a:gd name="T35" fmla="*/ 137 h 1720"/>
                <a:gd name="T36" fmla="*/ 313 w 1816"/>
                <a:gd name="T37" fmla="*/ 122 h 1720"/>
                <a:gd name="T38" fmla="*/ 296 w 1816"/>
                <a:gd name="T39" fmla="*/ 108 h 1720"/>
                <a:gd name="T40" fmla="*/ 279 w 1816"/>
                <a:gd name="T41" fmla="*/ 94 h 1720"/>
                <a:gd name="T42" fmla="*/ 261 w 1816"/>
                <a:gd name="T43" fmla="*/ 81 h 1720"/>
                <a:gd name="T44" fmla="*/ 241 w 1816"/>
                <a:gd name="T45" fmla="*/ 69 h 1720"/>
                <a:gd name="T46" fmla="*/ 221 w 1816"/>
                <a:gd name="T47" fmla="*/ 57 h 1720"/>
                <a:gd name="T48" fmla="*/ 200 w 1816"/>
                <a:gd name="T49" fmla="*/ 46 h 1720"/>
                <a:gd name="T50" fmla="*/ 178 w 1816"/>
                <a:gd name="T51" fmla="*/ 37 h 1720"/>
                <a:gd name="T52" fmla="*/ 155 w 1816"/>
                <a:gd name="T53" fmla="*/ 28 h 1720"/>
                <a:gd name="T54" fmla="*/ 132 w 1816"/>
                <a:gd name="T55" fmla="*/ 21 h 1720"/>
                <a:gd name="T56" fmla="*/ 107 w 1816"/>
                <a:gd name="T57" fmla="*/ 14 h 1720"/>
                <a:gd name="T58" fmla="*/ 82 w 1816"/>
                <a:gd name="T59" fmla="*/ 9 h 1720"/>
                <a:gd name="T60" fmla="*/ 55 w 1816"/>
                <a:gd name="T61" fmla="*/ 5 h 1720"/>
                <a:gd name="T62" fmla="*/ 29 w 1816"/>
                <a:gd name="T63" fmla="*/ 2 h 1720"/>
                <a:gd name="T64" fmla="*/ 0 w 1816"/>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16"/>
                <a:gd name="T100" fmla="*/ 0 h 1720"/>
                <a:gd name="T101" fmla="*/ 1816 w 1816"/>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16" h="1720">
                  <a:moveTo>
                    <a:pt x="1816" y="1720"/>
                  </a:moveTo>
                  <a:lnTo>
                    <a:pt x="1816" y="1653"/>
                  </a:lnTo>
                  <a:lnTo>
                    <a:pt x="1812" y="1586"/>
                  </a:lnTo>
                  <a:lnTo>
                    <a:pt x="1804" y="1516"/>
                  </a:lnTo>
                  <a:lnTo>
                    <a:pt x="1792" y="1445"/>
                  </a:lnTo>
                  <a:lnTo>
                    <a:pt x="1777" y="1375"/>
                  </a:lnTo>
                  <a:lnTo>
                    <a:pt x="1759" y="1304"/>
                  </a:lnTo>
                  <a:lnTo>
                    <a:pt x="1736" y="1231"/>
                  </a:lnTo>
                  <a:lnTo>
                    <a:pt x="1709" y="1160"/>
                  </a:lnTo>
                  <a:lnTo>
                    <a:pt x="1680" y="1087"/>
                  </a:lnTo>
                  <a:lnTo>
                    <a:pt x="1647" y="1017"/>
                  </a:lnTo>
                  <a:lnTo>
                    <a:pt x="1610" y="946"/>
                  </a:lnTo>
                  <a:lnTo>
                    <a:pt x="1569" y="876"/>
                  </a:lnTo>
                  <a:lnTo>
                    <a:pt x="1525" y="807"/>
                  </a:lnTo>
                  <a:lnTo>
                    <a:pt x="1476" y="739"/>
                  </a:lnTo>
                  <a:lnTo>
                    <a:pt x="1426" y="674"/>
                  </a:lnTo>
                  <a:lnTo>
                    <a:pt x="1370" y="609"/>
                  </a:lnTo>
                  <a:lnTo>
                    <a:pt x="1312" y="547"/>
                  </a:lnTo>
                  <a:lnTo>
                    <a:pt x="1249" y="487"/>
                  </a:lnTo>
                  <a:lnTo>
                    <a:pt x="1183" y="429"/>
                  </a:lnTo>
                  <a:lnTo>
                    <a:pt x="1113" y="374"/>
                  </a:lnTo>
                  <a:lnTo>
                    <a:pt x="1041" y="322"/>
                  </a:lnTo>
                  <a:lnTo>
                    <a:pt x="964" y="273"/>
                  </a:lnTo>
                  <a:lnTo>
                    <a:pt x="883" y="227"/>
                  </a:lnTo>
                  <a:lnTo>
                    <a:pt x="799" y="184"/>
                  </a:lnTo>
                  <a:lnTo>
                    <a:pt x="711" y="146"/>
                  </a:lnTo>
                  <a:lnTo>
                    <a:pt x="620" y="111"/>
                  </a:lnTo>
                  <a:lnTo>
                    <a:pt x="526" y="82"/>
                  </a:lnTo>
                  <a:lnTo>
                    <a:pt x="428" y="55"/>
                  </a:lnTo>
                  <a:lnTo>
                    <a:pt x="326" y="33"/>
                  </a:lnTo>
                  <a:lnTo>
                    <a:pt x="220" y="17"/>
                  </a:lnTo>
                  <a:lnTo>
                    <a:pt x="113" y="5"/>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2" name="Freeform 13"/>
            <p:cNvSpPr>
              <a:spLocks/>
            </p:cNvSpPr>
            <p:nvPr/>
          </p:nvSpPr>
          <p:spPr bwMode="auto">
            <a:xfrm>
              <a:off x="2357" y="1987"/>
              <a:ext cx="479" cy="57"/>
            </a:xfrm>
            <a:custGeom>
              <a:avLst/>
              <a:gdLst>
                <a:gd name="T0" fmla="*/ 0 w 956"/>
                <a:gd name="T1" fmla="*/ 29 h 114"/>
                <a:gd name="T2" fmla="*/ 4 w 956"/>
                <a:gd name="T3" fmla="*/ 27 h 114"/>
                <a:gd name="T4" fmla="*/ 8 w 956"/>
                <a:gd name="T5" fmla="*/ 24 h 114"/>
                <a:gd name="T6" fmla="*/ 12 w 956"/>
                <a:gd name="T7" fmla="*/ 22 h 114"/>
                <a:gd name="T8" fmla="*/ 17 w 956"/>
                <a:gd name="T9" fmla="*/ 20 h 114"/>
                <a:gd name="T10" fmla="*/ 22 w 956"/>
                <a:gd name="T11" fmla="*/ 17 h 114"/>
                <a:gd name="T12" fmla="*/ 27 w 956"/>
                <a:gd name="T13" fmla="*/ 15 h 114"/>
                <a:gd name="T14" fmla="*/ 33 w 956"/>
                <a:gd name="T15" fmla="*/ 13 h 114"/>
                <a:gd name="T16" fmla="*/ 40 w 956"/>
                <a:gd name="T17" fmla="*/ 12 h 114"/>
                <a:gd name="T18" fmla="*/ 47 w 956"/>
                <a:gd name="T19" fmla="*/ 10 h 114"/>
                <a:gd name="T20" fmla="*/ 54 w 956"/>
                <a:gd name="T21" fmla="*/ 8 h 114"/>
                <a:gd name="T22" fmla="*/ 61 w 956"/>
                <a:gd name="T23" fmla="*/ 7 h 114"/>
                <a:gd name="T24" fmla="*/ 69 w 956"/>
                <a:gd name="T25" fmla="*/ 5 h 114"/>
                <a:gd name="T26" fmla="*/ 76 w 956"/>
                <a:gd name="T27" fmla="*/ 4 h 114"/>
                <a:gd name="T28" fmla="*/ 84 w 956"/>
                <a:gd name="T29" fmla="*/ 3 h 114"/>
                <a:gd name="T30" fmla="*/ 93 w 956"/>
                <a:gd name="T31" fmla="*/ 2 h 114"/>
                <a:gd name="T32" fmla="*/ 101 w 956"/>
                <a:gd name="T33" fmla="*/ 2 h 114"/>
                <a:gd name="T34" fmla="*/ 110 w 956"/>
                <a:gd name="T35" fmla="*/ 1 h 114"/>
                <a:gd name="T36" fmla="*/ 118 w 956"/>
                <a:gd name="T37" fmla="*/ 1 h 114"/>
                <a:gd name="T38" fmla="*/ 128 w 956"/>
                <a:gd name="T39" fmla="*/ 0 h 114"/>
                <a:gd name="T40" fmla="*/ 136 w 956"/>
                <a:gd name="T41" fmla="*/ 0 h 114"/>
                <a:gd name="T42" fmla="*/ 145 w 956"/>
                <a:gd name="T43" fmla="*/ 0 h 114"/>
                <a:gd name="T44" fmla="*/ 154 w 956"/>
                <a:gd name="T45" fmla="*/ 1 h 114"/>
                <a:gd name="T46" fmla="*/ 163 w 956"/>
                <a:gd name="T47" fmla="*/ 2 h 114"/>
                <a:gd name="T48" fmla="*/ 172 w 956"/>
                <a:gd name="T49" fmla="*/ 2 h 114"/>
                <a:gd name="T50" fmla="*/ 181 w 956"/>
                <a:gd name="T51" fmla="*/ 4 h 114"/>
                <a:gd name="T52" fmla="*/ 190 w 956"/>
                <a:gd name="T53" fmla="*/ 5 h 114"/>
                <a:gd name="T54" fmla="*/ 199 w 956"/>
                <a:gd name="T55" fmla="*/ 6 h 114"/>
                <a:gd name="T56" fmla="*/ 207 w 956"/>
                <a:gd name="T57" fmla="*/ 8 h 114"/>
                <a:gd name="T58" fmla="*/ 215 w 956"/>
                <a:gd name="T59" fmla="*/ 10 h 114"/>
                <a:gd name="T60" fmla="*/ 224 w 956"/>
                <a:gd name="T61" fmla="*/ 13 h 114"/>
                <a:gd name="T62" fmla="*/ 232 w 956"/>
                <a:gd name="T63" fmla="*/ 15 h 114"/>
                <a:gd name="T64" fmla="*/ 240 w 956"/>
                <a:gd name="T65" fmla="*/ 18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6"/>
                <a:gd name="T100" fmla="*/ 0 h 114"/>
                <a:gd name="T101" fmla="*/ 956 w 956"/>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6" h="114">
                  <a:moveTo>
                    <a:pt x="0" y="114"/>
                  </a:moveTo>
                  <a:lnTo>
                    <a:pt x="14" y="105"/>
                  </a:lnTo>
                  <a:lnTo>
                    <a:pt x="29" y="95"/>
                  </a:lnTo>
                  <a:lnTo>
                    <a:pt x="46" y="85"/>
                  </a:lnTo>
                  <a:lnTo>
                    <a:pt x="66" y="77"/>
                  </a:lnTo>
                  <a:lnTo>
                    <a:pt x="86" y="68"/>
                  </a:lnTo>
                  <a:lnTo>
                    <a:pt x="108" y="60"/>
                  </a:lnTo>
                  <a:lnTo>
                    <a:pt x="132" y="52"/>
                  </a:lnTo>
                  <a:lnTo>
                    <a:pt x="158" y="45"/>
                  </a:lnTo>
                  <a:lnTo>
                    <a:pt x="185" y="38"/>
                  </a:lnTo>
                  <a:lnTo>
                    <a:pt x="213" y="31"/>
                  </a:lnTo>
                  <a:lnTo>
                    <a:pt x="243" y="26"/>
                  </a:lnTo>
                  <a:lnTo>
                    <a:pt x="273" y="20"/>
                  </a:lnTo>
                  <a:lnTo>
                    <a:pt x="304" y="15"/>
                  </a:lnTo>
                  <a:lnTo>
                    <a:pt x="336" y="12"/>
                  </a:lnTo>
                  <a:lnTo>
                    <a:pt x="370" y="7"/>
                  </a:lnTo>
                  <a:lnTo>
                    <a:pt x="403" y="5"/>
                  </a:lnTo>
                  <a:lnTo>
                    <a:pt x="438" y="3"/>
                  </a:lnTo>
                  <a:lnTo>
                    <a:pt x="472" y="1"/>
                  </a:lnTo>
                  <a:lnTo>
                    <a:pt x="508" y="0"/>
                  </a:lnTo>
                  <a:lnTo>
                    <a:pt x="543" y="0"/>
                  </a:lnTo>
                  <a:lnTo>
                    <a:pt x="578" y="0"/>
                  </a:lnTo>
                  <a:lnTo>
                    <a:pt x="614" y="3"/>
                  </a:lnTo>
                  <a:lnTo>
                    <a:pt x="650" y="5"/>
                  </a:lnTo>
                  <a:lnTo>
                    <a:pt x="685" y="8"/>
                  </a:lnTo>
                  <a:lnTo>
                    <a:pt x="721" y="13"/>
                  </a:lnTo>
                  <a:lnTo>
                    <a:pt x="757" y="17"/>
                  </a:lnTo>
                  <a:lnTo>
                    <a:pt x="792" y="23"/>
                  </a:lnTo>
                  <a:lnTo>
                    <a:pt x="826" y="31"/>
                  </a:lnTo>
                  <a:lnTo>
                    <a:pt x="859" y="39"/>
                  </a:lnTo>
                  <a:lnTo>
                    <a:pt x="893" y="49"/>
                  </a:lnTo>
                  <a:lnTo>
                    <a:pt x="925" y="59"/>
                  </a:lnTo>
                  <a:lnTo>
                    <a:pt x="956" y="7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3" name="Freeform 14"/>
            <p:cNvSpPr>
              <a:spLocks/>
            </p:cNvSpPr>
            <p:nvPr/>
          </p:nvSpPr>
          <p:spPr bwMode="auto">
            <a:xfrm>
              <a:off x="2357" y="1987"/>
              <a:ext cx="479" cy="57"/>
            </a:xfrm>
            <a:custGeom>
              <a:avLst/>
              <a:gdLst>
                <a:gd name="T0" fmla="*/ 0 w 956"/>
                <a:gd name="T1" fmla="*/ 29 h 114"/>
                <a:gd name="T2" fmla="*/ 4 w 956"/>
                <a:gd name="T3" fmla="*/ 27 h 114"/>
                <a:gd name="T4" fmla="*/ 8 w 956"/>
                <a:gd name="T5" fmla="*/ 24 h 114"/>
                <a:gd name="T6" fmla="*/ 12 w 956"/>
                <a:gd name="T7" fmla="*/ 22 h 114"/>
                <a:gd name="T8" fmla="*/ 17 w 956"/>
                <a:gd name="T9" fmla="*/ 20 h 114"/>
                <a:gd name="T10" fmla="*/ 22 w 956"/>
                <a:gd name="T11" fmla="*/ 17 h 114"/>
                <a:gd name="T12" fmla="*/ 27 w 956"/>
                <a:gd name="T13" fmla="*/ 15 h 114"/>
                <a:gd name="T14" fmla="*/ 33 w 956"/>
                <a:gd name="T15" fmla="*/ 13 h 114"/>
                <a:gd name="T16" fmla="*/ 40 w 956"/>
                <a:gd name="T17" fmla="*/ 12 h 114"/>
                <a:gd name="T18" fmla="*/ 47 w 956"/>
                <a:gd name="T19" fmla="*/ 10 h 114"/>
                <a:gd name="T20" fmla="*/ 54 w 956"/>
                <a:gd name="T21" fmla="*/ 8 h 114"/>
                <a:gd name="T22" fmla="*/ 61 w 956"/>
                <a:gd name="T23" fmla="*/ 7 h 114"/>
                <a:gd name="T24" fmla="*/ 69 w 956"/>
                <a:gd name="T25" fmla="*/ 5 h 114"/>
                <a:gd name="T26" fmla="*/ 76 w 956"/>
                <a:gd name="T27" fmla="*/ 4 h 114"/>
                <a:gd name="T28" fmla="*/ 84 w 956"/>
                <a:gd name="T29" fmla="*/ 3 h 114"/>
                <a:gd name="T30" fmla="*/ 93 w 956"/>
                <a:gd name="T31" fmla="*/ 2 h 114"/>
                <a:gd name="T32" fmla="*/ 101 w 956"/>
                <a:gd name="T33" fmla="*/ 2 h 114"/>
                <a:gd name="T34" fmla="*/ 110 w 956"/>
                <a:gd name="T35" fmla="*/ 1 h 114"/>
                <a:gd name="T36" fmla="*/ 118 w 956"/>
                <a:gd name="T37" fmla="*/ 1 h 114"/>
                <a:gd name="T38" fmla="*/ 128 w 956"/>
                <a:gd name="T39" fmla="*/ 0 h 114"/>
                <a:gd name="T40" fmla="*/ 136 w 956"/>
                <a:gd name="T41" fmla="*/ 0 h 114"/>
                <a:gd name="T42" fmla="*/ 145 w 956"/>
                <a:gd name="T43" fmla="*/ 0 h 114"/>
                <a:gd name="T44" fmla="*/ 154 w 956"/>
                <a:gd name="T45" fmla="*/ 1 h 114"/>
                <a:gd name="T46" fmla="*/ 163 w 956"/>
                <a:gd name="T47" fmla="*/ 2 h 114"/>
                <a:gd name="T48" fmla="*/ 172 w 956"/>
                <a:gd name="T49" fmla="*/ 2 h 114"/>
                <a:gd name="T50" fmla="*/ 181 w 956"/>
                <a:gd name="T51" fmla="*/ 4 h 114"/>
                <a:gd name="T52" fmla="*/ 190 w 956"/>
                <a:gd name="T53" fmla="*/ 5 h 114"/>
                <a:gd name="T54" fmla="*/ 199 w 956"/>
                <a:gd name="T55" fmla="*/ 6 h 114"/>
                <a:gd name="T56" fmla="*/ 207 w 956"/>
                <a:gd name="T57" fmla="*/ 8 h 114"/>
                <a:gd name="T58" fmla="*/ 215 w 956"/>
                <a:gd name="T59" fmla="*/ 10 h 114"/>
                <a:gd name="T60" fmla="*/ 224 w 956"/>
                <a:gd name="T61" fmla="*/ 13 h 114"/>
                <a:gd name="T62" fmla="*/ 232 w 956"/>
                <a:gd name="T63" fmla="*/ 15 h 114"/>
                <a:gd name="T64" fmla="*/ 240 w 956"/>
                <a:gd name="T65" fmla="*/ 18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56"/>
                <a:gd name="T100" fmla="*/ 0 h 114"/>
                <a:gd name="T101" fmla="*/ 956 w 956"/>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56" h="114">
                  <a:moveTo>
                    <a:pt x="0" y="114"/>
                  </a:moveTo>
                  <a:lnTo>
                    <a:pt x="14" y="105"/>
                  </a:lnTo>
                  <a:lnTo>
                    <a:pt x="29" y="95"/>
                  </a:lnTo>
                  <a:lnTo>
                    <a:pt x="46" y="85"/>
                  </a:lnTo>
                  <a:lnTo>
                    <a:pt x="66" y="77"/>
                  </a:lnTo>
                  <a:lnTo>
                    <a:pt x="86" y="68"/>
                  </a:lnTo>
                  <a:lnTo>
                    <a:pt x="108" y="60"/>
                  </a:lnTo>
                  <a:lnTo>
                    <a:pt x="132" y="52"/>
                  </a:lnTo>
                  <a:lnTo>
                    <a:pt x="158" y="45"/>
                  </a:lnTo>
                  <a:lnTo>
                    <a:pt x="185" y="38"/>
                  </a:lnTo>
                  <a:lnTo>
                    <a:pt x="213" y="31"/>
                  </a:lnTo>
                  <a:lnTo>
                    <a:pt x="243" y="26"/>
                  </a:lnTo>
                  <a:lnTo>
                    <a:pt x="273" y="20"/>
                  </a:lnTo>
                  <a:lnTo>
                    <a:pt x="304" y="15"/>
                  </a:lnTo>
                  <a:lnTo>
                    <a:pt x="336" y="12"/>
                  </a:lnTo>
                  <a:lnTo>
                    <a:pt x="370" y="7"/>
                  </a:lnTo>
                  <a:lnTo>
                    <a:pt x="403" y="5"/>
                  </a:lnTo>
                  <a:lnTo>
                    <a:pt x="438" y="3"/>
                  </a:lnTo>
                  <a:lnTo>
                    <a:pt x="472" y="1"/>
                  </a:lnTo>
                  <a:lnTo>
                    <a:pt x="508" y="0"/>
                  </a:lnTo>
                  <a:lnTo>
                    <a:pt x="543" y="0"/>
                  </a:lnTo>
                  <a:lnTo>
                    <a:pt x="578" y="0"/>
                  </a:lnTo>
                  <a:lnTo>
                    <a:pt x="614" y="3"/>
                  </a:lnTo>
                  <a:lnTo>
                    <a:pt x="650" y="5"/>
                  </a:lnTo>
                  <a:lnTo>
                    <a:pt x="685" y="8"/>
                  </a:lnTo>
                  <a:lnTo>
                    <a:pt x="721" y="13"/>
                  </a:lnTo>
                  <a:lnTo>
                    <a:pt x="757" y="17"/>
                  </a:lnTo>
                  <a:lnTo>
                    <a:pt x="792" y="23"/>
                  </a:lnTo>
                  <a:lnTo>
                    <a:pt x="826" y="31"/>
                  </a:lnTo>
                  <a:lnTo>
                    <a:pt x="859" y="39"/>
                  </a:lnTo>
                  <a:lnTo>
                    <a:pt x="893" y="49"/>
                  </a:lnTo>
                  <a:lnTo>
                    <a:pt x="925" y="59"/>
                  </a:lnTo>
                  <a:lnTo>
                    <a:pt x="956" y="7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4" name="Freeform 15"/>
            <p:cNvSpPr>
              <a:spLocks/>
            </p:cNvSpPr>
            <p:nvPr/>
          </p:nvSpPr>
          <p:spPr bwMode="auto">
            <a:xfrm>
              <a:off x="2830" y="1911"/>
              <a:ext cx="112" cy="112"/>
            </a:xfrm>
            <a:custGeom>
              <a:avLst/>
              <a:gdLst>
                <a:gd name="T0" fmla="*/ 15 w 224"/>
                <a:gd name="T1" fmla="*/ 0 h 225"/>
                <a:gd name="T2" fmla="*/ 12 w 224"/>
                <a:gd name="T3" fmla="*/ 2 h 225"/>
                <a:gd name="T4" fmla="*/ 9 w 224"/>
                <a:gd name="T5" fmla="*/ 7 h 225"/>
                <a:gd name="T6" fmla="*/ 6 w 224"/>
                <a:gd name="T7" fmla="*/ 13 h 225"/>
                <a:gd name="T8" fmla="*/ 4 w 224"/>
                <a:gd name="T9" fmla="*/ 21 h 225"/>
                <a:gd name="T10" fmla="*/ 2 w 224"/>
                <a:gd name="T11" fmla="*/ 30 h 225"/>
                <a:gd name="T12" fmla="*/ 1 w 224"/>
                <a:gd name="T13" fmla="*/ 39 h 225"/>
                <a:gd name="T14" fmla="*/ 0 w 224"/>
                <a:gd name="T15" fmla="*/ 48 h 225"/>
                <a:gd name="T16" fmla="*/ 1 w 224"/>
                <a:gd name="T17" fmla="*/ 56 h 225"/>
                <a:gd name="T18" fmla="*/ 1 w 224"/>
                <a:gd name="T19" fmla="*/ 55 h 225"/>
                <a:gd name="T20" fmla="*/ 2 w 224"/>
                <a:gd name="T21" fmla="*/ 54 h 225"/>
                <a:gd name="T22" fmla="*/ 3 w 224"/>
                <a:gd name="T23" fmla="*/ 52 h 225"/>
                <a:gd name="T24" fmla="*/ 5 w 224"/>
                <a:gd name="T25" fmla="*/ 49 h 225"/>
                <a:gd name="T26" fmla="*/ 7 w 224"/>
                <a:gd name="T27" fmla="*/ 45 h 225"/>
                <a:gd name="T28" fmla="*/ 10 w 224"/>
                <a:gd name="T29" fmla="*/ 41 h 225"/>
                <a:gd name="T30" fmla="*/ 13 w 224"/>
                <a:gd name="T31" fmla="*/ 37 h 225"/>
                <a:gd name="T32" fmla="*/ 16 w 224"/>
                <a:gd name="T33" fmla="*/ 32 h 225"/>
                <a:gd name="T34" fmla="*/ 20 w 224"/>
                <a:gd name="T35" fmla="*/ 27 h 225"/>
                <a:gd name="T36" fmla="*/ 25 w 224"/>
                <a:gd name="T37" fmla="*/ 23 h 225"/>
                <a:gd name="T38" fmla="*/ 29 w 224"/>
                <a:gd name="T39" fmla="*/ 18 h 225"/>
                <a:gd name="T40" fmla="*/ 34 w 224"/>
                <a:gd name="T41" fmla="*/ 14 h 225"/>
                <a:gd name="T42" fmla="*/ 39 w 224"/>
                <a:gd name="T43" fmla="*/ 10 h 225"/>
                <a:gd name="T44" fmla="*/ 45 w 224"/>
                <a:gd name="T45" fmla="*/ 7 h 225"/>
                <a:gd name="T46" fmla="*/ 50 w 224"/>
                <a:gd name="T47" fmla="*/ 5 h 225"/>
                <a:gd name="T48" fmla="*/ 56 w 224"/>
                <a:gd name="T49" fmla="*/ 3 h 2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4"/>
                <a:gd name="T76" fmla="*/ 0 h 225"/>
                <a:gd name="T77" fmla="*/ 224 w 224"/>
                <a:gd name="T78" fmla="*/ 225 h 2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4" h="225">
                  <a:moveTo>
                    <a:pt x="60" y="0"/>
                  </a:moveTo>
                  <a:lnTo>
                    <a:pt x="47" y="11"/>
                  </a:lnTo>
                  <a:lnTo>
                    <a:pt x="34" y="29"/>
                  </a:lnTo>
                  <a:lnTo>
                    <a:pt x="23" y="54"/>
                  </a:lnTo>
                  <a:lnTo>
                    <a:pt x="14" y="86"/>
                  </a:lnTo>
                  <a:lnTo>
                    <a:pt x="6" y="120"/>
                  </a:lnTo>
                  <a:lnTo>
                    <a:pt x="1" y="156"/>
                  </a:lnTo>
                  <a:lnTo>
                    <a:pt x="0" y="192"/>
                  </a:lnTo>
                  <a:lnTo>
                    <a:pt x="2" y="225"/>
                  </a:lnTo>
                  <a:lnTo>
                    <a:pt x="3" y="223"/>
                  </a:lnTo>
                  <a:lnTo>
                    <a:pt x="7" y="217"/>
                  </a:lnTo>
                  <a:lnTo>
                    <a:pt x="11" y="208"/>
                  </a:lnTo>
                  <a:lnTo>
                    <a:pt x="18" y="196"/>
                  </a:lnTo>
                  <a:lnTo>
                    <a:pt x="27" y="181"/>
                  </a:lnTo>
                  <a:lnTo>
                    <a:pt x="38" y="165"/>
                  </a:lnTo>
                  <a:lnTo>
                    <a:pt x="50" y="148"/>
                  </a:lnTo>
                  <a:lnTo>
                    <a:pt x="64" y="129"/>
                  </a:lnTo>
                  <a:lnTo>
                    <a:pt x="80" y="111"/>
                  </a:lnTo>
                  <a:lnTo>
                    <a:pt x="98" y="92"/>
                  </a:lnTo>
                  <a:lnTo>
                    <a:pt x="114" y="75"/>
                  </a:lnTo>
                  <a:lnTo>
                    <a:pt x="135" y="58"/>
                  </a:lnTo>
                  <a:lnTo>
                    <a:pt x="155" y="43"/>
                  </a:lnTo>
                  <a:lnTo>
                    <a:pt x="177" y="30"/>
                  </a:lnTo>
                  <a:lnTo>
                    <a:pt x="200" y="21"/>
                  </a:lnTo>
                  <a:lnTo>
                    <a:pt x="224" y="14"/>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5" name="Freeform 16"/>
            <p:cNvSpPr>
              <a:spLocks/>
            </p:cNvSpPr>
            <p:nvPr/>
          </p:nvSpPr>
          <p:spPr bwMode="auto">
            <a:xfrm>
              <a:off x="2830" y="1911"/>
              <a:ext cx="112" cy="112"/>
            </a:xfrm>
            <a:custGeom>
              <a:avLst/>
              <a:gdLst>
                <a:gd name="T0" fmla="*/ 15 w 224"/>
                <a:gd name="T1" fmla="*/ 0 h 225"/>
                <a:gd name="T2" fmla="*/ 12 w 224"/>
                <a:gd name="T3" fmla="*/ 2 h 225"/>
                <a:gd name="T4" fmla="*/ 9 w 224"/>
                <a:gd name="T5" fmla="*/ 7 h 225"/>
                <a:gd name="T6" fmla="*/ 6 w 224"/>
                <a:gd name="T7" fmla="*/ 13 h 225"/>
                <a:gd name="T8" fmla="*/ 4 w 224"/>
                <a:gd name="T9" fmla="*/ 21 h 225"/>
                <a:gd name="T10" fmla="*/ 2 w 224"/>
                <a:gd name="T11" fmla="*/ 30 h 225"/>
                <a:gd name="T12" fmla="*/ 1 w 224"/>
                <a:gd name="T13" fmla="*/ 39 h 225"/>
                <a:gd name="T14" fmla="*/ 0 w 224"/>
                <a:gd name="T15" fmla="*/ 48 h 225"/>
                <a:gd name="T16" fmla="*/ 1 w 224"/>
                <a:gd name="T17" fmla="*/ 56 h 225"/>
                <a:gd name="T18" fmla="*/ 1 w 224"/>
                <a:gd name="T19" fmla="*/ 55 h 225"/>
                <a:gd name="T20" fmla="*/ 2 w 224"/>
                <a:gd name="T21" fmla="*/ 54 h 225"/>
                <a:gd name="T22" fmla="*/ 3 w 224"/>
                <a:gd name="T23" fmla="*/ 52 h 225"/>
                <a:gd name="T24" fmla="*/ 5 w 224"/>
                <a:gd name="T25" fmla="*/ 49 h 225"/>
                <a:gd name="T26" fmla="*/ 7 w 224"/>
                <a:gd name="T27" fmla="*/ 45 h 225"/>
                <a:gd name="T28" fmla="*/ 10 w 224"/>
                <a:gd name="T29" fmla="*/ 41 h 225"/>
                <a:gd name="T30" fmla="*/ 13 w 224"/>
                <a:gd name="T31" fmla="*/ 37 h 225"/>
                <a:gd name="T32" fmla="*/ 16 w 224"/>
                <a:gd name="T33" fmla="*/ 32 h 225"/>
                <a:gd name="T34" fmla="*/ 20 w 224"/>
                <a:gd name="T35" fmla="*/ 27 h 225"/>
                <a:gd name="T36" fmla="*/ 25 w 224"/>
                <a:gd name="T37" fmla="*/ 23 h 225"/>
                <a:gd name="T38" fmla="*/ 29 w 224"/>
                <a:gd name="T39" fmla="*/ 18 h 225"/>
                <a:gd name="T40" fmla="*/ 34 w 224"/>
                <a:gd name="T41" fmla="*/ 14 h 225"/>
                <a:gd name="T42" fmla="*/ 39 w 224"/>
                <a:gd name="T43" fmla="*/ 10 h 225"/>
                <a:gd name="T44" fmla="*/ 45 w 224"/>
                <a:gd name="T45" fmla="*/ 7 h 225"/>
                <a:gd name="T46" fmla="*/ 50 w 224"/>
                <a:gd name="T47" fmla="*/ 5 h 225"/>
                <a:gd name="T48" fmla="*/ 56 w 224"/>
                <a:gd name="T49" fmla="*/ 3 h 2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4"/>
                <a:gd name="T76" fmla="*/ 0 h 225"/>
                <a:gd name="T77" fmla="*/ 224 w 224"/>
                <a:gd name="T78" fmla="*/ 225 h 2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4" h="225">
                  <a:moveTo>
                    <a:pt x="60" y="0"/>
                  </a:moveTo>
                  <a:lnTo>
                    <a:pt x="47" y="11"/>
                  </a:lnTo>
                  <a:lnTo>
                    <a:pt x="34" y="29"/>
                  </a:lnTo>
                  <a:lnTo>
                    <a:pt x="23" y="54"/>
                  </a:lnTo>
                  <a:lnTo>
                    <a:pt x="14" y="86"/>
                  </a:lnTo>
                  <a:lnTo>
                    <a:pt x="6" y="120"/>
                  </a:lnTo>
                  <a:lnTo>
                    <a:pt x="1" y="156"/>
                  </a:lnTo>
                  <a:lnTo>
                    <a:pt x="0" y="192"/>
                  </a:lnTo>
                  <a:lnTo>
                    <a:pt x="2" y="225"/>
                  </a:lnTo>
                  <a:lnTo>
                    <a:pt x="3" y="223"/>
                  </a:lnTo>
                  <a:lnTo>
                    <a:pt x="7" y="217"/>
                  </a:lnTo>
                  <a:lnTo>
                    <a:pt x="11" y="208"/>
                  </a:lnTo>
                  <a:lnTo>
                    <a:pt x="18" y="196"/>
                  </a:lnTo>
                  <a:lnTo>
                    <a:pt x="27" y="181"/>
                  </a:lnTo>
                  <a:lnTo>
                    <a:pt x="38" y="165"/>
                  </a:lnTo>
                  <a:lnTo>
                    <a:pt x="50" y="148"/>
                  </a:lnTo>
                  <a:lnTo>
                    <a:pt x="64" y="129"/>
                  </a:lnTo>
                  <a:lnTo>
                    <a:pt x="80" y="111"/>
                  </a:lnTo>
                  <a:lnTo>
                    <a:pt x="98" y="92"/>
                  </a:lnTo>
                  <a:lnTo>
                    <a:pt x="114" y="75"/>
                  </a:lnTo>
                  <a:lnTo>
                    <a:pt x="135" y="58"/>
                  </a:lnTo>
                  <a:lnTo>
                    <a:pt x="155" y="43"/>
                  </a:lnTo>
                  <a:lnTo>
                    <a:pt x="177" y="30"/>
                  </a:lnTo>
                  <a:lnTo>
                    <a:pt x="200" y="21"/>
                  </a:lnTo>
                  <a:lnTo>
                    <a:pt x="224" y="14"/>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6" name="Freeform 17"/>
            <p:cNvSpPr>
              <a:spLocks/>
            </p:cNvSpPr>
            <p:nvPr/>
          </p:nvSpPr>
          <p:spPr bwMode="auto">
            <a:xfrm>
              <a:off x="2831" y="1996"/>
              <a:ext cx="543" cy="101"/>
            </a:xfrm>
            <a:custGeom>
              <a:avLst/>
              <a:gdLst>
                <a:gd name="T0" fmla="*/ 0 w 1087"/>
                <a:gd name="T1" fmla="*/ 14 h 201"/>
                <a:gd name="T2" fmla="*/ 5 w 1087"/>
                <a:gd name="T3" fmla="*/ 12 h 201"/>
                <a:gd name="T4" fmla="*/ 11 w 1087"/>
                <a:gd name="T5" fmla="*/ 10 h 201"/>
                <a:gd name="T6" fmla="*/ 18 w 1087"/>
                <a:gd name="T7" fmla="*/ 8 h 201"/>
                <a:gd name="T8" fmla="*/ 24 w 1087"/>
                <a:gd name="T9" fmla="*/ 7 h 201"/>
                <a:gd name="T10" fmla="*/ 31 w 1087"/>
                <a:gd name="T11" fmla="*/ 5 h 201"/>
                <a:gd name="T12" fmla="*/ 39 w 1087"/>
                <a:gd name="T13" fmla="*/ 4 h 201"/>
                <a:gd name="T14" fmla="*/ 47 w 1087"/>
                <a:gd name="T15" fmla="*/ 3 h 201"/>
                <a:gd name="T16" fmla="*/ 55 w 1087"/>
                <a:gd name="T17" fmla="*/ 2 h 201"/>
                <a:gd name="T18" fmla="*/ 63 w 1087"/>
                <a:gd name="T19" fmla="*/ 1 h 201"/>
                <a:gd name="T20" fmla="*/ 72 w 1087"/>
                <a:gd name="T21" fmla="*/ 1 h 201"/>
                <a:gd name="T22" fmla="*/ 81 w 1087"/>
                <a:gd name="T23" fmla="*/ 0 h 201"/>
                <a:gd name="T24" fmla="*/ 90 w 1087"/>
                <a:gd name="T25" fmla="*/ 0 h 201"/>
                <a:gd name="T26" fmla="*/ 100 w 1087"/>
                <a:gd name="T27" fmla="*/ 0 h 201"/>
                <a:gd name="T28" fmla="*/ 109 w 1087"/>
                <a:gd name="T29" fmla="*/ 1 h 201"/>
                <a:gd name="T30" fmla="*/ 119 w 1087"/>
                <a:gd name="T31" fmla="*/ 1 h 201"/>
                <a:gd name="T32" fmla="*/ 128 w 1087"/>
                <a:gd name="T33" fmla="*/ 2 h 201"/>
                <a:gd name="T34" fmla="*/ 138 w 1087"/>
                <a:gd name="T35" fmla="*/ 3 h 201"/>
                <a:gd name="T36" fmla="*/ 148 w 1087"/>
                <a:gd name="T37" fmla="*/ 4 h 201"/>
                <a:gd name="T38" fmla="*/ 158 w 1087"/>
                <a:gd name="T39" fmla="*/ 6 h 201"/>
                <a:gd name="T40" fmla="*/ 167 w 1087"/>
                <a:gd name="T41" fmla="*/ 8 h 201"/>
                <a:gd name="T42" fmla="*/ 177 w 1087"/>
                <a:gd name="T43" fmla="*/ 10 h 201"/>
                <a:gd name="T44" fmla="*/ 187 w 1087"/>
                <a:gd name="T45" fmla="*/ 12 h 201"/>
                <a:gd name="T46" fmla="*/ 196 w 1087"/>
                <a:gd name="T47" fmla="*/ 15 h 201"/>
                <a:gd name="T48" fmla="*/ 206 w 1087"/>
                <a:gd name="T49" fmla="*/ 18 h 201"/>
                <a:gd name="T50" fmla="*/ 215 w 1087"/>
                <a:gd name="T51" fmla="*/ 21 h 201"/>
                <a:gd name="T52" fmla="*/ 223 w 1087"/>
                <a:gd name="T53" fmla="*/ 24 h 201"/>
                <a:gd name="T54" fmla="*/ 232 w 1087"/>
                <a:gd name="T55" fmla="*/ 28 h 201"/>
                <a:gd name="T56" fmla="*/ 241 w 1087"/>
                <a:gd name="T57" fmla="*/ 32 h 201"/>
                <a:gd name="T58" fmla="*/ 249 w 1087"/>
                <a:gd name="T59" fmla="*/ 36 h 201"/>
                <a:gd name="T60" fmla="*/ 257 w 1087"/>
                <a:gd name="T61" fmla="*/ 41 h 201"/>
                <a:gd name="T62" fmla="*/ 264 w 1087"/>
                <a:gd name="T63" fmla="*/ 46 h 201"/>
                <a:gd name="T64" fmla="*/ 271 w 1087"/>
                <a:gd name="T65" fmla="*/ 51 h 2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7"/>
                <a:gd name="T100" fmla="*/ 0 h 201"/>
                <a:gd name="T101" fmla="*/ 1087 w 1087"/>
                <a:gd name="T102" fmla="*/ 201 h 2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7" h="201">
                  <a:moveTo>
                    <a:pt x="0" y="55"/>
                  </a:moveTo>
                  <a:lnTo>
                    <a:pt x="22" y="46"/>
                  </a:lnTo>
                  <a:lnTo>
                    <a:pt x="45" y="39"/>
                  </a:lnTo>
                  <a:lnTo>
                    <a:pt x="72" y="31"/>
                  </a:lnTo>
                  <a:lnTo>
                    <a:pt x="98" y="25"/>
                  </a:lnTo>
                  <a:lnTo>
                    <a:pt x="126" y="18"/>
                  </a:lnTo>
                  <a:lnTo>
                    <a:pt x="156" y="13"/>
                  </a:lnTo>
                  <a:lnTo>
                    <a:pt x="188" y="9"/>
                  </a:lnTo>
                  <a:lnTo>
                    <a:pt x="221" y="5"/>
                  </a:lnTo>
                  <a:lnTo>
                    <a:pt x="255" y="3"/>
                  </a:lnTo>
                  <a:lnTo>
                    <a:pt x="289" y="1"/>
                  </a:lnTo>
                  <a:lnTo>
                    <a:pt x="326" y="0"/>
                  </a:lnTo>
                  <a:lnTo>
                    <a:pt x="363" y="0"/>
                  </a:lnTo>
                  <a:lnTo>
                    <a:pt x="400" y="0"/>
                  </a:lnTo>
                  <a:lnTo>
                    <a:pt x="438" y="1"/>
                  </a:lnTo>
                  <a:lnTo>
                    <a:pt x="476" y="3"/>
                  </a:lnTo>
                  <a:lnTo>
                    <a:pt x="515" y="7"/>
                  </a:lnTo>
                  <a:lnTo>
                    <a:pt x="554" y="11"/>
                  </a:lnTo>
                  <a:lnTo>
                    <a:pt x="594" y="16"/>
                  </a:lnTo>
                  <a:lnTo>
                    <a:pt x="633" y="23"/>
                  </a:lnTo>
                  <a:lnTo>
                    <a:pt x="671" y="30"/>
                  </a:lnTo>
                  <a:lnTo>
                    <a:pt x="710" y="38"/>
                  </a:lnTo>
                  <a:lnTo>
                    <a:pt x="748" y="47"/>
                  </a:lnTo>
                  <a:lnTo>
                    <a:pt x="786" y="57"/>
                  </a:lnTo>
                  <a:lnTo>
                    <a:pt x="824" y="69"/>
                  </a:lnTo>
                  <a:lnTo>
                    <a:pt x="860" y="81"/>
                  </a:lnTo>
                  <a:lnTo>
                    <a:pt x="895" y="95"/>
                  </a:lnTo>
                  <a:lnTo>
                    <a:pt x="930" y="109"/>
                  </a:lnTo>
                  <a:lnTo>
                    <a:pt x="965" y="125"/>
                  </a:lnTo>
                  <a:lnTo>
                    <a:pt x="997" y="142"/>
                  </a:lnTo>
                  <a:lnTo>
                    <a:pt x="1028" y="161"/>
                  </a:lnTo>
                  <a:lnTo>
                    <a:pt x="1058" y="181"/>
                  </a:lnTo>
                  <a:lnTo>
                    <a:pt x="1087" y="20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7" name="Freeform 18"/>
            <p:cNvSpPr>
              <a:spLocks/>
            </p:cNvSpPr>
            <p:nvPr/>
          </p:nvSpPr>
          <p:spPr bwMode="auto">
            <a:xfrm>
              <a:off x="2831" y="1996"/>
              <a:ext cx="543" cy="101"/>
            </a:xfrm>
            <a:custGeom>
              <a:avLst/>
              <a:gdLst>
                <a:gd name="T0" fmla="*/ 0 w 1087"/>
                <a:gd name="T1" fmla="*/ 14 h 201"/>
                <a:gd name="T2" fmla="*/ 5 w 1087"/>
                <a:gd name="T3" fmla="*/ 12 h 201"/>
                <a:gd name="T4" fmla="*/ 11 w 1087"/>
                <a:gd name="T5" fmla="*/ 10 h 201"/>
                <a:gd name="T6" fmla="*/ 18 w 1087"/>
                <a:gd name="T7" fmla="*/ 8 h 201"/>
                <a:gd name="T8" fmla="*/ 24 w 1087"/>
                <a:gd name="T9" fmla="*/ 7 h 201"/>
                <a:gd name="T10" fmla="*/ 31 w 1087"/>
                <a:gd name="T11" fmla="*/ 5 h 201"/>
                <a:gd name="T12" fmla="*/ 39 w 1087"/>
                <a:gd name="T13" fmla="*/ 4 h 201"/>
                <a:gd name="T14" fmla="*/ 47 w 1087"/>
                <a:gd name="T15" fmla="*/ 3 h 201"/>
                <a:gd name="T16" fmla="*/ 55 w 1087"/>
                <a:gd name="T17" fmla="*/ 2 h 201"/>
                <a:gd name="T18" fmla="*/ 63 w 1087"/>
                <a:gd name="T19" fmla="*/ 1 h 201"/>
                <a:gd name="T20" fmla="*/ 72 w 1087"/>
                <a:gd name="T21" fmla="*/ 1 h 201"/>
                <a:gd name="T22" fmla="*/ 81 w 1087"/>
                <a:gd name="T23" fmla="*/ 0 h 201"/>
                <a:gd name="T24" fmla="*/ 90 w 1087"/>
                <a:gd name="T25" fmla="*/ 0 h 201"/>
                <a:gd name="T26" fmla="*/ 100 w 1087"/>
                <a:gd name="T27" fmla="*/ 0 h 201"/>
                <a:gd name="T28" fmla="*/ 109 w 1087"/>
                <a:gd name="T29" fmla="*/ 1 h 201"/>
                <a:gd name="T30" fmla="*/ 119 w 1087"/>
                <a:gd name="T31" fmla="*/ 1 h 201"/>
                <a:gd name="T32" fmla="*/ 128 w 1087"/>
                <a:gd name="T33" fmla="*/ 2 h 201"/>
                <a:gd name="T34" fmla="*/ 138 w 1087"/>
                <a:gd name="T35" fmla="*/ 3 h 201"/>
                <a:gd name="T36" fmla="*/ 148 w 1087"/>
                <a:gd name="T37" fmla="*/ 4 h 201"/>
                <a:gd name="T38" fmla="*/ 158 w 1087"/>
                <a:gd name="T39" fmla="*/ 6 h 201"/>
                <a:gd name="T40" fmla="*/ 167 w 1087"/>
                <a:gd name="T41" fmla="*/ 8 h 201"/>
                <a:gd name="T42" fmla="*/ 177 w 1087"/>
                <a:gd name="T43" fmla="*/ 10 h 201"/>
                <a:gd name="T44" fmla="*/ 187 w 1087"/>
                <a:gd name="T45" fmla="*/ 12 h 201"/>
                <a:gd name="T46" fmla="*/ 196 w 1087"/>
                <a:gd name="T47" fmla="*/ 15 h 201"/>
                <a:gd name="T48" fmla="*/ 206 w 1087"/>
                <a:gd name="T49" fmla="*/ 18 h 201"/>
                <a:gd name="T50" fmla="*/ 215 w 1087"/>
                <a:gd name="T51" fmla="*/ 21 h 201"/>
                <a:gd name="T52" fmla="*/ 223 w 1087"/>
                <a:gd name="T53" fmla="*/ 24 h 201"/>
                <a:gd name="T54" fmla="*/ 232 w 1087"/>
                <a:gd name="T55" fmla="*/ 28 h 201"/>
                <a:gd name="T56" fmla="*/ 241 w 1087"/>
                <a:gd name="T57" fmla="*/ 32 h 201"/>
                <a:gd name="T58" fmla="*/ 249 w 1087"/>
                <a:gd name="T59" fmla="*/ 36 h 201"/>
                <a:gd name="T60" fmla="*/ 257 w 1087"/>
                <a:gd name="T61" fmla="*/ 41 h 201"/>
                <a:gd name="T62" fmla="*/ 264 w 1087"/>
                <a:gd name="T63" fmla="*/ 46 h 201"/>
                <a:gd name="T64" fmla="*/ 271 w 1087"/>
                <a:gd name="T65" fmla="*/ 51 h 2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7"/>
                <a:gd name="T100" fmla="*/ 0 h 201"/>
                <a:gd name="T101" fmla="*/ 1087 w 1087"/>
                <a:gd name="T102" fmla="*/ 201 h 2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7" h="201">
                  <a:moveTo>
                    <a:pt x="0" y="55"/>
                  </a:moveTo>
                  <a:lnTo>
                    <a:pt x="22" y="46"/>
                  </a:lnTo>
                  <a:lnTo>
                    <a:pt x="45" y="39"/>
                  </a:lnTo>
                  <a:lnTo>
                    <a:pt x="72" y="31"/>
                  </a:lnTo>
                  <a:lnTo>
                    <a:pt x="98" y="25"/>
                  </a:lnTo>
                  <a:lnTo>
                    <a:pt x="126" y="18"/>
                  </a:lnTo>
                  <a:lnTo>
                    <a:pt x="156" y="13"/>
                  </a:lnTo>
                  <a:lnTo>
                    <a:pt x="188" y="9"/>
                  </a:lnTo>
                  <a:lnTo>
                    <a:pt x="221" y="5"/>
                  </a:lnTo>
                  <a:lnTo>
                    <a:pt x="255" y="3"/>
                  </a:lnTo>
                  <a:lnTo>
                    <a:pt x="289" y="1"/>
                  </a:lnTo>
                  <a:lnTo>
                    <a:pt x="326" y="0"/>
                  </a:lnTo>
                  <a:lnTo>
                    <a:pt x="363" y="0"/>
                  </a:lnTo>
                  <a:lnTo>
                    <a:pt x="400" y="0"/>
                  </a:lnTo>
                  <a:lnTo>
                    <a:pt x="438" y="1"/>
                  </a:lnTo>
                  <a:lnTo>
                    <a:pt x="476" y="3"/>
                  </a:lnTo>
                  <a:lnTo>
                    <a:pt x="515" y="7"/>
                  </a:lnTo>
                  <a:lnTo>
                    <a:pt x="554" y="11"/>
                  </a:lnTo>
                  <a:lnTo>
                    <a:pt x="594" y="16"/>
                  </a:lnTo>
                  <a:lnTo>
                    <a:pt x="633" y="23"/>
                  </a:lnTo>
                  <a:lnTo>
                    <a:pt x="671" y="30"/>
                  </a:lnTo>
                  <a:lnTo>
                    <a:pt x="710" y="38"/>
                  </a:lnTo>
                  <a:lnTo>
                    <a:pt x="748" y="47"/>
                  </a:lnTo>
                  <a:lnTo>
                    <a:pt x="786" y="57"/>
                  </a:lnTo>
                  <a:lnTo>
                    <a:pt x="824" y="69"/>
                  </a:lnTo>
                  <a:lnTo>
                    <a:pt x="860" y="81"/>
                  </a:lnTo>
                  <a:lnTo>
                    <a:pt x="895" y="95"/>
                  </a:lnTo>
                  <a:lnTo>
                    <a:pt x="930" y="109"/>
                  </a:lnTo>
                  <a:lnTo>
                    <a:pt x="965" y="125"/>
                  </a:lnTo>
                  <a:lnTo>
                    <a:pt x="997" y="142"/>
                  </a:lnTo>
                  <a:lnTo>
                    <a:pt x="1028" y="161"/>
                  </a:lnTo>
                  <a:lnTo>
                    <a:pt x="1058" y="181"/>
                  </a:lnTo>
                  <a:lnTo>
                    <a:pt x="1087" y="20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8" name="Freeform 19"/>
            <p:cNvSpPr>
              <a:spLocks/>
            </p:cNvSpPr>
            <p:nvPr/>
          </p:nvSpPr>
          <p:spPr bwMode="auto">
            <a:xfrm>
              <a:off x="2833" y="1931"/>
              <a:ext cx="192" cy="88"/>
            </a:xfrm>
            <a:custGeom>
              <a:avLst/>
              <a:gdLst>
                <a:gd name="T0" fmla="*/ 0 w 382"/>
                <a:gd name="T1" fmla="*/ 44 h 176"/>
                <a:gd name="T2" fmla="*/ 4 w 382"/>
                <a:gd name="T3" fmla="*/ 40 h 176"/>
                <a:gd name="T4" fmla="*/ 9 w 382"/>
                <a:gd name="T5" fmla="*/ 35 h 176"/>
                <a:gd name="T6" fmla="*/ 14 w 382"/>
                <a:gd name="T7" fmla="*/ 31 h 176"/>
                <a:gd name="T8" fmla="*/ 20 w 382"/>
                <a:gd name="T9" fmla="*/ 26 h 176"/>
                <a:gd name="T10" fmla="*/ 25 w 382"/>
                <a:gd name="T11" fmla="*/ 22 h 176"/>
                <a:gd name="T12" fmla="*/ 31 w 382"/>
                <a:gd name="T13" fmla="*/ 18 h 176"/>
                <a:gd name="T14" fmla="*/ 38 w 382"/>
                <a:gd name="T15" fmla="*/ 15 h 176"/>
                <a:gd name="T16" fmla="*/ 44 w 382"/>
                <a:gd name="T17" fmla="*/ 12 h 176"/>
                <a:gd name="T18" fmla="*/ 52 w 382"/>
                <a:gd name="T19" fmla="*/ 9 h 176"/>
                <a:gd name="T20" fmla="*/ 58 w 382"/>
                <a:gd name="T21" fmla="*/ 6 h 176"/>
                <a:gd name="T22" fmla="*/ 65 w 382"/>
                <a:gd name="T23" fmla="*/ 4 h 176"/>
                <a:gd name="T24" fmla="*/ 72 w 382"/>
                <a:gd name="T25" fmla="*/ 2 h 176"/>
                <a:gd name="T26" fmla="*/ 78 w 382"/>
                <a:gd name="T27" fmla="*/ 1 h 176"/>
                <a:gd name="T28" fmla="*/ 84 w 382"/>
                <a:gd name="T29" fmla="*/ 1 h 176"/>
                <a:gd name="T30" fmla="*/ 90 w 382"/>
                <a:gd name="T31" fmla="*/ 0 h 176"/>
                <a:gd name="T32" fmla="*/ 97 w 382"/>
                <a:gd name="T33" fmla="*/ 1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2"/>
                <a:gd name="T52" fmla="*/ 0 h 176"/>
                <a:gd name="T53" fmla="*/ 382 w 382"/>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2" h="176">
                  <a:moveTo>
                    <a:pt x="0" y="176"/>
                  </a:moveTo>
                  <a:lnTo>
                    <a:pt x="16" y="157"/>
                  </a:lnTo>
                  <a:lnTo>
                    <a:pt x="34" y="139"/>
                  </a:lnTo>
                  <a:lnTo>
                    <a:pt x="54" y="122"/>
                  </a:lnTo>
                  <a:lnTo>
                    <a:pt x="77" y="104"/>
                  </a:lnTo>
                  <a:lnTo>
                    <a:pt x="99" y="88"/>
                  </a:lnTo>
                  <a:lnTo>
                    <a:pt x="124" y="72"/>
                  </a:lnTo>
                  <a:lnTo>
                    <a:pt x="149" y="58"/>
                  </a:lnTo>
                  <a:lnTo>
                    <a:pt x="176" y="46"/>
                  </a:lnTo>
                  <a:lnTo>
                    <a:pt x="204" y="34"/>
                  </a:lnTo>
                  <a:lnTo>
                    <a:pt x="230" y="24"/>
                  </a:lnTo>
                  <a:lnTo>
                    <a:pt x="258" y="15"/>
                  </a:lnTo>
                  <a:lnTo>
                    <a:pt x="284" y="8"/>
                  </a:lnTo>
                  <a:lnTo>
                    <a:pt x="311" y="3"/>
                  </a:lnTo>
                  <a:lnTo>
                    <a:pt x="335" y="1"/>
                  </a:lnTo>
                  <a:lnTo>
                    <a:pt x="359" y="0"/>
                  </a:lnTo>
                  <a:lnTo>
                    <a:pt x="382" y="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59" name="Freeform 20"/>
            <p:cNvSpPr>
              <a:spLocks/>
            </p:cNvSpPr>
            <p:nvPr/>
          </p:nvSpPr>
          <p:spPr bwMode="auto">
            <a:xfrm>
              <a:off x="2833" y="1931"/>
              <a:ext cx="192" cy="88"/>
            </a:xfrm>
            <a:custGeom>
              <a:avLst/>
              <a:gdLst>
                <a:gd name="T0" fmla="*/ 0 w 382"/>
                <a:gd name="T1" fmla="*/ 44 h 176"/>
                <a:gd name="T2" fmla="*/ 4 w 382"/>
                <a:gd name="T3" fmla="*/ 40 h 176"/>
                <a:gd name="T4" fmla="*/ 9 w 382"/>
                <a:gd name="T5" fmla="*/ 35 h 176"/>
                <a:gd name="T6" fmla="*/ 14 w 382"/>
                <a:gd name="T7" fmla="*/ 31 h 176"/>
                <a:gd name="T8" fmla="*/ 20 w 382"/>
                <a:gd name="T9" fmla="*/ 26 h 176"/>
                <a:gd name="T10" fmla="*/ 25 w 382"/>
                <a:gd name="T11" fmla="*/ 22 h 176"/>
                <a:gd name="T12" fmla="*/ 31 w 382"/>
                <a:gd name="T13" fmla="*/ 18 h 176"/>
                <a:gd name="T14" fmla="*/ 38 w 382"/>
                <a:gd name="T15" fmla="*/ 15 h 176"/>
                <a:gd name="T16" fmla="*/ 44 w 382"/>
                <a:gd name="T17" fmla="*/ 12 h 176"/>
                <a:gd name="T18" fmla="*/ 52 w 382"/>
                <a:gd name="T19" fmla="*/ 9 h 176"/>
                <a:gd name="T20" fmla="*/ 58 w 382"/>
                <a:gd name="T21" fmla="*/ 6 h 176"/>
                <a:gd name="T22" fmla="*/ 65 w 382"/>
                <a:gd name="T23" fmla="*/ 4 h 176"/>
                <a:gd name="T24" fmla="*/ 72 w 382"/>
                <a:gd name="T25" fmla="*/ 2 h 176"/>
                <a:gd name="T26" fmla="*/ 78 w 382"/>
                <a:gd name="T27" fmla="*/ 1 h 176"/>
                <a:gd name="T28" fmla="*/ 84 w 382"/>
                <a:gd name="T29" fmla="*/ 1 h 176"/>
                <a:gd name="T30" fmla="*/ 90 w 382"/>
                <a:gd name="T31" fmla="*/ 0 h 176"/>
                <a:gd name="T32" fmla="*/ 97 w 382"/>
                <a:gd name="T33" fmla="*/ 1 h 1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2"/>
                <a:gd name="T52" fmla="*/ 0 h 176"/>
                <a:gd name="T53" fmla="*/ 382 w 382"/>
                <a:gd name="T54" fmla="*/ 176 h 1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2" h="176">
                  <a:moveTo>
                    <a:pt x="0" y="176"/>
                  </a:moveTo>
                  <a:lnTo>
                    <a:pt x="16" y="157"/>
                  </a:lnTo>
                  <a:lnTo>
                    <a:pt x="34" y="139"/>
                  </a:lnTo>
                  <a:lnTo>
                    <a:pt x="54" y="122"/>
                  </a:lnTo>
                  <a:lnTo>
                    <a:pt x="77" y="104"/>
                  </a:lnTo>
                  <a:lnTo>
                    <a:pt x="99" y="88"/>
                  </a:lnTo>
                  <a:lnTo>
                    <a:pt x="124" y="72"/>
                  </a:lnTo>
                  <a:lnTo>
                    <a:pt x="149" y="58"/>
                  </a:lnTo>
                  <a:lnTo>
                    <a:pt x="176" y="46"/>
                  </a:lnTo>
                  <a:lnTo>
                    <a:pt x="204" y="34"/>
                  </a:lnTo>
                  <a:lnTo>
                    <a:pt x="230" y="24"/>
                  </a:lnTo>
                  <a:lnTo>
                    <a:pt x="258" y="15"/>
                  </a:lnTo>
                  <a:lnTo>
                    <a:pt x="284" y="8"/>
                  </a:lnTo>
                  <a:lnTo>
                    <a:pt x="311" y="3"/>
                  </a:lnTo>
                  <a:lnTo>
                    <a:pt x="335" y="1"/>
                  </a:lnTo>
                  <a:lnTo>
                    <a:pt x="359" y="0"/>
                  </a:lnTo>
                  <a:lnTo>
                    <a:pt x="382" y="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0" name="Freeform 21"/>
            <p:cNvSpPr>
              <a:spLocks/>
            </p:cNvSpPr>
            <p:nvPr/>
          </p:nvSpPr>
          <p:spPr bwMode="auto">
            <a:xfrm>
              <a:off x="2761" y="1913"/>
              <a:ext cx="72" cy="110"/>
            </a:xfrm>
            <a:custGeom>
              <a:avLst/>
              <a:gdLst>
                <a:gd name="T0" fmla="*/ 36 w 145"/>
                <a:gd name="T1" fmla="*/ 55 h 221"/>
                <a:gd name="T2" fmla="*/ 33 w 145"/>
                <a:gd name="T3" fmla="*/ 48 h 221"/>
                <a:gd name="T4" fmla="*/ 30 w 145"/>
                <a:gd name="T5" fmla="*/ 40 h 221"/>
                <a:gd name="T6" fmla="*/ 27 w 145"/>
                <a:gd name="T7" fmla="*/ 33 h 221"/>
                <a:gd name="T8" fmla="*/ 23 w 145"/>
                <a:gd name="T9" fmla="*/ 25 h 221"/>
                <a:gd name="T10" fmla="*/ 18 w 145"/>
                <a:gd name="T11" fmla="*/ 17 h 221"/>
                <a:gd name="T12" fmla="*/ 12 w 145"/>
                <a:gd name="T13" fmla="*/ 11 h 221"/>
                <a:gd name="T14" fmla="*/ 6 w 145"/>
                <a:gd name="T15" fmla="*/ 4 h 221"/>
                <a:gd name="T16" fmla="*/ 0 w 145"/>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221"/>
                <a:gd name="T29" fmla="*/ 145 w 145"/>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221">
                  <a:moveTo>
                    <a:pt x="145" y="221"/>
                  </a:moveTo>
                  <a:lnTo>
                    <a:pt x="134" y="193"/>
                  </a:lnTo>
                  <a:lnTo>
                    <a:pt x="123" y="163"/>
                  </a:lnTo>
                  <a:lnTo>
                    <a:pt x="108" y="132"/>
                  </a:lnTo>
                  <a:lnTo>
                    <a:pt x="92" y="101"/>
                  </a:lnTo>
                  <a:lnTo>
                    <a:pt x="73" y="71"/>
                  </a:lnTo>
                  <a:lnTo>
                    <a:pt x="51" y="44"/>
                  </a:lnTo>
                  <a:lnTo>
                    <a:pt x="27" y="1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1" name="Freeform 22"/>
            <p:cNvSpPr>
              <a:spLocks/>
            </p:cNvSpPr>
            <p:nvPr/>
          </p:nvSpPr>
          <p:spPr bwMode="auto">
            <a:xfrm>
              <a:off x="2761" y="1913"/>
              <a:ext cx="72" cy="110"/>
            </a:xfrm>
            <a:custGeom>
              <a:avLst/>
              <a:gdLst>
                <a:gd name="T0" fmla="*/ 36 w 145"/>
                <a:gd name="T1" fmla="*/ 55 h 221"/>
                <a:gd name="T2" fmla="*/ 33 w 145"/>
                <a:gd name="T3" fmla="*/ 48 h 221"/>
                <a:gd name="T4" fmla="*/ 30 w 145"/>
                <a:gd name="T5" fmla="*/ 40 h 221"/>
                <a:gd name="T6" fmla="*/ 27 w 145"/>
                <a:gd name="T7" fmla="*/ 33 h 221"/>
                <a:gd name="T8" fmla="*/ 23 w 145"/>
                <a:gd name="T9" fmla="*/ 25 h 221"/>
                <a:gd name="T10" fmla="*/ 18 w 145"/>
                <a:gd name="T11" fmla="*/ 17 h 221"/>
                <a:gd name="T12" fmla="*/ 12 w 145"/>
                <a:gd name="T13" fmla="*/ 11 h 221"/>
                <a:gd name="T14" fmla="*/ 6 w 145"/>
                <a:gd name="T15" fmla="*/ 4 h 221"/>
                <a:gd name="T16" fmla="*/ 0 w 145"/>
                <a:gd name="T17" fmla="*/ 0 h 2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5"/>
                <a:gd name="T28" fmla="*/ 0 h 221"/>
                <a:gd name="T29" fmla="*/ 145 w 145"/>
                <a:gd name="T30" fmla="*/ 221 h 2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5" h="221">
                  <a:moveTo>
                    <a:pt x="145" y="221"/>
                  </a:moveTo>
                  <a:lnTo>
                    <a:pt x="134" y="193"/>
                  </a:lnTo>
                  <a:lnTo>
                    <a:pt x="123" y="163"/>
                  </a:lnTo>
                  <a:lnTo>
                    <a:pt x="108" y="132"/>
                  </a:lnTo>
                  <a:lnTo>
                    <a:pt x="92" y="101"/>
                  </a:lnTo>
                  <a:lnTo>
                    <a:pt x="73" y="71"/>
                  </a:lnTo>
                  <a:lnTo>
                    <a:pt x="51" y="44"/>
                  </a:lnTo>
                  <a:lnTo>
                    <a:pt x="27" y="1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2" name="Freeform 23"/>
            <p:cNvSpPr>
              <a:spLocks/>
            </p:cNvSpPr>
            <p:nvPr/>
          </p:nvSpPr>
          <p:spPr bwMode="auto">
            <a:xfrm>
              <a:off x="2651" y="1927"/>
              <a:ext cx="185" cy="95"/>
            </a:xfrm>
            <a:custGeom>
              <a:avLst/>
              <a:gdLst>
                <a:gd name="T0" fmla="*/ 0 w 370"/>
                <a:gd name="T1" fmla="*/ 0 h 188"/>
                <a:gd name="T2" fmla="*/ 7 w 370"/>
                <a:gd name="T3" fmla="*/ 1 h 188"/>
                <a:gd name="T4" fmla="*/ 14 w 370"/>
                <a:gd name="T5" fmla="*/ 2 h 188"/>
                <a:gd name="T6" fmla="*/ 21 w 370"/>
                <a:gd name="T7" fmla="*/ 3 h 188"/>
                <a:gd name="T8" fmla="*/ 28 w 370"/>
                <a:gd name="T9" fmla="*/ 5 h 188"/>
                <a:gd name="T10" fmla="*/ 35 w 370"/>
                <a:gd name="T11" fmla="*/ 8 h 188"/>
                <a:gd name="T12" fmla="*/ 42 w 370"/>
                <a:gd name="T13" fmla="*/ 11 h 188"/>
                <a:gd name="T14" fmla="*/ 49 w 370"/>
                <a:gd name="T15" fmla="*/ 15 h 188"/>
                <a:gd name="T16" fmla="*/ 56 w 370"/>
                <a:gd name="T17" fmla="*/ 19 h 188"/>
                <a:gd name="T18" fmla="*/ 63 w 370"/>
                <a:gd name="T19" fmla="*/ 22 h 188"/>
                <a:gd name="T20" fmla="*/ 69 w 370"/>
                <a:gd name="T21" fmla="*/ 27 h 188"/>
                <a:gd name="T22" fmla="*/ 75 w 370"/>
                <a:gd name="T23" fmla="*/ 31 h 188"/>
                <a:gd name="T24" fmla="*/ 80 w 370"/>
                <a:gd name="T25" fmla="*/ 34 h 188"/>
                <a:gd name="T26" fmla="*/ 84 w 370"/>
                <a:gd name="T27" fmla="*/ 38 h 188"/>
                <a:gd name="T28" fmla="*/ 88 w 370"/>
                <a:gd name="T29" fmla="*/ 42 h 188"/>
                <a:gd name="T30" fmla="*/ 91 w 370"/>
                <a:gd name="T31" fmla="*/ 45 h 188"/>
                <a:gd name="T32" fmla="*/ 93 w 370"/>
                <a:gd name="T33" fmla="*/ 48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0"/>
                <a:gd name="T52" fmla="*/ 0 h 188"/>
                <a:gd name="T53" fmla="*/ 370 w 370"/>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0" h="188">
                  <a:moveTo>
                    <a:pt x="0" y="0"/>
                  </a:moveTo>
                  <a:lnTo>
                    <a:pt x="26" y="1"/>
                  </a:lnTo>
                  <a:lnTo>
                    <a:pt x="53" y="5"/>
                  </a:lnTo>
                  <a:lnTo>
                    <a:pt x="81" y="11"/>
                  </a:lnTo>
                  <a:lnTo>
                    <a:pt x="110" y="20"/>
                  </a:lnTo>
                  <a:lnTo>
                    <a:pt x="139" y="32"/>
                  </a:lnTo>
                  <a:lnTo>
                    <a:pt x="166" y="44"/>
                  </a:lnTo>
                  <a:lnTo>
                    <a:pt x="195" y="58"/>
                  </a:lnTo>
                  <a:lnTo>
                    <a:pt x="223" y="73"/>
                  </a:lnTo>
                  <a:lnTo>
                    <a:pt x="249" y="88"/>
                  </a:lnTo>
                  <a:lnTo>
                    <a:pt x="273" y="104"/>
                  </a:lnTo>
                  <a:lnTo>
                    <a:pt x="297" y="121"/>
                  </a:lnTo>
                  <a:lnTo>
                    <a:pt x="317" y="135"/>
                  </a:lnTo>
                  <a:lnTo>
                    <a:pt x="335" y="150"/>
                  </a:lnTo>
                  <a:lnTo>
                    <a:pt x="351" y="164"/>
                  </a:lnTo>
                  <a:lnTo>
                    <a:pt x="362" y="177"/>
                  </a:lnTo>
                  <a:lnTo>
                    <a:pt x="370" y="18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3" name="Freeform 24"/>
            <p:cNvSpPr>
              <a:spLocks/>
            </p:cNvSpPr>
            <p:nvPr/>
          </p:nvSpPr>
          <p:spPr bwMode="auto">
            <a:xfrm>
              <a:off x="2651" y="1927"/>
              <a:ext cx="185" cy="95"/>
            </a:xfrm>
            <a:custGeom>
              <a:avLst/>
              <a:gdLst>
                <a:gd name="T0" fmla="*/ 0 w 370"/>
                <a:gd name="T1" fmla="*/ 0 h 188"/>
                <a:gd name="T2" fmla="*/ 7 w 370"/>
                <a:gd name="T3" fmla="*/ 1 h 188"/>
                <a:gd name="T4" fmla="*/ 14 w 370"/>
                <a:gd name="T5" fmla="*/ 2 h 188"/>
                <a:gd name="T6" fmla="*/ 21 w 370"/>
                <a:gd name="T7" fmla="*/ 3 h 188"/>
                <a:gd name="T8" fmla="*/ 28 w 370"/>
                <a:gd name="T9" fmla="*/ 5 h 188"/>
                <a:gd name="T10" fmla="*/ 35 w 370"/>
                <a:gd name="T11" fmla="*/ 8 h 188"/>
                <a:gd name="T12" fmla="*/ 42 w 370"/>
                <a:gd name="T13" fmla="*/ 11 h 188"/>
                <a:gd name="T14" fmla="*/ 49 w 370"/>
                <a:gd name="T15" fmla="*/ 15 h 188"/>
                <a:gd name="T16" fmla="*/ 56 w 370"/>
                <a:gd name="T17" fmla="*/ 19 h 188"/>
                <a:gd name="T18" fmla="*/ 63 w 370"/>
                <a:gd name="T19" fmla="*/ 22 h 188"/>
                <a:gd name="T20" fmla="*/ 69 w 370"/>
                <a:gd name="T21" fmla="*/ 27 h 188"/>
                <a:gd name="T22" fmla="*/ 75 w 370"/>
                <a:gd name="T23" fmla="*/ 31 h 188"/>
                <a:gd name="T24" fmla="*/ 80 w 370"/>
                <a:gd name="T25" fmla="*/ 34 h 188"/>
                <a:gd name="T26" fmla="*/ 84 w 370"/>
                <a:gd name="T27" fmla="*/ 38 h 188"/>
                <a:gd name="T28" fmla="*/ 88 w 370"/>
                <a:gd name="T29" fmla="*/ 42 h 188"/>
                <a:gd name="T30" fmla="*/ 91 w 370"/>
                <a:gd name="T31" fmla="*/ 45 h 188"/>
                <a:gd name="T32" fmla="*/ 93 w 370"/>
                <a:gd name="T33" fmla="*/ 48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0"/>
                <a:gd name="T52" fmla="*/ 0 h 188"/>
                <a:gd name="T53" fmla="*/ 370 w 370"/>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0" h="188">
                  <a:moveTo>
                    <a:pt x="0" y="0"/>
                  </a:moveTo>
                  <a:lnTo>
                    <a:pt x="26" y="1"/>
                  </a:lnTo>
                  <a:lnTo>
                    <a:pt x="53" y="5"/>
                  </a:lnTo>
                  <a:lnTo>
                    <a:pt x="81" y="11"/>
                  </a:lnTo>
                  <a:lnTo>
                    <a:pt x="110" y="20"/>
                  </a:lnTo>
                  <a:lnTo>
                    <a:pt x="139" y="32"/>
                  </a:lnTo>
                  <a:lnTo>
                    <a:pt x="166" y="44"/>
                  </a:lnTo>
                  <a:lnTo>
                    <a:pt x="195" y="58"/>
                  </a:lnTo>
                  <a:lnTo>
                    <a:pt x="223" y="73"/>
                  </a:lnTo>
                  <a:lnTo>
                    <a:pt x="249" y="88"/>
                  </a:lnTo>
                  <a:lnTo>
                    <a:pt x="273" y="104"/>
                  </a:lnTo>
                  <a:lnTo>
                    <a:pt x="297" y="121"/>
                  </a:lnTo>
                  <a:lnTo>
                    <a:pt x="317" y="135"/>
                  </a:lnTo>
                  <a:lnTo>
                    <a:pt x="335" y="150"/>
                  </a:lnTo>
                  <a:lnTo>
                    <a:pt x="351" y="164"/>
                  </a:lnTo>
                  <a:lnTo>
                    <a:pt x="362" y="177"/>
                  </a:lnTo>
                  <a:lnTo>
                    <a:pt x="370" y="18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4" name="Freeform 25"/>
            <p:cNvSpPr>
              <a:spLocks/>
            </p:cNvSpPr>
            <p:nvPr/>
          </p:nvSpPr>
          <p:spPr bwMode="auto">
            <a:xfrm>
              <a:off x="2546" y="1953"/>
              <a:ext cx="290" cy="69"/>
            </a:xfrm>
            <a:custGeom>
              <a:avLst/>
              <a:gdLst>
                <a:gd name="T0" fmla="*/ 0 w 579"/>
                <a:gd name="T1" fmla="*/ 2 h 137"/>
                <a:gd name="T2" fmla="*/ 8 w 579"/>
                <a:gd name="T3" fmla="*/ 1 h 137"/>
                <a:gd name="T4" fmla="*/ 17 w 579"/>
                <a:gd name="T5" fmla="*/ 0 h 137"/>
                <a:gd name="T6" fmla="*/ 26 w 579"/>
                <a:gd name="T7" fmla="*/ 0 h 137"/>
                <a:gd name="T8" fmla="*/ 35 w 579"/>
                <a:gd name="T9" fmla="*/ 1 h 137"/>
                <a:gd name="T10" fmla="*/ 45 w 579"/>
                <a:gd name="T11" fmla="*/ 2 h 137"/>
                <a:gd name="T12" fmla="*/ 56 w 579"/>
                <a:gd name="T13" fmla="*/ 3 h 137"/>
                <a:gd name="T14" fmla="*/ 66 w 579"/>
                <a:gd name="T15" fmla="*/ 5 h 137"/>
                <a:gd name="T16" fmla="*/ 76 w 579"/>
                <a:gd name="T17" fmla="*/ 7 h 137"/>
                <a:gd name="T18" fmla="*/ 86 w 579"/>
                <a:gd name="T19" fmla="*/ 10 h 137"/>
                <a:gd name="T20" fmla="*/ 96 w 579"/>
                <a:gd name="T21" fmla="*/ 12 h 137"/>
                <a:gd name="T22" fmla="*/ 106 w 579"/>
                <a:gd name="T23" fmla="*/ 15 h 137"/>
                <a:gd name="T24" fmla="*/ 115 w 579"/>
                <a:gd name="T25" fmla="*/ 19 h 137"/>
                <a:gd name="T26" fmla="*/ 124 w 579"/>
                <a:gd name="T27" fmla="*/ 23 h 137"/>
                <a:gd name="T28" fmla="*/ 132 w 579"/>
                <a:gd name="T29" fmla="*/ 26 h 137"/>
                <a:gd name="T30" fmla="*/ 139 w 579"/>
                <a:gd name="T31" fmla="*/ 30 h 137"/>
                <a:gd name="T32" fmla="*/ 145 w 579"/>
                <a:gd name="T33" fmla="*/ 35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9"/>
                <a:gd name="T52" fmla="*/ 0 h 137"/>
                <a:gd name="T53" fmla="*/ 579 w 579"/>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9" h="137">
                  <a:moveTo>
                    <a:pt x="0" y="6"/>
                  </a:moveTo>
                  <a:lnTo>
                    <a:pt x="31" y="2"/>
                  </a:lnTo>
                  <a:lnTo>
                    <a:pt x="65" y="0"/>
                  </a:lnTo>
                  <a:lnTo>
                    <a:pt x="101" y="0"/>
                  </a:lnTo>
                  <a:lnTo>
                    <a:pt x="140" y="2"/>
                  </a:lnTo>
                  <a:lnTo>
                    <a:pt x="179" y="6"/>
                  </a:lnTo>
                  <a:lnTo>
                    <a:pt x="221" y="11"/>
                  </a:lnTo>
                  <a:lnTo>
                    <a:pt x="261" y="19"/>
                  </a:lnTo>
                  <a:lnTo>
                    <a:pt x="303" y="27"/>
                  </a:lnTo>
                  <a:lnTo>
                    <a:pt x="344" y="37"/>
                  </a:lnTo>
                  <a:lnTo>
                    <a:pt x="383" y="48"/>
                  </a:lnTo>
                  <a:lnTo>
                    <a:pt x="423" y="60"/>
                  </a:lnTo>
                  <a:lnTo>
                    <a:pt x="459" y="74"/>
                  </a:lnTo>
                  <a:lnTo>
                    <a:pt x="494" y="89"/>
                  </a:lnTo>
                  <a:lnTo>
                    <a:pt x="525" y="104"/>
                  </a:lnTo>
                  <a:lnTo>
                    <a:pt x="554" y="120"/>
                  </a:lnTo>
                  <a:lnTo>
                    <a:pt x="579" y="1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5" name="Freeform 26"/>
            <p:cNvSpPr>
              <a:spLocks/>
            </p:cNvSpPr>
            <p:nvPr/>
          </p:nvSpPr>
          <p:spPr bwMode="auto">
            <a:xfrm>
              <a:off x="2546" y="1953"/>
              <a:ext cx="290" cy="69"/>
            </a:xfrm>
            <a:custGeom>
              <a:avLst/>
              <a:gdLst>
                <a:gd name="T0" fmla="*/ 0 w 579"/>
                <a:gd name="T1" fmla="*/ 2 h 137"/>
                <a:gd name="T2" fmla="*/ 8 w 579"/>
                <a:gd name="T3" fmla="*/ 1 h 137"/>
                <a:gd name="T4" fmla="*/ 17 w 579"/>
                <a:gd name="T5" fmla="*/ 0 h 137"/>
                <a:gd name="T6" fmla="*/ 26 w 579"/>
                <a:gd name="T7" fmla="*/ 0 h 137"/>
                <a:gd name="T8" fmla="*/ 35 w 579"/>
                <a:gd name="T9" fmla="*/ 1 h 137"/>
                <a:gd name="T10" fmla="*/ 45 w 579"/>
                <a:gd name="T11" fmla="*/ 2 h 137"/>
                <a:gd name="T12" fmla="*/ 56 w 579"/>
                <a:gd name="T13" fmla="*/ 3 h 137"/>
                <a:gd name="T14" fmla="*/ 66 w 579"/>
                <a:gd name="T15" fmla="*/ 5 h 137"/>
                <a:gd name="T16" fmla="*/ 76 w 579"/>
                <a:gd name="T17" fmla="*/ 7 h 137"/>
                <a:gd name="T18" fmla="*/ 86 w 579"/>
                <a:gd name="T19" fmla="*/ 10 h 137"/>
                <a:gd name="T20" fmla="*/ 96 w 579"/>
                <a:gd name="T21" fmla="*/ 12 h 137"/>
                <a:gd name="T22" fmla="*/ 106 w 579"/>
                <a:gd name="T23" fmla="*/ 15 h 137"/>
                <a:gd name="T24" fmla="*/ 115 w 579"/>
                <a:gd name="T25" fmla="*/ 19 h 137"/>
                <a:gd name="T26" fmla="*/ 124 w 579"/>
                <a:gd name="T27" fmla="*/ 23 h 137"/>
                <a:gd name="T28" fmla="*/ 132 w 579"/>
                <a:gd name="T29" fmla="*/ 26 h 137"/>
                <a:gd name="T30" fmla="*/ 139 w 579"/>
                <a:gd name="T31" fmla="*/ 30 h 137"/>
                <a:gd name="T32" fmla="*/ 145 w 579"/>
                <a:gd name="T33" fmla="*/ 35 h 1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9"/>
                <a:gd name="T52" fmla="*/ 0 h 137"/>
                <a:gd name="T53" fmla="*/ 579 w 579"/>
                <a:gd name="T54" fmla="*/ 137 h 1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9" h="137">
                  <a:moveTo>
                    <a:pt x="0" y="6"/>
                  </a:moveTo>
                  <a:lnTo>
                    <a:pt x="31" y="2"/>
                  </a:lnTo>
                  <a:lnTo>
                    <a:pt x="65" y="0"/>
                  </a:lnTo>
                  <a:lnTo>
                    <a:pt x="101" y="0"/>
                  </a:lnTo>
                  <a:lnTo>
                    <a:pt x="140" y="2"/>
                  </a:lnTo>
                  <a:lnTo>
                    <a:pt x="179" y="6"/>
                  </a:lnTo>
                  <a:lnTo>
                    <a:pt x="221" y="11"/>
                  </a:lnTo>
                  <a:lnTo>
                    <a:pt x="261" y="19"/>
                  </a:lnTo>
                  <a:lnTo>
                    <a:pt x="303" y="27"/>
                  </a:lnTo>
                  <a:lnTo>
                    <a:pt x="344" y="37"/>
                  </a:lnTo>
                  <a:lnTo>
                    <a:pt x="383" y="48"/>
                  </a:lnTo>
                  <a:lnTo>
                    <a:pt x="423" y="60"/>
                  </a:lnTo>
                  <a:lnTo>
                    <a:pt x="459" y="74"/>
                  </a:lnTo>
                  <a:lnTo>
                    <a:pt x="494" y="89"/>
                  </a:lnTo>
                  <a:lnTo>
                    <a:pt x="525" y="104"/>
                  </a:lnTo>
                  <a:lnTo>
                    <a:pt x="554" y="120"/>
                  </a:lnTo>
                  <a:lnTo>
                    <a:pt x="579" y="137"/>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6" name="Freeform 27"/>
            <p:cNvSpPr>
              <a:spLocks/>
            </p:cNvSpPr>
            <p:nvPr/>
          </p:nvSpPr>
          <p:spPr bwMode="auto">
            <a:xfrm>
              <a:off x="2370" y="1982"/>
              <a:ext cx="935" cy="374"/>
            </a:xfrm>
            <a:custGeom>
              <a:avLst/>
              <a:gdLst>
                <a:gd name="T0" fmla="*/ 43 w 1871"/>
                <a:gd name="T1" fmla="*/ 5 h 749"/>
                <a:gd name="T2" fmla="*/ 26 w 1871"/>
                <a:gd name="T3" fmla="*/ 18 h 749"/>
                <a:gd name="T4" fmla="*/ 14 w 1871"/>
                <a:gd name="T5" fmla="*/ 32 h 749"/>
                <a:gd name="T6" fmla="*/ 5 w 1871"/>
                <a:gd name="T7" fmla="*/ 47 h 749"/>
                <a:gd name="T8" fmla="*/ 1 w 1871"/>
                <a:gd name="T9" fmla="*/ 62 h 749"/>
                <a:gd name="T10" fmla="*/ 0 w 1871"/>
                <a:gd name="T11" fmla="*/ 77 h 749"/>
                <a:gd name="T12" fmla="*/ 3 w 1871"/>
                <a:gd name="T13" fmla="*/ 93 h 749"/>
                <a:gd name="T14" fmla="*/ 10 w 1871"/>
                <a:gd name="T15" fmla="*/ 108 h 749"/>
                <a:gd name="T16" fmla="*/ 22 w 1871"/>
                <a:gd name="T17" fmla="*/ 123 h 749"/>
                <a:gd name="T18" fmla="*/ 37 w 1871"/>
                <a:gd name="T19" fmla="*/ 137 h 749"/>
                <a:gd name="T20" fmla="*/ 56 w 1871"/>
                <a:gd name="T21" fmla="*/ 150 h 749"/>
                <a:gd name="T22" fmla="*/ 80 w 1871"/>
                <a:gd name="T23" fmla="*/ 161 h 749"/>
                <a:gd name="T24" fmla="*/ 108 w 1871"/>
                <a:gd name="T25" fmla="*/ 171 h 749"/>
                <a:gd name="T26" fmla="*/ 140 w 1871"/>
                <a:gd name="T27" fmla="*/ 178 h 749"/>
                <a:gd name="T28" fmla="*/ 177 w 1871"/>
                <a:gd name="T29" fmla="*/ 184 h 749"/>
                <a:gd name="T30" fmla="*/ 217 w 1871"/>
                <a:gd name="T31" fmla="*/ 187 h 749"/>
                <a:gd name="T32" fmla="*/ 256 w 1871"/>
                <a:gd name="T33" fmla="*/ 187 h 749"/>
                <a:gd name="T34" fmla="*/ 289 w 1871"/>
                <a:gd name="T35" fmla="*/ 184 h 749"/>
                <a:gd name="T36" fmla="*/ 319 w 1871"/>
                <a:gd name="T37" fmla="*/ 178 h 749"/>
                <a:gd name="T38" fmla="*/ 347 w 1871"/>
                <a:gd name="T39" fmla="*/ 170 h 749"/>
                <a:gd name="T40" fmla="*/ 373 w 1871"/>
                <a:gd name="T41" fmla="*/ 161 h 749"/>
                <a:gd name="T42" fmla="*/ 396 w 1871"/>
                <a:gd name="T43" fmla="*/ 149 h 749"/>
                <a:gd name="T44" fmla="*/ 416 w 1871"/>
                <a:gd name="T45" fmla="*/ 137 h 749"/>
                <a:gd name="T46" fmla="*/ 434 w 1871"/>
                <a:gd name="T47" fmla="*/ 123 h 749"/>
                <a:gd name="T48" fmla="*/ 448 w 1871"/>
                <a:gd name="T49" fmla="*/ 109 h 749"/>
                <a:gd name="T50" fmla="*/ 458 w 1871"/>
                <a:gd name="T51" fmla="*/ 94 h 749"/>
                <a:gd name="T52" fmla="*/ 465 w 1871"/>
                <a:gd name="T53" fmla="*/ 79 h 749"/>
                <a:gd name="T54" fmla="*/ 467 w 1871"/>
                <a:gd name="T55" fmla="*/ 64 h 749"/>
                <a:gd name="T56" fmla="*/ 466 w 1871"/>
                <a:gd name="T57" fmla="*/ 50 h 749"/>
                <a:gd name="T58" fmla="*/ 460 w 1871"/>
                <a:gd name="T59" fmla="*/ 37 h 749"/>
                <a:gd name="T60" fmla="*/ 450 w 1871"/>
                <a:gd name="T61" fmla="*/ 25 h 749"/>
                <a:gd name="T62" fmla="*/ 435 w 1871"/>
                <a:gd name="T63" fmla="*/ 14 h 7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1"/>
                <a:gd name="T97" fmla="*/ 0 h 749"/>
                <a:gd name="T98" fmla="*/ 1871 w 1871"/>
                <a:gd name="T99" fmla="*/ 749 h 7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1" h="749">
                  <a:moveTo>
                    <a:pt x="211" y="0"/>
                  </a:moveTo>
                  <a:lnTo>
                    <a:pt x="173" y="23"/>
                  </a:lnTo>
                  <a:lnTo>
                    <a:pt x="137" y="48"/>
                  </a:lnTo>
                  <a:lnTo>
                    <a:pt x="107" y="74"/>
                  </a:lnTo>
                  <a:lnTo>
                    <a:pt x="80" y="101"/>
                  </a:lnTo>
                  <a:lnTo>
                    <a:pt x="57" y="129"/>
                  </a:lnTo>
                  <a:lnTo>
                    <a:pt x="37" y="159"/>
                  </a:lnTo>
                  <a:lnTo>
                    <a:pt x="22" y="188"/>
                  </a:lnTo>
                  <a:lnTo>
                    <a:pt x="10" y="219"/>
                  </a:lnTo>
                  <a:lnTo>
                    <a:pt x="4" y="249"/>
                  </a:lnTo>
                  <a:lnTo>
                    <a:pt x="0" y="280"/>
                  </a:lnTo>
                  <a:lnTo>
                    <a:pt x="0" y="311"/>
                  </a:lnTo>
                  <a:lnTo>
                    <a:pt x="5" y="343"/>
                  </a:lnTo>
                  <a:lnTo>
                    <a:pt x="13" y="373"/>
                  </a:lnTo>
                  <a:lnTo>
                    <a:pt x="25" y="404"/>
                  </a:lnTo>
                  <a:lnTo>
                    <a:pt x="43" y="435"/>
                  </a:lnTo>
                  <a:lnTo>
                    <a:pt x="63" y="464"/>
                  </a:lnTo>
                  <a:lnTo>
                    <a:pt x="88" y="494"/>
                  </a:lnTo>
                  <a:lnTo>
                    <a:pt x="116" y="522"/>
                  </a:lnTo>
                  <a:lnTo>
                    <a:pt x="150" y="550"/>
                  </a:lnTo>
                  <a:lnTo>
                    <a:pt x="187" y="575"/>
                  </a:lnTo>
                  <a:lnTo>
                    <a:pt x="227" y="600"/>
                  </a:lnTo>
                  <a:lnTo>
                    <a:pt x="273" y="623"/>
                  </a:lnTo>
                  <a:lnTo>
                    <a:pt x="323" y="645"/>
                  </a:lnTo>
                  <a:lnTo>
                    <a:pt x="376" y="666"/>
                  </a:lnTo>
                  <a:lnTo>
                    <a:pt x="434" y="684"/>
                  </a:lnTo>
                  <a:lnTo>
                    <a:pt x="497" y="700"/>
                  </a:lnTo>
                  <a:lnTo>
                    <a:pt x="562" y="714"/>
                  </a:lnTo>
                  <a:lnTo>
                    <a:pt x="634" y="727"/>
                  </a:lnTo>
                  <a:lnTo>
                    <a:pt x="709" y="736"/>
                  </a:lnTo>
                  <a:lnTo>
                    <a:pt x="787" y="743"/>
                  </a:lnTo>
                  <a:lnTo>
                    <a:pt x="871" y="748"/>
                  </a:lnTo>
                  <a:lnTo>
                    <a:pt x="959" y="749"/>
                  </a:lnTo>
                  <a:lnTo>
                    <a:pt x="1026" y="748"/>
                  </a:lnTo>
                  <a:lnTo>
                    <a:pt x="1091" y="743"/>
                  </a:lnTo>
                  <a:lnTo>
                    <a:pt x="1156" y="736"/>
                  </a:lnTo>
                  <a:lnTo>
                    <a:pt x="1217" y="726"/>
                  </a:lnTo>
                  <a:lnTo>
                    <a:pt x="1277" y="714"/>
                  </a:lnTo>
                  <a:lnTo>
                    <a:pt x="1336" y="699"/>
                  </a:lnTo>
                  <a:lnTo>
                    <a:pt x="1391" y="683"/>
                  </a:lnTo>
                  <a:lnTo>
                    <a:pt x="1444" y="665"/>
                  </a:lnTo>
                  <a:lnTo>
                    <a:pt x="1493" y="645"/>
                  </a:lnTo>
                  <a:lnTo>
                    <a:pt x="1542" y="623"/>
                  </a:lnTo>
                  <a:lnTo>
                    <a:pt x="1587" y="599"/>
                  </a:lnTo>
                  <a:lnTo>
                    <a:pt x="1628" y="575"/>
                  </a:lnTo>
                  <a:lnTo>
                    <a:pt x="1667" y="548"/>
                  </a:lnTo>
                  <a:lnTo>
                    <a:pt x="1704" y="522"/>
                  </a:lnTo>
                  <a:lnTo>
                    <a:pt x="1737" y="494"/>
                  </a:lnTo>
                  <a:lnTo>
                    <a:pt x="1767" y="465"/>
                  </a:lnTo>
                  <a:lnTo>
                    <a:pt x="1792" y="437"/>
                  </a:lnTo>
                  <a:lnTo>
                    <a:pt x="1815" y="407"/>
                  </a:lnTo>
                  <a:lnTo>
                    <a:pt x="1835" y="378"/>
                  </a:lnTo>
                  <a:lnTo>
                    <a:pt x="1850" y="348"/>
                  </a:lnTo>
                  <a:lnTo>
                    <a:pt x="1861" y="318"/>
                  </a:lnTo>
                  <a:lnTo>
                    <a:pt x="1868" y="288"/>
                  </a:lnTo>
                  <a:lnTo>
                    <a:pt x="1871" y="259"/>
                  </a:lnTo>
                  <a:lnTo>
                    <a:pt x="1871" y="230"/>
                  </a:lnTo>
                  <a:lnTo>
                    <a:pt x="1866" y="203"/>
                  </a:lnTo>
                  <a:lnTo>
                    <a:pt x="1856" y="175"/>
                  </a:lnTo>
                  <a:lnTo>
                    <a:pt x="1843" y="149"/>
                  </a:lnTo>
                  <a:lnTo>
                    <a:pt x="1824" y="123"/>
                  </a:lnTo>
                  <a:lnTo>
                    <a:pt x="1801" y="100"/>
                  </a:lnTo>
                  <a:lnTo>
                    <a:pt x="1773" y="77"/>
                  </a:lnTo>
                  <a:lnTo>
                    <a:pt x="1740" y="56"/>
                  </a:lnTo>
                  <a:lnTo>
                    <a:pt x="1702" y="3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7" name="Freeform 28"/>
            <p:cNvSpPr>
              <a:spLocks/>
            </p:cNvSpPr>
            <p:nvPr/>
          </p:nvSpPr>
          <p:spPr bwMode="auto">
            <a:xfrm>
              <a:off x="2370" y="1982"/>
              <a:ext cx="935" cy="374"/>
            </a:xfrm>
            <a:custGeom>
              <a:avLst/>
              <a:gdLst>
                <a:gd name="T0" fmla="*/ 43 w 1871"/>
                <a:gd name="T1" fmla="*/ 5 h 749"/>
                <a:gd name="T2" fmla="*/ 26 w 1871"/>
                <a:gd name="T3" fmla="*/ 18 h 749"/>
                <a:gd name="T4" fmla="*/ 14 w 1871"/>
                <a:gd name="T5" fmla="*/ 32 h 749"/>
                <a:gd name="T6" fmla="*/ 5 w 1871"/>
                <a:gd name="T7" fmla="*/ 47 h 749"/>
                <a:gd name="T8" fmla="*/ 1 w 1871"/>
                <a:gd name="T9" fmla="*/ 62 h 749"/>
                <a:gd name="T10" fmla="*/ 0 w 1871"/>
                <a:gd name="T11" fmla="*/ 77 h 749"/>
                <a:gd name="T12" fmla="*/ 3 w 1871"/>
                <a:gd name="T13" fmla="*/ 93 h 749"/>
                <a:gd name="T14" fmla="*/ 10 w 1871"/>
                <a:gd name="T15" fmla="*/ 108 h 749"/>
                <a:gd name="T16" fmla="*/ 22 w 1871"/>
                <a:gd name="T17" fmla="*/ 123 h 749"/>
                <a:gd name="T18" fmla="*/ 37 w 1871"/>
                <a:gd name="T19" fmla="*/ 137 h 749"/>
                <a:gd name="T20" fmla="*/ 56 w 1871"/>
                <a:gd name="T21" fmla="*/ 150 h 749"/>
                <a:gd name="T22" fmla="*/ 80 w 1871"/>
                <a:gd name="T23" fmla="*/ 161 h 749"/>
                <a:gd name="T24" fmla="*/ 108 w 1871"/>
                <a:gd name="T25" fmla="*/ 171 h 749"/>
                <a:gd name="T26" fmla="*/ 140 w 1871"/>
                <a:gd name="T27" fmla="*/ 178 h 749"/>
                <a:gd name="T28" fmla="*/ 177 w 1871"/>
                <a:gd name="T29" fmla="*/ 184 h 749"/>
                <a:gd name="T30" fmla="*/ 217 w 1871"/>
                <a:gd name="T31" fmla="*/ 187 h 749"/>
                <a:gd name="T32" fmla="*/ 256 w 1871"/>
                <a:gd name="T33" fmla="*/ 187 h 749"/>
                <a:gd name="T34" fmla="*/ 289 w 1871"/>
                <a:gd name="T35" fmla="*/ 184 h 749"/>
                <a:gd name="T36" fmla="*/ 319 w 1871"/>
                <a:gd name="T37" fmla="*/ 178 h 749"/>
                <a:gd name="T38" fmla="*/ 347 w 1871"/>
                <a:gd name="T39" fmla="*/ 170 h 749"/>
                <a:gd name="T40" fmla="*/ 373 w 1871"/>
                <a:gd name="T41" fmla="*/ 161 h 749"/>
                <a:gd name="T42" fmla="*/ 396 w 1871"/>
                <a:gd name="T43" fmla="*/ 149 h 749"/>
                <a:gd name="T44" fmla="*/ 416 w 1871"/>
                <a:gd name="T45" fmla="*/ 137 h 749"/>
                <a:gd name="T46" fmla="*/ 434 w 1871"/>
                <a:gd name="T47" fmla="*/ 123 h 749"/>
                <a:gd name="T48" fmla="*/ 448 w 1871"/>
                <a:gd name="T49" fmla="*/ 109 h 749"/>
                <a:gd name="T50" fmla="*/ 458 w 1871"/>
                <a:gd name="T51" fmla="*/ 94 h 749"/>
                <a:gd name="T52" fmla="*/ 465 w 1871"/>
                <a:gd name="T53" fmla="*/ 79 h 749"/>
                <a:gd name="T54" fmla="*/ 467 w 1871"/>
                <a:gd name="T55" fmla="*/ 64 h 749"/>
                <a:gd name="T56" fmla="*/ 466 w 1871"/>
                <a:gd name="T57" fmla="*/ 50 h 749"/>
                <a:gd name="T58" fmla="*/ 460 w 1871"/>
                <a:gd name="T59" fmla="*/ 37 h 749"/>
                <a:gd name="T60" fmla="*/ 450 w 1871"/>
                <a:gd name="T61" fmla="*/ 25 h 749"/>
                <a:gd name="T62" fmla="*/ 435 w 1871"/>
                <a:gd name="T63" fmla="*/ 14 h 7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71"/>
                <a:gd name="T97" fmla="*/ 0 h 749"/>
                <a:gd name="T98" fmla="*/ 1871 w 1871"/>
                <a:gd name="T99" fmla="*/ 749 h 7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71" h="749">
                  <a:moveTo>
                    <a:pt x="211" y="0"/>
                  </a:moveTo>
                  <a:lnTo>
                    <a:pt x="173" y="23"/>
                  </a:lnTo>
                  <a:lnTo>
                    <a:pt x="137" y="48"/>
                  </a:lnTo>
                  <a:lnTo>
                    <a:pt x="107" y="74"/>
                  </a:lnTo>
                  <a:lnTo>
                    <a:pt x="80" y="101"/>
                  </a:lnTo>
                  <a:lnTo>
                    <a:pt x="57" y="129"/>
                  </a:lnTo>
                  <a:lnTo>
                    <a:pt x="37" y="159"/>
                  </a:lnTo>
                  <a:lnTo>
                    <a:pt x="22" y="188"/>
                  </a:lnTo>
                  <a:lnTo>
                    <a:pt x="10" y="219"/>
                  </a:lnTo>
                  <a:lnTo>
                    <a:pt x="4" y="249"/>
                  </a:lnTo>
                  <a:lnTo>
                    <a:pt x="0" y="280"/>
                  </a:lnTo>
                  <a:lnTo>
                    <a:pt x="0" y="311"/>
                  </a:lnTo>
                  <a:lnTo>
                    <a:pt x="5" y="343"/>
                  </a:lnTo>
                  <a:lnTo>
                    <a:pt x="13" y="373"/>
                  </a:lnTo>
                  <a:lnTo>
                    <a:pt x="25" y="404"/>
                  </a:lnTo>
                  <a:lnTo>
                    <a:pt x="43" y="435"/>
                  </a:lnTo>
                  <a:lnTo>
                    <a:pt x="63" y="464"/>
                  </a:lnTo>
                  <a:lnTo>
                    <a:pt x="88" y="494"/>
                  </a:lnTo>
                  <a:lnTo>
                    <a:pt x="116" y="522"/>
                  </a:lnTo>
                  <a:lnTo>
                    <a:pt x="150" y="550"/>
                  </a:lnTo>
                  <a:lnTo>
                    <a:pt x="187" y="575"/>
                  </a:lnTo>
                  <a:lnTo>
                    <a:pt x="227" y="600"/>
                  </a:lnTo>
                  <a:lnTo>
                    <a:pt x="273" y="623"/>
                  </a:lnTo>
                  <a:lnTo>
                    <a:pt x="323" y="645"/>
                  </a:lnTo>
                  <a:lnTo>
                    <a:pt x="376" y="666"/>
                  </a:lnTo>
                  <a:lnTo>
                    <a:pt x="434" y="684"/>
                  </a:lnTo>
                  <a:lnTo>
                    <a:pt x="497" y="700"/>
                  </a:lnTo>
                  <a:lnTo>
                    <a:pt x="562" y="714"/>
                  </a:lnTo>
                  <a:lnTo>
                    <a:pt x="634" y="727"/>
                  </a:lnTo>
                  <a:lnTo>
                    <a:pt x="709" y="736"/>
                  </a:lnTo>
                  <a:lnTo>
                    <a:pt x="787" y="743"/>
                  </a:lnTo>
                  <a:lnTo>
                    <a:pt x="871" y="748"/>
                  </a:lnTo>
                  <a:lnTo>
                    <a:pt x="959" y="749"/>
                  </a:lnTo>
                  <a:lnTo>
                    <a:pt x="1026" y="748"/>
                  </a:lnTo>
                  <a:lnTo>
                    <a:pt x="1091" y="743"/>
                  </a:lnTo>
                  <a:lnTo>
                    <a:pt x="1156" y="736"/>
                  </a:lnTo>
                  <a:lnTo>
                    <a:pt x="1217" y="726"/>
                  </a:lnTo>
                  <a:lnTo>
                    <a:pt x="1277" y="714"/>
                  </a:lnTo>
                  <a:lnTo>
                    <a:pt x="1336" y="699"/>
                  </a:lnTo>
                  <a:lnTo>
                    <a:pt x="1391" y="683"/>
                  </a:lnTo>
                  <a:lnTo>
                    <a:pt x="1444" y="665"/>
                  </a:lnTo>
                  <a:lnTo>
                    <a:pt x="1493" y="645"/>
                  </a:lnTo>
                  <a:lnTo>
                    <a:pt x="1542" y="623"/>
                  </a:lnTo>
                  <a:lnTo>
                    <a:pt x="1587" y="599"/>
                  </a:lnTo>
                  <a:lnTo>
                    <a:pt x="1628" y="575"/>
                  </a:lnTo>
                  <a:lnTo>
                    <a:pt x="1667" y="548"/>
                  </a:lnTo>
                  <a:lnTo>
                    <a:pt x="1704" y="522"/>
                  </a:lnTo>
                  <a:lnTo>
                    <a:pt x="1737" y="494"/>
                  </a:lnTo>
                  <a:lnTo>
                    <a:pt x="1767" y="465"/>
                  </a:lnTo>
                  <a:lnTo>
                    <a:pt x="1792" y="437"/>
                  </a:lnTo>
                  <a:lnTo>
                    <a:pt x="1815" y="407"/>
                  </a:lnTo>
                  <a:lnTo>
                    <a:pt x="1835" y="378"/>
                  </a:lnTo>
                  <a:lnTo>
                    <a:pt x="1850" y="348"/>
                  </a:lnTo>
                  <a:lnTo>
                    <a:pt x="1861" y="318"/>
                  </a:lnTo>
                  <a:lnTo>
                    <a:pt x="1868" y="288"/>
                  </a:lnTo>
                  <a:lnTo>
                    <a:pt x="1871" y="259"/>
                  </a:lnTo>
                  <a:lnTo>
                    <a:pt x="1871" y="230"/>
                  </a:lnTo>
                  <a:lnTo>
                    <a:pt x="1866" y="203"/>
                  </a:lnTo>
                  <a:lnTo>
                    <a:pt x="1856" y="175"/>
                  </a:lnTo>
                  <a:lnTo>
                    <a:pt x="1843" y="149"/>
                  </a:lnTo>
                  <a:lnTo>
                    <a:pt x="1824" y="123"/>
                  </a:lnTo>
                  <a:lnTo>
                    <a:pt x="1801" y="100"/>
                  </a:lnTo>
                  <a:lnTo>
                    <a:pt x="1773" y="77"/>
                  </a:lnTo>
                  <a:lnTo>
                    <a:pt x="1740" y="56"/>
                  </a:lnTo>
                  <a:lnTo>
                    <a:pt x="1702" y="3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8" name="Freeform 29"/>
            <p:cNvSpPr>
              <a:spLocks/>
            </p:cNvSpPr>
            <p:nvPr/>
          </p:nvSpPr>
          <p:spPr bwMode="auto">
            <a:xfrm>
              <a:off x="2181" y="2154"/>
              <a:ext cx="1305" cy="430"/>
            </a:xfrm>
            <a:custGeom>
              <a:avLst/>
              <a:gdLst>
                <a:gd name="T0" fmla="*/ 11 w 2609"/>
                <a:gd name="T1" fmla="*/ 9 h 862"/>
                <a:gd name="T2" fmla="*/ 3 w 2609"/>
                <a:gd name="T3" fmla="*/ 29 h 862"/>
                <a:gd name="T4" fmla="*/ 0 w 2609"/>
                <a:gd name="T5" fmla="*/ 48 h 862"/>
                <a:gd name="T6" fmla="*/ 2 w 2609"/>
                <a:gd name="T7" fmla="*/ 68 h 862"/>
                <a:gd name="T8" fmla="*/ 8 w 2609"/>
                <a:gd name="T9" fmla="*/ 86 h 862"/>
                <a:gd name="T10" fmla="*/ 19 w 2609"/>
                <a:gd name="T11" fmla="*/ 105 h 862"/>
                <a:gd name="T12" fmla="*/ 33 w 2609"/>
                <a:gd name="T13" fmla="*/ 122 h 862"/>
                <a:gd name="T14" fmla="*/ 51 w 2609"/>
                <a:gd name="T15" fmla="*/ 138 h 862"/>
                <a:gd name="T16" fmla="*/ 72 w 2609"/>
                <a:gd name="T17" fmla="*/ 154 h 862"/>
                <a:gd name="T18" fmla="*/ 97 w 2609"/>
                <a:gd name="T19" fmla="*/ 168 h 862"/>
                <a:gd name="T20" fmla="*/ 126 w 2609"/>
                <a:gd name="T21" fmla="*/ 180 h 862"/>
                <a:gd name="T22" fmla="*/ 157 w 2609"/>
                <a:gd name="T23" fmla="*/ 191 h 862"/>
                <a:gd name="T24" fmla="*/ 192 w 2609"/>
                <a:gd name="T25" fmla="*/ 200 h 862"/>
                <a:gd name="T26" fmla="*/ 229 w 2609"/>
                <a:gd name="T27" fmla="*/ 207 h 862"/>
                <a:gd name="T28" fmla="*/ 270 w 2609"/>
                <a:gd name="T29" fmla="*/ 212 h 862"/>
                <a:gd name="T30" fmla="*/ 312 w 2609"/>
                <a:gd name="T31" fmla="*/ 215 h 862"/>
                <a:gd name="T32" fmla="*/ 351 w 2609"/>
                <a:gd name="T33" fmla="*/ 215 h 862"/>
                <a:gd name="T34" fmla="*/ 385 w 2609"/>
                <a:gd name="T35" fmla="*/ 212 h 862"/>
                <a:gd name="T36" fmla="*/ 418 w 2609"/>
                <a:gd name="T37" fmla="*/ 208 h 862"/>
                <a:gd name="T38" fmla="*/ 451 w 2609"/>
                <a:gd name="T39" fmla="*/ 202 h 862"/>
                <a:gd name="T40" fmla="*/ 482 w 2609"/>
                <a:gd name="T41" fmla="*/ 194 h 862"/>
                <a:gd name="T42" fmla="*/ 511 w 2609"/>
                <a:gd name="T43" fmla="*/ 184 h 862"/>
                <a:gd name="T44" fmla="*/ 539 w 2609"/>
                <a:gd name="T45" fmla="*/ 173 h 862"/>
                <a:gd name="T46" fmla="*/ 564 w 2609"/>
                <a:gd name="T47" fmla="*/ 160 h 862"/>
                <a:gd name="T48" fmla="*/ 587 w 2609"/>
                <a:gd name="T49" fmla="*/ 146 h 862"/>
                <a:gd name="T50" fmla="*/ 607 w 2609"/>
                <a:gd name="T51" fmla="*/ 131 h 862"/>
                <a:gd name="T52" fmla="*/ 624 w 2609"/>
                <a:gd name="T53" fmla="*/ 115 h 862"/>
                <a:gd name="T54" fmla="*/ 637 w 2609"/>
                <a:gd name="T55" fmla="*/ 98 h 862"/>
                <a:gd name="T56" fmla="*/ 646 w 2609"/>
                <a:gd name="T57" fmla="*/ 80 h 862"/>
                <a:gd name="T58" fmla="*/ 651 w 2609"/>
                <a:gd name="T59" fmla="*/ 62 h 862"/>
                <a:gd name="T60" fmla="*/ 652 w 2609"/>
                <a:gd name="T61" fmla="*/ 42 h 862"/>
                <a:gd name="T62" fmla="*/ 648 w 2609"/>
                <a:gd name="T63" fmla="*/ 23 h 8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09"/>
                <a:gd name="T97" fmla="*/ 0 h 862"/>
                <a:gd name="T98" fmla="*/ 2609 w 2609"/>
                <a:gd name="T99" fmla="*/ 862 h 8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09" h="862">
                  <a:moveTo>
                    <a:pt x="62" y="0"/>
                  </a:moveTo>
                  <a:lnTo>
                    <a:pt x="41" y="39"/>
                  </a:lnTo>
                  <a:lnTo>
                    <a:pt x="23" y="79"/>
                  </a:lnTo>
                  <a:lnTo>
                    <a:pt x="12" y="118"/>
                  </a:lnTo>
                  <a:lnTo>
                    <a:pt x="4" y="156"/>
                  </a:lnTo>
                  <a:lnTo>
                    <a:pt x="0" y="195"/>
                  </a:lnTo>
                  <a:lnTo>
                    <a:pt x="1" y="234"/>
                  </a:lnTo>
                  <a:lnTo>
                    <a:pt x="7" y="272"/>
                  </a:lnTo>
                  <a:lnTo>
                    <a:pt x="18" y="310"/>
                  </a:lnTo>
                  <a:lnTo>
                    <a:pt x="31" y="347"/>
                  </a:lnTo>
                  <a:lnTo>
                    <a:pt x="50" y="384"/>
                  </a:lnTo>
                  <a:lnTo>
                    <a:pt x="73" y="420"/>
                  </a:lnTo>
                  <a:lnTo>
                    <a:pt x="99" y="455"/>
                  </a:lnTo>
                  <a:lnTo>
                    <a:pt x="129" y="490"/>
                  </a:lnTo>
                  <a:lnTo>
                    <a:pt x="163" y="523"/>
                  </a:lnTo>
                  <a:lnTo>
                    <a:pt x="201" y="556"/>
                  </a:lnTo>
                  <a:lnTo>
                    <a:pt x="242" y="587"/>
                  </a:lnTo>
                  <a:lnTo>
                    <a:pt x="287" y="617"/>
                  </a:lnTo>
                  <a:lnTo>
                    <a:pt x="336" y="645"/>
                  </a:lnTo>
                  <a:lnTo>
                    <a:pt x="387" y="673"/>
                  </a:lnTo>
                  <a:lnTo>
                    <a:pt x="443" y="698"/>
                  </a:lnTo>
                  <a:lnTo>
                    <a:pt x="502" y="723"/>
                  </a:lnTo>
                  <a:lnTo>
                    <a:pt x="563" y="746"/>
                  </a:lnTo>
                  <a:lnTo>
                    <a:pt x="628" y="766"/>
                  </a:lnTo>
                  <a:lnTo>
                    <a:pt x="695" y="786"/>
                  </a:lnTo>
                  <a:lnTo>
                    <a:pt x="767" y="803"/>
                  </a:lnTo>
                  <a:lnTo>
                    <a:pt x="840" y="818"/>
                  </a:lnTo>
                  <a:lnTo>
                    <a:pt x="916" y="831"/>
                  </a:lnTo>
                  <a:lnTo>
                    <a:pt x="995" y="842"/>
                  </a:lnTo>
                  <a:lnTo>
                    <a:pt x="1077" y="850"/>
                  </a:lnTo>
                  <a:lnTo>
                    <a:pt x="1161" y="857"/>
                  </a:lnTo>
                  <a:lnTo>
                    <a:pt x="1247" y="861"/>
                  </a:lnTo>
                  <a:lnTo>
                    <a:pt x="1336" y="862"/>
                  </a:lnTo>
                  <a:lnTo>
                    <a:pt x="1403" y="861"/>
                  </a:lnTo>
                  <a:lnTo>
                    <a:pt x="1472" y="857"/>
                  </a:lnTo>
                  <a:lnTo>
                    <a:pt x="1539" y="852"/>
                  </a:lnTo>
                  <a:lnTo>
                    <a:pt x="1605" y="845"/>
                  </a:lnTo>
                  <a:lnTo>
                    <a:pt x="1672" y="835"/>
                  </a:lnTo>
                  <a:lnTo>
                    <a:pt x="1738" y="824"/>
                  </a:lnTo>
                  <a:lnTo>
                    <a:pt x="1801" y="810"/>
                  </a:lnTo>
                  <a:lnTo>
                    <a:pt x="1865" y="795"/>
                  </a:lnTo>
                  <a:lnTo>
                    <a:pt x="1926" y="779"/>
                  </a:lnTo>
                  <a:lnTo>
                    <a:pt x="1986" y="759"/>
                  </a:lnTo>
                  <a:lnTo>
                    <a:pt x="2043" y="740"/>
                  </a:lnTo>
                  <a:lnTo>
                    <a:pt x="2100" y="718"/>
                  </a:lnTo>
                  <a:lnTo>
                    <a:pt x="2154" y="695"/>
                  </a:lnTo>
                  <a:lnTo>
                    <a:pt x="2206" y="671"/>
                  </a:lnTo>
                  <a:lnTo>
                    <a:pt x="2255" y="644"/>
                  </a:lnTo>
                  <a:lnTo>
                    <a:pt x="2303" y="617"/>
                  </a:lnTo>
                  <a:lnTo>
                    <a:pt x="2346" y="588"/>
                  </a:lnTo>
                  <a:lnTo>
                    <a:pt x="2388" y="559"/>
                  </a:lnTo>
                  <a:lnTo>
                    <a:pt x="2426" y="528"/>
                  </a:lnTo>
                  <a:lnTo>
                    <a:pt x="2462" y="496"/>
                  </a:lnTo>
                  <a:lnTo>
                    <a:pt x="2493" y="462"/>
                  </a:lnTo>
                  <a:lnTo>
                    <a:pt x="2522" y="429"/>
                  </a:lnTo>
                  <a:lnTo>
                    <a:pt x="2546" y="394"/>
                  </a:lnTo>
                  <a:lnTo>
                    <a:pt x="2566" y="359"/>
                  </a:lnTo>
                  <a:lnTo>
                    <a:pt x="2584" y="322"/>
                  </a:lnTo>
                  <a:lnTo>
                    <a:pt x="2596" y="285"/>
                  </a:lnTo>
                  <a:lnTo>
                    <a:pt x="2604" y="248"/>
                  </a:lnTo>
                  <a:lnTo>
                    <a:pt x="2609" y="209"/>
                  </a:lnTo>
                  <a:lnTo>
                    <a:pt x="2608" y="171"/>
                  </a:lnTo>
                  <a:lnTo>
                    <a:pt x="2602" y="132"/>
                  </a:lnTo>
                  <a:lnTo>
                    <a:pt x="2592" y="92"/>
                  </a:lnTo>
                  <a:lnTo>
                    <a:pt x="2577" y="5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69" name="Freeform 30"/>
            <p:cNvSpPr>
              <a:spLocks/>
            </p:cNvSpPr>
            <p:nvPr/>
          </p:nvSpPr>
          <p:spPr bwMode="auto">
            <a:xfrm>
              <a:off x="2181" y="2154"/>
              <a:ext cx="1305" cy="430"/>
            </a:xfrm>
            <a:custGeom>
              <a:avLst/>
              <a:gdLst>
                <a:gd name="T0" fmla="*/ 11 w 2609"/>
                <a:gd name="T1" fmla="*/ 9 h 862"/>
                <a:gd name="T2" fmla="*/ 3 w 2609"/>
                <a:gd name="T3" fmla="*/ 29 h 862"/>
                <a:gd name="T4" fmla="*/ 0 w 2609"/>
                <a:gd name="T5" fmla="*/ 48 h 862"/>
                <a:gd name="T6" fmla="*/ 2 w 2609"/>
                <a:gd name="T7" fmla="*/ 68 h 862"/>
                <a:gd name="T8" fmla="*/ 8 w 2609"/>
                <a:gd name="T9" fmla="*/ 86 h 862"/>
                <a:gd name="T10" fmla="*/ 19 w 2609"/>
                <a:gd name="T11" fmla="*/ 105 h 862"/>
                <a:gd name="T12" fmla="*/ 33 w 2609"/>
                <a:gd name="T13" fmla="*/ 122 h 862"/>
                <a:gd name="T14" fmla="*/ 51 w 2609"/>
                <a:gd name="T15" fmla="*/ 138 h 862"/>
                <a:gd name="T16" fmla="*/ 72 w 2609"/>
                <a:gd name="T17" fmla="*/ 154 h 862"/>
                <a:gd name="T18" fmla="*/ 97 w 2609"/>
                <a:gd name="T19" fmla="*/ 168 h 862"/>
                <a:gd name="T20" fmla="*/ 126 w 2609"/>
                <a:gd name="T21" fmla="*/ 180 h 862"/>
                <a:gd name="T22" fmla="*/ 157 w 2609"/>
                <a:gd name="T23" fmla="*/ 191 h 862"/>
                <a:gd name="T24" fmla="*/ 192 w 2609"/>
                <a:gd name="T25" fmla="*/ 200 h 862"/>
                <a:gd name="T26" fmla="*/ 229 w 2609"/>
                <a:gd name="T27" fmla="*/ 207 h 862"/>
                <a:gd name="T28" fmla="*/ 270 w 2609"/>
                <a:gd name="T29" fmla="*/ 212 h 862"/>
                <a:gd name="T30" fmla="*/ 312 w 2609"/>
                <a:gd name="T31" fmla="*/ 215 h 862"/>
                <a:gd name="T32" fmla="*/ 351 w 2609"/>
                <a:gd name="T33" fmla="*/ 215 h 862"/>
                <a:gd name="T34" fmla="*/ 385 w 2609"/>
                <a:gd name="T35" fmla="*/ 212 h 862"/>
                <a:gd name="T36" fmla="*/ 418 w 2609"/>
                <a:gd name="T37" fmla="*/ 208 h 862"/>
                <a:gd name="T38" fmla="*/ 451 w 2609"/>
                <a:gd name="T39" fmla="*/ 202 h 862"/>
                <a:gd name="T40" fmla="*/ 482 w 2609"/>
                <a:gd name="T41" fmla="*/ 194 h 862"/>
                <a:gd name="T42" fmla="*/ 511 w 2609"/>
                <a:gd name="T43" fmla="*/ 184 h 862"/>
                <a:gd name="T44" fmla="*/ 539 w 2609"/>
                <a:gd name="T45" fmla="*/ 173 h 862"/>
                <a:gd name="T46" fmla="*/ 564 w 2609"/>
                <a:gd name="T47" fmla="*/ 160 h 862"/>
                <a:gd name="T48" fmla="*/ 587 w 2609"/>
                <a:gd name="T49" fmla="*/ 146 h 862"/>
                <a:gd name="T50" fmla="*/ 607 w 2609"/>
                <a:gd name="T51" fmla="*/ 131 h 862"/>
                <a:gd name="T52" fmla="*/ 624 w 2609"/>
                <a:gd name="T53" fmla="*/ 115 h 862"/>
                <a:gd name="T54" fmla="*/ 637 w 2609"/>
                <a:gd name="T55" fmla="*/ 98 h 862"/>
                <a:gd name="T56" fmla="*/ 646 w 2609"/>
                <a:gd name="T57" fmla="*/ 80 h 862"/>
                <a:gd name="T58" fmla="*/ 651 w 2609"/>
                <a:gd name="T59" fmla="*/ 62 h 862"/>
                <a:gd name="T60" fmla="*/ 652 w 2609"/>
                <a:gd name="T61" fmla="*/ 42 h 862"/>
                <a:gd name="T62" fmla="*/ 648 w 2609"/>
                <a:gd name="T63" fmla="*/ 23 h 8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09"/>
                <a:gd name="T97" fmla="*/ 0 h 862"/>
                <a:gd name="T98" fmla="*/ 2609 w 2609"/>
                <a:gd name="T99" fmla="*/ 862 h 8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09" h="862">
                  <a:moveTo>
                    <a:pt x="62" y="0"/>
                  </a:moveTo>
                  <a:lnTo>
                    <a:pt x="41" y="39"/>
                  </a:lnTo>
                  <a:lnTo>
                    <a:pt x="23" y="79"/>
                  </a:lnTo>
                  <a:lnTo>
                    <a:pt x="12" y="118"/>
                  </a:lnTo>
                  <a:lnTo>
                    <a:pt x="4" y="156"/>
                  </a:lnTo>
                  <a:lnTo>
                    <a:pt x="0" y="195"/>
                  </a:lnTo>
                  <a:lnTo>
                    <a:pt x="1" y="234"/>
                  </a:lnTo>
                  <a:lnTo>
                    <a:pt x="7" y="272"/>
                  </a:lnTo>
                  <a:lnTo>
                    <a:pt x="18" y="310"/>
                  </a:lnTo>
                  <a:lnTo>
                    <a:pt x="31" y="347"/>
                  </a:lnTo>
                  <a:lnTo>
                    <a:pt x="50" y="384"/>
                  </a:lnTo>
                  <a:lnTo>
                    <a:pt x="73" y="420"/>
                  </a:lnTo>
                  <a:lnTo>
                    <a:pt x="99" y="455"/>
                  </a:lnTo>
                  <a:lnTo>
                    <a:pt x="129" y="490"/>
                  </a:lnTo>
                  <a:lnTo>
                    <a:pt x="163" y="523"/>
                  </a:lnTo>
                  <a:lnTo>
                    <a:pt x="201" y="556"/>
                  </a:lnTo>
                  <a:lnTo>
                    <a:pt x="242" y="587"/>
                  </a:lnTo>
                  <a:lnTo>
                    <a:pt x="287" y="617"/>
                  </a:lnTo>
                  <a:lnTo>
                    <a:pt x="336" y="645"/>
                  </a:lnTo>
                  <a:lnTo>
                    <a:pt x="387" y="673"/>
                  </a:lnTo>
                  <a:lnTo>
                    <a:pt x="443" y="698"/>
                  </a:lnTo>
                  <a:lnTo>
                    <a:pt x="502" y="723"/>
                  </a:lnTo>
                  <a:lnTo>
                    <a:pt x="563" y="746"/>
                  </a:lnTo>
                  <a:lnTo>
                    <a:pt x="628" y="766"/>
                  </a:lnTo>
                  <a:lnTo>
                    <a:pt x="695" y="786"/>
                  </a:lnTo>
                  <a:lnTo>
                    <a:pt x="767" y="803"/>
                  </a:lnTo>
                  <a:lnTo>
                    <a:pt x="840" y="818"/>
                  </a:lnTo>
                  <a:lnTo>
                    <a:pt x="916" y="831"/>
                  </a:lnTo>
                  <a:lnTo>
                    <a:pt x="995" y="842"/>
                  </a:lnTo>
                  <a:lnTo>
                    <a:pt x="1077" y="850"/>
                  </a:lnTo>
                  <a:lnTo>
                    <a:pt x="1161" y="857"/>
                  </a:lnTo>
                  <a:lnTo>
                    <a:pt x="1247" y="861"/>
                  </a:lnTo>
                  <a:lnTo>
                    <a:pt x="1336" y="862"/>
                  </a:lnTo>
                  <a:lnTo>
                    <a:pt x="1403" y="861"/>
                  </a:lnTo>
                  <a:lnTo>
                    <a:pt x="1472" y="857"/>
                  </a:lnTo>
                  <a:lnTo>
                    <a:pt x="1539" y="852"/>
                  </a:lnTo>
                  <a:lnTo>
                    <a:pt x="1605" y="845"/>
                  </a:lnTo>
                  <a:lnTo>
                    <a:pt x="1672" y="835"/>
                  </a:lnTo>
                  <a:lnTo>
                    <a:pt x="1738" y="824"/>
                  </a:lnTo>
                  <a:lnTo>
                    <a:pt x="1801" y="810"/>
                  </a:lnTo>
                  <a:lnTo>
                    <a:pt x="1865" y="795"/>
                  </a:lnTo>
                  <a:lnTo>
                    <a:pt x="1926" y="779"/>
                  </a:lnTo>
                  <a:lnTo>
                    <a:pt x="1986" y="759"/>
                  </a:lnTo>
                  <a:lnTo>
                    <a:pt x="2043" y="740"/>
                  </a:lnTo>
                  <a:lnTo>
                    <a:pt x="2100" y="718"/>
                  </a:lnTo>
                  <a:lnTo>
                    <a:pt x="2154" y="695"/>
                  </a:lnTo>
                  <a:lnTo>
                    <a:pt x="2206" y="671"/>
                  </a:lnTo>
                  <a:lnTo>
                    <a:pt x="2255" y="644"/>
                  </a:lnTo>
                  <a:lnTo>
                    <a:pt x="2303" y="617"/>
                  </a:lnTo>
                  <a:lnTo>
                    <a:pt x="2346" y="588"/>
                  </a:lnTo>
                  <a:lnTo>
                    <a:pt x="2388" y="559"/>
                  </a:lnTo>
                  <a:lnTo>
                    <a:pt x="2426" y="528"/>
                  </a:lnTo>
                  <a:lnTo>
                    <a:pt x="2462" y="496"/>
                  </a:lnTo>
                  <a:lnTo>
                    <a:pt x="2493" y="462"/>
                  </a:lnTo>
                  <a:lnTo>
                    <a:pt x="2522" y="429"/>
                  </a:lnTo>
                  <a:lnTo>
                    <a:pt x="2546" y="394"/>
                  </a:lnTo>
                  <a:lnTo>
                    <a:pt x="2566" y="359"/>
                  </a:lnTo>
                  <a:lnTo>
                    <a:pt x="2584" y="322"/>
                  </a:lnTo>
                  <a:lnTo>
                    <a:pt x="2596" y="285"/>
                  </a:lnTo>
                  <a:lnTo>
                    <a:pt x="2604" y="248"/>
                  </a:lnTo>
                  <a:lnTo>
                    <a:pt x="2609" y="209"/>
                  </a:lnTo>
                  <a:lnTo>
                    <a:pt x="2608" y="171"/>
                  </a:lnTo>
                  <a:lnTo>
                    <a:pt x="2602" y="132"/>
                  </a:lnTo>
                  <a:lnTo>
                    <a:pt x="2592" y="92"/>
                  </a:lnTo>
                  <a:lnTo>
                    <a:pt x="2577" y="5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0" name="Freeform 31"/>
            <p:cNvSpPr>
              <a:spLocks/>
            </p:cNvSpPr>
            <p:nvPr/>
          </p:nvSpPr>
          <p:spPr bwMode="auto">
            <a:xfrm>
              <a:off x="2034" y="2375"/>
              <a:ext cx="1588" cy="451"/>
            </a:xfrm>
            <a:custGeom>
              <a:avLst/>
              <a:gdLst>
                <a:gd name="T0" fmla="*/ 1 w 3176"/>
                <a:gd name="T1" fmla="*/ 13 h 903"/>
                <a:gd name="T2" fmla="*/ 1 w 3176"/>
                <a:gd name="T3" fmla="*/ 36 h 903"/>
                <a:gd name="T4" fmla="*/ 6 w 3176"/>
                <a:gd name="T5" fmla="*/ 59 h 903"/>
                <a:gd name="T6" fmla="*/ 16 w 3176"/>
                <a:gd name="T7" fmla="*/ 80 h 903"/>
                <a:gd name="T8" fmla="*/ 29 w 3176"/>
                <a:gd name="T9" fmla="*/ 101 h 903"/>
                <a:gd name="T10" fmla="*/ 47 w 3176"/>
                <a:gd name="T11" fmla="*/ 120 h 903"/>
                <a:gd name="T12" fmla="*/ 68 w 3176"/>
                <a:gd name="T13" fmla="*/ 138 h 903"/>
                <a:gd name="T14" fmla="*/ 93 w 3176"/>
                <a:gd name="T15" fmla="*/ 154 h 903"/>
                <a:gd name="T16" fmla="*/ 121 w 3176"/>
                <a:gd name="T17" fmla="*/ 169 h 903"/>
                <a:gd name="T18" fmla="*/ 151 w 3176"/>
                <a:gd name="T19" fmla="*/ 183 h 903"/>
                <a:gd name="T20" fmla="*/ 185 w 3176"/>
                <a:gd name="T21" fmla="*/ 195 h 903"/>
                <a:gd name="T22" fmla="*/ 221 w 3176"/>
                <a:gd name="T23" fmla="*/ 205 h 903"/>
                <a:gd name="T24" fmla="*/ 259 w 3176"/>
                <a:gd name="T25" fmla="*/ 213 h 903"/>
                <a:gd name="T26" fmla="*/ 300 w 3176"/>
                <a:gd name="T27" fmla="*/ 219 h 903"/>
                <a:gd name="T28" fmla="*/ 342 w 3176"/>
                <a:gd name="T29" fmla="*/ 223 h 903"/>
                <a:gd name="T30" fmla="*/ 386 w 3176"/>
                <a:gd name="T31" fmla="*/ 225 h 903"/>
                <a:gd name="T32" fmla="*/ 425 w 3176"/>
                <a:gd name="T33" fmla="*/ 225 h 903"/>
                <a:gd name="T34" fmla="*/ 460 w 3176"/>
                <a:gd name="T35" fmla="*/ 223 h 903"/>
                <a:gd name="T36" fmla="*/ 496 w 3176"/>
                <a:gd name="T37" fmla="*/ 220 h 903"/>
                <a:gd name="T38" fmla="*/ 532 w 3176"/>
                <a:gd name="T39" fmla="*/ 214 h 903"/>
                <a:gd name="T40" fmla="*/ 567 w 3176"/>
                <a:gd name="T41" fmla="*/ 206 h 903"/>
                <a:gd name="T42" fmla="*/ 601 w 3176"/>
                <a:gd name="T43" fmla="*/ 197 h 903"/>
                <a:gd name="T44" fmla="*/ 635 w 3176"/>
                <a:gd name="T45" fmla="*/ 185 h 903"/>
                <a:gd name="T46" fmla="*/ 666 w 3176"/>
                <a:gd name="T47" fmla="*/ 172 h 903"/>
                <a:gd name="T48" fmla="*/ 694 w 3176"/>
                <a:gd name="T49" fmla="*/ 158 h 903"/>
                <a:gd name="T50" fmla="*/ 721 w 3176"/>
                <a:gd name="T51" fmla="*/ 142 h 903"/>
                <a:gd name="T52" fmla="*/ 744 w 3176"/>
                <a:gd name="T53" fmla="*/ 124 h 903"/>
                <a:gd name="T54" fmla="*/ 763 w 3176"/>
                <a:gd name="T55" fmla="*/ 105 h 903"/>
                <a:gd name="T56" fmla="*/ 778 w 3176"/>
                <a:gd name="T57" fmla="*/ 84 h 903"/>
                <a:gd name="T58" fmla="*/ 788 w 3176"/>
                <a:gd name="T59" fmla="*/ 61 h 903"/>
                <a:gd name="T60" fmla="*/ 794 w 3176"/>
                <a:gd name="T61" fmla="*/ 38 h 903"/>
                <a:gd name="T62" fmla="*/ 794 w 3176"/>
                <a:gd name="T63" fmla="*/ 12 h 9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76"/>
                <a:gd name="T97" fmla="*/ 0 h 903"/>
                <a:gd name="T98" fmla="*/ 3176 w 3176"/>
                <a:gd name="T99" fmla="*/ 903 h 9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76" h="903">
                  <a:moveTo>
                    <a:pt x="8" y="4"/>
                  </a:moveTo>
                  <a:lnTo>
                    <a:pt x="1" y="53"/>
                  </a:lnTo>
                  <a:lnTo>
                    <a:pt x="0" y="100"/>
                  </a:lnTo>
                  <a:lnTo>
                    <a:pt x="4" y="147"/>
                  </a:lnTo>
                  <a:lnTo>
                    <a:pt x="12" y="193"/>
                  </a:lnTo>
                  <a:lnTo>
                    <a:pt x="23" y="237"/>
                  </a:lnTo>
                  <a:lnTo>
                    <a:pt x="41" y="281"/>
                  </a:lnTo>
                  <a:lnTo>
                    <a:pt x="61" y="323"/>
                  </a:lnTo>
                  <a:lnTo>
                    <a:pt x="87" y="365"/>
                  </a:lnTo>
                  <a:lnTo>
                    <a:pt x="115" y="405"/>
                  </a:lnTo>
                  <a:lnTo>
                    <a:pt x="149" y="444"/>
                  </a:lnTo>
                  <a:lnTo>
                    <a:pt x="186" y="482"/>
                  </a:lnTo>
                  <a:lnTo>
                    <a:pt x="226" y="518"/>
                  </a:lnTo>
                  <a:lnTo>
                    <a:pt x="271" y="554"/>
                  </a:lnTo>
                  <a:lnTo>
                    <a:pt x="318" y="587"/>
                  </a:lnTo>
                  <a:lnTo>
                    <a:pt x="369" y="619"/>
                  </a:lnTo>
                  <a:lnTo>
                    <a:pt x="424" y="649"/>
                  </a:lnTo>
                  <a:lnTo>
                    <a:pt x="481" y="679"/>
                  </a:lnTo>
                  <a:lnTo>
                    <a:pt x="542" y="707"/>
                  </a:lnTo>
                  <a:lnTo>
                    <a:pt x="604" y="732"/>
                  </a:lnTo>
                  <a:lnTo>
                    <a:pt x="671" y="757"/>
                  </a:lnTo>
                  <a:lnTo>
                    <a:pt x="739" y="780"/>
                  </a:lnTo>
                  <a:lnTo>
                    <a:pt x="810" y="800"/>
                  </a:lnTo>
                  <a:lnTo>
                    <a:pt x="883" y="820"/>
                  </a:lnTo>
                  <a:lnTo>
                    <a:pt x="959" y="837"/>
                  </a:lnTo>
                  <a:lnTo>
                    <a:pt x="1036" y="852"/>
                  </a:lnTo>
                  <a:lnTo>
                    <a:pt x="1117" y="866"/>
                  </a:lnTo>
                  <a:lnTo>
                    <a:pt x="1199" y="877"/>
                  </a:lnTo>
                  <a:lnTo>
                    <a:pt x="1282" y="887"/>
                  </a:lnTo>
                  <a:lnTo>
                    <a:pt x="1367" y="895"/>
                  </a:lnTo>
                  <a:lnTo>
                    <a:pt x="1453" y="898"/>
                  </a:lnTo>
                  <a:lnTo>
                    <a:pt x="1541" y="902"/>
                  </a:lnTo>
                  <a:lnTo>
                    <a:pt x="1631" y="903"/>
                  </a:lnTo>
                  <a:lnTo>
                    <a:pt x="1699" y="902"/>
                  </a:lnTo>
                  <a:lnTo>
                    <a:pt x="1769" y="899"/>
                  </a:lnTo>
                  <a:lnTo>
                    <a:pt x="1839" y="895"/>
                  </a:lnTo>
                  <a:lnTo>
                    <a:pt x="1911" y="888"/>
                  </a:lnTo>
                  <a:lnTo>
                    <a:pt x="1982" y="880"/>
                  </a:lnTo>
                  <a:lnTo>
                    <a:pt x="2054" y="868"/>
                  </a:lnTo>
                  <a:lnTo>
                    <a:pt x="2125" y="857"/>
                  </a:lnTo>
                  <a:lnTo>
                    <a:pt x="2197" y="842"/>
                  </a:lnTo>
                  <a:lnTo>
                    <a:pt x="2267" y="826"/>
                  </a:lnTo>
                  <a:lnTo>
                    <a:pt x="2336" y="807"/>
                  </a:lnTo>
                  <a:lnTo>
                    <a:pt x="2404" y="788"/>
                  </a:lnTo>
                  <a:lnTo>
                    <a:pt x="2471" y="767"/>
                  </a:lnTo>
                  <a:lnTo>
                    <a:pt x="2537" y="743"/>
                  </a:lnTo>
                  <a:lnTo>
                    <a:pt x="2600" y="719"/>
                  </a:lnTo>
                  <a:lnTo>
                    <a:pt x="2661" y="691"/>
                  </a:lnTo>
                  <a:lnTo>
                    <a:pt x="2720" y="663"/>
                  </a:lnTo>
                  <a:lnTo>
                    <a:pt x="2776" y="633"/>
                  </a:lnTo>
                  <a:lnTo>
                    <a:pt x="2830" y="601"/>
                  </a:lnTo>
                  <a:lnTo>
                    <a:pt x="2881" y="569"/>
                  </a:lnTo>
                  <a:lnTo>
                    <a:pt x="2928" y="533"/>
                  </a:lnTo>
                  <a:lnTo>
                    <a:pt x="2973" y="497"/>
                  </a:lnTo>
                  <a:lnTo>
                    <a:pt x="3014" y="459"/>
                  </a:lnTo>
                  <a:lnTo>
                    <a:pt x="3049" y="420"/>
                  </a:lnTo>
                  <a:lnTo>
                    <a:pt x="3082" y="379"/>
                  </a:lnTo>
                  <a:lnTo>
                    <a:pt x="3110" y="336"/>
                  </a:lnTo>
                  <a:lnTo>
                    <a:pt x="3133" y="292"/>
                  </a:lnTo>
                  <a:lnTo>
                    <a:pt x="3152" y="247"/>
                  </a:lnTo>
                  <a:lnTo>
                    <a:pt x="3166" y="200"/>
                  </a:lnTo>
                  <a:lnTo>
                    <a:pt x="3174" y="152"/>
                  </a:lnTo>
                  <a:lnTo>
                    <a:pt x="3176" y="102"/>
                  </a:lnTo>
                  <a:lnTo>
                    <a:pt x="3173" y="51"/>
                  </a:lnTo>
                  <a:lnTo>
                    <a:pt x="316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1" name="Freeform 32"/>
            <p:cNvSpPr>
              <a:spLocks/>
            </p:cNvSpPr>
            <p:nvPr/>
          </p:nvSpPr>
          <p:spPr bwMode="auto">
            <a:xfrm>
              <a:off x="2034" y="2375"/>
              <a:ext cx="1588" cy="451"/>
            </a:xfrm>
            <a:custGeom>
              <a:avLst/>
              <a:gdLst>
                <a:gd name="T0" fmla="*/ 1 w 3176"/>
                <a:gd name="T1" fmla="*/ 13 h 903"/>
                <a:gd name="T2" fmla="*/ 1 w 3176"/>
                <a:gd name="T3" fmla="*/ 36 h 903"/>
                <a:gd name="T4" fmla="*/ 6 w 3176"/>
                <a:gd name="T5" fmla="*/ 59 h 903"/>
                <a:gd name="T6" fmla="*/ 16 w 3176"/>
                <a:gd name="T7" fmla="*/ 80 h 903"/>
                <a:gd name="T8" fmla="*/ 29 w 3176"/>
                <a:gd name="T9" fmla="*/ 101 h 903"/>
                <a:gd name="T10" fmla="*/ 47 w 3176"/>
                <a:gd name="T11" fmla="*/ 120 h 903"/>
                <a:gd name="T12" fmla="*/ 68 w 3176"/>
                <a:gd name="T13" fmla="*/ 138 h 903"/>
                <a:gd name="T14" fmla="*/ 93 w 3176"/>
                <a:gd name="T15" fmla="*/ 154 h 903"/>
                <a:gd name="T16" fmla="*/ 121 w 3176"/>
                <a:gd name="T17" fmla="*/ 169 h 903"/>
                <a:gd name="T18" fmla="*/ 151 w 3176"/>
                <a:gd name="T19" fmla="*/ 183 h 903"/>
                <a:gd name="T20" fmla="*/ 185 w 3176"/>
                <a:gd name="T21" fmla="*/ 195 h 903"/>
                <a:gd name="T22" fmla="*/ 221 w 3176"/>
                <a:gd name="T23" fmla="*/ 205 h 903"/>
                <a:gd name="T24" fmla="*/ 259 w 3176"/>
                <a:gd name="T25" fmla="*/ 213 h 903"/>
                <a:gd name="T26" fmla="*/ 300 w 3176"/>
                <a:gd name="T27" fmla="*/ 219 h 903"/>
                <a:gd name="T28" fmla="*/ 342 w 3176"/>
                <a:gd name="T29" fmla="*/ 223 h 903"/>
                <a:gd name="T30" fmla="*/ 386 w 3176"/>
                <a:gd name="T31" fmla="*/ 225 h 903"/>
                <a:gd name="T32" fmla="*/ 425 w 3176"/>
                <a:gd name="T33" fmla="*/ 225 h 903"/>
                <a:gd name="T34" fmla="*/ 460 w 3176"/>
                <a:gd name="T35" fmla="*/ 223 h 903"/>
                <a:gd name="T36" fmla="*/ 496 w 3176"/>
                <a:gd name="T37" fmla="*/ 220 h 903"/>
                <a:gd name="T38" fmla="*/ 532 w 3176"/>
                <a:gd name="T39" fmla="*/ 214 h 903"/>
                <a:gd name="T40" fmla="*/ 567 w 3176"/>
                <a:gd name="T41" fmla="*/ 206 h 903"/>
                <a:gd name="T42" fmla="*/ 601 w 3176"/>
                <a:gd name="T43" fmla="*/ 197 h 903"/>
                <a:gd name="T44" fmla="*/ 635 w 3176"/>
                <a:gd name="T45" fmla="*/ 185 h 903"/>
                <a:gd name="T46" fmla="*/ 666 w 3176"/>
                <a:gd name="T47" fmla="*/ 172 h 903"/>
                <a:gd name="T48" fmla="*/ 694 w 3176"/>
                <a:gd name="T49" fmla="*/ 158 h 903"/>
                <a:gd name="T50" fmla="*/ 721 w 3176"/>
                <a:gd name="T51" fmla="*/ 142 h 903"/>
                <a:gd name="T52" fmla="*/ 744 w 3176"/>
                <a:gd name="T53" fmla="*/ 124 h 903"/>
                <a:gd name="T54" fmla="*/ 763 w 3176"/>
                <a:gd name="T55" fmla="*/ 105 h 903"/>
                <a:gd name="T56" fmla="*/ 778 w 3176"/>
                <a:gd name="T57" fmla="*/ 84 h 903"/>
                <a:gd name="T58" fmla="*/ 788 w 3176"/>
                <a:gd name="T59" fmla="*/ 61 h 903"/>
                <a:gd name="T60" fmla="*/ 794 w 3176"/>
                <a:gd name="T61" fmla="*/ 38 h 903"/>
                <a:gd name="T62" fmla="*/ 794 w 3176"/>
                <a:gd name="T63" fmla="*/ 12 h 9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76"/>
                <a:gd name="T97" fmla="*/ 0 h 903"/>
                <a:gd name="T98" fmla="*/ 3176 w 3176"/>
                <a:gd name="T99" fmla="*/ 903 h 9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76" h="903">
                  <a:moveTo>
                    <a:pt x="8" y="4"/>
                  </a:moveTo>
                  <a:lnTo>
                    <a:pt x="1" y="53"/>
                  </a:lnTo>
                  <a:lnTo>
                    <a:pt x="0" y="100"/>
                  </a:lnTo>
                  <a:lnTo>
                    <a:pt x="4" y="147"/>
                  </a:lnTo>
                  <a:lnTo>
                    <a:pt x="12" y="193"/>
                  </a:lnTo>
                  <a:lnTo>
                    <a:pt x="23" y="237"/>
                  </a:lnTo>
                  <a:lnTo>
                    <a:pt x="41" y="281"/>
                  </a:lnTo>
                  <a:lnTo>
                    <a:pt x="61" y="323"/>
                  </a:lnTo>
                  <a:lnTo>
                    <a:pt x="87" y="365"/>
                  </a:lnTo>
                  <a:lnTo>
                    <a:pt x="115" y="405"/>
                  </a:lnTo>
                  <a:lnTo>
                    <a:pt x="149" y="444"/>
                  </a:lnTo>
                  <a:lnTo>
                    <a:pt x="186" y="482"/>
                  </a:lnTo>
                  <a:lnTo>
                    <a:pt x="226" y="518"/>
                  </a:lnTo>
                  <a:lnTo>
                    <a:pt x="271" y="554"/>
                  </a:lnTo>
                  <a:lnTo>
                    <a:pt x="318" y="587"/>
                  </a:lnTo>
                  <a:lnTo>
                    <a:pt x="369" y="619"/>
                  </a:lnTo>
                  <a:lnTo>
                    <a:pt x="424" y="649"/>
                  </a:lnTo>
                  <a:lnTo>
                    <a:pt x="481" y="679"/>
                  </a:lnTo>
                  <a:lnTo>
                    <a:pt x="542" y="707"/>
                  </a:lnTo>
                  <a:lnTo>
                    <a:pt x="604" y="732"/>
                  </a:lnTo>
                  <a:lnTo>
                    <a:pt x="671" y="757"/>
                  </a:lnTo>
                  <a:lnTo>
                    <a:pt x="739" y="780"/>
                  </a:lnTo>
                  <a:lnTo>
                    <a:pt x="810" y="800"/>
                  </a:lnTo>
                  <a:lnTo>
                    <a:pt x="883" y="820"/>
                  </a:lnTo>
                  <a:lnTo>
                    <a:pt x="959" y="837"/>
                  </a:lnTo>
                  <a:lnTo>
                    <a:pt x="1036" y="852"/>
                  </a:lnTo>
                  <a:lnTo>
                    <a:pt x="1117" y="866"/>
                  </a:lnTo>
                  <a:lnTo>
                    <a:pt x="1199" y="877"/>
                  </a:lnTo>
                  <a:lnTo>
                    <a:pt x="1282" y="887"/>
                  </a:lnTo>
                  <a:lnTo>
                    <a:pt x="1367" y="895"/>
                  </a:lnTo>
                  <a:lnTo>
                    <a:pt x="1453" y="898"/>
                  </a:lnTo>
                  <a:lnTo>
                    <a:pt x="1541" y="902"/>
                  </a:lnTo>
                  <a:lnTo>
                    <a:pt x="1631" y="903"/>
                  </a:lnTo>
                  <a:lnTo>
                    <a:pt x="1699" y="902"/>
                  </a:lnTo>
                  <a:lnTo>
                    <a:pt x="1769" y="899"/>
                  </a:lnTo>
                  <a:lnTo>
                    <a:pt x="1839" y="895"/>
                  </a:lnTo>
                  <a:lnTo>
                    <a:pt x="1911" y="888"/>
                  </a:lnTo>
                  <a:lnTo>
                    <a:pt x="1982" y="880"/>
                  </a:lnTo>
                  <a:lnTo>
                    <a:pt x="2054" y="868"/>
                  </a:lnTo>
                  <a:lnTo>
                    <a:pt x="2125" y="857"/>
                  </a:lnTo>
                  <a:lnTo>
                    <a:pt x="2197" y="842"/>
                  </a:lnTo>
                  <a:lnTo>
                    <a:pt x="2267" y="826"/>
                  </a:lnTo>
                  <a:lnTo>
                    <a:pt x="2336" y="807"/>
                  </a:lnTo>
                  <a:lnTo>
                    <a:pt x="2404" y="788"/>
                  </a:lnTo>
                  <a:lnTo>
                    <a:pt x="2471" y="767"/>
                  </a:lnTo>
                  <a:lnTo>
                    <a:pt x="2537" y="743"/>
                  </a:lnTo>
                  <a:lnTo>
                    <a:pt x="2600" y="719"/>
                  </a:lnTo>
                  <a:lnTo>
                    <a:pt x="2661" y="691"/>
                  </a:lnTo>
                  <a:lnTo>
                    <a:pt x="2720" y="663"/>
                  </a:lnTo>
                  <a:lnTo>
                    <a:pt x="2776" y="633"/>
                  </a:lnTo>
                  <a:lnTo>
                    <a:pt x="2830" y="601"/>
                  </a:lnTo>
                  <a:lnTo>
                    <a:pt x="2881" y="569"/>
                  </a:lnTo>
                  <a:lnTo>
                    <a:pt x="2928" y="533"/>
                  </a:lnTo>
                  <a:lnTo>
                    <a:pt x="2973" y="497"/>
                  </a:lnTo>
                  <a:lnTo>
                    <a:pt x="3014" y="459"/>
                  </a:lnTo>
                  <a:lnTo>
                    <a:pt x="3049" y="420"/>
                  </a:lnTo>
                  <a:lnTo>
                    <a:pt x="3082" y="379"/>
                  </a:lnTo>
                  <a:lnTo>
                    <a:pt x="3110" y="336"/>
                  </a:lnTo>
                  <a:lnTo>
                    <a:pt x="3133" y="292"/>
                  </a:lnTo>
                  <a:lnTo>
                    <a:pt x="3152" y="247"/>
                  </a:lnTo>
                  <a:lnTo>
                    <a:pt x="3166" y="200"/>
                  </a:lnTo>
                  <a:lnTo>
                    <a:pt x="3174" y="152"/>
                  </a:lnTo>
                  <a:lnTo>
                    <a:pt x="3176" y="102"/>
                  </a:lnTo>
                  <a:lnTo>
                    <a:pt x="3173" y="51"/>
                  </a:lnTo>
                  <a:lnTo>
                    <a:pt x="316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2" name="Freeform 33"/>
            <p:cNvSpPr>
              <a:spLocks/>
            </p:cNvSpPr>
            <p:nvPr/>
          </p:nvSpPr>
          <p:spPr bwMode="auto">
            <a:xfrm>
              <a:off x="1938" y="2617"/>
              <a:ext cx="1771" cy="455"/>
            </a:xfrm>
            <a:custGeom>
              <a:avLst/>
              <a:gdLst>
                <a:gd name="T0" fmla="*/ 4 w 3541"/>
                <a:gd name="T1" fmla="*/ 31 h 911"/>
                <a:gd name="T2" fmla="*/ 13 w 3541"/>
                <a:gd name="T3" fmla="*/ 52 h 911"/>
                <a:gd name="T4" fmla="*/ 26 w 3541"/>
                <a:gd name="T5" fmla="*/ 74 h 911"/>
                <a:gd name="T6" fmla="*/ 42 w 3541"/>
                <a:gd name="T7" fmla="*/ 94 h 911"/>
                <a:gd name="T8" fmla="*/ 61 w 3541"/>
                <a:gd name="T9" fmla="*/ 112 h 911"/>
                <a:gd name="T10" fmla="*/ 83 w 3541"/>
                <a:gd name="T11" fmla="*/ 130 h 911"/>
                <a:gd name="T12" fmla="*/ 108 w 3541"/>
                <a:gd name="T13" fmla="*/ 147 h 911"/>
                <a:gd name="T14" fmla="*/ 135 w 3541"/>
                <a:gd name="T15" fmla="*/ 162 h 911"/>
                <a:gd name="T16" fmla="*/ 165 w 3541"/>
                <a:gd name="T17" fmla="*/ 176 h 911"/>
                <a:gd name="T18" fmla="*/ 197 w 3541"/>
                <a:gd name="T19" fmla="*/ 188 h 911"/>
                <a:gd name="T20" fmla="*/ 232 w 3541"/>
                <a:gd name="T21" fmla="*/ 199 h 911"/>
                <a:gd name="T22" fmla="*/ 269 w 3541"/>
                <a:gd name="T23" fmla="*/ 208 h 911"/>
                <a:gd name="T24" fmla="*/ 307 w 3541"/>
                <a:gd name="T25" fmla="*/ 215 h 911"/>
                <a:gd name="T26" fmla="*/ 348 w 3541"/>
                <a:gd name="T27" fmla="*/ 221 h 911"/>
                <a:gd name="T28" fmla="*/ 390 w 3541"/>
                <a:gd name="T29" fmla="*/ 225 h 911"/>
                <a:gd name="T30" fmla="*/ 433 w 3541"/>
                <a:gd name="T31" fmla="*/ 227 h 911"/>
                <a:gd name="T32" fmla="*/ 473 w 3541"/>
                <a:gd name="T33" fmla="*/ 227 h 911"/>
                <a:gd name="T34" fmla="*/ 508 w 3541"/>
                <a:gd name="T35" fmla="*/ 225 h 911"/>
                <a:gd name="T36" fmla="*/ 545 w 3541"/>
                <a:gd name="T37" fmla="*/ 221 h 911"/>
                <a:gd name="T38" fmla="*/ 582 w 3541"/>
                <a:gd name="T39" fmla="*/ 215 h 911"/>
                <a:gd name="T40" fmla="*/ 618 w 3541"/>
                <a:gd name="T41" fmla="*/ 208 h 911"/>
                <a:gd name="T42" fmla="*/ 655 w 3541"/>
                <a:gd name="T43" fmla="*/ 198 h 911"/>
                <a:gd name="T44" fmla="*/ 690 w 3541"/>
                <a:gd name="T45" fmla="*/ 187 h 911"/>
                <a:gd name="T46" fmla="*/ 723 w 3541"/>
                <a:gd name="T47" fmla="*/ 174 h 911"/>
                <a:gd name="T48" fmla="*/ 755 w 3541"/>
                <a:gd name="T49" fmla="*/ 160 h 911"/>
                <a:gd name="T50" fmla="*/ 785 w 3541"/>
                <a:gd name="T51" fmla="*/ 143 h 911"/>
                <a:gd name="T52" fmla="*/ 811 w 3541"/>
                <a:gd name="T53" fmla="*/ 126 h 911"/>
                <a:gd name="T54" fmla="*/ 835 w 3541"/>
                <a:gd name="T55" fmla="*/ 106 h 911"/>
                <a:gd name="T56" fmla="*/ 854 w 3541"/>
                <a:gd name="T57" fmla="*/ 85 h 911"/>
                <a:gd name="T58" fmla="*/ 869 w 3541"/>
                <a:gd name="T59" fmla="*/ 63 h 911"/>
                <a:gd name="T60" fmla="*/ 880 w 3541"/>
                <a:gd name="T61" fmla="*/ 39 h 911"/>
                <a:gd name="T62" fmla="*/ 885 w 3541"/>
                <a:gd name="T63" fmla="*/ 13 h 9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41"/>
                <a:gd name="T97" fmla="*/ 0 h 911"/>
                <a:gd name="T98" fmla="*/ 3541 w 3541"/>
                <a:gd name="T99" fmla="*/ 911 h 9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41" h="911">
                  <a:moveTo>
                    <a:pt x="0" y="78"/>
                  </a:moveTo>
                  <a:lnTo>
                    <a:pt x="14" y="124"/>
                  </a:lnTo>
                  <a:lnTo>
                    <a:pt x="31" y="168"/>
                  </a:lnTo>
                  <a:lnTo>
                    <a:pt x="51" y="211"/>
                  </a:lnTo>
                  <a:lnTo>
                    <a:pt x="75" y="254"/>
                  </a:lnTo>
                  <a:lnTo>
                    <a:pt x="103" y="297"/>
                  </a:lnTo>
                  <a:lnTo>
                    <a:pt x="132" y="337"/>
                  </a:lnTo>
                  <a:lnTo>
                    <a:pt x="166" y="376"/>
                  </a:lnTo>
                  <a:lnTo>
                    <a:pt x="203" y="414"/>
                  </a:lnTo>
                  <a:lnTo>
                    <a:pt x="242" y="451"/>
                  </a:lnTo>
                  <a:lnTo>
                    <a:pt x="285" y="488"/>
                  </a:lnTo>
                  <a:lnTo>
                    <a:pt x="330" y="522"/>
                  </a:lnTo>
                  <a:lnTo>
                    <a:pt x="378" y="556"/>
                  </a:lnTo>
                  <a:lnTo>
                    <a:pt x="429" y="588"/>
                  </a:lnTo>
                  <a:lnTo>
                    <a:pt x="483" y="619"/>
                  </a:lnTo>
                  <a:lnTo>
                    <a:pt x="539" y="649"/>
                  </a:lnTo>
                  <a:lnTo>
                    <a:pt x="598" y="678"/>
                  </a:lnTo>
                  <a:lnTo>
                    <a:pt x="659" y="704"/>
                  </a:lnTo>
                  <a:lnTo>
                    <a:pt x="722" y="730"/>
                  </a:lnTo>
                  <a:lnTo>
                    <a:pt x="788" y="754"/>
                  </a:lnTo>
                  <a:lnTo>
                    <a:pt x="856" y="776"/>
                  </a:lnTo>
                  <a:lnTo>
                    <a:pt x="926" y="797"/>
                  </a:lnTo>
                  <a:lnTo>
                    <a:pt x="999" y="816"/>
                  </a:lnTo>
                  <a:lnTo>
                    <a:pt x="1073" y="833"/>
                  </a:lnTo>
                  <a:lnTo>
                    <a:pt x="1149" y="850"/>
                  </a:lnTo>
                  <a:lnTo>
                    <a:pt x="1227" y="863"/>
                  </a:lnTo>
                  <a:lnTo>
                    <a:pt x="1308" y="876"/>
                  </a:lnTo>
                  <a:lnTo>
                    <a:pt x="1390" y="886"/>
                  </a:lnTo>
                  <a:lnTo>
                    <a:pt x="1473" y="894"/>
                  </a:lnTo>
                  <a:lnTo>
                    <a:pt x="1558" y="901"/>
                  </a:lnTo>
                  <a:lnTo>
                    <a:pt x="1644" y="907"/>
                  </a:lnTo>
                  <a:lnTo>
                    <a:pt x="1732" y="909"/>
                  </a:lnTo>
                  <a:lnTo>
                    <a:pt x="1822" y="911"/>
                  </a:lnTo>
                  <a:lnTo>
                    <a:pt x="1890" y="909"/>
                  </a:lnTo>
                  <a:lnTo>
                    <a:pt x="1960" y="907"/>
                  </a:lnTo>
                  <a:lnTo>
                    <a:pt x="2032" y="901"/>
                  </a:lnTo>
                  <a:lnTo>
                    <a:pt x="2104" y="894"/>
                  </a:lnTo>
                  <a:lnTo>
                    <a:pt x="2178" y="886"/>
                  </a:lnTo>
                  <a:lnTo>
                    <a:pt x="2252" y="876"/>
                  </a:lnTo>
                  <a:lnTo>
                    <a:pt x="2325" y="863"/>
                  </a:lnTo>
                  <a:lnTo>
                    <a:pt x="2399" y="850"/>
                  </a:lnTo>
                  <a:lnTo>
                    <a:pt x="2472" y="833"/>
                  </a:lnTo>
                  <a:lnTo>
                    <a:pt x="2544" y="815"/>
                  </a:lnTo>
                  <a:lnTo>
                    <a:pt x="2617" y="795"/>
                  </a:lnTo>
                  <a:lnTo>
                    <a:pt x="2688" y="773"/>
                  </a:lnTo>
                  <a:lnTo>
                    <a:pt x="2757" y="750"/>
                  </a:lnTo>
                  <a:lnTo>
                    <a:pt x="2825" y="725"/>
                  </a:lnTo>
                  <a:lnTo>
                    <a:pt x="2892" y="699"/>
                  </a:lnTo>
                  <a:lnTo>
                    <a:pt x="2958" y="671"/>
                  </a:lnTo>
                  <a:lnTo>
                    <a:pt x="3020" y="641"/>
                  </a:lnTo>
                  <a:lnTo>
                    <a:pt x="3080" y="609"/>
                  </a:lnTo>
                  <a:lnTo>
                    <a:pt x="3138" y="575"/>
                  </a:lnTo>
                  <a:lnTo>
                    <a:pt x="3192" y="541"/>
                  </a:lnTo>
                  <a:lnTo>
                    <a:pt x="3244" y="504"/>
                  </a:lnTo>
                  <a:lnTo>
                    <a:pt x="3292" y="466"/>
                  </a:lnTo>
                  <a:lnTo>
                    <a:pt x="3337" y="426"/>
                  </a:lnTo>
                  <a:lnTo>
                    <a:pt x="3377" y="385"/>
                  </a:lnTo>
                  <a:lnTo>
                    <a:pt x="3414" y="343"/>
                  </a:lnTo>
                  <a:lnTo>
                    <a:pt x="3448" y="298"/>
                  </a:lnTo>
                  <a:lnTo>
                    <a:pt x="3475" y="252"/>
                  </a:lnTo>
                  <a:lnTo>
                    <a:pt x="3500" y="204"/>
                  </a:lnTo>
                  <a:lnTo>
                    <a:pt x="3518" y="156"/>
                  </a:lnTo>
                  <a:lnTo>
                    <a:pt x="3531" y="105"/>
                  </a:lnTo>
                  <a:lnTo>
                    <a:pt x="3539" y="53"/>
                  </a:lnTo>
                  <a:lnTo>
                    <a:pt x="3541"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3" name="Freeform 34"/>
            <p:cNvSpPr>
              <a:spLocks/>
            </p:cNvSpPr>
            <p:nvPr/>
          </p:nvSpPr>
          <p:spPr bwMode="auto">
            <a:xfrm>
              <a:off x="1938" y="2617"/>
              <a:ext cx="1771" cy="455"/>
            </a:xfrm>
            <a:custGeom>
              <a:avLst/>
              <a:gdLst>
                <a:gd name="T0" fmla="*/ 4 w 3541"/>
                <a:gd name="T1" fmla="*/ 31 h 911"/>
                <a:gd name="T2" fmla="*/ 13 w 3541"/>
                <a:gd name="T3" fmla="*/ 52 h 911"/>
                <a:gd name="T4" fmla="*/ 26 w 3541"/>
                <a:gd name="T5" fmla="*/ 74 h 911"/>
                <a:gd name="T6" fmla="*/ 42 w 3541"/>
                <a:gd name="T7" fmla="*/ 94 h 911"/>
                <a:gd name="T8" fmla="*/ 61 w 3541"/>
                <a:gd name="T9" fmla="*/ 112 h 911"/>
                <a:gd name="T10" fmla="*/ 83 w 3541"/>
                <a:gd name="T11" fmla="*/ 130 h 911"/>
                <a:gd name="T12" fmla="*/ 108 w 3541"/>
                <a:gd name="T13" fmla="*/ 147 h 911"/>
                <a:gd name="T14" fmla="*/ 135 w 3541"/>
                <a:gd name="T15" fmla="*/ 162 h 911"/>
                <a:gd name="T16" fmla="*/ 165 w 3541"/>
                <a:gd name="T17" fmla="*/ 176 h 911"/>
                <a:gd name="T18" fmla="*/ 197 w 3541"/>
                <a:gd name="T19" fmla="*/ 188 h 911"/>
                <a:gd name="T20" fmla="*/ 232 w 3541"/>
                <a:gd name="T21" fmla="*/ 199 h 911"/>
                <a:gd name="T22" fmla="*/ 269 w 3541"/>
                <a:gd name="T23" fmla="*/ 208 h 911"/>
                <a:gd name="T24" fmla="*/ 307 w 3541"/>
                <a:gd name="T25" fmla="*/ 215 h 911"/>
                <a:gd name="T26" fmla="*/ 348 w 3541"/>
                <a:gd name="T27" fmla="*/ 221 h 911"/>
                <a:gd name="T28" fmla="*/ 390 w 3541"/>
                <a:gd name="T29" fmla="*/ 225 h 911"/>
                <a:gd name="T30" fmla="*/ 433 w 3541"/>
                <a:gd name="T31" fmla="*/ 227 h 911"/>
                <a:gd name="T32" fmla="*/ 473 w 3541"/>
                <a:gd name="T33" fmla="*/ 227 h 911"/>
                <a:gd name="T34" fmla="*/ 508 w 3541"/>
                <a:gd name="T35" fmla="*/ 225 h 911"/>
                <a:gd name="T36" fmla="*/ 545 w 3541"/>
                <a:gd name="T37" fmla="*/ 221 h 911"/>
                <a:gd name="T38" fmla="*/ 582 w 3541"/>
                <a:gd name="T39" fmla="*/ 215 h 911"/>
                <a:gd name="T40" fmla="*/ 618 w 3541"/>
                <a:gd name="T41" fmla="*/ 208 h 911"/>
                <a:gd name="T42" fmla="*/ 655 w 3541"/>
                <a:gd name="T43" fmla="*/ 198 h 911"/>
                <a:gd name="T44" fmla="*/ 690 w 3541"/>
                <a:gd name="T45" fmla="*/ 187 h 911"/>
                <a:gd name="T46" fmla="*/ 723 w 3541"/>
                <a:gd name="T47" fmla="*/ 174 h 911"/>
                <a:gd name="T48" fmla="*/ 755 w 3541"/>
                <a:gd name="T49" fmla="*/ 160 h 911"/>
                <a:gd name="T50" fmla="*/ 785 w 3541"/>
                <a:gd name="T51" fmla="*/ 143 h 911"/>
                <a:gd name="T52" fmla="*/ 811 w 3541"/>
                <a:gd name="T53" fmla="*/ 126 h 911"/>
                <a:gd name="T54" fmla="*/ 835 w 3541"/>
                <a:gd name="T55" fmla="*/ 106 h 911"/>
                <a:gd name="T56" fmla="*/ 854 w 3541"/>
                <a:gd name="T57" fmla="*/ 85 h 911"/>
                <a:gd name="T58" fmla="*/ 869 w 3541"/>
                <a:gd name="T59" fmla="*/ 63 h 911"/>
                <a:gd name="T60" fmla="*/ 880 w 3541"/>
                <a:gd name="T61" fmla="*/ 39 h 911"/>
                <a:gd name="T62" fmla="*/ 885 w 3541"/>
                <a:gd name="T63" fmla="*/ 13 h 9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41"/>
                <a:gd name="T97" fmla="*/ 0 h 911"/>
                <a:gd name="T98" fmla="*/ 3541 w 3541"/>
                <a:gd name="T99" fmla="*/ 911 h 91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41" h="911">
                  <a:moveTo>
                    <a:pt x="0" y="78"/>
                  </a:moveTo>
                  <a:lnTo>
                    <a:pt x="14" y="124"/>
                  </a:lnTo>
                  <a:lnTo>
                    <a:pt x="31" y="168"/>
                  </a:lnTo>
                  <a:lnTo>
                    <a:pt x="51" y="211"/>
                  </a:lnTo>
                  <a:lnTo>
                    <a:pt x="75" y="254"/>
                  </a:lnTo>
                  <a:lnTo>
                    <a:pt x="103" y="297"/>
                  </a:lnTo>
                  <a:lnTo>
                    <a:pt x="132" y="337"/>
                  </a:lnTo>
                  <a:lnTo>
                    <a:pt x="166" y="376"/>
                  </a:lnTo>
                  <a:lnTo>
                    <a:pt x="203" y="414"/>
                  </a:lnTo>
                  <a:lnTo>
                    <a:pt x="242" y="451"/>
                  </a:lnTo>
                  <a:lnTo>
                    <a:pt x="285" y="488"/>
                  </a:lnTo>
                  <a:lnTo>
                    <a:pt x="330" y="522"/>
                  </a:lnTo>
                  <a:lnTo>
                    <a:pt x="378" y="556"/>
                  </a:lnTo>
                  <a:lnTo>
                    <a:pt x="429" y="588"/>
                  </a:lnTo>
                  <a:lnTo>
                    <a:pt x="483" y="619"/>
                  </a:lnTo>
                  <a:lnTo>
                    <a:pt x="539" y="649"/>
                  </a:lnTo>
                  <a:lnTo>
                    <a:pt x="598" y="678"/>
                  </a:lnTo>
                  <a:lnTo>
                    <a:pt x="659" y="704"/>
                  </a:lnTo>
                  <a:lnTo>
                    <a:pt x="722" y="730"/>
                  </a:lnTo>
                  <a:lnTo>
                    <a:pt x="788" y="754"/>
                  </a:lnTo>
                  <a:lnTo>
                    <a:pt x="856" y="776"/>
                  </a:lnTo>
                  <a:lnTo>
                    <a:pt x="926" y="797"/>
                  </a:lnTo>
                  <a:lnTo>
                    <a:pt x="999" y="816"/>
                  </a:lnTo>
                  <a:lnTo>
                    <a:pt x="1073" y="833"/>
                  </a:lnTo>
                  <a:lnTo>
                    <a:pt x="1149" y="850"/>
                  </a:lnTo>
                  <a:lnTo>
                    <a:pt x="1227" y="863"/>
                  </a:lnTo>
                  <a:lnTo>
                    <a:pt x="1308" y="876"/>
                  </a:lnTo>
                  <a:lnTo>
                    <a:pt x="1390" y="886"/>
                  </a:lnTo>
                  <a:lnTo>
                    <a:pt x="1473" y="894"/>
                  </a:lnTo>
                  <a:lnTo>
                    <a:pt x="1558" y="901"/>
                  </a:lnTo>
                  <a:lnTo>
                    <a:pt x="1644" y="907"/>
                  </a:lnTo>
                  <a:lnTo>
                    <a:pt x="1732" y="909"/>
                  </a:lnTo>
                  <a:lnTo>
                    <a:pt x="1822" y="911"/>
                  </a:lnTo>
                  <a:lnTo>
                    <a:pt x="1890" y="909"/>
                  </a:lnTo>
                  <a:lnTo>
                    <a:pt x="1960" y="907"/>
                  </a:lnTo>
                  <a:lnTo>
                    <a:pt x="2032" y="901"/>
                  </a:lnTo>
                  <a:lnTo>
                    <a:pt x="2104" y="894"/>
                  </a:lnTo>
                  <a:lnTo>
                    <a:pt x="2178" y="886"/>
                  </a:lnTo>
                  <a:lnTo>
                    <a:pt x="2252" y="876"/>
                  </a:lnTo>
                  <a:lnTo>
                    <a:pt x="2325" y="863"/>
                  </a:lnTo>
                  <a:lnTo>
                    <a:pt x="2399" y="850"/>
                  </a:lnTo>
                  <a:lnTo>
                    <a:pt x="2472" y="833"/>
                  </a:lnTo>
                  <a:lnTo>
                    <a:pt x="2544" y="815"/>
                  </a:lnTo>
                  <a:lnTo>
                    <a:pt x="2617" y="795"/>
                  </a:lnTo>
                  <a:lnTo>
                    <a:pt x="2688" y="773"/>
                  </a:lnTo>
                  <a:lnTo>
                    <a:pt x="2757" y="750"/>
                  </a:lnTo>
                  <a:lnTo>
                    <a:pt x="2825" y="725"/>
                  </a:lnTo>
                  <a:lnTo>
                    <a:pt x="2892" y="699"/>
                  </a:lnTo>
                  <a:lnTo>
                    <a:pt x="2958" y="671"/>
                  </a:lnTo>
                  <a:lnTo>
                    <a:pt x="3020" y="641"/>
                  </a:lnTo>
                  <a:lnTo>
                    <a:pt x="3080" y="609"/>
                  </a:lnTo>
                  <a:lnTo>
                    <a:pt x="3138" y="575"/>
                  </a:lnTo>
                  <a:lnTo>
                    <a:pt x="3192" y="541"/>
                  </a:lnTo>
                  <a:lnTo>
                    <a:pt x="3244" y="504"/>
                  </a:lnTo>
                  <a:lnTo>
                    <a:pt x="3292" y="466"/>
                  </a:lnTo>
                  <a:lnTo>
                    <a:pt x="3337" y="426"/>
                  </a:lnTo>
                  <a:lnTo>
                    <a:pt x="3377" y="385"/>
                  </a:lnTo>
                  <a:lnTo>
                    <a:pt x="3414" y="343"/>
                  </a:lnTo>
                  <a:lnTo>
                    <a:pt x="3448" y="298"/>
                  </a:lnTo>
                  <a:lnTo>
                    <a:pt x="3475" y="252"/>
                  </a:lnTo>
                  <a:lnTo>
                    <a:pt x="3500" y="204"/>
                  </a:lnTo>
                  <a:lnTo>
                    <a:pt x="3518" y="156"/>
                  </a:lnTo>
                  <a:lnTo>
                    <a:pt x="3531" y="105"/>
                  </a:lnTo>
                  <a:lnTo>
                    <a:pt x="3539" y="53"/>
                  </a:lnTo>
                  <a:lnTo>
                    <a:pt x="3541"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4" name="Freeform 35"/>
            <p:cNvSpPr>
              <a:spLocks/>
            </p:cNvSpPr>
            <p:nvPr/>
          </p:nvSpPr>
          <p:spPr bwMode="auto">
            <a:xfrm>
              <a:off x="1924" y="2856"/>
              <a:ext cx="1806" cy="436"/>
            </a:xfrm>
            <a:custGeom>
              <a:avLst/>
              <a:gdLst>
                <a:gd name="T0" fmla="*/ 900 w 3612"/>
                <a:gd name="T1" fmla="*/ 14 h 871"/>
                <a:gd name="T2" fmla="*/ 891 w 3612"/>
                <a:gd name="T3" fmla="*/ 40 h 871"/>
                <a:gd name="T4" fmla="*/ 877 w 3612"/>
                <a:gd name="T5" fmla="*/ 64 h 871"/>
                <a:gd name="T6" fmla="*/ 860 w 3612"/>
                <a:gd name="T7" fmla="*/ 86 h 871"/>
                <a:gd name="T8" fmla="*/ 838 w 3612"/>
                <a:gd name="T9" fmla="*/ 107 h 871"/>
                <a:gd name="T10" fmla="*/ 813 w 3612"/>
                <a:gd name="T11" fmla="*/ 126 h 871"/>
                <a:gd name="T12" fmla="*/ 785 w 3612"/>
                <a:gd name="T13" fmla="*/ 143 h 871"/>
                <a:gd name="T14" fmla="*/ 755 w 3612"/>
                <a:gd name="T15" fmla="*/ 159 h 871"/>
                <a:gd name="T16" fmla="*/ 723 w 3612"/>
                <a:gd name="T17" fmla="*/ 173 h 871"/>
                <a:gd name="T18" fmla="*/ 689 w 3612"/>
                <a:gd name="T19" fmla="*/ 184 h 871"/>
                <a:gd name="T20" fmla="*/ 654 w 3612"/>
                <a:gd name="T21" fmla="*/ 194 h 871"/>
                <a:gd name="T22" fmla="*/ 618 w 3612"/>
                <a:gd name="T23" fmla="*/ 203 h 871"/>
                <a:gd name="T24" fmla="*/ 581 w 3612"/>
                <a:gd name="T25" fmla="*/ 209 h 871"/>
                <a:gd name="T26" fmla="*/ 545 w 3612"/>
                <a:gd name="T27" fmla="*/ 214 h 871"/>
                <a:gd name="T28" fmla="*/ 508 w 3612"/>
                <a:gd name="T29" fmla="*/ 217 h 871"/>
                <a:gd name="T30" fmla="*/ 473 w 3612"/>
                <a:gd name="T31" fmla="*/ 218 h 871"/>
                <a:gd name="T32" fmla="*/ 432 w 3612"/>
                <a:gd name="T33" fmla="*/ 217 h 871"/>
                <a:gd name="T34" fmla="*/ 387 w 3612"/>
                <a:gd name="T35" fmla="*/ 215 h 871"/>
                <a:gd name="T36" fmla="*/ 345 w 3612"/>
                <a:gd name="T37" fmla="*/ 211 h 871"/>
                <a:gd name="T38" fmla="*/ 305 w 3612"/>
                <a:gd name="T39" fmla="*/ 205 h 871"/>
                <a:gd name="T40" fmla="*/ 267 w 3612"/>
                <a:gd name="T41" fmla="*/ 199 h 871"/>
                <a:gd name="T42" fmla="*/ 232 w 3612"/>
                <a:gd name="T43" fmla="*/ 190 h 871"/>
                <a:gd name="T44" fmla="*/ 199 w 3612"/>
                <a:gd name="T45" fmla="*/ 181 h 871"/>
                <a:gd name="T46" fmla="*/ 168 w 3612"/>
                <a:gd name="T47" fmla="*/ 169 h 871"/>
                <a:gd name="T48" fmla="*/ 140 w 3612"/>
                <a:gd name="T49" fmla="*/ 156 h 871"/>
                <a:gd name="T50" fmla="*/ 113 w 3612"/>
                <a:gd name="T51" fmla="*/ 142 h 871"/>
                <a:gd name="T52" fmla="*/ 90 w 3612"/>
                <a:gd name="T53" fmla="*/ 125 h 871"/>
                <a:gd name="T54" fmla="*/ 68 w 3612"/>
                <a:gd name="T55" fmla="*/ 107 h 871"/>
                <a:gd name="T56" fmla="*/ 49 w 3612"/>
                <a:gd name="T57" fmla="*/ 87 h 871"/>
                <a:gd name="T58" fmla="*/ 32 w 3612"/>
                <a:gd name="T59" fmla="*/ 65 h 871"/>
                <a:gd name="T60" fmla="*/ 18 w 3612"/>
                <a:gd name="T61" fmla="*/ 42 h 871"/>
                <a:gd name="T62" fmla="*/ 6 w 3612"/>
                <a:gd name="T63" fmla="*/ 16 h 8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12"/>
                <a:gd name="T97" fmla="*/ 0 h 871"/>
                <a:gd name="T98" fmla="*/ 3612 w 3612"/>
                <a:gd name="T99" fmla="*/ 871 h 8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12" h="871">
                  <a:moveTo>
                    <a:pt x="3612" y="0"/>
                  </a:moveTo>
                  <a:lnTo>
                    <a:pt x="3600" y="54"/>
                  </a:lnTo>
                  <a:lnTo>
                    <a:pt x="3584" y="107"/>
                  </a:lnTo>
                  <a:lnTo>
                    <a:pt x="3563" y="158"/>
                  </a:lnTo>
                  <a:lnTo>
                    <a:pt x="3538" y="207"/>
                  </a:lnTo>
                  <a:lnTo>
                    <a:pt x="3508" y="254"/>
                  </a:lnTo>
                  <a:lnTo>
                    <a:pt x="3473" y="299"/>
                  </a:lnTo>
                  <a:lnTo>
                    <a:pt x="3437" y="344"/>
                  </a:lnTo>
                  <a:lnTo>
                    <a:pt x="3395" y="386"/>
                  </a:lnTo>
                  <a:lnTo>
                    <a:pt x="3350" y="427"/>
                  </a:lnTo>
                  <a:lnTo>
                    <a:pt x="3302" y="465"/>
                  </a:lnTo>
                  <a:lnTo>
                    <a:pt x="3251" y="503"/>
                  </a:lnTo>
                  <a:lnTo>
                    <a:pt x="3197" y="538"/>
                  </a:lnTo>
                  <a:lnTo>
                    <a:pt x="3140" y="571"/>
                  </a:lnTo>
                  <a:lnTo>
                    <a:pt x="3080" y="603"/>
                  </a:lnTo>
                  <a:lnTo>
                    <a:pt x="3019" y="633"/>
                  </a:lnTo>
                  <a:lnTo>
                    <a:pt x="2956" y="662"/>
                  </a:lnTo>
                  <a:lnTo>
                    <a:pt x="2890" y="689"/>
                  </a:lnTo>
                  <a:lnTo>
                    <a:pt x="2824" y="713"/>
                  </a:lnTo>
                  <a:lnTo>
                    <a:pt x="2754" y="736"/>
                  </a:lnTo>
                  <a:lnTo>
                    <a:pt x="2685" y="758"/>
                  </a:lnTo>
                  <a:lnTo>
                    <a:pt x="2614" y="776"/>
                  </a:lnTo>
                  <a:lnTo>
                    <a:pt x="2542" y="795"/>
                  </a:lnTo>
                  <a:lnTo>
                    <a:pt x="2470" y="810"/>
                  </a:lnTo>
                  <a:lnTo>
                    <a:pt x="2396" y="823"/>
                  </a:lnTo>
                  <a:lnTo>
                    <a:pt x="2323" y="836"/>
                  </a:lnTo>
                  <a:lnTo>
                    <a:pt x="2250" y="846"/>
                  </a:lnTo>
                  <a:lnTo>
                    <a:pt x="2177" y="855"/>
                  </a:lnTo>
                  <a:lnTo>
                    <a:pt x="2103" y="861"/>
                  </a:lnTo>
                  <a:lnTo>
                    <a:pt x="2031" y="866"/>
                  </a:lnTo>
                  <a:lnTo>
                    <a:pt x="1959" y="869"/>
                  </a:lnTo>
                  <a:lnTo>
                    <a:pt x="1890" y="871"/>
                  </a:lnTo>
                  <a:lnTo>
                    <a:pt x="1820" y="869"/>
                  </a:lnTo>
                  <a:lnTo>
                    <a:pt x="1726" y="866"/>
                  </a:lnTo>
                  <a:lnTo>
                    <a:pt x="1637" y="863"/>
                  </a:lnTo>
                  <a:lnTo>
                    <a:pt x="1548" y="857"/>
                  </a:lnTo>
                  <a:lnTo>
                    <a:pt x="1463" y="850"/>
                  </a:lnTo>
                  <a:lnTo>
                    <a:pt x="1378" y="842"/>
                  </a:lnTo>
                  <a:lnTo>
                    <a:pt x="1298" y="831"/>
                  </a:lnTo>
                  <a:lnTo>
                    <a:pt x="1218" y="820"/>
                  </a:lnTo>
                  <a:lnTo>
                    <a:pt x="1142" y="807"/>
                  </a:lnTo>
                  <a:lnTo>
                    <a:pt x="1067" y="793"/>
                  </a:lnTo>
                  <a:lnTo>
                    <a:pt x="996" y="777"/>
                  </a:lnTo>
                  <a:lnTo>
                    <a:pt x="926" y="760"/>
                  </a:lnTo>
                  <a:lnTo>
                    <a:pt x="859" y="742"/>
                  </a:lnTo>
                  <a:lnTo>
                    <a:pt x="794" y="722"/>
                  </a:lnTo>
                  <a:lnTo>
                    <a:pt x="731" y="699"/>
                  </a:lnTo>
                  <a:lnTo>
                    <a:pt x="671" y="676"/>
                  </a:lnTo>
                  <a:lnTo>
                    <a:pt x="613" y="651"/>
                  </a:lnTo>
                  <a:lnTo>
                    <a:pt x="557" y="624"/>
                  </a:lnTo>
                  <a:lnTo>
                    <a:pt x="504" y="595"/>
                  </a:lnTo>
                  <a:lnTo>
                    <a:pt x="452" y="565"/>
                  </a:lnTo>
                  <a:lnTo>
                    <a:pt x="404" y="533"/>
                  </a:lnTo>
                  <a:lnTo>
                    <a:pt x="358" y="500"/>
                  </a:lnTo>
                  <a:lnTo>
                    <a:pt x="314" y="464"/>
                  </a:lnTo>
                  <a:lnTo>
                    <a:pt x="271" y="427"/>
                  </a:lnTo>
                  <a:lnTo>
                    <a:pt x="232" y="388"/>
                  </a:lnTo>
                  <a:lnTo>
                    <a:pt x="195" y="348"/>
                  </a:lnTo>
                  <a:lnTo>
                    <a:pt x="160" y="305"/>
                  </a:lnTo>
                  <a:lnTo>
                    <a:pt x="128" y="260"/>
                  </a:lnTo>
                  <a:lnTo>
                    <a:pt x="97" y="214"/>
                  </a:lnTo>
                  <a:lnTo>
                    <a:pt x="69" y="166"/>
                  </a:lnTo>
                  <a:lnTo>
                    <a:pt x="44" y="115"/>
                  </a:lnTo>
                  <a:lnTo>
                    <a:pt x="21" y="63"/>
                  </a:lnTo>
                  <a:lnTo>
                    <a:pt x="0" y="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5" name="Freeform 36"/>
            <p:cNvSpPr>
              <a:spLocks/>
            </p:cNvSpPr>
            <p:nvPr/>
          </p:nvSpPr>
          <p:spPr bwMode="auto">
            <a:xfrm>
              <a:off x="1924" y="2856"/>
              <a:ext cx="1806" cy="436"/>
            </a:xfrm>
            <a:custGeom>
              <a:avLst/>
              <a:gdLst>
                <a:gd name="T0" fmla="*/ 900 w 3612"/>
                <a:gd name="T1" fmla="*/ 14 h 871"/>
                <a:gd name="T2" fmla="*/ 891 w 3612"/>
                <a:gd name="T3" fmla="*/ 40 h 871"/>
                <a:gd name="T4" fmla="*/ 877 w 3612"/>
                <a:gd name="T5" fmla="*/ 64 h 871"/>
                <a:gd name="T6" fmla="*/ 860 w 3612"/>
                <a:gd name="T7" fmla="*/ 86 h 871"/>
                <a:gd name="T8" fmla="*/ 838 w 3612"/>
                <a:gd name="T9" fmla="*/ 107 h 871"/>
                <a:gd name="T10" fmla="*/ 813 w 3612"/>
                <a:gd name="T11" fmla="*/ 126 h 871"/>
                <a:gd name="T12" fmla="*/ 785 w 3612"/>
                <a:gd name="T13" fmla="*/ 143 h 871"/>
                <a:gd name="T14" fmla="*/ 755 w 3612"/>
                <a:gd name="T15" fmla="*/ 159 h 871"/>
                <a:gd name="T16" fmla="*/ 723 w 3612"/>
                <a:gd name="T17" fmla="*/ 173 h 871"/>
                <a:gd name="T18" fmla="*/ 689 w 3612"/>
                <a:gd name="T19" fmla="*/ 184 h 871"/>
                <a:gd name="T20" fmla="*/ 654 w 3612"/>
                <a:gd name="T21" fmla="*/ 194 h 871"/>
                <a:gd name="T22" fmla="*/ 618 w 3612"/>
                <a:gd name="T23" fmla="*/ 203 h 871"/>
                <a:gd name="T24" fmla="*/ 581 w 3612"/>
                <a:gd name="T25" fmla="*/ 209 h 871"/>
                <a:gd name="T26" fmla="*/ 545 w 3612"/>
                <a:gd name="T27" fmla="*/ 214 h 871"/>
                <a:gd name="T28" fmla="*/ 508 w 3612"/>
                <a:gd name="T29" fmla="*/ 217 h 871"/>
                <a:gd name="T30" fmla="*/ 473 w 3612"/>
                <a:gd name="T31" fmla="*/ 218 h 871"/>
                <a:gd name="T32" fmla="*/ 432 w 3612"/>
                <a:gd name="T33" fmla="*/ 217 h 871"/>
                <a:gd name="T34" fmla="*/ 387 w 3612"/>
                <a:gd name="T35" fmla="*/ 215 h 871"/>
                <a:gd name="T36" fmla="*/ 345 w 3612"/>
                <a:gd name="T37" fmla="*/ 211 h 871"/>
                <a:gd name="T38" fmla="*/ 305 w 3612"/>
                <a:gd name="T39" fmla="*/ 205 h 871"/>
                <a:gd name="T40" fmla="*/ 267 w 3612"/>
                <a:gd name="T41" fmla="*/ 199 h 871"/>
                <a:gd name="T42" fmla="*/ 232 w 3612"/>
                <a:gd name="T43" fmla="*/ 190 h 871"/>
                <a:gd name="T44" fmla="*/ 199 w 3612"/>
                <a:gd name="T45" fmla="*/ 181 h 871"/>
                <a:gd name="T46" fmla="*/ 168 w 3612"/>
                <a:gd name="T47" fmla="*/ 169 h 871"/>
                <a:gd name="T48" fmla="*/ 140 w 3612"/>
                <a:gd name="T49" fmla="*/ 156 h 871"/>
                <a:gd name="T50" fmla="*/ 113 w 3612"/>
                <a:gd name="T51" fmla="*/ 142 h 871"/>
                <a:gd name="T52" fmla="*/ 90 w 3612"/>
                <a:gd name="T53" fmla="*/ 125 h 871"/>
                <a:gd name="T54" fmla="*/ 68 w 3612"/>
                <a:gd name="T55" fmla="*/ 107 h 871"/>
                <a:gd name="T56" fmla="*/ 49 w 3612"/>
                <a:gd name="T57" fmla="*/ 87 h 871"/>
                <a:gd name="T58" fmla="*/ 32 w 3612"/>
                <a:gd name="T59" fmla="*/ 65 h 871"/>
                <a:gd name="T60" fmla="*/ 18 w 3612"/>
                <a:gd name="T61" fmla="*/ 42 h 871"/>
                <a:gd name="T62" fmla="*/ 6 w 3612"/>
                <a:gd name="T63" fmla="*/ 16 h 8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612"/>
                <a:gd name="T97" fmla="*/ 0 h 871"/>
                <a:gd name="T98" fmla="*/ 3612 w 3612"/>
                <a:gd name="T99" fmla="*/ 871 h 8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612" h="871">
                  <a:moveTo>
                    <a:pt x="3612" y="0"/>
                  </a:moveTo>
                  <a:lnTo>
                    <a:pt x="3600" y="54"/>
                  </a:lnTo>
                  <a:lnTo>
                    <a:pt x="3584" y="107"/>
                  </a:lnTo>
                  <a:lnTo>
                    <a:pt x="3563" y="158"/>
                  </a:lnTo>
                  <a:lnTo>
                    <a:pt x="3538" y="207"/>
                  </a:lnTo>
                  <a:lnTo>
                    <a:pt x="3508" y="254"/>
                  </a:lnTo>
                  <a:lnTo>
                    <a:pt x="3473" y="299"/>
                  </a:lnTo>
                  <a:lnTo>
                    <a:pt x="3437" y="344"/>
                  </a:lnTo>
                  <a:lnTo>
                    <a:pt x="3395" y="386"/>
                  </a:lnTo>
                  <a:lnTo>
                    <a:pt x="3350" y="427"/>
                  </a:lnTo>
                  <a:lnTo>
                    <a:pt x="3302" y="465"/>
                  </a:lnTo>
                  <a:lnTo>
                    <a:pt x="3251" y="503"/>
                  </a:lnTo>
                  <a:lnTo>
                    <a:pt x="3197" y="538"/>
                  </a:lnTo>
                  <a:lnTo>
                    <a:pt x="3140" y="571"/>
                  </a:lnTo>
                  <a:lnTo>
                    <a:pt x="3080" y="603"/>
                  </a:lnTo>
                  <a:lnTo>
                    <a:pt x="3019" y="633"/>
                  </a:lnTo>
                  <a:lnTo>
                    <a:pt x="2956" y="662"/>
                  </a:lnTo>
                  <a:lnTo>
                    <a:pt x="2890" y="689"/>
                  </a:lnTo>
                  <a:lnTo>
                    <a:pt x="2824" y="713"/>
                  </a:lnTo>
                  <a:lnTo>
                    <a:pt x="2754" y="736"/>
                  </a:lnTo>
                  <a:lnTo>
                    <a:pt x="2685" y="758"/>
                  </a:lnTo>
                  <a:lnTo>
                    <a:pt x="2614" y="776"/>
                  </a:lnTo>
                  <a:lnTo>
                    <a:pt x="2542" y="795"/>
                  </a:lnTo>
                  <a:lnTo>
                    <a:pt x="2470" y="810"/>
                  </a:lnTo>
                  <a:lnTo>
                    <a:pt x="2396" y="823"/>
                  </a:lnTo>
                  <a:lnTo>
                    <a:pt x="2323" y="836"/>
                  </a:lnTo>
                  <a:lnTo>
                    <a:pt x="2250" y="846"/>
                  </a:lnTo>
                  <a:lnTo>
                    <a:pt x="2177" y="855"/>
                  </a:lnTo>
                  <a:lnTo>
                    <a:pt x="2103" y="861"/>
                  </a:lnTo>
                  <a:lnTo>
                    <a:pt x="2031" y="866"/>
                  </a:lnTo>
                  <a:lnTo>
                    <a:pt x="1959" y="869"/>
                  </a:lnTo>
                  <a:lnTo>
                    <a:pt x="1890" y="871"/>
                  </a:lnTo>
                  <a:lnTo>
                    <a:pt x="1820" y="869"/>
                  </a:lnTo>
                  <a:lnTo>
                    <a:pt x="1726" y="866"/>
                  </a:lnTo>
                  <a:lnTo>
                    <a:pt x="1637" y="863"/>
                  </a:lnTo>
                  <a:lnTo>
                    <a:pt x="1548" y="857"/>
                  </a:lnTo>
                  <a:lnTo>
                    <a:pt x="1463" y="850"/>
                  </a:lnTo>
                  <a:lnTo>
                    <a:pt x="1378" y="842"/>
                  </a:lnTo>
                  <a:lnTo>
                    <a:pt x="1298" y="831"/>
                  </a:lnTo>
                  <a:lnTo>
                    <a:pt x="1218" y="820"/>
                  </a:lnTo>
                  <a:lnTo>
                    <a:pt x="1142" y="807"/>
                  </a:lnTo>
                  <a:lnTo>
                    <a:pt x="1067" y="793"/>
                  </a:lnTo>
                  <a:lnTo>
                    <a:pt x="996" y="777"/>
                  </a:lnTo>
                  <a:lnTo>
                    <a:pt x="926" y="760"/>
                  </a:lnTo>
                  <a:lnTo>
                    <a:pt x="859" y="742"/>
                  </a:lnTo>
                  <a:lnTo>
                    <a:pt x="794" y="722"/>
                  </a:lnTo>
                  <a:lnTo>
                    <a:pt x="731" y="699"/>
                  </a:lnTo>
                  <a:lnTo>
                    <a:pt x="671" y="676"/>
                  </a:lnTo>
                  <a:lnTo>
                    <a:pt x="613" y="651"/>
                  </a:lnTo>
                  <a:lnTo>
                    <a:pt x="557" y="624"/>
                  </a:lnTo>
                  <a:lnTo>
                    <a:pt x="504" y="595"/>
                  </a:lnTo>
                  <a:lnTo>
                    <a:pt x="452" y="565"/>
                  </a:lnTo>
                  <a:lnTo>
                    <a:pt x="404" y="533"/>
                  </a:lnTo>
                  <a:lnTo>
                    <a:pt x="358" y="500"/>
                  </a:lnTo>
                  <a:lnTo>
                    <a:pt x="314" y="464"/>
                  </a:lnTo>
                  <a:lnTo>
                    <a:pt x="271" y="427"/>
                  </a:lnTo>
                  <a:lnTo>
                    <a:pt x="232" y="388"/>
                  </a:lnTo>
                  <a:lnTo>
                    <a:pt x="195" y="348"/>
                  </a:lnTo>
                  <a:lnTo>
                    <a:pt x="160" y="305"/>
                  </a:lnTo>
                  <a:lnTo>
                    <a:pt x="128" y="260"/>
                  </a:lnTo>
                  <a:lnTo>
                    <a:pt x="97" y="214"/>
                  </a:lnTo>
                  <a:lnTo>
                    <a:pt x="69" y="166"/>
                  </a:lnTo>
                  <a:lnTo>
                    <a:pt x="44" y="115"/>
                  </a:lnTo>
                  <a:lnTo>
                    <a:pt x="21" y="63"/>
                  </a:lnTo>
                  <a:lnTo>
                    <a:pt x="0" y="9"/>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6" name="Freeform 37"/>
            <p:cNvSpPr>
              <a:spLocks/>
            </p:cNvSpPr>
            <p:nvPr/>
          </p:nvSpPr>
          <p:spPr bwMode="auto">
            <a:xfrm>
              <a:off x="1983" y="2019"/>
              <a:ext cx="853" cy="476"/>
            </a:xfrm>
            <a:custGeom>
              <a:avLst/>
              <a:gdLst>
                <a:gd name="T0" fmla="*/ 0 w 1704"/>
                <a:gd name="T1" fmla="*/ 238 h 951"/>
                <a:gd name="T2" fmla="*/ 6 w 1704"/>
                <a:gd name="T3" fmla="*/ 225 h 951"/>
                <a:gd name="T4" fmla="*/ 13 w 1704"/>
                <a:gd name="T5" fmla="*/ 212 h 951"/>
                <a:gd name="T6" fmla="*/ 21 w 1704"/>
                <a:gd name="T7" fmla="*/ 199 h 951"/>
                <a:gd name="T8" fmla="*/ 29 w 1704"/>
                <a:gd name="T9" fmla="*/ 186 h 951"/>
                <a:gd name="T10" fmla="*/ 37 w 1704"/>
                <a:gd name="T11" fmla="*/ 174 h 951"/>
                <a:gd name="T12" fmla="*/ 46 w 1704"/>
                <a:gd name="T13" fmla="*/ 162 h 951"/>
                <a:gd name="T14" fmla="*/ 57 w 1704"/>
                <a:gd name="T15" fmla="*/ 150 h 951"/>
                <a:gd name="T16" fmla="*/ 67 w 1704"/>
                <a:gd name="T17" fmla="*/ 138 h 951"/>
                <a:gd name="T18" fmla="*/ 78 w 1704"/>
                <a:gd name="T19" fmla="*/ 127 h 951"/>
                <a:gd name="T20" fmla="*/ 89 w 1704"/>
                <a:gd name="T21" fmla="*/ 116 h 951"/>
                <a:gd name="T22" fmla="*/ 101 w 1704"/>
                <a:gd name="T23" fmla="*/ 106 h 951"/>
                <a:gd name="T24" fmla="*/ 114 w 1704"/>
                <a:gd name="T25" fmla="*/ 96 h 951"/>
                <a:gd name="T26" fmla="*/ 127 w 1704"/>
                <a:gd name="T27" fmla="*/ 86 h 951"/>
                <a:gd name="T28" fmla="*/ 140 w 1704"/>
                <a:gd name="T29" fmla="*/ 77 h 951"/>
                <a:gd name="T30" fmla="*/ 153 w 1704"/>
                <a:gd name="T31" fmla="*/ 69 h 951"/>
                <a:gd name="T32" fmla="*/ 167 w 1704"/>
                <a:gd name="T33" fmla="*/ 60 h 951"/>
                <a:gd name="T34" fmla="*/ 182 w 1704"/>
                <a:gd name="T35" fmla="*/ 52 h 951"/>
                <a:gd name="T36" fmla="*/ 197 w 1704"/>
                <a:gd name="T37" fmla="*/ 45 h 951"/>
                <a:gd name="T38" fmla="*/ 212 w 1704"/>
                <a:gd name="T39" fmla="*/ 38 h 951"/>
                <a:gd name="T40" fmla="*/ 227 w 1704"/>
                <a:gd name="T41" fmla="*/ 32 h 951"/>
                <a:gd name="T42" fmla="*/ 243 w 1704"/>
                <a:gd name="T43" fmla="*/ 26 h 951"/>
                <a:gd name="T44" fmla="*/ 259 w 1704"/>
                <a:gd name="T45" fmla="*/ 21 h 951"/>
                <a:gd name="T46" fmla="*/ 275 w 1704"/>
                <a:gd name="T47" fmla="*/ 16 h 951"/>
                <a:gd name="T48" fmla="*/ 291 w 1704"/>
                <a:gd name="T49" fmla="*/ 12 h 951"/>
                <a:gd name="T50" fmla="*/ 308 w 1704"/>
                <a:gd name="T51" fmla="*/ 8 h 951"/>
                <a:gd name="T52" fmla="*/ 324 w 1704"/>
                <a:gd name="T53" fmla="*/ 5 h 951"/>
                <a:gd name="T54" fmla="*/ 341 w 1704"/>
                <a:gd name="T55" fmla="*/ 3 h 951"/>
                <a:gd name="T56" fmla="*/ 358 w 1704"/>
                <a:gd name="T57" fmla="*/ 2 h 951"/>
                <a:gd name="T58" fmla="*/ 375 w 1704"/>
                <a:gd name="T59" fmla="*/ 1 h 951"/>
                <a:gd name="T60" fmla="*/ 392 w 1704"/>
                <a:gd name="T61" fmla="*/ 0 h 951"/>
                <a:gd name="T62" fmla="*/ 409 w 1704"/>
                <a:gd name="T63" fmla="*/ 1 h 951"/>
                <a:gd name="T64" fmla="*/ 427 w 1704"/>
                <a:gd name="T65" fmla="*/ 2 h 9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951"/>
                <a:gd name="T101" fmla="*/ 1704 w 1704"/>
                <a:gd name="T102" fmla="*/ 951 h 9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951">
                  <a:moveTo>
                    <a:pt x="0" y="951"/>
                  </a:moveTo>
                  <a:lnTo>
                    <a:pt x="24" y="898"/>
                  </a:lnTo>
                  <a:lnTo>
                    <a:pt x="51" y="845"/>
                  </a:lnTo>
                  <a:lnTo>
                    <a:pt x="81" y="793"/>
                  </a:lnTo>
                  <a:lnTo>
                    <a:pt x="113" y="743"/>
                  </a:lnTo>
                  <a:lnTo>
                    <a:pt x="147" y="693"/>
                  </a:lnTo>
                  <a:lnTo>
                    <a:pt x="184" y="645"/>
                  </a:lnTo>
                  <a:lnTo>
                    <a:pt x="225" y="598"/>
                  </a:lnTo>
                  <a:lnTo>
                    <a:pt x="266" y="552"/>
                  </a:lnTo>
                  <a:lnTo>
                    <a:pt x="310" y="508"/>
                  </a:lnTo>
                  <a:lnTo>
                    <a:pt x="355" y="464"/>
                  </a:lnTo>
                  <a:lnTo>
                    <a:pt x="403" y="423"/>
                  </a:lnTo>
                  <a:lnTo>
                    <a:pt x="453" y="383"/>
                  </a:lnTo>
                  <a:lnTo>
                    <a:pt x="505" y="344"/>
                  </a:lnTo>
                  <a:lnTo>
                    <a:pt x="558" y="307"/>
                  </a:lnTo>
                  <a:lnTo>
                    <a:pt x="612" y="273"/>
                  </a:lnTo>
                  <a:lnTo>
                    <a:pt x="668" y="239"/>
                  </a:lnTo>
                  <a:lnTo>
                    <a:pt x="726" y="208"/>
                  </a:lnTo>
                  <a:lnTo>
                    <a:pt x="785" y="178"/>
                  </a:lnTo>
                  <a:lnTo>
                    <a:pt x="846" y="152"/>
                  </a:lnTo>
                  <a:lnTo>
                    <a:pt x="907" y="126"/>
                  </a:lnTo>
                  <a:lnTo>
                    <a:pt x="969" y="102"/>
                  </a:lnTo>
                  <a:lnTo>
                    <a:pt x="1034" y="82"/>
                  </a:lnTo>
                  <a:lnTo>
                    <a:pt x="1098" y="63"/>
                  </a:lnTo>
                  <a:lnTo>
                    <a:pt x="1163" y="47"/>
                  </a:lnTo>
                  <a:lnTo>
                    <a:pt x="1230" y="32"/>
                  </a:lnTo>
                  <a:lnTo>
                    <a:pt x="1295" y="20"/>
                  </a:lnTo>
                  <a:lnTo>
                    <a:pt x="1363" y="11"/>
                  </a:lnTo>
                  <a:lnTo>
                    <a:pt x="1431" y="5"/>
                  </a:lnTo>
                  <a:lnTo>
                    <a:pt x="1499" y="1"/>
                  </a:lnTo>
                  <a:lnTo>
                    <a:pt x="1567" y="0"/>
                  </a:lnTo>
                  <a:lnTo>
                    <a:pt x="1635" y="1"/>
                  </a:lnTo>
                  <a:lnTo>
                    <a:pt x="1704" y="5"/>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7" name="Freeform 38"/>
            <p:cNvSpPr>
              <a:spLocks/>
            </p:cNvSpPr>
            <p:nvPr/>
          </p:nvSpPr>
          <p:spPr bwMode="auto">
            <a:xfrm>
              <a:off x="1983" y="2019"/>
              <a:ext cx="853" cy="476"/>
            </a:xfrm>
            <a:custGeom>
              <a:avLst/>
              <a:gdLst>
                <a:gd name="T0" fmla="*/ 0 w 1704"/>
                <a:gd name="T1" fmla="*/ 238 h 951"/>
                <a:gd name="T2" fmla="*/ 6 w 1704"/>
                <a:gd name="T3" fmla="*/ 225 h 951"/>
                <a:gd name="T4" fmla="*/ 13 w 1704"/>
                <a:gd name="T5" fmla="*/ 212 h 951"/>
                <a:gd name="T6" fmla="*/ 21 w 1704"/>
                <a:gd name="T7" fmla="*/ 199 h 951"/>
                <a:gd name="T8" fmla="*/ 29 w 1704"/>
                <a:gd name="T9" fmla="*/ 186 h 951"/>
                <a:gd name="T10" fmla="*/ 37 w 1704"/>
                <a:gd name="T11" fmla="*/ 174 h 951"/>
                <a:gd name="T12" fmla="*/ 46 w 1704"/>
                <a:gd name="T13" fmla="*/ 162 h 951"/>
                <a:gd name="T14" fmla="*/ 57 w 1704"/>
                <a:gd name="T15" fmla="*/ 150 h 951"/>
                <a:gd name="T16" fmla="*/ 67 w 1704"/>
                <a:gd name="T17" fmla="*/ 138 h 951"/>
                <a:gd name="T18" fmla="*/ 78 w 1704"/>
                <a:gd name="T19" fmla="*/ 127 h 951"/>
                <a:gd name="T20" fmla="*/ 89 w 1704"/>
                <a:gd name="T21" fmla="*/ 116 h 951"/>
                <a:gd name="T22" fmla="*/ 101 w 1704"/>
                <a:gd name="T23" fmla="*/ 106 h 951"/>
                <a:gd name="T24" fmla="*/ 114 w 1704"/>
                <a:gd name="T25" fmla="*/ 96 h 951"/>
                <a:gd name="T26" fmla="*/ 127 w 1704"/>
                <a:gd name="T27" fmla="*/ 86 h 951"/>
                <a:gd name="T28" fmla="*/ 140 w 1704"/>
                <a:gd name="T29" fmla="*/ 77 h 951"/>
                <a:gd name="T30" fmla="*/ 153 w 1704"/>
                <a:gd name="T31" fmla="*/ 69 h 951"/>
                <a:gd name="T32" fmla="*/ 167 w 1704"/>
                <a:gd name="T33" fmla="*/ 60 h 951"/>
                <a:gd name="T34" fmla="*/ 182 w 1704"/>
                <a:gd name="T35" fmla="*/ 52 h 951"/>
                <a:gd name="T36" fmla="*/ 197 w 1704"/>
                <a:gd name="T37" fmla="*/ 45 h 951"/>
                <a:gd name="T38" fmla="*/ 212 w 1704"/>
                <a:gd name="T39" fmla="*/ 38 h 951"/>
                <a:gd name="T40" fmla="*/ 227 w 1704"/>
                <a:gd name="T41" fmla="*/ 32 h 951"/>
                <a:gd name="T42" fmla="*/ 243 w 1704"/>
                <a:gd name="T43" fmla="*/ 26 h 951"/>
                <a:gd name="T44" fmla="*/ 259 w 1704"/>
                <a:gd name="T45" fmla="*/ 21 h 951"/>
                <a:gd name="T46" fmla="*/ 275 w 1704"/>
                <a:gd name="T47" fmla="*/ 16 h 951"/>
                <a:gd name="T48" fmla="*/ 291 w 1704"/>
                <a:gd name="T49" fmla="*/ 12 h 951"/>
                <a:gd name="T50" fmla="*/ 308 w 1704"/>
                <a:gd name="T51" fmla="*/ 8 h 951"/>
                <a:gd name="T52" fmla="*/ 324 w 1704"/>
                <a:gd name="T53" fmla="*/ 5 h 951"/>
                <a:gd name="T54" fmla="*/ 341 w 1704"/>
                <a:gd name="T55" fmla="*/ 3 h 951"/>
                <a:gd name="T56" fmla="*/ 358 w 1704"/>
                <a:gd name="T57" fmla="*/ 2 h 951"/>
                <a:gd name="T58" fmla="*/ 375 w 1704"/>
                <a:gd name="T59" fmla="*/ 1 h 951"/>
                <a:gd name="T60" fmla="*/ 392 w 1704"/>
                <a:gd name="T61" fmla="*/ 0 h 951"/>
                <a:gd name="T62" fmla="*/ 409 w 1704"/>
                <a:gd name="T63" fmla="*/ 1 h 951"/>
                <a:gd name="T64" fmla="*/ 427 w 1704"/>
                <a:gd name="T65" fmla="*/ 2 h 9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951"/>
                <a:gd name="T101" fmla="*/ 1704 w 1704"/>
                <a:gd name="T102" fmla="*/ 951 h 9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951">
                  <a:moveTo>
                    <a:pt x="0" y="951"/>
                  </a:moveTo>
                  <a:lnTo>
                    <a:pt x="24" y="898"/>
                  </a:lnTo>
                  <a:lnTo>
                    <a:pt x="51" y="845"/>
                  </a:lnTo>
                  <a:lnTo>
                    <a:pt x="81" y="793"/>
                  </a:lnTo>
                  <a:lnTo>
                    <a:pt x="113" y="743"/>
                  </a:lnTo>
                  <a:lnTo>
                    <a:pt x="147" y="693"/>
                  </a:lnTo>
                  <a:lnTo>
                    <a:pt x="184" y="645"/>
                  </a:lnTo>
                  <a:lnTo>
                    <a:pt x="225" y="598"/>
                  </a:lnTo>
                  <a:lnTo>
                    <a:pt x="266" y="552"/>
                  </a:lnTo>
                  <a:lnTo>
                    <a:pt x="310" y="508"/>
                  </a:lnTo>
                  <a:lnTo>
                    <a:pt x="355" y="464"/>
                  </a:lnTo>
                  <a:lnTo>
                    <a:pt x="403" y="423"/>
                  </a:lnTo>
                  <a:lnTo>
                    <a:pt x="453" y="383"/>
                  </a:lnTo>
                  <a:lnTo>
                    <a:pt x="505" y="344"/>
                  </a:lnTo>
                  <a:lnTo>
                    <a:pt x="558" y="307"/>
                  </a:lnTo>
                  <a:lnTo>
                    <a:pt x="612" y="273"/>
                  </a:lnTo>
                  <a:lnTo>
                    <a:pt x="668" y="239"/>
                  </a:lnTo>
                  <a:lnTo>
                    <a:pt x="726" y="208"/>
                  </a:lnTo>
                  <a:lnTo>
                    <a:pt x="785" y="178"/>
                  </a:lnTo>
                  <a:lnTo>
                    <a:pt x="846" y="152"/>
                  </a:lnTo>
                  <a:lnTo>
                    <a:pt x="907" y="126"/>
                  </a:lnTo>
                  <a:lnTo>
                    <a:pt x="969" y="102"/>
                  </a:lnTo>
                  <a:lnTo>
                    <a:pt x="1034" y="82"/>
                  </a:lnTo>
                  <a:lnTo>
                    <a:pt x="1098" y="63"/>
                  </a:lnTo>
                  <a:lnTo>
                    <a:pt x="1163" y="47"/>
                  </a:lnTo>
                  <a:lnTo>
                    <a:pt x="1230" y="32"/>
                  </a:lnTo>
                  <a:lnTo>
                    <a:pt x="1295" y="20"/>
                  </a:lnTo>
                  <a:lnTo>
                    <a:pt x="1363" y="11"/>
                  </a:lnTo>
                  <a:lnTo>
                    <a:pt x="1431" y="5"/>
                  </a:lnTo>
                  <a:lnTo>
                    <a:pt x="1499" y="1"/>
                  </a:lnTo>
                  <a:lnTo>
                    <a:pt x="1567" y="0"/>
                  </a:lnTo>
                  <a:lnTo>
                    <a:pt x="1635" y="1"/>
                  </a:lnTo>
                  <a:lnTo>
                    <a:pt x="1704" y="5"/>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8" name="Freeform 39"/>
            <p:cNvSpPr>
              <a:spLocks/>
            </p:cNvSpPr>
            <p:nvPr/>
          </p:nvSpPr>
          <p:spPr bwMode="auto">
            <a:xfrm>
              <a:off x="1925" y="2022"/>
              <a:ext cx="911" cy="860"/>
            </a:xfrm>
            <a:custGeom>
              <a:avLst/>
              <a:gdLst>
                <a:gd name="T0" fmla="*/ 0 w 1822"/>
                <a:gd name="T1" fmla="*/ 430 h 1720"/>
                <a:gd name="T2" fmla="*/ 1 w 1822"/>
                <a:gd name="T3" fmla="*/ 415 h 1720"/>
                <a:gd name="T4" fmla="*/ 2 w 1822"/>
                <a:gd name="T5" fmla="*/ 400 h 1720"/>
                <a:gd name="T6" fmla="*/ 4 w 1822"/>
                <a:gd name="T7" fmla="*/ 384 h 1720"/>
                <a:gd name="T8" fmla="*/ 8 w 1822"/>
                <a:gd name="T9" fmla="*/ 367 h 1720"/>
                <a:gd name="T10" fmla="*/ 12 w 1822"/>
                <a:gd name="T11" fmla="*/ 350 h 1720"/>
                <a:gd name="T12" fmla="*/ 17 w 1822"/>
                <a:gd name="T13" fmla="*/ 333 h 1720"/>
                <a:gd name="T14" fmla="*/ 24 w 1822"/>
                <a:gd name="T15" fmla="*/ 315 h 1720"/>
                <a:gd name="T16" fmla="*/ 31 w 1822"/>
                <a:gd name="T17" fmla="*/ 297 h 1720"/>
                <a:gd name="T18" fmla="*/ 39 w 1822"/>
                <a:gd name="T19" fmla="*/ 280 h 1720"/>
                <a:gd name="T20" fmla="*/ 48 w 1822"/>
                <a:gd name="T21" fmla="*/ 262 h 1720"/>
                <a:gd name="T22" fmla="*/ 58 w 1822"/>
                <a:gd name="T23" fmla="*/ 244 h 1720"/>
                <a:gd name="T24" fmla="*/ 69 w 1822"/>
                <a:gd name="T25" fmla="*/ 227 h 1720"/>
                <a:gd name="T26" fmla="*/ 81 w 1822"/>
                <a:gd name="T27" fmla="*/ 209 h 1720"/>
                <a:gd name="T28" fmla="*/ 94 w 1822"/>
                <a:gd name="T29" fmla="*/ 192 h 1720"/>
                <a:gd name="T30" fmla="*/ 107 w 1822"/>
                <a:gd name="T31" fmla="*/ 175 h 1720"/>
                <a:gd name="T32" fmla="*/ 121 w 1822"/>
                <a:gd name="T33" fmla="*/ 159 h 1720"/>
                <a:gd name="T34" fmla="*/ 137 w 1822"/>
                <a:gd name="T35" fmla="*/ 143 h 1720"/>
                <a:gd name="T36" fmla="*/ 153 w 1822"/>
                <a:gd name="T37" fmla="*/ 128 h 1720"/>
                <a:gd name="T38" fmla="*/ 170 w 1822"/>
                <a:gd name="T39" fmla="*/ 113 h 1720"/>
                <a:gd name="T40" fmla="*/ 187 w 1822"/>
                <a:gd name="T41" fmla="*/ 98 h 1720"/>
                <a:gd name="T42" fmla="*/ 206 w 1822"/>
                <a:gd name="T43" fmla="*/ 85 h 1720"/>
                <a:gd name="T44" fmla="*/ 225 w 1822"/>
                <a:gd name="T45" fmla="*/ 72 h 1720"/>
                <a:gd name="T46" fmla="*/ 245 w 1822"/>
                <a:gd name="T47" fmla="*/ 60 h 1720"/>
                <a:gd name="T48" fmla="*/ 266 w 1822"/>
                <a:gd name="T49" fmla="*/ 49 h 1720"/>
                <a:gd name="T50" fmla="*/ 287 w 1822"/>
                <a:gd name="T51" fmla="*/ 39 h 1720"/>
                <a:gd name="T52" fmla="*/ 309 w 1822"/>
                <a:gd name="T53" fmla="*/ 30 h 1720"/>
                <a:gd name="T54" fmla="*/ 332 w 1822"/>
                <a:gd name="T55" fmla="*/ 22 h 1720"/>
                <a:gd name="T56" fmla="*/ 355 w 1822"/>
                <a:gd name="T57" fmla="*/ 15 h 1720"/>
                <a:gd name="T58" fmla="*/ 380 w 1822"/>
                <a:gd name="T59" fmla="*/ 9 h 1720"/>
                <a:gd name="T60" fmla="*/ 404 w 1822"/>
                <a:gd name="T61" fmla="*/ 5 h 1720"/>
                <a:gd name="T62" fmla="*/ 430 w 1822"/>
                <a:gd name="T63" fmla="*/ 2 h 1720"/>
                <a:gd name="T64" fmla="*/ 456 w 1822"/>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22"/>
                <a:gd name="T100" fmla="*/ 0 h 1720"/>
                <a:gd name="T101" fmla="*/ 1822 w 1822"/>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22" h="1720">
                  <a:moveTo>
                    <a:pt x="0" y="1720"/>
                  </a:moveTo>
                  <a:lnTo>
                    <a:pt x="2" y="1659"/>
                  </a:lnTo>
                  <a:lnTo>
                    <a:pt x="6" y="1597"/>
                  </a:lnTo>
                  <a:lnTo>
                    <a:pt x="15" y="1533"/>
                  </a:lnTo>
                  <a:lnTo>
                    <a:pt x="29" y="1466"/>
                  </a:lnTo>
                  <a:lnTo>
                    <a:pt x="47" y="1398"/>
                  </a:lnTo>
                  <a:lnTo>
                    <a:pt x="67" y="1329"/>
                  </a:lnTo>
                  <a:lnTo>
                    <a:pt x="93" y="1258"/>
                  </a:lnTo>
                  <a:lnTo>
                    <a:pt x="121" y="1188"/>
                  </a:lnTo>
                  <a:lnTo>
                    <a:pt x="155" y="1117"/>
                  </a:lnTo>
                  <a:lnTo>
                    <a:pt x="191" y="1046"/>
                  </a:lnTo>
                  <a:lnTo>
                    <a:pt x="231" y="975"/>
                  </a:lnTo>
                  <a:lnTo>
                    <a:pt x="275" y="905"/>
                  </a:lnTo>
                  <a:lnTo>
                    <a:pt x="322" y="836"/>
                  </a:lnTo>
                  <a:lnTo>
                    <a:pt x="373" y="768"/>
                  </a:lnTo>
                  <a:lnTo>
                    <a:pt x="427" y="700"/>
                  </a:lnTo>
                  <a:lnTo>
                    <a:pt x="484" y="634"/>
                  </a:lnTo>
                  <a:lnTo>
                    <a:pt x="546" y="571"/>
                  </a:lnTo>
                  <a:lnTo>
                    <a:pt x="610" y="509"/>
                  </a:lnTo>
                  <a:lnTo>
                    <a:pt x="678" y="449"/>
                  </a:lnTo>
                  <a:lnTo>
                    <a:pt x="748" y="391"/>
                  </a:lnTo>
                  <a:lnTo>
                    <a:pt x="822" y="337"/>
                  </a:lnTo>
                  <a:lnTo>
                    <a:pt x="898" y="286"/>
                  </a:lnTo>
                  <a:lnTo>
                    <a:pt x="979" y="238"/>
                  </a:lnTo>
                  <a:lnTo>
                    <a:pt x="1061" y="194"/>
                  </a:lnTo>
                  <a:lnTo>
                    <a:pt x="1147" y="154"/>
                  </a:lnTo>
                  <a:lnTo>
                    <a:pt x="1235" y="117"/>
                  </a:lnTo>
                  <a:lnTo>
                    <a:pt x="1327" y="85"/>
                  </a:lnTo>
                  <a:lnTo>
                    <a:pt x="1420" y="58"/>
                  </a:lnTo>
                  <a:lnTo>
                    <a:pt x="1517" y="35"/>
                  </a:lnTo>
                  <a:lnTo>
                    <a:pt x="1616" y="18"/>
                  </a:lnTo>
                  <a:lnTo>
                    <a:pt x="1717" y="6"/>
                  </a:lnTo>
                  <a:lnTo>
                    <a:pt x="182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79" name="Freeform 40"/>
            <p:cNvSpPr>
              <a:spLocks/>
            </p:cNvSpPr>
            <p:nvPr/>
          </p:nvSpPr>
          <p:spPr bwMode="auto">
            <a:xfrm>
              <a:off x="1925" y="2022"/>
              <a:ext cx="911" cy="860"/>
            </a:xfrm>
            <a:custGeom>
              <a:avLst/>
              <a:gdLst>
                <a:gd name="T0" fmla="*/ 0 w 1822"/>
                <a:gd name="T1" fmla="*/ 430 h 1720"/>
                <a:gd name="T2" fmla="*/ 1 w 1822"/>
                <a:gd name="T3" fmla="*/ 415 h 1720"/>
                <a:gd name="T4" fmla="*/ 2 w 1822"/>
                <a:gd name="T5" fmla="*/ 400 h 1720"/>
                <a:gd name="T6" fmla="*/ 4 w 1822"/>
                <a:gd name="T7" fmla="*/ 384 h 1720"/>
                <a:gd name="T8" fmla="*/ 8 w 1822"/>
                <a:gd name="T9" fmla="*/ 367 h 1720"/>
                <a:gd name="T10" fmla="*/ 12 w 1822"/>
                <a:gd name="T11" fmla="*/ 350 h 1720"/>
                <a:gd name="T12" fmla="*/ 17 w 1822"/>
                <a:gd name="T13" fmla="*/ 333 h 1720"/>
                <a:gd name="T14" fmla="*/ 24 w 1822"/>
                <a:gd name="T15" fmla="*/ 315 h 1720"/>
                <a:gd name="T16" fmla="*/ 31 w 1822"/>
                <a:gd name="T17" fmla="*/ 297 h 1720"/>
                <a:gd name="T18" fmla="*/ 39 w 1822"/>
                <a:gd name="T19" fmla="*/ 280 h 1720"/>
                <a:gd name="T20" fmla="*/ 48 w 1822"/>
                <a:gd name="T21" fmla="*/ 262 h 1720"/>
                <a:gd name="T22" fmla="*/ 58 w 1822"/>
                <a:gd name="T23" fmla="*/ 244 h 1720"/>
                <a:gd name="T24" fmla="*/ 69 w 1822"/>
                <a:gd name="T25" fmla="*/ 227 h 1720"/>
                <a:gd name="T26" fmla="*/ 81 w 1822"/>
                <a:gd name="T27" fmla="*/ 209 h 1720"/>
                <a:gd name="T28" fmla="*/ 94 w 1822"/>
                <a:gd name="T29" fmla="*/ 192 h 1720"/>
                <a:gd name="T30" fmla="*/ 107 w 1822"/>
                <a:gd name="T31" fmla="*/ 175 h 1720"/>
                <a:gd name="T32" fmla="*/ 121 w 1822"/>
                <a:gd name="T33" fmla="*/ 159 h 1720"/>
                <a:gd name="T34" fmla="*/ 137 w 1822"/>
                <a:gd name="T35" fmla="*/ 143 h 1720"/>
                <a:gd name="T36" fmla="*/ 153 w 1822"/>
                <a:gd name="T37" fmla="*/ 128 h 1720"/>
                <a:gd name="T38" fmla="*/ 170 w 1822"/>
                <a:gd name="T39" fmla="*/ 113 h 1720"/>
                <a:gd name="T40" fmla="*/ 187 w 1822"/>
                <a:gd name="T41" fmla="*/ 98 h 1720"/>
                <a:gd name="T42" fmla="*/ 206 w 1822"/>
                <a:gd name="T43" fmla="*/ 85 h 1720"/>
                <a:gd name="T44" fmla="*/ 225 w 1822"/>
                <a:gd name="T45" fmla="*/ 72 h 1720"/>
                <a:gd name="T46" fmla="*/ 245 w 1822"/>
                <a:gd name="T47" fmla="*/ 60 h 1720"/>
                <a:gd name="T48" fmla="*/ 266 w 1822"/>
                <a:gd name="T49" fmla="*/ 49 h 1720"/>
                <a:gd name="T50" fmla="*/ 287 w 1822"/>
                <a:gd name="T51" fmla="*/ 39 h 1720"/>
                <a:gd name="T52" fmla="*/ 309 w 1822"/>
                <a:gd name="T53" fmla="*/ 30 h 1720"/>
                <a:gd name="T54" fmla="*/ 332 w 1822"/>
                <a:gd name="T55" fmla="*/ 22 h 1720"/>
                <a:gd name="T56" fmla="*/ 355 w 1822"/>
                <a:gd name="T57" fmla="*/ 15 h 1720"/>
                <a:gd name="T58" fmla="*/ 380 w 1822"/>
                <a:gd name="T59" fmla="*/ 9 h 1720"/>
                <a:gd name="T60" fmla="*/ 404 w 1822"/>
                <a:gd name="T61" fmla="*/ 5 h 1720"/>
                <a:gd name="T62" fmla="*/ 430 w 1822"/>
                <a:gd name="T63" fmla="*/ 2 h 1720"/>
                <a:gd name="T64" fmla="*/ 456 w 1822"/>
                <a:gd name="T65" fmla="*/ 0 h 17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22"/>
                <a:gd name="T100" fmla="*/ 0 h 1720"/>
                <a:gd name="T101" fmla="*/ 1822 w 1822"/>
                <a:gd name="T102" fmla="*/ 1720 h 17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22" h="1720">
                  <a:moveTo>
                    <a:pt x="0" y="1720"/>
                  </a:moveTo>
                  <a:lnTo>
                    <a:pt x="2" y="1659"/>
                  </a:lnTo>
                  <a:lnTo>
                    <a:pt x="6" y="1597"/>
                  </a:lnTo>
                  <a:lnTo>
                    <a:pt x="15" y="1533"/>
                  </a:lnTo>
                  <a:lnTo>
                    <a:pt x="29" y="1466"/>
                  </a:lnTo>
                  <a:lnTo>
                    <a:pt x="47" y="1398"/>
                  </a:lnTo>
                  <a:lnTo>
                    <a:pt x="67" y="1329"/>
                  </a:lnTo>
                  <a:lnTo>
                    <a:pt x="93" y="1258"/>
                  </a:lnTo>
                  <a:lnTo>
                    <a:pt x="121" y="1188"/>
                  </a:lnTo>
                  <a:lnTo>
                    <a:pt x="155" y="1117"/>
                  </a:lnTo>
                  <a:lnTo>
                    <a:pt x="191" y="1046"/>
                  </a:lnTo>
                  <a:lnTo>
                    <a:pt x="231" y="975"/>
                  </a:lnTo>
                  <a:lnTo>
                    <a:pt x="275" y="905"/>
                  </a:lnTo>
                  <a:lnTo>
                    <a:pt x="322" y="836"/>
                  </a:lnTo>
                  <a:lnTo>
                    <a:pt x="373" y="768"/>
                  </a:lnTo>
                  <a:lnTo>
                    <a:pt x="427" y="700"/>
                  </a:lnTo>
                  <a:lnTo>
                    <a:pt x="484" y="634"/>
                  </a:lnTo>
                  <a:lnTo>
                    <a:pt x="546" y="571"/>
                  </a:lnTo>
                  <a:lnTo>
                    <a:pt x="610" y="509"/>
                  </a:lnTo>
                  <a:lnTo>
                    <a:pt x="678" y="449"/>
                  </a:lnTo>
                  <a:lnTo>
                    <a:pt x="748" y="391"/>
                  </a:lnTo>
                  <a:lnTo>
                    <a:pt x="822" y="337"/>
                  </a:lnTo>
                  <a:lnTo>
                    <a:pt x="898" y="286"/>
                  </a:lnTo>
                  <a:lnTo>
                    <a:pt x="979" y="238"/>
                  </a:lnTo>
                  <a:lnTo>
                    <a:pt x="1061" y="194"/>
                  </a:lnTo>
                  <a:lnTo>
                    <a:pt x="1147" y="154"/>
                  </a:lnTo>
                  <a:lnTo>
                    <a:pt x="1235" y="117"/>
                  </a:lnTo>
                  <a:lnTo>
                    <a:pt x="1327" y="85"/>
                  </a:lnTo>
                  <a:lnTo>
                    <a:pt x="1420" y="58"/>
                  </a:lnTo>
                  <a:lnTo>
                    <a:pt x="1517" y="35"/>
                  </a:lnTo>
                  <a:lnTo>
                    <a:pt x="1616" y="18"/>
                  </a:lnTo>
                  <a:lnTo>
                    <a:pt x="1717" y="6"/>
                  </a:lnTo>
                  <a:lnTo>
                    <a:pt x="182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0" name="Freeform 41"/>
            <p:cNvSpPr>
              <a:spLocks/>
            </p:cNvSpPr>
            <p:nvPr/>
          </p:nvSpPr>
          <p:spPr bwMode="auto">
            <a:xfrm>
              <a:off x="1997" y="2023"/>
              <a:ext cx="834" cy="1209"/>
            </a:xfrm>
            <a:custGeom>
              <a:avLst/>
              <a:gdLst>
                <a:gd name="T0" fmla="*/ 12 w 1669"/>
                <a:gd name="T1" fmla="*/ 605 h 2418"/>
                <a:gd name="T2" fmla="*/ 8 w 1669"/>
                <a:gd name="T3" fmla="*/ 582 h 2418"/>
                <a:gd name="T4" fmla="*/ 4 w 1669"/>
                <a:gd name="T5" fmla="*/ 558 h 2418"/>
                <a:gd name="T6" fmla="*/ 1 w 1669"/>
                <a:gd name="T7" fmla="*/ 535 h 2418"/>
                <a:gd name="T8" fmla="*/ 0 w 1669"/>
                <a:gd name="T9" fmla="*/ 511 h 2418"/>
                <a:gd name="T10" fmla="*/ 0 w 1669"/>
                <a:gd name="T11" fmla="*/ 488 h 2418"/>
                <a:gd name="T12" fmla="*/ 1 w 1669"/>
                <a:gd name="T13" fmla="*/ 464 h 2418"/>
                <a:gd name="T14" fmla="*/ 3 w 1669"/>
                <a:gd name="T15" fmla="*/ 441 h 2418"/>
                <a:gd name="T16" fmla="*/ 6 w 1669"/>
                <a:gd name="T17" fmla="*/ 418 h 2418"/>
                <a:gd name="T18" fmla="*/ 11 w 1669"/>
                <a:gd name="T19" fmla="*/ 395 h 2418"/>
                <a:gd name="T20" fmla="*/ 17 w 1669"/>
                <a:gd name="T21" fmla="*/ 372 h 2418"/>
                <a:gd name="T22" fmla="*/ 24 w 1669"/>
                <a:gd name="T23" fmla="*/ 349 h 2418"/>
                <a:gd name="T24" fmla="*/ 32 w 1669"/>
                <a:gd name="T25" fmla="*/ 327 h 2418"/>
                <a:gd name="T26" fmla="*/ 41 w 1669"/>
                <a:gd name="T27" fmla="*/ 305 h 2418"/>
                <a:gd name="T28" fmla="*/ 51 w 1669"/>
                <a:gd name="T29" fmla="*/ 283 h 2418"/>
                <a:gd name="T30" fmla="*/ 63 w 1669"/>
                <a:gd name="T31" fmla="*/ 262 h 2418"/>
                <a:gd name="T32" fmla="*/ 75 w 1669"/>
                <a:gd name="T33" fmla="*/ 241 h 2418"/>
                <a:gd name="T34" fmla="*/ 89 w 1669"/>
                <a:gd name="T35" fmla="*/ 221 h 2418"/>
                <a:gd name="T36" fmla="*/ 103 w 1669"/>
                <a:gd name="T37" fmla="*/ 201 h 2418"/>
                <a:gd name="T38" fmla="*/ 119 w 1669"/>
                <a:gd name="T39" fmla="*/ 182 h 2418"/>
                <a:gd name="T40" fmla="*/ 136 w 1669"/>
                <a:gd name="T41" fmla="*/ 163 h 2418"/>
                <a:gd name="T42" fmla="*/ 154 w 1669"/>
                <a:gd name="T43" fmla="*/ 145 h 2418"/>
                <a:gd name="T44" fmla="*/ 173 w 1669"/>
                <a:gd name="T45" fmla="*/ 128 h 2418"/>
                <a:gd name="T46" fmla="*/ 192 w 1669"/>
                <a:gd name="T47" fmla="*/ 111 h 2418"/>
                <a:gd name="T48" fmla="*/ 214 w 1669"/>
                <a:gd name="T49" fmla="*/ 95 h 2418"/>
                <a:gd name="T50" fmla="*/ 235 w 1669"/>
                <a:gd name="T51" fmla="*/ 80 h 2418"/>
                <a:gd name="T52" fmla="*/ 258 w 1669"/>
                <a:gd name="T53" fmla="*/ 66 h 2418"/>
                <a:gd name="T54" fmla="*/ 282 w 1669"/>
                <a:gd name="T55" fmla="*/ 52 h 2418"/>
                <a:gd name="T56" fmla="*/ 307 w 1669"/>
                <a:gd name="T57" fmla="*/ 40 h 2418"/>
                <a:gd name="T58" fmla="*/ 333 w 1669"/>
                <a:gd name="T59" fmla="*/ 29 h 2418"/>
                <a:gd name="T60" fmla="*/ 360 w 1669"/>
                <a:gd name="T61" fmla="*/ 18 h 2418"/>
                <a:gd name="T62" fmla="*/ 388 w 1669"/>
                <a:gd name="T63" fmla="*/ 9 h 2418"/>
                <a:gd name="T64" fmla="*/ 417 w 1669"/>
                <a:gd name="T65" fmla="*/ 0 h 24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69"/>
                <a:gd name="T100" fmla="*/ 0 h 2418"/>
                <a:gd name="T101" fmla="*/ 1669 w 1669"/>
                <a:gd name="T102" fmla="*/ 2418 h 24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69" h="2418">
                  <a:moveTo>
                    <a:pt x="51" y="2418"/>
                  </a:moveTo>
                  <a:lnTo>
                    <a:pt x="32" y="2325"/>
                  </a:lnTo>
                  <a:lnTo>
                    <a:pt x="17" y="2231"/>
                  </a:lnTo>
                  <a:lnTo>
                    <a:pt x="6" y="2137"/>
                  </a:lnTo>
                  <a:lnTo>
                    <a:pt x="0" y="2044"/>
                  </a:lnTo>
                  <a:lnTo>
                    <a:pt x="0" y="1949"/>
                  </a:lnTo>
                  <a:lnTo>
                    <a:pt x="5" y="1856"/>
                  </a:lnTo>
                  <a:lnTo>
                    <a:pt x="14" y="1761"/>
                  </a:lnTo>
                  <a:lnTo>
                    <a:pt x="27" y="1669"/>
                  </a:lnTo>
                  <a:lnTo>
                    <a:pt x="45" y="1578"/>
                  </a:lnTo>
                  <a:lnTo>
                    <a:pt x="68" y="1486"/>
                  </a:lnTo>
                  <a:lnTo>
                    <a:pt x="96" y="1395"/>
                  </a:lnTo>
                  <a:lnTo>
                    <a:pt x="128" y="1306"/>
                  </a:lnTo>
                  <a:lnTo>
                    <a:pt x="165" y="1218"/>
                  </a:lnTo>
                  <a:lnTo>
                    <a:pt x="207" y="1131"/>
                  </a:lnTo>
                  <a:lnTo>
                    <a:pt x="252" y="1046"/>
                  </a:lnTo>
                  <a:lnTo>
                    <a:pt x="302" y="963"/>
                  </a:lnTo>
                  <a:lnTo>
                    <a:pt x="357" y="881"/>
                  </a:lnTo>
                  <a:lnTo>
                    <a:pt x="414" y="802"/>
                  </a:lnTo>
                  <a:lnTo>
                    <a:pt x="478" y="725"/>
                  </a:lnTo>
                  <a:lnTo>
                    <a:pt x="544" y="651"/>
                  </a:lnTo>
                  <a:lnTo>
                    <a:pt x="616" y="578"/>
                  </a:lnTo>
                  <a:lnTo>
                    <a:pt x="692" y="509"/>
                  </a:lnTo>
                  <a:lnTo>
                    <a:pt x="771" y="442"/>
                  </a:lnTo>
                  <a:lnTo>
                    <a:pt x="856" y="379"/>
                  </a:lnTo>
                  <a:lnTo>
                    <a:pt x="943" y="319"/>
                  </a:lnTo>
                  <a:lnTo>
                    <a:pt x="1035" y="261"/>
                  </a:lnTo>
                  <a:lnTo>
                    <a:pt x="1131" y="208"/>
                  </a:lnTo>
                  <a:lnTo>
                    <a:pt x="1231" y="159"/>
                  </a:lnTo>
                  <a:lnTo>
                    <a:pt x="1335" y="113"/>
                  </a:lnTo>
                  <a:lnTo>
                    <a:pt x="1442" y="71"/>
                  </a:lnTo>
                  <a:lnTo>
                    <a:pt x="1554" y="33"/>
                  </a:lnTo>
                  <a:lnTo>
                    <a:pt x="1669"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1" name="Freeform 42"/>
            <p:cNvSpPr>
              <a:spLocks/>
            </p:cNvSpPr>
            <p:nvPr/>
          </p:nvSpPr>
          <p:spPr bwMode="auto">
            <a:xfrm>
              <a:off x="1997" y="2023"/>
              <a:ext cx="834" cy="1209"/>
            </a:xfrm>
            <a:custGeom>
              <a:avLst/>
              <a:gdLst>
                <a:gd name="T0" fmla="*/ 12 w 1669"/>
                <a:gd name="T1" fmla="*/ 605 h 2418"/>
                <a:gd name="T2" fmla="*/ 8 w 1669"/>
                <a:gd name="T3" fmla="*/ 582 h 2418"/>
                <a:gd name="T4" fmla="*/ 4 w 1669"/>
                <a:gd name="T5" fmla="*/ 558 h 2418"/>
                <a:gd name="T6" fmla="*/ 1 w 1669"/>
                <a:gd name="T7" fmla="*/ 535 h 2418"/>
                <a:gd name="T8" fmla="*/ 0 w 1669"/>
                <a:gd name="T9" fmla="*/ 511 h 2418"/>
                <a:gd name="T10" fmla="*/ 0 w 1669"/>
                <a:gd name="T11" fmla="*/ 488 h 2418"/>
                <a:gd name="T12" fmla="*/ 1 w 1669"/>
                <a:gd name="T13" fmla="*/ 464 h 2418"/>
                <a:gd name="T14" fmla="*/ 3 w 1669"/>
                <a:gd name="T15" fmla="*/ 441 h 2418"/>
                <a:gd name="T16" fmla="*/ 6 w 1669"/>
                <a:gd name="T17" fmla="*/ 418 h 2418"/>
                <a:gd name="T18" fmla="*/ 11 w 1669"/>
                <a:gd name="T19" fmla="*/ 395 h 2418"/>
                <a:gd name="T20" fmla="*/ 17 w 1669"/>
                <a:gd name="T21" fmla="*/ 372 h 2418"/>
                <a:gd name="T22" fmla="*/ 24 w 1669"/>
                <a:gd name="T23" fmla="*/ 349 h 2418"/>
                <a:gd name="T24" fmla="*/ 32 w 1669"/>
                <a:gd name="T25" fmla="*/ 327 h 2418"/>
                <a:gd name="T26" fmla="*/ 41 w 1669"/>
                <a:gd name="T27" fmla="*/ 305 h 2418"/>
                <a:gd name="T28" fmla="*/ 51 w 1669"/>
                <a:gd name="T29" fmla="*/ 283 h 2418"/>
                <a:gd name="T30" fmla="*/ 63 w 1669"/>
                <a:gd name="T31" fmla="*/ 262 h 2418"/>
                <a:gd name="T32" fmla="*/ 75 w 1669"/>
                <a:gd name="T33" fmla="*/ 241 h 2418"/>
                <a:gd name="T34" fmla="*/ 89 w 1669"/>
                <a:gd name="T35" fmla="*/ 221 h 2418"/>
                <a:gd name="T36" fmla="*/ 103 w 1669"/>
                <a:gd name="T37" fmla="*/ 201 h 2418"/>
                <a:gd name="T38" fmla="*/ 119 w 1669"/>
                <a:gd name="T39" fmla="*/ 182 h 2418"/>
                <a:gd name="T40" fmla="*/ 136 w 1669"/>
                <a:gd name="T41" fmla="*/ 163 h 2418"/>
                <a:gd name="T42" fmla="*/ 154 w 1669"/>
                <a:gd name="T43" fmla="*/ 145 h 2418"/>
                <a:gd name="T44" fmla="*/ 173 w 1669"/>
                <a:gd name="T45" fmla="*/ 128 h 2418"/>
                <a:gd name="T46" fmla="*/ 192 w 1669"/>
                <a:gd name="T47" fmla="*/ 111 h 2418"/>
                <a:gd name="T48" fmla="*/ 214 w 1669"/>
                <a:gd name="T49" fmla="*/ 95 h 2418"/>
                <a:gd name="T50" fmla="*/ 235 w 1669"/>
                <a:gd name="T51" fmla="*/ 80 h 2418"/>
                <a:gd name="T52" fmla="*/ 258 w 1669"/>
                <a:gd name="T53" fmla="*/ 66 h 2418"/>
                <a:gd name="T54" fmla="*/ 282 w 1669"/>
                <a:gd name="T55" fmla="*/ 52 h 2418"/>
                <a:gd name="T56" fmla="*/ 307 w 1669"/>
                <a:gd name="T57" fmla="*/ 40 h 2418"/>
                <a:gd name="T58" fmla="*/ 333 w 1669"/>
                <a:gd name="T59" fmla="*/ 29 h 2418"/>
                <a:gd name="T60" fmla="*/ 360 w 1669"/>
                <a:gd name="T61" fmla="*/ 18 h 2418"/>
                <a:gd name="T62" fmla="*/ 388 w 1669"/>
                <a:gd name="T63" fmla="*/ 9 h 2418"/>
                <a:gd name="T64" fmla="*/ 417 w 1669"/>
                <a:gd name="T65" fmla="*/ 0 h 24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69"/>
                <a:gd name="T100" fmla="*/ 0 h 2418"/>
                <a:gd name="T101" fmla="*/ 1669 w 1669"/>
                <a:gd name="T102" fmla="*/ 2418 h 241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69" h="2418">
                  <a:moveTo>
                    <a:pt x="51" y="2418"/>
                  </a:moveTo>
                  <a:lnTo>
                    <a:pt x="32" y="2325"/>
                  </a:lnTo>
                  <a:lnTo>
                    <a:pt x="17" y="2231"/>
                  </a:lnTo>
                  <a:lnTo>
                    <a:pt x="6" y="2137"/>
                  </a:lnTo>
                  <a:lnTo>
                    <a:pt x="0" y="2044"/>
                  </a:lnTo>
                  <a:lnTo>
                    <a:pt x="0" y="1949"/>
                  </a:lnTo>
                  <a:lnTo>
                    <a:pt x="5" y="1856"/>
                  </a:lnTo>
                  <a:lnTo>
                    <a:pt x="14" y="1761"/>
                  </a:lnTo>
                  <a:lnTo>
                    <a:pt x="27" y="1669"/>
                  </a:lnTo>
                  <a:lnTo>
                    <a:pt x="45" y="1578"/>
                  </a:lnTo>
                  <a:lnTo>
                    <a:pt x="68" y="1486"/>
                  </a:lnTo>
                  <a:lnTo>
                    <a:pt x="96" y="1395"/>
                  </a:lnTo>
                  <a:lnTo>
                    <a:pt x="128" y="1306"/>
                  </a:lnTo>
                  <a:lnTo>
                    <a:pt x="165" y="1218"/>
                  </a:lnTo>
                  <a:lnTo>
                    <a:pt x="207" y="1131"/>
                  </a:lnTo>
                  <a:lnTo>
                    <a:pt x="252" y="1046"/>
                  </a:lnTo>
                  <a:lnTo>
                    <a:pt x="302" y="963"/>
                  </a:lnTo>
                  <a:lnTo>
                    <a:pt x="357" y="881"/>
                  </a:lnTo>
                  <a:lnTo>
                    <a:pt x="414" y="802"/>
                  </a:lnTo>
                  <a:lnTo>
                    <a:pt x="478" y="725"/>
                  </a:lnTo>
                  <a:lnTo>
                    <a:pt x="544" y="651"/>
                  </a:lnTo>
                  <a:lnTo>
                    <a:pt x="616" y="578"/>
                  </a:lnTo>
                  <a:lnTo>
                    <a:pt x="692" y="509"/>
                  </a:lnTo>
                  <a:lnTo>
                    <a:pt x="771" y="442"/>
                  </a:lnTo>
                  <a:lnTo>
                    <a:pt x="856" y="379"/>
                  </a:lnTo>
                  <a:lnTo>
                    <a:pt x="943" y="319"/>
                  </a:lnTo>
                  <a:lnTo>
                    <a:pt x="1035" y="261"/>
                  </a:lnTo>
                  <a:lnTo>
                    <a:pt x="1131" y="208"/>
                  </a:lnTo>
                  <a:lnTo>
                    <a:pt x="1231" y="159"/>
                  </a:lnTo>
                  <a:lnTo>
                    <a:pt x="1335" y="113"/>
                  </a:lnTo>
                  <a:lnTo>
                    <a:pt x="1442" y="71"/>
                  </a:lnTo>
                  <a:lnTo>
                    <a:pt x="1554" y="33"/>
                  </a:lnTo>
                  <a:lnTo>
                    <a:pt x="1669"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2" name="Freeform 43"/>
            <p:cNvSpPr>
              <a:spLocks/>
            </p:cNvSpPr>
            <p:nvPr/>
          </p:nvSpPr>
          <p:spPr bwMode="auto">
            <a:xfrm>
              <a:off x="2125" y="2023"/>
              <a:ext cx="706" cy="1526"/>
            </a:xfrm>
            <a:custGeom>
              <a:avLst/>
              <a:gdLst>
                <a:gd name="T0" fmla="*/ 81 w 1413"/>
                <a:gd name="T1" fmla="*/ 763 h 3052"/>
                <a:gd name="T2" fmla="*/ 62 w 1413"/>
                <a:gd name="T3" fmla="*/ 737 h 3052"/>
                <a:gd name="T4" fmla="*/ 46 w 1413"/>
                <a:gd name="T5" fmla="*/ 710 h 3052"/>
                <a:gd name="T6" fmla="*/ 32 w 1413"/>
                <a:gd name="T7" fmla="*/ 682 h 3052"/>
                <a:gd name="T8" fmla="*/ 21 w 1413"/>
                <a:gd name="T9" fmla="*/ 654 h 3052"/>
                <a:gd name="T10" fmla="*/ 12 w 1413"/>
                <a:gd name="T11" fmla="*/ 626 h 3052"/>
                <a:gd name="T12" fmla="*/ 6 w 1413"/>
                <a:gd name="T13" fmla="*/ 597 h 3052"/>
                <a:gd name="T14" fmla="*/ 2 w 1413"/>
                <a:gd name="T15" fmla="*/ 567 h 3052"/>
                <a:gd name="T16" fmla="*/ 0 w 1413"/>
                <a:gd name="T17" fmla="*/ 538 h 3052"/>
                <a:gd name="T18" fmla="*/ 0 w 1413"/>
                <a:gd name="T19" fmla="*/ 509 h 3052"/>
                <a:gd name="T20" fmla="*/ 2 w 1413"/>
                <a:gd name="T21" fmla="*/ 480 h 3052"/>
                <a:gd name="T22" fmla="*/ 6 w 1413"/>
                <a:gd name="T23" fmla="*/ 450 h 3052"/>
                <a:gd name="T24" fmla="*/ 12 w 1413"/>
                <a:gd name="T25" fmla="*/ 421 h 3052"/>
                <a:gd name="T26" fmla="*/ 19 w 1413"/>
                <a:gd name="T27" fmla="*/ 393 h 3052"/>
                <a:gd name="T28" fmla="*/ 28 w 1413"/>
                <a:gd name="T29" fmla="*/ 364 h 3052"/>
                <a:gd name="T30" fmla="*/ 38 w 1413"/>
                <a:gd name="T31" fmla="*/ 336 h 3052"/>
                <a:gd name="T32" fmla="*/ 50 w 1413"/>
                <a:gd name="T33" fmla="*/ 308 h 3052"/>
                <a:gd name="T34" fmla="*/ 63 w 1413"/>
                <a:gd name="T35" fmla="*/ 281 h 3052"/>
                <a:gd name="T36" fmla="*/ 77 w 1413"/>
                <a:gd name="T37" fmla="*/ 255 h 3052"/>
                <a:gd name="T38" fmla="*/ 93 w 1413"/>
                <a:gd name="T39" fmla="*/ 229 h 3052"/>
                <a:gd name="T40" fmla="*/ 109 w 1413"/>
                <a:gd name="T41" fmla="*/ 204 h 3052"/>
                <a:gd name="T42" fmla="*/ 127 w 1413"/>
                <a:gd name="T43" fmla="*/ 180 h 3052"/>
                <a:gd name="T44" fmla="*/ 145 w 1413"/>
                <a:gd name="T45" fmla="*/ 157 h 3052"/>
                <a:gd name="T46" fmla="*/ 164 w 1413"/>
                <a:gd name="T47" fmla="*/ 135 h 3052"/>
                <a:gd name="T48" fmla="*/ 183 w 1413"/>
                <a:gd name="T49" fmla="*/ 115 h 3052"/>
                <a:gd name="T50" fmla="*/ 204 w 1413"/>
                <a:gd name="T51" fmla="*/ 95 h 3052"/>
                <a:gd name="T52" fmla="*/ 224 w 1413"/>
                <a:gd name="T53" fmla="*/ 77 h 3052"/>
                <a:gd name="T54" fmla="*/ 245 w 1413"/>
                <a:gd name="T55" fmla="*/ 60 h 3052"/>
                <a:gd name="T56" fmla="*/ 267 w 1413"/>
                <a:gd name="T57" fmla="*/ 45 h 3052"/>
                <a:gd name="T58" fmla="*/ 288 w 1413"/>
                <a:gd name="T59" fmla="*/ 31 h 3052"/>
                <a:gd name="T60" fmla="*/ 310 w 1413"/>
                <a:gd name="T61" fmla="*/ 19 h 3052"/>
                <a:gd name="T62" fmla="*/ 331 w 1413"/>
                <a:gd name="T63" fmla="*/ 9 h 3052"/>
                <a:gd name="T64" fmla="*/ 353 w 1413"/>
                <a:gd name="T65" fmla="*/ 0 h 30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3"/>
                <a:gd name="T100" fmla="*/ 0 h 3052"/>
                <a:gd name="T101" fmla="*/ 1413 w 1413"/>
                <a:gd name="T102" fmla="*/ 3052 h 30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3" h="3052">
                  <a:moveTo>
                    <a:pt x="326" y="3052"/>
                  </a:moveTo>
                  <a:lnTo>
                    <a:pt x="250" y="2946"/>
                  </a:lnTo>
                  <a:lnTo>
                    <a:pt x="185" y="2837"/>
                  </a:lnTo>
                  <a:lnTo>
                    <a:pt x="131" y="2728"/>
                  </a:lnTo>
                  <a:lnTo>
                    <a:pt x="86" y="2615"/>
                  </a:lnTo>
                  <a:lnTo>
                    <a:pt x="51" y="2501"/>
                  </a:lnTo>
                  <a:lnTo>
                    <a:pt x="26" y="2386"/>
                  </a:lnTo>
                  <a:lnTo>
                    <a:pt x="8" y="2268"/>
                  </a:lnTo>
                  <a:lnTo>
                    <a:pt x="0" y="2152"/>
                  </a:lnTo>
                  <a:lnTo>
                    <a:pt x="1" y="2034"/>
                  </a:lnTo>
                  <a:lnTo>
                    <a:pt x="10" y="1917"/>
                  </a:lnTo>
                  <a:lnTo>
                    <a:pt x="25" y="1799"/>
                  </a:lnTo>
                  <a:lnTo>
                    <a:pt x="48" y="1683"/>
                  </a:lnTo>
                  <a:lnTo>
                    <a:pt x="76" y="1569"/>
                  </a:lnTo>
                  <a:lnTo>
                    <a:pt x="112" y="1455"/>
                  </a:lnTo>
                  <a:lnTo>
                    <a:pt x="154" y="1342"/>
                  </a:lnTo>
                  <a:lnTo>
                    <a:pt x="201" y="1231"/>
                  </a:lnTo>
                  <a:lnTo>
                    <a:pt x="254" y="1123"/>
                  </a:lnTo>
                  <a:lnTo>
                    <a:pt x="311" y="1017"/>
                  </a:lnTo>
                  <a:lnTo>
                    <a:pt x="373" y="915"/>
                  </a:lnTo>
                  <a:lnTo>
                    <a:pt x="439" y="816"/>
                  </a:lnTo>
                  <a:lnTo>
                    <a:pt x="508" y="720"/>
                  </a:lnTo>
                  <a:lnTo>
                    <a:pt x="581" y="628"/>
                  </a:lnTo>
                  <a:lnTo>
                    <a:pt x="657" y="540"/>
                  </a:lnTo>
                  <a:lnTo>
                    <a:pt x="735" y="457"/>
                  </a:lnTo>
                  <a:lnTo>
                    <a:pt x="816" y="379"/>
                  </a:lnTo>
                  <a:lnTo>
                    <a:pt x="899" y="306"/>
                  </a:lnTo>
                  <a:lnTo>
                    <a:pt x="983" y="240"/>
                  </a:lnTo>
                  <a:lnTo>
                    <a:pt x="1069" y="179"/>
                  </a:lnTo>
                  <a:lnTo>
                    <a:pt x="1155" y="123"/>
                  </a:lnTo>
                  <a:lnTo>
                    <a:pt x="1241" y="75"/>
                  </a:lnTo>
                  <a:lnTo>
                    <a:pt x="1327" y="35"/>
                  </a:lnTo>
                  <a:lnTo>
                    <a:pt x="141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3" name="Freeform 44"/>
            <p:cNvSpPr>
              <a:spLocks/>
            </p:cNvSpPr>
            <p:nvPr/>
          </p:nvSpPr>
          <p:spPr bwMode="auto">
            <a:xfrm>
              <a:off x="2125" y="2023"/>
              <a:ext cx="706" cy="1526"/>
            </a:xfrm>
            <a:custGeom>
              <a:avLst/>
              <a:gdLst>
                <a:gd name="T0" fmla="*/ 81 w 1413"/>
                <a:gd name="T1" fmla="*/ 763 h 3052"/>
                <a:gd name="T2" fmla="*/ 62 w 1413"/>
                <a:gd name="T3" fmla="*/ 737 h 3052"/>
                <a:gd name="T4" fmla="*/ 46 w 1413"/>
                <a:gd name="T5" fmla="*/ 710 h 3052"/>
                <a:gd name="T6" fmla="*/ 32 w 1413"/>
                <a:gd name="T7" fmla="*/ 682 h 3052"/>
                <a:gd name="T8" fmla="*/ 21 w 1413"/>
                <a:gd name="T9" fmla="*/ 654 h 3052"/>
                <a:gd name="T10" fmla="*/ 12 w 1413"/>
                <a:gd name="T11" fmla="*/ 626 h 3052"/>
                <a:gd name="T12" fmla="*/ 6 w 1413"/>
                <a:gd name="T13" fmla="*/ 597 h 3052"/>
                <a:gd name="T14" fmla="*/ 2 w 1413"/>
                <a:gd name="T15" fmla="*/ 567 h 3052"/>
                <a:gd name="T16" fmla="*/ 0 w 1413"/>
                <a:gd name="T17" fmla="*/ 538 h 3052"/>
                <a:gd name="T18" fmla="*/ 0 w 1413"/>
                <a:gd name="T19" fmla="*/ 509 h 3052"/>
                <a:gd name="T20" fmla="*/ 2 w 1413"/>
                <a:gd name="T21" fmla="*/ 480 h 3052"/>
                <a:gd name="T22" fmla="*/ 6 w 1413"/>
                <a:gd name="T23" fmla="*/ 450 h 3052"/>
                <a:gd name="T24" fmla="*/ 12 w 1413"/>
                <a:gd name="T25" fmla="*/ 421 h 3052"/>
                <a:gd name="T26" fmla="*/ 19 w 1413"/>
                <a:gd name="T27" fmla="*/ 393 h 3052"/>
                <a:gd name="T28" fmla="*/ 28 w 1413"/>
                <a:gd name="T29" fmla="*/ 364 h 3052"/>
                <a:gd name="T30" fmla="*/ 38 w 1413"/>
                <a:gd name="T31" fmla="*/ 336 h 3052"/>
                <a:gd name="T32" fmla="*/ 50 w 1413"/>
                <a:gd name="T33" fmla="*/ 308 h 3052"/>
                <a:gd name="T34" fmla="*/ 63 w 1413"/>
                <a:gd name="T35" fmla="*/ 281 h 3052"/>
                <a:gd name="T36" fmla="*/ 77 w 1413"/>
                <a:gd name="T37" fmla="*/ 255 h 3052"/>
                <a:gd name="T38" fmla="*/ 93 w 1413"/>
                <a:gd name="T39" fmla="*/ 229 h 3052"/>
                <a:gd name="T40" fmla="*/ 109 w 1413"/>
                <a:gd name="T41" fmla="*/ 204 h 3052"/>
                <a:gd name="T42" fmla="*/ 127 w 1413"/>
                <a:gd name="T43" fmla="*/ 180 h 3052"/>
                <a:gd name="T44" fmla="*/ 145 w 1413"/>
                <a:gd name="T45" fmla="*/ 157 h 3052"/>
                <a:gd name="T46" fmla="*/ 164 w 1413"/>
                <a:gd name="T47" fmla="*/ 135 h 3052"/>
                <a:gd name="T48" fmla="*/ 183 w 1413"/>
                <a:gd name="T49" fmla="*/ 115 h 3052"/>
                <a:gd name="T50" fmla="*/ 204 w 1413"/>
                <a:gd name="T51" fmla="*/ 95 h 3052"/>
                <a:gd name="T52" fmla="*/ 224 w 1413"/>
                <a:gd name="T53" fmla="*/ 77 h 3052"/>
                <a:gd name="T54" fmla="*/ 245 w 1413"/>
                <a:gd name="T55" fmla="*/ 60 h 3052"/>
                <a:gd name="T56" fmla="*/ 267 w 1413"/>
                <a:gd name="T57" fmla="*/ 45 h 3052"/>
                <a:gd name="T58" fmla="*/ 288 w 1413"/>
                <a:gd name="T59" fmla="*/ 31 h 3052"/>
                <a:gd name="T60" fmla="*/ 310 w 1413"/>
                <a:gd name="T61" fmla="*/ 19 h 3052"/>
                <a:gd name="T62" fmla="*/ 331 w 1413"/>
                <a:gd name="T63" fmla="*/ 9 h 3052"/>
                <a:gd name="T64" fmla="*/ 353 w 1413"/>
                <a:gd name="T65" fmla="*/ 0 h 30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13"/>
                <a:gd name="T100" fmla="*/ 0 h 3052"/>
                <a:gd name="T101" fmla="*/ 1413 w 1413"/>
                <a:gd name="T102" fmla="*/ 3052 h 30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13" h="3052">
                  <a:moveTo>
                    <a:pt x="326" y="3052"/>
                  </a:moveTo>
                  <a:lnTo>
                    <a:pt x="250" y="2946"/>
                  </a:lnTo>
                  <a:lnTo>
                    <a:pt x="185" y="2837"/>
                  </a:lnTo>
                  <a:lnTo>
                    <a:pt x="131" y="2728"/>
                  </a:lnTo>
                  <a:lnTo>
                    <a:pt x="86" y="2615"/>
                  </a:lnTo>
                  <a:lnTo>
                    <a:pt x="51" y="2501"/>
                  </a:lnTo>
                  <a:lnTo>
                    <a:pt x="26" y="2386"/>
                  </a:lnTo>
                  <a:lnTo>
                    <a:pt x="8" y="2268"/>
                  </a:lnTo>
                  <a:lnTo>
                    <a:pt x="0" y="2152"/>
                  </a:lnTo>
                  <a:lnTo>
                    <a:pt x="1" y="2034"/>
                  </a:lnTo>
                  <a:lnTo>
                    <a:pt x="10" y="1917"/>
                  </a:lnTo>
                  <a:lnTo>
                    <a:pt x="25" y="1799"/>
                  </a:lnTo>
                  <a:lnTo>
                    <a:pt x="48" y="1683"/>
                  </a:lnTo>
                  <a:lnTo>
                    <a:pt x="76" y="1569"/>
                  </a:lnTo>
                  <a:lnTo>
                    <a:pt x="112" y="1455"/>
                  </a:lnTo>
                  <a:lnTo>
                    <a:pt x="154" y="1342"/>
                  </a:lnTo>
                  <a:lnTo>
                    <a:pt x="201" y="1231"/>
                  </a:lnTo>
                  <a:lnTo>
                    <a:pt x="254" y="1123"/>
                  </a:lnTo>
                  <a:lnTo>
                    <a:pt x="311" y="1017"/>
                  </a:lnTo>
                  <a:lnTo>
                    <a:pt x="373" y="915"/>
                  </a:lnTo>
                  <a:lnTo>
                    <a:pt x="439" y="816"/>
                  </a:lnTo>
                  <a:lnTo>
                    <a:pt x="508" y="720"/>
                  </a:lnTo>
                  <a:lnTo>
                    <a:pt x="581" y="628"/>
                  </a:lnTo>
                  <a:lnTo>
                    <a:pt x="657" y="540"/>
                  </a:lnTo>
                  <a:lnTo>
                    <a:pt x="735" y="457"/>
                  </a:lnTo>
                  <a:lnTo>
                    <a:pt x="816" y="379"/>
                  </a:lnTo>
                  <a:lnTo>
                    <a:pt x="899" y="306"/>
                  </a:lnTo>
                  <a:lnTo>
                    <a:pt x="983" y="240"/>
                  </a:lnTo>
                  <a:lnTo>
                    <a:pt x="1069" y="179"/>
                  </a:lnTo>
                  <a:lnTo>
                    <a:pt x="1155" y="123"/>
                  </a:lnTo>
                  <a:lnTo>
                    <a:pt x="1241" y="75"/>
                  </a:lnTo>
                  <a:lnTo>
                    <a:pt x="1327" y="35"/>
                  </a:lnTo>
                  <a:lnTo>
                    <a:pt x="1413"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4" name="Freeform 45"/>
            <p:cNvSpPr>
              <a:spLocks/>
            </p:cNvSpPr>
            <p:nvPr/>
          </p:nvSpPr>
          <p:spPr bwMode="auto">
            <a:xfrm>
              <a:off x="2297" y="2023"/>
              <a:ext cx="534" cy="1643"/>
            </a:xfrm>
            <a:custGeom>
              <a:avLst/>
              <a:gdLst>
                <a:gd name="T0" fmla="*/ 99 w 1068"/>
                <a:gd name="T1" fmla="*/ 822 h 3285"/>
                <a:gd name="T2" fmla="*/ 82 w 1068"/>
                <a:gd name="T3" fmla="*/ 807 h 3285"/>
                <a:gd name="T4" fmla="*/ 66 w 1068"/>
                <a:gd name="T5" fmla="*/ 791 h 3285"/>
                <a:gd name="T6" fmla="*/ 52 w 1068"/>
                <a:gd name="T7" fmla="*/ 773 h 3285"/>
                <a:gd name="T8" fmla="*/ 40 w 1068"/>
                <a:gd name="T9" fmla="*/ 753 h 3285"/>
                <a:gd name="T10" fmla="*/ 29 w 1068"/>
                <a:gd name="T11" fmla="*/ 731 h 3285"/>
                <a:gd name="T12" fmla="*/ 21 w 1068"/>
                <a:gd name="T13" fmla="*/ 708 h 3285"/>
                <a:gd name="T14" fmla="*/ 13 w 1068"/>
                <a:gd name="T15" fmla="*/ 683 h 3285"/>
                <a:gd name="T16" fmla="*/ 8 w 1068"/>
                <a:gd name="T17" fmla="*/ 657 h 3285"/>
                <a:gd name="T18" fmla="*/ 4 w 1068"/>
                <a:gd name="T19" fmla="*/ 630 h 3285"/>
                <a:gd name="T20" fmla="*/ 1 w 1068"/>
                <a:gd name="T21" fmla="*/ 602 h 3285"/>
                <a:gd name="T22" fmla="*/ 0 w 1068"/>
                <a:gd name="T23" fmla="*/ 573 h 3285"/>
                <a:gd name="T24" fmla="*/ 1 w 1068"/>
                <a:gd name="T25" fmla="*/ 544 h 3285"/>
                <a:gd name="T26" fmla="*/ 3 w 1068"/>
                <a:gd name="T27" fmla="*/ 514 h 3285"/>
                <a:gd name="T28" fmla="*/ 6 w 1068"/>
                <a:gd name="T29" fmla="*/ 483 h 3285"/>
                <a:gd name="T30" fmla="*/ 11 w 1068"/>
                <a:gd name="T31" fmla="*/ 452 h 3285"/>
                <a:gd name="T32" fmla="*/ 17 w 1068"/>
                <a:gd name="T33" fmla="*/ 421 h 3285"/>
                <a:gd name="T34" fmla="*/ 25 w 1068"/>
                <a:gd name="T35" fmla="*/ 390 h 3285"/>
                <a:gd name="T36" fmla="*/ 33 w 1068"/>
                <a:gd name="T37" fmla="*/ 359 h 3285"/>
                <a:gd name="T38" fmla="*/ 43 w 1068"/>
                <a:gd name="T39" fmla="*/ 328 h 3285"/>
                <a:gd name="T40" fmla="*/ 54 w 1068"/>
                <a:gd name="T41" fmla="*/ 297 h 3285"/>
                <a:gd name="T42" fmla="*/ 66 w 1068"/>
                <a:gd name="T43" fmla="*/ 267 h 3285"/>
                <a:gd name="T44" fmla="*/ 80 w 1068"/>
                <a:gd name="T45" fmla="*/ 237 h 3285"/>
                <a:gd name="T46" fmla="*/ 94 w 1068"/>
                <a:gd name="T47" fmla="*/ 208 h 3285"/>
                <a:gd name="T48" fmla="*/ 110 w 1068"/>
                <a:gd name="T49" fmla="*/ 180 h 3285"/>
                <a:gd name="T50" fmla="*/ 126 w 1068"/>
                <a:gd name="T51" fmla="*/ 153 h 3285"/>
                <a:gd name="T52" fmla="*/ 144 w 1068"/>
                <a:gd name="T53" fmla="*/ 127 h 3285"/>
                <a:gd name="T54" fmla="*/ 162 w 1068"/>
                <a:gd name="T55" fmla="*/ 102 h 3285"/>
                <a:gd name="T56" fmla="*/ 182 w 1068"/>
                <a:gd name="T57" fmla="*/ 78 h 3285"/>
                <a:gd name="T58" fmla="*/ 202 w 1068"/>
                <a:gd name="T59" fmla="*/ 57 h 3285"/>
                <a:gd name="T60" fmla="*/ 223 w 1068"/>
                <a:gd name="T61" fmla="*/ 36 h 3285"/>
                <a:gd name="T62" fmla="*/ 245 w 1068"/>
                <a:gd name="T63" fmla="*/ 17 h 3285"/>
                <a:gd name="T64" fmla="*/ 267 w 1068"/>
                <a:gd name="T65" fmla="*/ 0 h 3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8"/>
                <a:gd name="T100" fmla="*/ 0 h 3285"/>
                <a:gd name="T101" fmla="*/ 1068 w 1068"/>
                <a:gd name="T102" fmla="*/ 3285 h 32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8" h="3285">
                  <a:moveTo>
                    <a:pt x="396" y="3285"/>
                  </a:moveTo>
                  <a:lnTo>
                    <a:pt x="326" y="3228"/>
                  </a:lnTo>
                  <a:lnTo>
                    <a:pt x="263" y="3162"/>
                  </a:lnTo>
                  <a:lnTo>
                    <a:pt x="207" y="3090"/>
                  </a:lnTo>
                  <a:lnTo>
                    <a:pt x="158" y="3009"/>
                  </a:lnTo>
                  <a:lnTo>
                    <a:pt x="116" y="2923"/>
                  </a:lnTo>
                  <a:lnTo>
                    <a:pt x="81" y="2829"/>
                  </a:lnTo>
                  <a:lnTo>
                    <a:pt x="52" y="2731"/>
                  </a:lnTo>
                  <a:lnTo>
                    <a:pt x="30" y="2628"/>
                  </a:lnTo>
                  <a:lnTo>
                    <a:pt x="14" y="2519"/>
                  </a:lnTo>
                  <a:lnTo>
                    <a:pt x="4" y="2408"/>
                  </a:lnTo>
                  <a:lnTo>
                    <a:pt x="0" y="2292"/>
                  </a:lnTo>
                  <a:lnTo>
                    <a:pt x="2" y="2175"/>
                  </a:lnTo>
                  <a:lnTo>
                    <a:pt x="10" y="2054"/>
                  </a:lnTo>
                  <a:lnTo>
                    <a:pt x="24" y="1932"/>
                  </a:lnTo>
                  <a:lnTo>
                    <a:pt x="42" y="1807"/>
                  </a:lnTo>
                  <a:lnTo>
                    <a:pt x="67" y="1683"/>
                  </a:lnTo>
                  <a:lnTo>
                    <a:pt x="97" y="1560"/>
                  </a:lnTo>
                  <a:lnTo>
                    <a:pt x="131" y="1434"/>
                  </a:lnTo>
                  <a:lnTo>
                    <a:pt x="170" y="1311"/>
                  </a:lnTo>
                  <a:lnTo>
                    <a:pt x="215" y="1188"/>
                  </a:lnTo>
                  <a:lnTo>
                    <a:pt x="264" y="1067"/>
                  </a:lnTo>
                  <a:lnTo>
                    <a:pt x="317" y="948"/>
                  </a:lnTo>
                  <a:lnTo>
                    <a:pt x="376" y="832"/>
                  </a:lnTo>
                  <a:lnTo>
                    <a:pt x="437" y="720"/>
                  </a:lnTo>
                  <a:lnTo>
                    <a:pt x="503" y="611"/>
                  </a:lnTo>
                  <a:lnTo>
                    <a:pt x="573" y="506"/>
                  </a:lnTo>
                  <a:lnTo>
                    <a:pt x="646" y="407"/>
                  </a:lnTo>
                  <a:lnTo>
                    <a:pt x="725" y="312"/>
                  </a:lnTo>
                  <a:lnTo>
                    <a:pt x="805" y="225"/>
                  </a:lnTo>
                  <a:lnTo>
                    <a:pt x="889" y="143"/>
                  </a:lnTo>
                  <a:lnTo>
                    <a:pt x="977" y="68"/>
                  </a:lnTo>
                  <a:lnTo>
                    <a:pt x="1068"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5" name="Freeform 46"/>
            <p:cNvSpPr>
              <a:spLocks/>
            </p:cNvSpPr>
            <p:nvPr/>
          </p:nvSpPr>
          <p:spPr bwMode="auto">
            <a:xfrm>
              <a:off x="2297" y="2023"/>
              <a:ext cx="534" cy="1643"/>
            </a:xfrm>
            <a:custGeom>
              <a:avLst/>
              <a:gdLst>
                <a:gd name="T0" fmla="*/ 99 w 1068"/>
                <a:gd name="T1" fmla="*/ 822 h 3285"/>
                <a:gd name="T2" fmla="*/ 82 w 1068"/>
                <a:gd name="T3" fmla="*/ 807 h 3285"/>
                <a:gd name="T4" fmla="*/ 66 w 1068"/>
                <a:gd name="T5" fmla="*/ 791 h 3285"/>
                <a:gd name="T6" fmla="*/ 52 w 1068"/>
                <a:gd name="T7" fmla="*/ 773 h 3285"/>
                <a:gd name="T8" fmla="*/ 40 w 1068"/>
                <a:gd name="T9" fmla="*/ 753 h 3285"/>
                <a:gd name="T10" fmla="*/ 29 w 1068"/>
                <a:gd name="T11" fmla="*/ 731 h 3285"/>
                <a:gd name="T12" fmla="*/ 21 w 1068"/>
                <a:gd name="T13" fmla="*/ 708 h 3285"/>
                <a:gd name="T14" fmla="*/ 13 w 1068"/>
                <a:gd name="T15" fmla="*/ 683 h 3285"/>
                <a:gd name="T16" fmla="*/ 8 w 1068"/>
                <a:gd name="T17" fmla="*/ 657 h 3285"/>
                <a:gd name="T18" fmla="*/ 4 w 1068"/>
                <a:gd name="T19" fmla="*/ 630 h 3285"/>
                <a:gd name="T20" fmla="*/ 1 w 1068"/>
                <a:gd name="T21" fmla="*/ 602 h 3285"/>
                <a:gd name="T22" fmla="*/ 0 w 1068"/>
                <a:gd name="T23" fmla="*/ 573 h 3285"/>
                <a:gd name="T24" fmla="*/ 1 w 1068"/>
                <a:gd name="T25" fmla="*/ 544 h 3285"/>
                <a:gd name="T26" fmla="*/ 3 w 1068"/>
                <a:gd name="T27" fmla="*/ 514 h 3285"/>
                <a:gd name="T28" fmla="*/ 6 w 1068"/>
                <a:gd name="T29" fmla="*/ 483 h 3285"/>
                <a:gd name="T30" fmla="*/ 11 w 1068"/>
                <a:gd name="T31" fmla="*/ 452 h 3285"/>
                <a:gd name="T32" fmla="*/ 17 w 1068"/>
                <a:gd name="T33" fmla="*/ 421 h 3285"/>
                <a:gd name="T34" fmla="*/ 25 w 1068"/>
                <a:gd name="T35" fmla="*/ 390 h 3285"/>
                <a:gd name="T36" fmla="*/ 33 w 1068"/>
                <a:gd name="T37" fmla="*/ 359 h 3285"/>
                <a:gd name="T38" fmla="*/ 43 w 1068"/>
                <a:gd name="T39" fmla="*/ 328 h 3285"/>
                <a:gd name="T40" fmla="*/ 54 w 1068"/>
                <a:gd name="T41" fmla="*/ 297 h 3285"/>
                <a:gd name="T42" fmla="*/ 66 w 1068"/>
                <a:gd name="T43" fmla="*/ 267 h 3285"/>
                <a:gd name="T44" fmla="*/ 80 w 1068"/>
                <a:gd name="T45" fmla="*/ 237 h 3285"/>
                <a:gd name="T46" fmla="*/ 94 w 1068"/>
                <a:gd name="T47" fmla="*/ 208 h 3285"/>
                <a:gd name="T48" fmla="*/ 110 w 1068"/>
                <a:gd name="T49" fmla="*/ 180 h 3285"/>
                <a:gd name="T50" fmla="*/ 126 w 1068"/>
                <a:gd name="T51" fmla="*/ 153 h 3285"/>
                <a:gd name="T52" fmla="*/ 144 w 1068"/>
                <a:gd name="T53" fmla="*/ 127 h 3285"/>
                <a:gd name="T54" fmla="*/ 162 w 1068"/>
                <a:gd name="T55" fmla="*/ 102 h 3285"/>
                <a:gd name="T56" fmla="*/ 182 w 1068"/>
                <a:gd name="T57" fmla="*/ 78 h 3285"/>
                <a:gd name="T58" fmla="*/ 202 w 1068"/>
                <a:gd name="T59" fmla="*/ 57 h 3285"/>
                <a:gd name="T60" fmla="*/ 223 w 1068"/>
                <a:gd name="T61" fmla="*/ 36 h 3285"/>
                <a:gd name="T62" fmla="*/ 245 w 1068"/>
                <a:gd name="T63" fmla="*/ 17 h 3285"/>
                <a:gd name="T64" fmla="*/ 267 w 1068"/>
                <a:gd name="T65" fmla="*/ 0 h 3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8"/>
                <a:gd name="T100" fmla="*/ 0 h 3285"/>
                <a:gd name="T101" fmla="*/ 1068 w 1068"/>
                <a:gd name="T102" fmla="*/ 3285 h 32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8" h="3285">
                  <a:moveTo>
                    <a:pt x="396" y="3285"/>
                  </a:moveTo>
                  <a:lnTo>
                    <a:pt x="326" y="3228"/>
                  </a:lnTo>
                  <a:lnTo>
                    <a:pt x="263" y="3162"/>
                  </a:lnTo>
                  <a:lnTo>
                    <a:pt x="207" y="3090"/>
                  </a:lnTo>
                  <a:lnTo>
                    <a:pt x="158" y="3009"/>
                  </a:lnTo>
                  <a:lnTo>
                    <a:pt x="116" y="2923"/>
                  </a:lnTo>
                  <a:lnTo>
                    <a:pt x="81" y="2829"/>
                  </a:lnTo>
                  <a:lnTo>
                    <a:pt x="52" y="2731"/>
                  </a:lnTo>
                  <a:lnTo>
                    <a:pt x="30" y="2628"/>
                  </a:lnTo>
                  <a:lnTo>
                    <a:pt x="14" y="2519"/>
                  </a:lnTo>
                  <a:lnTo>
                    <a:pt x="4" y="2408"/>
                  </a:lnTo>
                  <a:lnTo>
                    <a:pt x="0" y="2292"/>
                  </a:lnTo>
                  <a:lnTo>
                    <a:pt x="2" y="2175"/>
                  </a:lnTo>
                  <a:lnTo>
                    <a:pt x="10" y="2054"/>
                  </a:lnTo>
                  <a:lnTo>
                    <a:pt x="24" y="1932"/>
                  </a:lnTo>
                  <a:lnTo>
                    <a:pt x="42" y="1807"/>
                  </a:lnTo>
                  <a:lnTo>
                    <a:pt x="67" y="1683"/>
                  </a:lnTo>
                  <a:lnTo>
                    <a:pt x="97" y="1560"/>
                  </a:lnTo>
                  <a:lnTo>
                    <a:pt x="131" y="1434"/>
                  </a:lnTo>
                  <a:lnTo>
                    <a:pt x="170" y="1311"/>
                  </a:lnTo>
                  <a:lnTo>
                    <a:pt x="215" y="1188"/>
                  </a:lnTo>
                  <a:lnTo>
                    <a:pt x="264" y="1067"/>
                  </a:lnTo>
                  <a:lnTo>
                    <a:pt x="317" y="948"/>
                  </a:lnTo>
                  <a:lnTo>
                    <a:pt x="376" y="832"/>
                  </a:lnTo>
                  <a:lnTo>
                    <a:pt x="437" y="720"/>
                  </a:lnTo>
                  <a:lnTo>
                    <a:pt x="503" y="611"/>
                  </a:lnTo>
                  <a:lnTo>
                    <a:pt x="573" y="506"/>
                  </a:lnTo>
                  <a:lnTo>
                    <a:pt x="646" y="407"/>
                  </a:lnTo>
                  <a:lnTo>
                    <a:pt x="725" y="312"/>
                  </a:lnTo>
                  <a:lnTo>
                    <a:pt x="805" y="225"/>
                  </a:lnTo>
                  <a:lnTo>
                    <a:pt x="889" y="143"/>
                  </a:lnTo>
                  <a:lnTo>
                    <a:pt x="977" y="68"/>
                  </a:lnTo>
                  <a:lnTo>
                    <a:pt x="1068"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6" name="Freeform 47"/>
            <p:cNvSpPr>
              <a:spLocks/>
            </p:cNvSpPr>
            <p:nvPr/>
          </p:nvSpPr>
          <p:spPr bwMode="auto">
            <a:xfrm>
              <a:off x="2510" y="2023"/>
              <a:ext cx="321" cy="1692"/>
            </a:xfrm>
            <a:custGeom>
              <a:avLst/>
              <a:gdLst>
                <a:gd name="T0" fmla="*/ 160 w 643"/>
                <a:gd name="T1" fmla="*/ 0 h 3383"/>
                <a:gd name="T2" fmla="*/ 147 w 643"/>
                <a:gd name="T3" fmla="*/ 15 h 3383"/>
                <a:gd name="T4" fmla="*/ 134 w 643"/>
                <a:gd name="T5" fmla="*/ 33 h 3383"/>
                <a:gd name="T6" fmla="*/ 122 w 643"/>
                <a:gd name="T7" fmla="*/ 53 h 3383"/>
                <a:gd name="T8" fmla="*/ 110 w 643"/>
                <a:gd name="T9" fmla="*/ 76 h 3383"/>
                <a:gd name="T10" fmla="*/ 98 w 643"/>
                <a:gd name="T11" fmla="*/ 100 h 3383"/>
                <a:gd name="T12" fmla="*/ 87 w 643"/>
                <a:gd name="T13" fmla="*/ 127 h 3383"/>
                <a:gd name="T14" fmla="*/ 77 w 643"/>
                <a:gd name="T15" fmla="*/ 155 h 3383"/>
                <a:gd name="T16" fmla="*/ 66 w 643"/>
                <a:gd name="T17" fmla="*/ 184 h 3383"/>
                <a:gd name="T18" fmla="*/ 57 w 643"/>
                <a:gd name="T19" fmla="*/ 215 h 3383"/>
                <a:gd name="T20" fmla="*/ 48 w 643"/>
                <a:gd name="T21" fmla="*/ 248 h 3383"/>
                <a:gd name="T22" fmla="*/ 39 w 643"/>
                <a:gd name="T23" fmla="*/ 281 h 3383"/>
                <a:gd name="T24" fmla="*/ 32 w 643"/>
                <a:gd name="T25" fmla="*/ 315 h 3383"/>
                <a:gd name="T26" fmla="*/ 25 w 643"/>
                <a:gd name="T27" fmla="*/ 349 h 3383"/>
                <a:gd name="T28" fmla="*/ 19 w 643"/>
                <a:gd name="T29" fmla="*/ 384 h 3383"/>
                <a:gd name="T30" fmla="*/ 13 w 643"/>
                <a:gd name="T31" fmla="*/ 419 h 3383"/>
                <a:gd name="T32" fmla="*/ 9 w 643"/>
                <a:gd name="T33" fmla="*/ 454 h 3383"/>
                <a:gd name="T34" fmla="*/ 5 w 643"/>
                <a:gd name="T35" fmla="*/ 488 h 3383"/>
                <a:gd name="T36" fmla="*/ 2 w 643"/>
                <a:gd name="T37" fmla="*/ 523 h 3383"/>
                <a:gd name="T38" fmla="*/ 1 w 643"/>
                <a:gd name="T39" fmla="*/ 556 h 3383"/>
                <a:gd name="T40" fmla="*/ 0 w 643"/>
                <a:gd name="T41" fmla="*/ 589 h 3383"/>
                <a:gd name="T42" fmla="*/ 0 w 643"/>
                <a:gd name="T43" fmla="*/ 621 h 3383"/>
                <a:gd name="T44" fmla="*/ 1 w 643"/>
                <a:gd name="T45" fmla="*/ 651 h 3383"/>
                <a:gd name="T46" fmla="*/ 3 w 643"/>
                <a:gd name="T47" fmla="*/ 680 h 3383"/>
                <a:gd name="T48" fmla="*/ 7 w 643"/>
                <a:gd name="T49" fmla="*/ 708 h 3383"/>
                <a:gd name="T50" fmla="*/ 12 w 643"/>
                <a:gd name="T51" fmla="*/ 734 h 3383"/>
                <a:gd name="T52" fmla="*/ 18 w 643"/>
                <a:gd name="T53" fmla="*/ 757 h 3383"/>
                <a:gd name="T54" fmla="*/ 25 w 643"/>
                <a:gd name="T55" fmla="*/ 779 h 3383"/>
                <a:gd name="T56" fmla="*/ 33 w 643"/>
                <a:gd name="T57" fmla="*/ 798 h 3383"/>
                <a:gd name="T58" fmla="*/ 43 w 643"/>
                <a:gd name="T59" fmla="*/ 814 h 3383"/>
                <a:gd name="T60" fmla="*/ 54 w 643"/>
                <a:gd name="T61" fmla="*/ 828 h 3383"/>
                <a:gd name="T62" fmla="*/ 67 w 643"/>
                <a:gd name="T63" fmla="*/ 839 h 3383"/>
                <a:gd name="T64" fmla="*/ 81 w 643"/>
                <a:gd name="T65" fmla="*/ 846 h 33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3"/>
                <a:gd name="T100" fmla="*/ 0 h 3383"/>
                <a:gd name="T101" fmla="*/ 643 w 643"/>
                <a:gd name="T102" fmla="*/ 3383 h 33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3" h="3383">
                  <a:moveTo>
                    <a:pt x="643" y="0"/>
                  </a:moveTo>
                  <a:lnTo>
                    <a:pt x="591" y="60"/>
                  </a:lnTo>
                  <a:lnTo>
                    <a:pt x="539" y="130"/>
                  </a:lnTo>
                  <a:lnTo>
                    <a:pt x="490" y="211"/>
                  </a:lnTo>
                  <a:lnTo>
                    <a:pt x="441" y="301"/>
                  </a:lnTo>
                  <a:lnTo>
                    <a:pt x="395" y="399"/>
                  </a:lnTo>
                  <a:lnTo>
                    <a:pt x="350" y="505"/>
                  </a:lnTo>
                  <a:lnTo>
                    <a:pt x="308" y="617"/>
                  </a:lnTo>
                  <a:lnTo>
                    <a:pt x="266" y="736"/>
                  </a:lnTo>
                  <a:lnTo>
                    <a:pt x="228" y="860"/>
                  </a:lnTo>
                  <a:lnTo>
                    <a:pt x="193" y="990"/>
                  </a:lnTo>
                  <a:lnTo>
                    <a:pt x="159" y="1122"/>
                  </a:lnTo>
                  <a:lnTo>
                    <a:pt x="128" y="1258"/>
                  </a:lnTo>
                  <a:lnTo>
                    <a:pt x="100" y="1395"/>
                  </a:lnTo>
                  <a:lnTo>
                    <a:pt x="76" y="1534"/>
                  </a:lnTo>
                  <a:lnTo>
                    <a:pt x="54" y="1674"/>
                  </a:lnTo>
                  <a:lnTo>
                    <a:pt x="36" y="1813"/>
                  </a:lnTo>
                  <a:lnTo>
                    <a:pt x="21" y="1951"/>
                  </a:lnTo>
                  <a:lnTo>
                    <a:pt x="10" y="2089"/>
                  </a:lnTo>
                  <a:lnTo>
                    <a:pt x="4" y="2223"/>
                  </a:lnTo>
                  <a:lnTo>
                    <a:pt x="0" y="2353"/>
                  </a:lnTo>
                  <a:lnTo>
                    <a:pt x="0" y="2481"/>
                  </a:lnTo>
                  <a:lnTo>
                    <a:pt x="6" y="2603"/>
                  </a:lnTo>
                  <a:lnTo>
                    <a:pt x="15" y="2720"/>
                  </a:lnTo>
                  <a:lnTo>
                    <a:pt x="29" y="2829"/>
                  </a:lnTo>
                  <a:lnTo>
                    <a:pt x="48" y="2933"/>
                  </a:lnTo>
                  <a:lnTo>
                    <a:pt x="72" y="3027"/>
                  </a:lnTo>
                  <a:lnTo>
                    <a:pt x="100" y="3113"/>
                  </a:lnTo>
                  <a:lnTo>
                    <a:pt x="135" y="3190"/>
                  </a:lnTo>
                  <a:lnTo>
                    <a:pt x="174" y="3255"/>
                  </a:lnTo>
                  <a:lnTo>
                    <a:pt x="219" y="3311"/>
                  </a:lnTo>
                  <a:lnTo>
                    <a:pt x="269" y="3353"/>
                  </a:lnTo>
                  <a:lnTo>
                    <a:pt x="325" y="3383"/>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7" name="Freeform 48"/>
            <p:cNvSpPr>
              <a:spLocks/>
            </p:cNvSpPr>
            <p:nvPr/>
          </p:nvSpPr>
          <p:spPr bwMode="auto">
            <a:xfrm>
              <a:off x="2510" y="2023"/>
              <a:ext cx="321" cy="1692"/>
            </a:xfrm>
            <a:custGeom>
              <a:avLst/>
              <a:gdLst>
                <a:gd name="T0" fmla="*/ 160 w 643"/>
                <a:gd name="T1" fmla="*/ 0 h 3383"/>
                <a:gd name="T2" fmla="*/ 147 w 643"/>
                <a:gd name="T3" fmla="*/ 15 h 3383"/>
                <a:gd name="T4" fmla="*/ 134 w 643"/>
                <a:gd name="T5" fmla="*/ 33 h 3383"/>
                <a:gd name="T6" fmla="*/ 122 w 643"/>
                <a:gd name="T7" fmla="*/ 53 h 3383"/>
                <a:gd name="T8" fmla="*/ 110 w 643"/>
                <a:gd name="T9" fmla="*/ 76 h 3383"/>
                <a:gd name="T10" fmla="*/ 98 w 643"/>
                <a:gd name="T11" fmla="*/ 100 h 3383"/>
                <a:gd name="T12" fmla="*/ 87 w 643"/>
                <a:gd name="T13" fmla="*/ 127 h 3383"/>
                <a:gd name="T14" fmla="*/ 77 w 643"/>
                <a:gd name="T15" fmla="*/ 155 h 3383"/>
                <a:gd name="T16" fmla="*/ 66 w 643"/>
                <a:gd name="T17" fmla="*/ 184 h 3383"/>
                <a:gd name="T18" fmla="*/ 57 w 643"/>
                <a:gd name="T19" fmla="*/ 215 h 3383"/>
                <a:gd name="T20" fmla="*/ 48 w 643"/>
                <a:gd name="T21" fmla="*/ 248 h 3383"/>
                <a:gd name="T22" fmla="*/ 39 w 643"/>
                <a:gd name="T23" fmla="*/ 281 h 3383"/>
                <a:gd name="T24" fmla="*/ 32 w 643"/>
                <a:gd name="T25" fmla="*/ 315 h 3383"/>
                <a:gd name="T26" fmla="*/ 25 w 643"/>
                <a:gd name="T27" fmla="*/ 349 h 3383"/>
                <a:gd name="T28" fmla="*/ 19 w 643"/>
                <a:gd name="T29" fmla="*/ 384 h 3383"/>
                <a:gd name="T30" fmla="*/ 13 w 643"/>
                <a:gd name="T31" fmla="*/ 419 h 3383"/>
                <a:gd name="T32" fmla="*/ 9 w 643"/>
                <a:gd name="T33" fmla="*/ 454 h 3383"/>
                <a:gd name="T34" fmla="*/ 5 w 643"/>
                <a:gd name="T35" fmla="*/ 488 h 3383"/>
                <a:gd name="T36" fmla="*/ 2 w 643"/>
                <a:gd name="T37" fmla="*/ 523 h 3383"/>
                <a:gd name="T38" fmla="*/ 1 w 643"/>
                <a:gd name="T39" fmla="*/ 556 h 3383"/>
                <a:gd name="T40" fmla="*/ 0 w 643"/>
                <a:gd name="T41" fmla="*/ 589 h 3383"/>
                <a:gd name="T42" fmla="*/ 0 w 643"/>
                <a:gd name="T43" fmla="*/ 621 h 3383"/>
                <a:gd name="T44" fmla="*/ 1 w 643"/>
                <a:gd name="T45" fmla="*/ 651 h 3383"/>
                <a:gd name="T46" fmla="*/ 3 w 643"/>
                <a:gd name="T47" fmla="*/ 680 h 3383"/>
                <a:gd name="T48" fmla="*/ 7 w 643"/>
                <a:gd name="T49" fmla="*/ 708 h 3383"/>
                <a:gd name="T50" fmla="*/ 12 w 643"/>
                <a:gd name="T51" fmla="*/ 734 h 3383"/>
                <a:gd name="T52" fmla="*/ 18 w 643"/>
                <a:gd name="T53" fmla="*/ 757 h 3383"/>
                <a:gd name="T54" fmla="*/ 25 w 643"/>
                <a:gd name="T55" fmla="*/ 779 h 3383"/>
                <a:gd name="T56" fmla="*/ 33 w 643"/>
                <a:gd name="T57" fmla="*/ 798 h 3383"/>
                <a:gd name="T58" fmla="*/ 43 w 643"/>
                <a:gd name="T59" fmla="*/ 814 h 3383"/>
                <a:gd name="T60" fmla="*/ 54 w 643"/>
                <a:gd name="T61" fmla="*/ 828 h 3383"/>
                <a:gd name="T62" fmla="*/ 67 w 643"/>
                <a:gd name="T63" fmla="*/ 839 h 3383"/>
                <a:gd name="T64" fmla="*/ 81 w 643"/>
                <a:gd name="T65" fmla="*/ 846 h 33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43"/>
                <a:gd name="T100" fmla="*/ 0 h 3383"/>
                <a:gd name="T101" fmla="*/ 643 w 643"/>
                <a:gd name="T102" fmla="*/ 3383 h 33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43" h="3383">
                  <a:moveTo>
                    <a:pt x="643" y="0"/>
                  </a:moveTo>
                  <a:lnTo>
                    <a:pt x="591" y="60"/>
                  </a:lnTo>
                  <a:lnTo>
                    <a:pt x="539" y="130"/>
                  </a:lnTo>
                  <a:lnTo>
                    <a:pt x="490" y="211"/>
                  </a:lnTo>
                  <a:lnTo>
                    <a:pt x="441" y="301"/>
                  </a:lnTo>
                  <a:lnTo>
                    <a:pt x="395" y="399"/>
                  </a:lnTo>
                  <a:lnTo>
                    <a:pt x="350" y="505"/>
                  </a:lnTo>
                  <a:lnTo>
                    <a:pt x="308" y="617"/>
                  </a:lnTo>
                  <a:lnTo>
                    <a:pt x="266" y="736"/>
                  </a:lnTo>
                  <a:lnTo>
                    <a:pt x="228" y="860"/>
                  </a:lnTo>
                  <a:lnTo>
                    <a:pt x="193" y="990"/>
                  </a:lnTo>
                  <a:lnTo>
                    <a:pt x="159" y="1122"/>
                  </a:lnTo>
                  <a:lnTo>
                    <a:pt x="128" y="1258"/>
                  </a:lnTo>
                  <a:lnTo>
                    <a:pt x="100" y="1395"/>
                  </a:lnTo>
                  <a:lnTo>
                    <a:pt x="76" y="1534"/>
                  </a:lnTo>
                  <a:lnTo>
                    <a:pt x="54" y="1674"/>
                  </a:lnTo>
                  <a:lnTo>
                    <a:pt x="36" y="1813"/>
                  </a:lnTo>
                  <a:lnTo>
                    <a:pt x="21" y="1951"/>
                  </a:lnTo>
                  <a:lnTo>
                    <a:pt x="10" y="2089"/>
                  </a:lnTo>
                  <a:lnTo>
                    <a:pt x="4" y="2223"/>
                  </a:lnTo>
                  <a:lnTo>
                    <a:pt x="0" y="2353"/>
                  </a:lnTo>
                  <a:lnTo>
                    <a:pt x="0" y="2481"/>
                  </a:lnTo>
                  <a:lnTo>
                    <a:pt x="6" y="2603"/>
                  </a:lnTo>
                  <a:lnTo>
                    <a:pt x="15" y="2720"/>
                  </a:lnTo>
                  <a:lnTo>
                    <a:pt x="29" y="2829"/>
                  </a:lnTo>
                  <a:lnTo>
                    <a:pt x="48" y="2933"/>
                  </a:lnTo>
                  <a:lnTo>
                    <a:pt x="72" y="3027"/>
                  </a:lnTo>
                  <a:lnTo>
                    <a:pt x="100" y="3113"/>
                  </a:lnTo>
                  <a:lnTo>
                    <a:pt x="135" y="3190"/>
                  </a:lnTo>
                  <a:lnTo>
                    <a:pt x="174" y="3255"/>
                  </a:lnTo>
                  <a:lnTo>
                    <a:pt x="219" y="3311"/>
                  </a:lnTo>
                  <a:lnTo>
                    <a:pt x="269" y="3353"/>
                  </a:lnTo>
                  <a:lnTo>
                    <a:pt x="325" y="3383"/>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8" name="Freeform 49"/>
            <p:cNvSpPr>
              <a:spLocks/>
            </p:cNvSpPr>
            <p:nvPr/>
          </p:nvSpPr>
          <p:spPr bwMode="auto">
            <a:xfrm>
              <a:off x="2745" y="2023"/>
              <a:ext cx="86" cy="1705"/>
            </a:xfrm>
            <a:custGeom>
              <a:avLst/>
              <a:gdLst>
                <a:gd name="T0" fmla="*/ 28 w 172"/>
                <a:gd name="T1" fmla="*/ 853 h 3410"/>
                <a:gd name="T2" fmla="*/ 18 w 172"/>
                <a:gd name="T3" fmla="*/ 843 h 3410"/>
                <a:gd name="T4" fmla="*/ 10 w 172"/>
                <a:gd name="T5" fmla="*/ 816 h 3410"/>
                <a:gd name="T6" fmla="*/ 5 w 172"/>
                <a:gd name="T7" fmla="*/ 774 h 3410"/>
                <a:gd name="T8" fmla="*/ 2 w 172"/>
                <a:gd name="T9" fmla="*/ 721 h 3410"/>
                <a:gd name="T10" fmla="*/ 0 w 172"/>
                <a:gd name="T11" fmla="*/ 657 h 3410"/>
                <a:gd name="T12" fmla="*/ 1 w 172"/>
                <a:gd name="T13" fmla="*/ 586 h 3410"/>
                <a:gd name="T14" fmla="*/ 2 w 172"/>
                <a:gd name="T15" fmla="*/ 510 h 3410"/>
                <a:gd name="T16" fmla="*/ 5 w 172"/>
                <a:gd name="T17" fmla="*/ 432 h 3410"/>
                <a:gd name="T18" fmla="*/ 9 w 172"/>
                <a:gd name="T19" fmla="*/ 354 h 3410"/>
                <a:gd name="T20" fmla="*/ 14 w 172"/>
                <a:gd name="T21" fmla="*/ 278 h 3410"/>
                <a:gd name="T22" fmla="*/ 19 w 172"/>
                <a:gd name="T23" fmla="*/ 206 h 3410"/>
                <a:gd name="T24" fmla="*/ 24 w 172"/>
                <a:gd name="T25" fmla="*/ 141 h 3410"/>
                <a:gd name="T26" fmla="*/ 30 w 172"/>
                <a:gd name="T27" fmla="*/ 86 h 3410"/>
                <a:gd name="T28" fmla="*/ 35 w 172"/>
                <a:gd name="T29" fmla="*/ 42 h 3410"/>
                <a:gd name="T30" fmla="*/ 39 w 172"/>
                <a:gd name="T31" fmla="*/ 13 h 3410"/>
                <a:gd name="T32" fmla="*/ 43 w 172"/>
                <a:gd name="T33" fmla="*/ 0 h 34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3410"/>
                <a:gd name="T53" fmla="*/ 172 w 172"/>
                <a:gd name="T54" fmla="*/ 3410 h 34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3410">
                  <a:moveTo>
                    <a:pt x="112" y="3410"/>
                  </a:moveTo>
                  <a:lnTo>
                    <a:pt x="71" y="3370"/>
                  </a:lnTo>
                  <a:lnTo>
                    <a:pt x="40" y="3261"/>
                  </a:lnTo>
                  <a:lnTo>
                    <a:pt x="19" y="3095"/>
                  </a:lnTo>
                  <a:lnTo>
                    <a:pt x="6" y="2881"/>
                  </a:lnTo>
                  <a:lnTo>
                    <a:pt x="0" y="2628"/>
                  </a:lnTo>
                  <a:lnTo>
                    <a:pt x="2" y="2344"/>
                  </a:lnTo>
                  <a:lnTo>
                    <a:pt x="8" y="2040"/>
                  </a:lnTo>
                  <a:lnTo>
                    <a:pt x="20" y="1727"/>
                  </a:lnTo>
                  <a:lnTo>
                    <a:pt x="35" y="1415"/>
                  </a:lnTo>
                  <a:lnTo>
                    <a:pt x="53" y="1109"/>
                  </a:lnTo>
                  <a:lnTo>
                    <a:pt x="74" y="822"/>
                  </a:lnTo>
                  <a:lnTo>
                    <a:pt x="95" y="563"/>
                  </a:lnTo>
                  <a:lnTo>
                    <a:pt x="117" y="342"/>
                  </a:lnTo>
                  <a:lnTo>
                    <a:pt x="137" y="168"/>
                  </a:lnTo>
                  <a:lnTo>
                    <a:pt x="156" y="51"/>
                  </a:lnTo>
                  <a:lnTo>
                    <a:pt x="17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89" name="Freeform 50"/>
            <p:cNvSpPr>
              <a:spLocks/>
            </p:cNvSpPr>
            <p:nvPr/>
          </p:nvSpPr>
          <p:spPr bwMode="auto">
            <a:xfrm>
              <a:off x="2745" y="2023"/>
              <a:ext cx="86" cy="1705"/>
            </a:xfrm>
            <a:custGeom>
              <a:avLst/>
              <a:gdLst>
                <a:gd name="T0" fmla="*/ 28 w 172"/>
                <a:gd name="T1" fmla="*/ 853 h 3410"/>
                <a:gd name="T2" fmla="*/ 18 w 172"/>
                <a:gd name="T3" fmla="*/ 843 h 3410"/>
                <a:gd name="T4" fmla="*/ 10 w 172"/>
                <a:gd name="T5" fmla="*/ 816 h 3410"/>
                <a:gd name="T6" fmla="*/ 5 w 172"/>
                <a:gd name="T7" fmla="*/ 774 h 3410"/>
                <a:gd name="T8" fmla="*/ 2 w 172"/>
                <a:gd name="T9" fmla="*/ 721 h 3410"/>
                <a:gd name="T10" fmla="*/ 0 w 172"/>
                <a:gd name="T11" fmla="*/ 657 h 3410"/>
                <a:gd name="T12" fmla="*/ 1 w 172"/>
                <a:gd name="T13" fmla="*/ 586 h 3410"/>
                <a:gd name="T14" fmla="*/ 2 w 172"/>
                <a:gd name="T15" fmla="*/ 510 h 3410"/>
                <a:gd name="T16" fmla="*/ 5 w 172"/>
                <a:gd name="T17" fmla="*/ 432 h 3410"/>
                <a:gd name="T18" fmla="*/ 9 w 172"/>
                <a:gd name="T19" fmla="*/ 354 h 3410"/>
                <a:gd name="T20" fmla="*/ 14 w 172"/>
                <a:gd name="T21" fmla="*/ 278 h 3410"/>
                <a:gd name="T22" fmla="*/ 19 w 172"/>
                <a:gd name="T23" fmla="*/ 206 h 3410"/>
                <a:gd name="T24" fmla="*/ 24 w 172"/>
                <a:gd name="T25" fmla="*/ 141 h 3410"/>
                <a:gd name="T26" fmla="*/ 30 w 172"/>
                <a:gd name="T27" fmla="*/ 86 h 3410"/>
                <a:gd name="T28" fmla="*/ 35 w 172"/>
                <a:gd name="T29" fmla="*/ 42 h 3410"/>
                <a:gd name="T30" fmla="*/ 39 w 172"/>
                <a:gd name="T31" fmla="*/ 13 h 3410"/>
                <a:gd name="T32" fmla="*/ 43 w 172"/>
                <a:gd name="T33" fmla="*/ 0 h 34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72"/>
                <a:gd name="T52" fmla="*/ 0 h 3410"/>
                <a:gd name="T53" fmla="*/ 172 w 172"/>
                <a:gd name="T54" fmla="*/ 3410 h 34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72" h="3410">
                  <a:moveTo>
                    <a:pt x="112" y="3410"/>
                  </a:moveTo>
                  <a:lnTo>
                    <a:pt x="71" y="3370"/>
                  </a:lnTo>
                  <a:lnTo>
                    <a:pt x="40" y="3261"/>
                  </a:lnTo>
                  <a:lnTo>
                    <a:pt x="19" y="3095"/>
                  </a:lnTo>
                  <a:lnTo>
                    <a:pt x="6" y="2881"/>
                  </a:lnTo>
                  <a:lnTo>
                    <a:pt x="0" y="2628"/>
                  </a:lnTo>
                  <a:lnTo>
                    <a:pt x="2" y="2344"/>
                  </a:lnTo>
                  <a:lnTo>
                    <a:pt x="8" y="2040"/>
                  </a:lnTo>
                  <a:lnTo>
                    <a:pt x="20" y="1727"/>
                  </a:lnTo>
                  <a:lnTo>
                    <a:pt x="35" y="1415"/>
                  </a:lnTo>
                  <a:lnTo>
                    <a:pt x="53" y="1109"/>
                  </a:lnTo>
                  <a:lnTo>
                    <a:pt x="74" y="822"/>
                  </a:lnTo>
                  <a:lnTo>
                    <a:pt x="95" y="563"/>
                  </a:lnTo>
                  <a:lnTo>
                    <a:pt x="117" y="342"/>
                  </a:lnTo>
                  <a:lnTo>
                    <a:pt x="137" y="168"/>
                  </a:lnTo>
                  <a:lnTo>
                    <a:pt x="156" y="51"/>
                  </a:lnTo>
                  <a:lnTo>
                    <a:pt x="17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0" name="Freeform 51"/>
            <p:cNvSpPr>
              <a:spLocks/>
            </p:cNvSpPr>
            <p:nvPr/>
          </p:nvSpPr>
          <p:spPr bwMode="auto">
            <a:xfrm>
              <a:off x="2825" y="2021"/>
              <a:ext cx="852" cy="1210"/>
            </a:xfrm>
            <a:custGeom>
              <a:avLst/>
              <a:gdLst>
                <a:gd name="T0" fmla="*/ 404 w 1704"/>
                <a:gd name="T1" fmla="*/ 605 h 2422"/>
                <a:gd name="T2" fmla="*/ 411 w 1704"/>
                <a:gd name="T3" fmla="*/ 580 h 2422"/>
                <a:gd name="T4" fmla="*/ 416 w 1704"/>
                <a:gd name="T5" fmla="*/ 556 h 2422"/>
                <a:gd name="T6" fmla="*/ 421 w 1704"/>
                <a:gd name="T7" fmla="*/ 532 h 2422"/>
                <a:gd name="T8" fmla="*/ 424 w 1704"/>
                <a:gd name="T9" fmla="*/ 508 h 2422"/>
                <a:gd name="T10" fmla="*/ 425 w 1704"/>
                <a:gd name="T11" fmla="*/ 484 h 2422"/>
                <a:gd name="T12" fmla="*/ 426 w 1704"/>
                <a:gd name="T13" fmla="*/ 460 h 2422"/>
                <a:gd name="T14" fmla="*/ 426 w 1704"/>
                <a:gd name="T15" fmla="*/ 437 h 2422"/>
                <a:gd name="T16" fmla="*/ 424 w 1704"/>
                <a:gd name="T17" fmla="*/ 414 h 2422"/>
                <a:gd name="T18" fmla="*/ 421 w 1704"/>
                <a:gd name="T19" fmla="*/ 391 h 2422"/>
                <a:gd name="T20" fmla="*/ 417 w 1704"/>
                <a:gd name="T21" fmla="*/ 368 h 2422"/>
                <a:gd name="T22" fmla="*/ 411 w 1704"/>
                <a:gd name="T23" fmla="*/ 346 h 2422"/>
                <a:gd name="T24" fmla="*/ 405 w 1704"/>
                <a:gd name="T25" fmla="*/ 324 h 2422"/>
                <a:gd name="T26" fmla="*/ 397 w 1704"/>
                <a:gd name="T27" fmla="*/ 302 h 2422"/>
                <a:gd name="T28" fmla="*/ 387 w 1704"/>
                <a:gd name="T29" fmla="*/ 281 h 2422"/>
                <a:gd name="T30" fmla="*/ 377 w 1704"/>
                <a:gd name="T31" fmla="*/ 261 h 2422"/>
                <a:gd name="T32" fmla="*/ 365 w 1704"/>
                <a:gd name="T33" fmla="*/ 240 h 2422"/>
                <a:gd name="T34" fmla="*/ 352 w 1704"/>
                <a:gd name="T35" fmla="*/ 221 h 2422"/>
                <a:gd name="T36" fmla="*/ 338 w 1704"/>
                <a:gd name="T37" fmla="*/ 201 h 2422"/>
                <a:gd name="T38" fmla="*/ 322 w 1704"/>
                <a:gd name="T39" fmla="*/ 183 h 2422"/>
                <a:gd name="T40" fmla="*/ 306 w 1704"/>
                <a:gd name="T41" fmla="*/ 164 h 2422"/>
                <a:gd name="T42" fmla="*/ 287 w 1704"/>
                <a:gd name="T43" fmla="*/ 147 h 2422"/>
                <a:gd name="T44" fmla="*/ 268 w 1704"/>
                <a:gd name="T45" fmla="*/ 130 h 2422"/>
                <a:gd name="T46" fmla="*/ 247 w 1704"/>
                <a:gd name="T47" fmla="*/ 113 h 2422"/>
                <a:gd name="T48" fmla="*/ 225 w 1704"/>
                <a:gd name="T49" fmla="*/ 98 h 2422"/>
                <a:gd name="T50" fmla="*/ 202 w 1704"/>
                <a:gd name="T51" fmla="*/ 83 h 2422"/>
                <a:gd name="T52" fmla="*/ 177 w 1704"/>
                <a:gd name="T53" fmla="*/ 69 h 2422"/>
                <a:gd name="T54" fmla="*/ 151 w 1704"/>
                <a:gd name="T55" fmla="*/ 55 h 2422"/>
                <a:gd name="T56" fmla="*/ 123 w 1704"/>
                <a:gd name="T57" fmla="*/ 42 h 2422"/>
                <a:gd name="T58" fmla="*/ 94 w 1704"/>
                <a:gd name="T59" fmla="*/ 30 h 2422"/>
                <a:gd name="T60" fmla="*/ 65 w 1704"/>
                <a:gd name="T61" fmla="*/ 19 h 2422"/>
                <a:gd name="T62" fmla="*/ 33 w 1704"/>
                <a:gd name="T63" fmla="*/ 9 h 2422"/>
                <a:gd name="T64" fmla="*/ 0 w 1704"/>
                <a:gd name="T65" fmla="*/ 0 h 24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2422"/>
                <a:gd name="T101" fmla="*/ 1704 w 1704"/>
                <a:gd name="T102" fmla="*/ 2422 h 24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2422">
                  <a:moveTo>
                    <a:pt x="1615" y="2422"/>
                  </a:moveTo>
                  <a:lnTo>
                    <a:pt x="1642" y="2324"/>
                  </a:lnTo>
                  <a:lnTo>
                    <a:pt x="1664" y="2227"/>
                  </a:lnTo>
                  <a:lnTo>
                    <a:pt x="1681" y="2130"/>
                  </a:lnTo>
                  <a:lnTo>
                    <a:pt x="1693" y="2033"/>
                  </a:lnTo>
                  <a:lnTo>
                    <a:pt x="1700" y="1938"/>
                  </a:lnTo>
                  <a:lnTo>
                    <a:pt x="1704" y="1843"/>
                  </a:lnTo>
                  <a:lnTo>
                    <a:pt x="1702" y="1749"/>
                  </a:lnTo>
                  <a:lnTo>
                    <a:pt x="1695" y="1657"/>
                  </a:lnTo>
                  <a:lnTo>
                    <a:pt x="1682" y="1566"/>
                  </a:lnTo>
                  <a:lnTo>
                    <a:pt x="1666" y="1475"/>
                  </a:lnTo>
                  <a:lnTo>
                    <a:pt x="1644" y="1386"/>
                  </a:lnTo>
                  <a:lnTo>
                    <a:pt x="1617" y="1298"/>
                  </a:lnTo>
                  <a:lnTo>
                    <a:pt x="1585" y="1212"/>
                  </a:lnTo>
                  <a:lnTo>
                    <a:pt x="1548" y="1127"/>
                  </a:lnTo>
                  <a:lnTo>
                    <a:pt x="1507" y="1044"/>
                  </a:lnTo>
                  <a:lnTo>
                    <a:pt x="1460" y="963"/>
                  </a:lnTo>
                  <a:lnTo>
                    <a:pt x="1408" y="884"/>
                  </a:lnTo>
                  <a:lnTo>
                    <a:pt x="1350" y="807"/>
                  </a:lnTo>
                  <a:lnTo>
                    <a:pt x="1288" y="732"/>
                  </a:lnTo>
                  <a:lnTo>
                    <a:pt x="1221" y="659"/>
                  </a:lnTo>
                  <a:lnTo>
                    <a:pt x="1148" y="589"/>
                  </a:lnTo>
                  <a:lnTo>
                    <a:pt x="1070" y="521"/>
                  </a:lnTo>
                  <a:lnTo>
                    <a:pt x="987" y="455"/>
                  </a:lnTo>
                  <a:lnTo>
                    <a:pt x="898" y="393"/>
                  </a:lnTo>
                  <a:lnTo>
                    <a:pt x="805" y="333"/>
                  </a:lnTo>
                  <a:lnTo>
                    <a:pt x="706" y="276"/>
                  </a:lnTo>
                  <a:lnTo>
                    <a:pt x="601" y="221"/>
                  </a:lnTo>
                  <a:lnTo>
                    <a:pt x="492" y="171"/>
                  </a:lnTo>
                  <a:lnTo>
                    <a:pt x="376" y="123"/>
                  </a:lnTo>
                  <a:lnTo>
                    <a:pt x="257" y="79"/>
                  </a:lnTo>
                  <a:lnTo>
                    <a:pt x="130" y="38"/>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1" name="Freeform 52"/>
            <p:cNvSpPr>
              <a:spLocks/>
            </p:cNvSpPr>
            <p:nvPr/>
          </p:nvSpPr>
          <p:spPr bwMode="auto">
            <a:xfrm>
              <a:off x="2825" y="2021"/>
              <a:ext cx="852" cy="1210"/>
            </a:xfrm>
            <a:custGeom>
              <a:avLst/>
              <a:gdLst>
                <a:gd name="T0" fmla="*/ 404 w 1704"/>
                <a:gd name="T1" fmla="*/ 605 h 2422"/>
                <a:gd name="T2" fmla="*/ 411 w 1704"/>
                <a:gd name="T3" fmla="*/ 580 h 2422"/>
                <a:gd name="T4" fmla="*/ 416 w 1704"/>
                <a:gd name="T5" fmla="*/ 556 h 2422"/>
                <a:gd name="T6" fmla="*/ 421 w 1704"/>
                <a:gd name="T7" fmla="*/ 532 h 2422"/>
                <a:gd name="T8" fmla="*/ 424 w 1704"/>
                <a:gd name="T9" fmla="*/ 508 h 2422"/>
                <a:gd name="T10" fmla="*/ 425 w 1704"/>
                <a:gd name="T11" fmla="*/ 484 h 2422"/>
                <a:gd name="T12" fmla="*/ 426 w 1704"/>
                <a:gd name="T13" fmla="*/ 460 h 2422"/>
                <a:gd name="T14" fmla="*/ 426 w 1704"/>
                <a:gd name="T15" fmla="*/ 437 h 2422"/>
                <a:gd name="T16" fmla="*/ 424 w 1704"/>
                <a:gd name="T17" fmla="*/ 414 h 2422"/>
                <a:gd name="T18" fmla="*/ 421 w 1704"/>
                <a:gd name="T19" fmla="*/ 391 h 2422"/>
                <a:gd name="T20" fmla="*/ 417 w 1704"/>
                <a:gd name="T21" fmla="*/ 368 h 2422"/>
                <a:gd name="T22" fmla="*/ 411 w 1704"/>
                <a:gd name="T23" fmla="*/ 346 h 2422"/>
                <a:gd name="T24" fmla="*/ 405 w 1704"/>
                <a:gd name="T25" fmla="*/ 324 h 2422"/>
                <a:gd name="T26" fmla="*/ 397 w 1704"/>
                <a:gd name="T27" fmla="*/ 302 h 2422"/>
                <a:gd name="T28" fmla="*/ 387 w 1704"/>
                <a:gd name="T29" fmla="*/ 281 h 2422"/>
                <a:gd name="T30" fmla="*/ 377 w 1704"/>
                <a:gd name="T31" fmla="*/ 261 h 2422"/>
                <a:gd name="T32" fmla="*/ 365 w 1704"/>
                <a:gd name="T33" fmla="*/ 240 h 2422"/>
                <a:gd name="T34" fmla="*/ 352 w 1704"/>
                <a:gd name="T35" fmla="*/ 221 h 2422"/>
                <a:gd name="T36" fmla="*/ 338 w 1704"/>
                <a:gd name="T37" fmla="*/ 201 h 2422"/>
                <a:gd name="T38" fmla="*/ 322 w 1704"/>
                <a:gd name="T39" fmla="*/ 183 h 2422"/>
                <a:gd name="T40" fmla="*/ 306 w 1704"/>
                <a:gd name="T41" fmla="*/ 164 h 2422"/>
                <a:gd name="T42" fmla="*/ 287 w 1704"/>
                <a:gd name="T43" fmla="*/ 147 h 2422"/>
                <a:gd name="T44" fmla="*/ 268 w 1704"/>
                <a:gd name="T45" fmla="*/ 130 h 2422"/>
                <a:gd name="T46" fmla="*/ 247 w 1704"/>
                <a:gd name="T47" fmla="*/ 113 h 2422"/>
                <a:gd name="T48" fmla="*/ 225 w 1704"/>
                <a:gd name="T49" fmla="*/ 98 h 2422"/>
                <a:gd name="T50" fmla="*/ 202 w 1704"/>
                <a:gd name="T51" fmla="*/ 83 h 2422"/>
                <a:gd name="T52" fmla="*/ 177 w 1704"/>
                <a:gd name="T53" fmla="*/ 69 h 2422"/>
                <a:gd name="T54" fmla="*/ 151 w 1704"/>
                <a:gd name="T55" fmla="*/ 55 h 2422"/>
                <a:gd name="T56" fmla="*/ 123 w 1704"/>
                <a:gd name="T57" fmla="*/ 42 h 2422"/>
                <a:gd name="T58" fmla="*/ 94 w 1704"/>
                <a:gd name="T59" fmla="*/ 30 h 2422"/>
                <a:gd name="T60" fmla="*/ 65 w 1704"/>
                <a:gd name="T61" fmla="*/ 19 h 2422"/>
                <a:gd name="T62" fmla="*/ 33 w 1704"/>
                <a:gd name="T63" fmla="*/ 9 h 2422"/>
                <a:gd name="T64" fmla="*/ 0 w 1704"/>
                <a:gd name="T65" fmla="*/ 0 h 24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4"/>
                <a:gd name="T100" fmla="*/ 0 h 2422"/>
                <a:gd name="T101" fmla="*/ 1704 w 1704"/>
                <a:gd name="T102" fmla="*/ 2422 h 24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4" h="2422">
                  <a:moveTo>
                    <a:pt x="1615" y="2422"/>
                  </a:moveTo>
                  <a:lnTo>
                    <a:pt x="1642" y="2324"/>
                  </a:lnTo>
                  <a:lnTo>
                    <a:pt x="1664" y="2227"/>
                  </a:lnTo>
                  <a:lnTo>
                    <a:pt x="1681" y="2130"/>
                  </a:lnTo>
                  <a:lnTo>
                    <a:pt x="1693" y="2033"/>
                  </a:lnTo>
                  <a:lnTo>
                    <a:pt x="1700" y="1938"/>
                  </a:lnTo>
                  <a:lnTo>
                    <a:pt x="1704" y="1843"/>
                  </a:lnTo>
                  <a:lnTo>
                    <a:pt x="1702" y="1749"/>
                  </a:lnTo>
                  <a:lnTo>
                    <a:pt x="1695" y="1657"/>
                  </a:lnTo>
                  <a:lnTo>
                    <a:pt x="1682" y="1566"/>
                  </a:lnTo>
                  <a:lnTo>
                    <a:pt x="1666" y="1475"/>
                  </a:lnTo>
                  <a:lnTo>
                    <a:pt x="1644" y="1386"/>
                  </a:lnTo>
                  <a:lnTo>
                    <a:pt x="1617" y="1298"/>
                  </a:lnTo>
                  <a:lnTo>
                    <a:pt x="1585" y="1212"/>
                  </a:lnTo>
                  <a:lnTo>
                    <a:pt x="1548" y="1127"/>
                  </a:lnTo>
                  <a:lnTo>
                    <a:pt x="1507" y="1044"/>
                  </a:lnTo>
                  <a:lnTo>
                    <a:pt x="1460" y="963"/>
                  </a:lnTo>
                  <a:lnTo>
                    <a:pt x="1408" y="884"/>
                  </a:lnTo>
                  <a:lnTo>
                    <a:pt x="1350" y="807"/>
                  </a:lnTo>
                  <a:lnTo>
                    <a:pt x="1288" y="732"/>
                  </a:lnTo>
                  <a:lnTo>
                    <a:pt x="1221" y="659"/>
                  </a:lnTo>
                  <a:lnTo>
                    <a:pt x="1148" y="589"/>
                  </a:lnTo>
                  <a:lnTo>
                    <a:pt x="1070" y="521"/>
                  </a:lnTo>
                  <a:lnTo>
                    <a:pt x="987" y="455"/>
                  </a:lnTo>
                  <a:lnTo>
                    <a:pt x="898" y="393"/>
                  </a:lnTo>
                  <a:lnTo>
                    <a:pt x="805" y="333"/>
                  </a:lnTo>
                  <a:lnTo>
                    <a:pt x="706" y="276"/>
                  </a:lnTo>
                  <a:lnTo>
                    <a:pt x="601" y="221"/>
                  </a:lnTo>
                  <a:lnTo>
                    <a:pt x="492" y="171"/>
                  </a:lnTo>
                  <a:lnTo>
                    <a:pt x="376" y="123"/>
                  </a:lnTo>
                  <a:lnTo>
                    <a:pt x="257" y="79"/>
                  </a:lnTo>
                  <a:lnTo>
                    <a:pt x="130" y="38"/>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2" name="Freeform 53"/>
            <p:cNvSpPr>
              <a:spLocks/>
            </p:cNvSpPr>
            <p:nvPr/>
          </p:nvSpPr>
          <p:spPr bwMode="auto">
            <a:xfrm>
              <a:off x="2825" y="2021"/>
              <a:ext cx="766" cy="1528"/>
            </a:xfrm>
            <a:custGeom>
              <a:avLst/>
              <a:gdLst>
                <a:gd name="T0" fmla="*/ 271 w 1531"/>
                <a:gd name="T1" fmla="*/ 764 h 3056"/>
                <a:gd name="T2" fmla="*/ 295 w 1531"/>
                <a:gd name="T3" fmla="*/ 739 h 3056"/>
                <a:gd name="T4" fmla="*/ 316 w 1531"/>
                <a:gd name="T5" fmla="*/ 714 h 3056"/>
                <a:gd name="T6" fmla="*/ 334 w 1531"/>
                <a:gd name="T7" fmla="*/ 687 h 3056"/>
                <a:gd name="T8" fmla="*/ 349 w 1531"/>
                <a:gd name="T9" fmla="*/ 660 h 3056"/>
                <a:gd name="T10" fmla="*/ 361 w 1531"/>
                <a:gd name="T11" fmla="*/ 632 h 3056"/>
                <a:gd name="T12" fmla="*/ 370 w 1531"/>
                <a:gd name="T13" fmla="*/ 604 h 3056"/>
                <a:gd name="T14" fmla="*/ 377 w 1531"/>
                <a:gd name="T15" fmla="*/ 576 h 3056"/>
                <a:gd name="T16" fmla="*/ 381 w 1531"/>
                <a:gd name="T17" fmla="*/ 547 h 3056"/>
                <a:gd name="T18" fmla="*/ 383 w 1531"/>
                <a:gd name="T19" fmla="*/ 519 h 3056"/>
                <a:gd name="T20" fmla="*/ 383 w 1531"/>
                <a:gd name="T21" fmla="*/ 489 h 3056"/>
                <a:gd name="T22" fmla="*/ 380 w 1531"/>
                <a:gd name="T23" fmla="*/ 461 h 3056"/>
                <a:gd name="T24" fmla="*/ 376 w 1531"/>
                <a:gd name="T25" fmla="*/ 432 h 3056"/>
                <a:gd name="T26" fmla="*/ 369 w 1531"/>
                <a:gd name="T27" fmla="*/ 403 h 3056"/>
                <a:gd name="T28" fmla="*/ 361 w 1531"/>
                <a:gd name="T29" fmla="*/ 375 h 3056"/>
                <a:gd name="T30" fmla="*/ 350 w 1531"/>
                <a:gd name="T31" fmla="*/ 347 h 3056"/>
                <a:gd name="T32" fmla="*/ 338 w 1531"/>
                <a:gd name="T33" fmla="*/ 320 h 3056"/>
                <a:gd name="T34" fmla="*/ 325 w 1531"/>
                <a:gd name="T35" fmla="*/ 292 h 3056"/>
                <a:gd name="T36" fmla="*/ 310 w 1531"/>
                <a:gd name="T37" fmla="*/ 266 h 3056"/>
                <a:gd name="T38" fmla="*/ 294 w 1531"/>
                <a:gd name="T39" fmla="*/ 240 h 3056"/>
                <a:gd name="T40" fmla="*/ 276 w 1531"/>
                <a:gd name="T41" fmla="*/ 215 h 3056"/>
                <a:gd name="T42" fmla="*/ 257 w 1531"/>
                <a:gd name="T43" fmla="*/ 190 h 3056"/>
                <a:gd name="T44" fmla="*/ 237 w 1531"/>
                <a:gd name="T45" fmla="*/ 167 h 3056"/>
                <a:gd name="T46" fmla="*/ 216 w 1531"/>
                <a:gd name="T47" fmla="*/ 144 h 3056"/>
                <a:gd name="T48" fmla="*/ 194 w 1531"/>
                <a:gd name="T49" fmla="*/ 123 h 3056"/>
                <a:gd name="T50" fmla="*/ 172 w 1531"/>
                <a:gd name="T51" fmla="*/ 103 h 3056"/>
                <a:gd name="T52" fmla="*/ 148 w 1531"/>
                <a:gd name="T53" fmla="*/ 84 h 3056"/>
                <a:gd name="T54" fmla="*/ 124 w 1531"/>
                <a:gd name="T55" fmla="*/ 66 h 3056"/>
                <a:gd name="T56" fmla="*/ 100 w 1531"/>
                <a:gd name="T57" fmla="*/ 50 h 3056"/>
                <a:gd name="T58" fmla="*/ 75 w 1531"/>
                <a:gd name="T59" fmla="*/ 35 h 3056"/>
                <a:gd name="T60" fmla="*/ 50 w 1531"/>
                <a:gd name="T61" fmla="*/ 22 h 3056"/>
                <a:gd name="T62" fmla="*/ 26 w 1531"/>
                <a:gd name="T63" fmla="*/ 10 h 3056"/>
                <a:gd name="T64" fmla="*/ 0 w 1531"/>
                <a:gd name="T65" fmla="*/ 0 h 30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1"/>
                <a:gd name="T100" fmla="*/ 0 h 3056"/>
                <a:gd name="T101" fmla="*/ 1531 w 1531"/>
                <a:gd name="T102" fmla="*/ 3056 h 30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1" h="3056">
                  <a:moveTo>
                    <a:pt x="1083" y="3056"/>
                  </a:moveTo>
                  <a:lnTo>
                    <a:pt x="1178" y="2956"/>
                  </a:lnTo>
                  <a:lnTo>
                    <a:pt x="1261" y="2853"/>
                  </a:lnTo>
                  <a:lnTo>
                    <a:pt x="1333" y="2747"/>
                  </a:lnTo>
                  <a:lnTo>
                    <a:pt x="1393" y="2638"/>
                  </a:lnTo>
                  <a:lnTo>
                    <a:pt x="1441" y="2528"/>
                  </a:lnTo>
                  <a:lnTo>
                    <a:pt x="1478" y="2415"/>
                  </a:lnTo>
                  <a:lnTo>
                    <a:pt x="1506" y="2302"/>
                  </a:lnTo>
                  <a:lnTo>
                    <a:pt x="1523" y="2188"/>
                  </a:lnTo>
                  <a:lnTo>
                    <a:pt x="1531" y="2073"/>
                  </a:lnTo>
                  <a:lnTo>
                    <a:pt x="1530" y="1956"/>
                  </a:lnTo>
                  <a:lnTo>
                    <a:pt x="1519" y="1841"/>
                  </a:lnTo>
                  <a:lnTo>
                    <a:pt x="1501" y="1726"/>
                  </a:lnTo>
                  <a:lnTo>
                    <a:pt x="1475" y="1612"/>
                  </a:lnTo>
                  <a:lnTo>
                    <a:pt x="1441" y="1499"/>
                  </a:lnTo>
                  <a:lnTo>
                    <a:pt x="1400" y="1387"/>
                  </a:lnTo>
                  <a:lnTo>
                    <a:pt x="1352" y="1277"/>
                  </a:lnTo>
                  <a:lnTo>
                    <a:pt x="1298" y="1168"/>
                  </a:lnTo>
                  <a:lnTo>
                    <a:pt x="1238" y="1061"/>
                  </a:lnTo>
                  <a:lnTo>
                    <a:pt x="1173" y="959"/>
                  </a:lnTo>
                  <a:lnTo>
                    <a:pt x="1101" y="857"/>
                  </a:lnTo>
                  <a:lnTo>
                    <a:pt x="1026" y="760"/>
                  </a:lnTo>
                  <a:lnTo>
                    <a:pt x="946" y="666"/>
                  </a:lnTo>
                  <a:lnTo>
                    <a:pt x="863" y="576"/>
                  </a:lnTo>
                  <a:lnTo>
                    <a:pt x="775" y="491"/>
                  </a:lnTo>
                  <a:lnTo>
                    <a:pt x="685" y="410"/>
                  </a:lnTo>
                  <a:lnTo>
                    <a:pt x="592" y="334"/>
                  </a:lnTo>
                  <a:lnTo>
                    <a:pt x="496" y="263"/>
                  </a:lnTo>
                  <a:lnTo>
                    <a:pt x="399" y="198"/>
                  </a:lnTo>
                  <a:lnTo>
                    <a:pt x="300" y="138"/>
                  </a:lnTo>
                  <a:lnTo>
                    <a:pt x="200" y="85"/>
                  </a:lnTo>
                  <a:lnTo>
                    <a:pt x="101" y="3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3" name="Freeform 54"/>
            <p:cNvSpPr>
              <a:spLocks/>
            </p:cNvSpPr>
            <p:nvPr/>
          </p:nvSpPr>
          <p:spPr bwMode="auto">
            <a:xfrm>
              <a:off x="2825" y="2021"/>
              <a:ext cx="766" cy="1528"/>
            </a:xfrm>
            <a:custGeom>
              <a:avLst/>
              <a:gdLst>
                <a:gd name="T0" fmla="*/ 271 w 1531"/>
                <a:gd name="T1" fmla="*/ 764 h 3056"/>
                <a:gd name="T2" fmla="*/ 295 w 1531"/>
                <a:gd name="T3" fmla="*/ 739 h 3056"/>
                <a:gd name="T4" fmla="*/ 316 w 1531"/>
                <a:gd name="T5" fmla="*/ 714 h 3056"/>
                <a:gd name="T6" fmla="*/ 334 w 1531"/>
                <a:gd name="T7" fmla="*/ 687 h 3056"/>
                <a:gd name="T8" fmla="*/ 349 w 1531"/>
                <a:gd name="T9" fmla="*/ 660 h 3056"/>
                <a:gd name="T10" fmla="*/ 361 w 1531"/>
                <a:gd name="T11" fmla="*/ 632 h 3056"/>
                <a:gd name="T12" fmla="*/ 370 w 1531"/>
                <a:gd name="T13" fmla="*/ 604 h 3056"/>
                <a:gd name="T14" fmla="*/ 377 w 1531"/>
                <a:gd name="T15" fmla="*/ 576 h 3056"/>
                <a:gd name="T16" fmla="*/ 381 w 1531"/>
                <a:gd name="T17" fmla="*/ 547 h 3056"/>
                <a:gd name="T18" fmla="*/ 383 w 1531"/>
                <a:gd name="T19" fmla="*/ 519 h 3056"/>
                <a:gd name="T20" fmla="*/ 383 w 1531"/>
                <a:gd name="T21" fmla="*/ 489 h 3056"/>
                <a:gd name="T22" fmla="*/ 380 w 1531"/>
                <a:gd name="T23" fmla="*/ 461 h 3056"/>
                <a:gd name="T24" fmla="*/ 376 w 1531"/>
                <a:gd name="T25" fmla="*/ 432 h 3056"/>
                <a:gd name="T26" fmla="*/ 369 w 1531"/>
                <a:gd name="T27" fmla="*/ 403 h 3056"/>
                <a:gd name="T28" fmla="*/ 361 w 1531"/>
                <a:gd name="T29" fmla="*/ 375 h 3056"/>
                <a:gd name="T30" fmla="*/ 350 w 1531"/>
                <a:gd name="T31" fmla="*/ 347 h 3056"/>
                <a:gd name="T32" fmla="*/ 338 w 1531"/>
                <a:gd name="T33" fmla="*/ 320 h 3056"/>
                <a:gd name="T34" fmla="*/ 325 w 1531"/>
                <a:gd name="T35" fmla="*/ 292 h 3056"/>
                <a:gd name="T36" fmla="*/ 310 w 1531"/>
                <a:gd name="T37" fmla="*/ 266 h 3056"/>
                <a:gd name="T38" fmla="*/ 294 w 1531"/>
                <a:gd name="T39" fmla="*/ 240 h 3056"/>
                <a:gd name="T40" fmla="*/ 276 w 1531"/>
                <a:gd name="T41" fmla="*/ 215 h 3056"/>
                <a:gd name="T42" fmla="*/ 257 w 1531"/>
                <a:gd name="T43" fmla="*/ 190 h 3056"/>
                <a:gd name="T44" fmla="*/ 237 w 1531"/>
                <a:gd name="T45" fmla="*/ 167 h 3056"/>
                <a:gd name="T46" fmla="*/ 216 w 1531"/>
                <a:gd name="T47" fmla="*/ 144 h 3056"/>
                <a:gd name="T48" fmla="*/ 194 w 1531"/>
                <a:gd name="T49" fmla="*/ 123 h 3056"/>
                <a:gd name="T50" fmla="*/ 172 w 1531"/>
                <a:gd name="T51" fmla="*/ 103 h 3056"/>
                <a:gd name="T52" fmla="*/ 148 w 1531"/>
                <a:gd name="T53" fmla="*/ 84 h 3056"/>
                <a:gd name="T54" fmla="*/ 124 w 1531"/>
                <a:gd name="T55" fmla="*/ 66 h 3056"/>
                <a:gd name="T56" fmla="*/ 100 w 1531"/>
                <a:gd name="T57" fmla="*/ 50 h 3056"/>
                <a:gd name="T58" fmla="*/ 75 w 1531"/>
                <a:gd name="T59" fmla="*/ 35 h 3056"/>
                <a:gd name="T60" fmla="*/ 50 w 1531"/>
                <a:gd name="T61" fmla="*/ 22 h 3056"/>
                <a:gd name="T62" fmla="*/ 26 w 1531"/>
                <a:gd name="T63" fmla="*/ 10 h 3056"/>
                <a:gd name="T64" fmla="*/ 0 w 1531"/>
                <a:gd name="T65" fmla="*/ 0 h 30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1"/>
                <a:gd name="T100" fmla="*/ 0 h 3056"/>
                <a:gd name="T101" fmla="*/ 1531 w 1531"/>
                <a:gd name="T102" fmla="*/ 3056 h 30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1" h="3056">
                  <a:moveTo>
                    <a:pt x="1083" y="3056"/>
                  </a:moveTo>
                  <a:lnTo>
                    <a:pt x="1178" y="2956"/>
                  </a:lnTo>
                  <a:lnTo>
                    <a:pt x="1261" y="2853"/>
                  </a:lnTo>
                  <a:lnTo>
                    <a:pt x="1333" y="2747"/>
                  </a:lnTo>
                  <a:lnTo>
                    <a:pt x="1393" y="2638"/>
                  </a:lnTo>
                  <a:lnTo>
                    <a:pt x="1441" y="2528"/>
                  </a:lnTo>
                  <a:lnTo>
                    <a:pt x="1478" y="2415"/>
                  </a:lnTo>
                  <a:lnTo>
                    <a:pt x="1506" y="2302"/>
                  </a:lnTo>
                  <a:lnTo>
                    <a:pt x="1523" y="2188"/>
                  </a:lnTo>
                  <a:lnTo>
                    <a:pt x="1531" y="2073"/>
                  </a:lnTo>
                  <a:lnTo>
                    <a:pt x="1530" y="1956"/>
                  </a:lnTo>
                  <a:lnTo>
                    <a:pt x="1519" y="1841"/>
                  </a:lnTo>
                  <a:lnTo>
                    <a:pt x="1501" y="1726"/>
                  </a:lnTo>
                  <a:lnTo>
                    <a:pt x="1475" y="1612"/>
                  </a:lnTo>
                  <a:lnTo>
                    <a:pt x="1441" y="1499"/>
                  </a:lnTo>
                  <a:lnTo>
                    <a:pt x="1400" y="1387"/>
                  </a:lnTo>
                  <a:lnTo>
                    <a:pt x="1352" y="1277"/>
                  </a:lnTo>
                  <a:lnTo>
                    <a:pt x="1298" y="1168"/>
                  </a:lnTo>
                  <a:lnTo>
                    <a:pt x="1238" y="1061"/>
                  </a:lnTo>
                  <a:lnTo>
                    <a:pt x="1173" y="959"/>
                  </a:lnTo>
                  <a:lnTo>
                    <a:pt x="1101" y="857"/>
                  </a:lnTo>
                  <a:lnTo>
                    <a:pt x="1026" y="760"/>
                  </a:lnTo>
                  <a:lnTo>
                    <a:pt x="946" y="666"/>
                  </a:lnTo>
                  <a:lnTo>
                    <a:pt x="863" y="576"/>
                  </a:lnTo>
                  <a:lnTo>
                    <a:pt x="775" y="491"/>
                  </a:lnTo>
                  <a:lnTo>
                    <a:pt x="685" y="410"/>
                  </a:lnTo>
                  <a:lnTo>
                    <a:pt x="592" y="334"/>
                  </a:lnTo>
                  <a:lnTo>
                    <a:pt x="496" y="263"/>
                  </a:lnTo>
                  <a:lnTo>
                    <a:pt x="399" y="198"/>
                  </a:lnTo>
                  <a:lnTo>
                    <a:pt x="300" y="138"/>
                  </a:lnTo>
                  <a:lnTo>
                    <a:pt x="200" y="85"/>
                  </a:lnTo>
                  <a:lnTo>
                    <a:pt x="101" y="39"/>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4" name="Freeform 55"/>
            <p:cNvSpPr>
              <a:spLocks/>
            </p:cNvSpPr>
            <p:nvPr/>
          </p:nvSpPr>
          <p:spPr bwMode="auto">
            <a:xfrm>
              <a:off x="2825" y="2021"/>
              <a:ext cx="598" cy="1645"/>
            </a:xfrm>
            <a:custGeom>
              <a:avLst/>
              <a:gdLst>
                <a:gd name="T0" fmla="*/ 168 w 1195"/>
                <a:gd name="T1" fmla="*/ 823 h 3290"/>
                <a:gd name="T2" fmla="*/ 188 w 1195"/>
                <a:gd name="T3" fmla="*/ 808 h 3290"/>
                <a:gd name="T4" fmla="*/ 207 w 1195"/>
                <a:gd name="T5" fmla="*/ 791 h 3290"/>
                <a:gd name="T6" fmla="*/ 223 w 1195"/>
                <a:gd name="T7" fmla="*/ 773 h 3290"/>
                <a:gd name="T8" fmla="*/ 239 w 1195"/>
                <a:gd name="T9" fmla="*/ 753 h 3290"/>
                <a:gd name="T10" fmla="*/ 252 w 1195"/>
                <a:gd name="T11" fmla="*/ 732 h 3290"/>
                <a:gd name="T12" fmla="*/ 264 w 1195"/>
                <a:gd name="T13" fmla="*/ 710 h 3290"/>
                <a:gd name="T14" fmla="*/ 274 w 1195"/>
                <a:gd name="T15" fmla="*/ 686 h 3290"/>
                <a:gd name="T16" fmla="*/ 282 w 1195"/>
                <a:gd name="T17" fmla="*/ 662 h 3290"/>
                <a:gd name="T18" fmla="*/ 289 w 1195"/>
                <a:gd name="T19" fmla="*/ 636 h 3290"/>
                <a:gd name="T20" fmla="*/ 294 w 1195"/>
                <a:gd name="T21" fmla="*/ 610 h 3290"/>
                <a:gd name="T22" fmla="*/ 297 w 1195"/>
                <a:gd name="T23" fmla="*/ 583 h 3290"/>
                <a:gd name="T24" fmla="*/ 299 w 1195"/>
                <a:gd name="T25" fmla="*/ 555 h 3290"/>
                <a:gd name="T26" fmla="*/ 299 w 1195"/>
                <a:gd name="T27" fmla="*/ 526 h 3290"/>
                <a:gd name="T28" fmla="*/ 298 w 1195"/>
                <a:gd name="T29" fmla="*/ 498 h 3290"/>
                <a:gd name="T30" fmla="*/ 294 w 1195"/>
                <a:gd name="T31" fmla="*/ 468 h 3290"/>
                <a:gd name="T32" fmla="*/ 290 w 1195"/>
                <a:gd name="T33" fmla="*/ 438 h 3290"/>
                <a:gd name="T34" fmla="*/ 283 w 1195"/>
                <a:gd name="T35" fmla="*/ 409 h 3290"/>
                <a:gd name="T36" fmla="*/ 275 w 1195"/>
                <a:gd name="T37" fmla="*/ 379 h 3290"/>
                <a:gd name="T38" fmla="*/ 266 w 1195"/>
                <a:gd name="T39" fmla="*/ 349 h 3290"/>
                <a:gd name="T40" fmla="*/ 255 w 1195"/>
                <a:gd name="T41" fmla="*/ 319 h 3290"/>
                <a:gd name="T42" fmla="*/ 242 w 1195"/>
                <a:gd name="T43" fmla="*/ 289 h 3290"/>
                <a:gd name="T44" fmla="*/ 228 w 1195"/>
                <a:gd name="T45" fmla="*/ 260 h 3290"/>
                <a:gd name="T46" fmla="*/ 212 w 1195"/>
                <a:gd name="T47" fmla="*/ 231 h 3290"/>
                <a:gd name="T48" fmla="*/ 194 w 1195"/>
                <a:gd name="T49" fmla="*/ 202 h 3290"/>
                <a:gd name="T50" fmla="*/ 175 w 1195"/>
                <a:gd name="T51" fmla="*/ 174 h 3290"/>
                <a:gd name="T52" fmla="*/ 155 w 1195"/>
                <a:gd name="T53" fmla="*/ 146 h 3290"/>
                <a:gd name="T54" fmla="*/ 133 w 1195"/>
                <a:gd name="T55" fmla="*/ 120 h 3290"/>
                <a:gd name="T56" fmla="*/ 109 w 1195"/>
                <a:gd name="T57" fmla="*/ 94 h 3290"/>
                <a:gd name="T58" fmla="*/ 84 w 1195"/>
                <a:gd name="T59" fmla="*/ 69 h 3290"/>
                <a:gd name="T60" fmla="*/ 58 w 1195"/>
                <a:gd name="T61" fmla="*/ 45 h 3290"/>
                <a:gd name="T62" fmla="*/ 30 w 1195"/>
                <a:gd name="T63" fmla="*/ 22 h 3290"/>
                <a:gd name="T64" fmla="*/ 0 w 1195"/>
                <a:gd name="T65" fmla="*/ 0 h 32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5"/>
                <a:gd name="T100" fmla="*/ 0 h 3290"/>
                <a:gd name="T101" fmla="*/ 1195 w 1195"/>
                <a:gd name="T102" fmla="*/ 3290 h 32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5" h="3290">
                  <a:moveTo>
                    <a:pt x="669" y="3290"/>
                  </a:moveTo>
                  <a:lnTo>
                    <a:pt x="750" y="3230"/>
                  </a:lnTo>
                  <a:lnTo>
                    <a:pt x="825" y="3164"/>
                  </a:lnTo>
                  <a:lnTo>
                    <a:pt x="891" y="3090"/>
                  </a:lnTo>
                  <a:lnTo>
                    <a:pt x="953" y="3011"/>
                  </a:lnTo>
                  <a:lnTo>
                    <a:pt x="1006" y="2927"/>
                  </a:lnTo>
                  <a:lnTo>
                    <a:pt x="1053" y="2838"/>
                  </a:lnTo>
                  <a:lnTo>
                    <a:pt x="1093" y="2744"/>
                  </a:lnTo>
                  <a:lnTo>
                    <a:pt x="1127" y="2646"/>
                  </a:lnTo>
                  <a:lnTo>
                    <a:pt x="1153" y="2544"/>
                  </a:lnTo>
                  <a:lnTo>
                    <a:pt x="1174" y="2438"/>
                  </a:lnTo>
                  <a:lnTo>
                    <a:pt x="1188" y="2330"/>
                  </a:lnTo>
                  <a:lnTo>
                    <a:pt x="1195" y="2218"/>
                  </a:lnTo>
                  <a:lnTo>
                    <a:pt x="1195" y="2104"/>
                  </a:lnTo>
                  <a:lnTo>
                    <a:pt x="1189" y="1989"/>
                  </a:lnTo>
                  <a:lnTo>
                    <a:pt x="1176" y="1871"/>
                  </a:lnTo>
                  <a:lnTo>
                    <a:pt x="1158" y="1752"/>
                  </a:lnTo>
                  <a:lnTo>
                    <a:pt x="1132" y="1633"/>
                  </a:lnTo>
                  <a:lnTo>
                    <a:pt x="1100" y="1514"/>
                  </a:lnTo>
                  <a:lnTo>
                    <a:pt x="1062" y="1394"/>
                  </a:lnTo>
                  <a:lnTo>
                    <a:pt x="1017" y="1274"/>
                  </a:lnTo>
                  <a:lnTo>
                    <a:pt x="966" y="1156"/>
                  </a:lnTo>
                  <a:lnTo>
                    <a:pt x="910" y="1037"/>
                  </a:lnTo>
                  <a:lnTo>
                    <a:pt x="847" y="921"/>
                  </a:lnTo>
                  <a:lnTo>
                    <a:pt x="776" y="805"/>
                  </a:lnTo>
                  <a:lnTo>
                    <a:pt x="700" y="694"/>
                  </a:lnTo>
                  <a:lnTo>
                    <a:pt x="618" y="583"/>
                  </a:lnTo>
                  <a:lnTo>
                    <a:pt x="531" y="477"/>
                  </a:lnTo>
                  <a:lnTo>
                    <a:pt x="436" y="373"/>
                  </a:lnTo>
                  <a:lnTo>
                    <a:pt x="336" y="273"/>
                  </a:lnTo>
                  <a:lnTo>
                    <a:pt x="229" y="178"/>
                  </a:lnTo>
                  <a:lnTo>
                    <a:pt x="117" y="87"/>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5" name="Freeform 56"/>
            <p:cNvSpPr>
              <a:spLocks/>
            </p:cNvSpPr>
            <p:nvPr/>
          </p:nvSpPr>
          <p:spPr bwMode="auto">
            <a:xfrm>
              <a:off x="2825" y="2021"/>
              <a:ext cx="598" cy="1645"/>
            </a:xfrm>
            <a:custGeom>
              <a:avLst/>
              <a:gdLst>
                <a:gd name="T0" fmla="*/ 168 w 1195"/>
                <a:gd name="T1" fmla="*/ 823 h 3290"/>
                <a:gd name="T2" fmla="*/ 188 w 1195"/>
                <a:gd name="T3" fmla="*/ 808 h 3290"/>
                <a:gd name="T4" fmla="*/ 207 w 1195"/>
                <a:gd name="T5" fmla="*/ 791 h 3290"/>
                <a:gd name="T6" fmla="*/ 223 w 1195"/>
                <a:gd name="T7" fmla="*/ 773 h 3290"/>
                <a:gd name="T8" fmla="*/ 239 w 1195"/>
                <a:gd name="T9" fmla="*/ 753 h 3290"/>
                <a:gd name="T10" fmla="*/ 252 w 1195"/>
                <a:gd name="T11" fmla="*/ 732 h 3290"/>
                <a:gd name="T12" fmla="*/ 264 w 1195"/>
                <a:gd name="T13" fmla="*/ 710 h 3290"/>
                <a:gd name="T14" fmla="*/ 274 w 1195"/>
                <a:gd name="T15" fmla="*/ 686 h 3290"/>
                <a:gd name="T16" fmla="*/ 282 w 1195"/>
                <a:gd name="T17" fmla="*/ 662 h 3290"/>
                <a:gd name="T18" fmla="*/ 289 w 1195"/>
                <a:gd name="T19" fmla="*/ 636 h 3290"/>
                <a:gd name="T20" fmla="*/ 294 w 1195"/>
                <a:gd name="T21" fmla="*/ 610 h 3290"/>
                <a:gd name="T22" fmla="*/ 297 w 1195"/>
                <a:gd name="T23" fmla="*/ 583 h 3290"/>
                <a:gd name="T24" fmla="*/ 299 w 1195"/>
                <a:gd name="T25" fmla="*/ 555 h 3290"/>
                <a:gd name="T26" fmla="*/ 299 w 1195"/>
                <a:gd name="T27" fmla="*/ 526 h 3290"/>
                <a:gd name="T28" fmla="*/ 298 w 1195"/>
                <a:gd name="T29" fmla="*/ 498 h 3290"/>
                <a:gd name="T30" fmla="*/ 294 w 1195"/>
                <a:gd name="T31" fmla="*/ 468 h 3290"/>
                <a:gd name="T32" fmla="*/ 290 w 1195"/>
                <a:gd name="T33" fmla="*/ 438 h 3290"/>
                <a:gd name="T34" fmla="*/ 283 w 1195"/>
                <a:gd name="T35" fmla="*/ 409 h 3290"/>
                <a:gd name="T36" fmla="*/ 275 w 1195"/>
                <a:gd name="T37" fmla="*/ 379 h 3290"/>
                <a:gd name="T38" fmla="*/ 266 w 1195"/>
                <a:gd name="T39" fmla="*/ 349 h 3290"/>
                <a:gd name="T40" fmla="*/ 255 w 1195"/>
                <a:gd name="T41" fmla="*/ 319 h 3290"/>
                <a:gd name="T42" fmla="*/ 242 w 1195"/>
                <a:gd name="T43" fmla="*/ 289 h 3290"/>
                <a:gd name="T44" fmla="*/ 228 w 1195"/>
                <a:gd name="T45" fmla="*/ 260 h 3290"/>
                <a:gd name="T46" fmla="*/ 212 w 1195"/>
                <a:gd name="T47" fmla="*/ 231 h 3290"/>
                <a:gd name="T48" fmla="*/ 194 w 1195"/>
                <a:gd name="T49" fmla="*/ 202 h 3290"/>
                <a:gd name="T50" fmla="*/ 175 w 1195"/>
                <a:gd name="T51" fmla="*/ 174 h 3290"/>
                <a:gd name="T52" fmla="*/ 155 w 1195"/>
                <a:gd name="T53" fmla="*/ 146 h 3290"/>
                <a:gd name="T54" fmla="*/ 133 w 1195"/>
                <a:gd name="T55" fmla="*/ 120 h 3290"/>
                <a:gd name="T56" fmla="*/ 109 w 1195"/>
                <a:gd name="T57" fmla="*/ 94 h 3290"/>
                <a:gd name="T58" fmla="*/ 84 w 1195"/>
                <a:gd name="T59" fmla="*/ 69 h 3290"/>
                <a:gd name="T60" fmla="*/ 58 w 1195"/>
                <a:gd name="T61" fmla="*/ 45 h 3290"/>
                <a:gd name="T62" fmla="*/ 30 w 1195"/>
                <a:gd name="T63" fmla="*/ 22 h 3290"/>
                <a:gd name="T64" fmla="*/ 0 w 1195"/>
                <a:gd name="T65" fmla="*/ 0 h 32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5"/>
                <a:gd name="T100" fmla="*/ 0 h 3290"/>
                <a:gd name="T101" fmla="*/ 1195 w 1195"/>
                <a:gd name="T102" fmla="*/ 3290 h 32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5" h="3290">
                  <a:moveTo>
                    <a:pt x="669" y="3290"/>
                  </a:moveTo>
                  <a:lnTo>
                    <a:pt x="750" y="3230"/>
                  </a:lnTo>
                  <a:lnTo>
                    <a:pt x="825" y="3164"/>
                  </a:lnTo>
                  <a:lnTo>
                    <a:pt x="891" y="3090"/>
                  </a:lnTo>
                  <a:lnTo>
                    <a:pt x="953" y="3011"/>
                  </a:lnTo>
                  <a:lnTo>
                    <a:pt x="1006" y="2927"/>
                  </a:lnTo>
                  <a:lnTo>
                    <a:pt x="1053" y="2838"/>
                  </a:lnTo>
                  <a:lnTo>
                    <a:pt x="1093" y="2744"/>
                  </a:lnTo>
                  <a:lnTo>
                    <a:pt x="1127" y="2646"/>
                  </a:lnTo>
                  <a:lnTo>
                    <a:pt x="1153" y="2544"/>
                  </a:lnTo>
                  <a:lnTo>
                    <a:pt x="1174" y="2438"/>
                  </a:lnTo>
                  <a:lnTo>
                    <a:pt x="1188" y="2330"/>
                  </a:lnTo>
                  <a:lnTo>
                    <a:pt x="1195" y="2218"/>
                  </a:lnTo>
                  <a:lnTo>
                    <a:pt x="1195" y="2104"/>
                  </a:lnTo>
                  <a:lnTo>
                    <a:pt x="1189" y="1989"/>
                  </a:lnTo>
                  <a:lnTo>
                    <a:pt x="1176" y="1871"/>
                  </a:lnTo>
                  <a:lnTo>
                    <a:pt x="1158" y="1752"/>
                  </a:lnTo>
                  <a:lnTo>
                    <a:pt x="1132" y="1633"/>
                  </a:lnTo>
                  <a:lnTo>
                    <a:pt x="1100" y="1514"/>
                  </a:lnTo>
                  <a:lnTo>
                    <a:pt x="1062" y="1394"/>
                  </a:lnTo>
                  <a:lnTo>
                    <a:pt x="1017" y="1274"/>
                  </a:lnTo>
                  <a:lnTo>
                    <a:pt x="966" y="1156"/>
                  </a:lnTo>
                  <a:lnTo>
                    <a:pt x="910" y="1037"/>
                  </a:lnTo>
                  <a:lnTo>
                    <a:pt x="847" y="921"/>
                  </a:lnTo>
                  <a:lnTo>
                    <a:pt x="776" y="805"/>
                  </a:lnTo>
                  <a:lnTo>
                    <a:pt x="700" y="694"/>
                  </a:lnTo>
                  <a:lnTo>
                    <a:pt x="618" y="583"/>
                  </a:lnTo>
                  <a:lnTo>
                    <a:pt x="531" y="477"/>
                  </a:lnTo>
                  <a:lnTo>
                    <a:pt x="436" y="373"/>
                  </a:lnTo>
                  <a:lnTo>
                    <a:pt x="336" y="273"/>
                  </a:lnTo>
                  <a:lnTo>
                    <a:pt x="229" y="178"/>
                  </a:lnTo>
                  <a:lnTo>
                    <a:pt x="117" y="87"/>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6" name="Freeform 57"/>
            <p:cNvSpPr>
              <a:spLocks/>
            </p:cNvSpPr>
            <p:nvPr/>
          </p:nvSpPr>
          <p:spPr bwMode="auto">
            <a:xfrm>
              <a:off x="2825" y="2021"/>
              <a:ext cx="406" cy="1695"/>
            </a:xfrm>
            <a:custGeom>
              <a:avLst/>
              <a:gdLst>
                <a:gd name="T0" fmla="*/ 0 w 811"/>
                <a:gd name="T1" fmla="*/ 0 h 3392"/>
                <a:gd name="T2" fmla="*/ 16 w 811"/>
                <a:gd name="T3" fmla="*/ 17 h 3392"/>
                <a:gd name="T4" fmla="*/ 31 w 811"/>
                <a:gd name="T5" fmla="*/ 37 h 3392"/>
                <a:gd name="T6" fmla="*/ 46 w 811"/>
                <a:gd name="T7" fmla="*/ 58 h 3392"/>
                <a:gd name="T8" fmla="*/ 61 w 811"/>
                <a:gd name="T9" fmla="*/ 82 h 3392"/>
                <a:gd name="T10" fmla="*/ 76 w 811"/>
                <a:gd name="T11" fmla="*/ 107 h 3392"/>
                <a:gd name="T12" fmla="*/ 90 w 811"/>
                <a:gd name="T13" fmla="*/ 134 h 3392"/>
                <a:gd name="T14" fmla="*/ 104 w 811"/>
                <a:gd name="T15" fmla="*/ 162 h 3392"/>
                <a:gd name="T16" fmla="*/ 117 w 811"/>
                <a:gd name="T17" fmla="*/ 192 h 3392"/>
                <a:gd name="T18" fmla="*/ 129 w 811"/>
                <a:gd name="T19" fmla="*/ 223 h 3392"/>
                <a:gd name="T20" fmla="*/ 141 w 811"/>
                <a:gd name="T21" fmla="*/ 254 h 3392"/>
                <a:gd name="T22" fmla="*/ 152 w 811"/>
                <a:gd name="T23" fmla="*/ 287 h 3392"/>
                <a:gd name="T24" fmla="*/ 162 w 811"/>
                <a:gd name="T25" fmla="*/ 319 h 3392"/>
                <a:gd name="T26" fmla="*/ 171 w 811"/>
                <a:gd name="T27" fmla="*/ 353 h 3392"/>
                <a:gd name="T28" fmla="*/ 179 w 811"/>
                <a:gd name="T29" fmla="*/ 386 h 3392"/>
                <a:gd name="T30" fmla="*/ 186 w 811"/>
                <a:gd name="T31" fmla="*/ 420 h 3392"/>
                <a:gd name="T32" fmla="*/ 192 w 811"/>
                <a:gd name="T33" fmla="*/ 453 h 3392"/>
                <a:gd name="T34" fmla="*/ 197 w 811"/>
                <a:gd name="T35" fmla="*/ 487 h 3392"/>
                <a:gd name="T36" fmla="*/ 200 w 811"/>
                <a:gd name="T37" fmla="*/ 520 h 3392"/>
                <a:gd name="T38" fmla="*/ 202 w 811"/>
                <a:gd name="T39" fmla="*/ 552 h 3392"/>
                <a:gd name="T40" fmla="*/ 203 w 811"/>
                <a:gd name="T41" fmla="*/ 584 h 3392"/>
                <a:gd name="T42" fmla="*/ 202 w 811"/>
                <a:gd name="T43" fmla="*/ 615 h 3392"/>
                <a:gd name="T44" fmla="*/ 200 w 811"/>
                <a:gd name="T45" fmla="*/ 645 h 3392"/>
                <a:gd name="T46" fmla="*/ 196 w 811"/>
                <a:gd name="T47" fmla="*/ 673 h 3392"/>
                <a:gd name="T48" fmla="*/ 191 w 811"/>
                <a:gd name="T49" fmla="*/ 700 h 3392"/>
                <a:gd name="T50" fmla="*/ 183 w 811"/>
                <a:gd name="T51" fmla="*/ 726 h 3392"/>
                <a:gd name="T52" fmla="*/ 175 w 811"/>
                <a:gd name="T53" fmla="*/ 750 h 3392"/>
                <a:gd name="T54" fmla="*/ 164 w 811"/>
                <a:gd name="T55" fmla="*/ 772 h 3392"/>
                <a:gd name="T56" fmla="*/ 151 w 811"/>
                <a:gd name="T57" fmla="*/ 792 h 3392"/>
                <a:gd name="T58" fmla="*/ 136 w 811"/>
                <a:gd name="T59" fmla="*/ 809 h 3392"/>
                <a:gd name="T60" fmla="*/ 119 w 811"/>
                <a:gd name="T61" fmla="*/ 825 h 3392"/>
                <a:gd name="T62" fmla="*/ 100 w 811"/>
                <a:gd name="T63" fmla="*/ 837 h 3392"/>
                <a:gd name="T64" fmla="*/ 78 w 811"/>
                <a:gd name="T65" fmla="*/ 847 h 3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1"/>
                <a:gd name="T100" fmla="*/ 0 h 3392"/>
                <a:gd name="T101" fmla="*/ 811 w 811"/>
                <a:gd name="T102" fmla="*/ 3392 h 3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1" h="3392">
                  <a:moveTo>
                    <a:pt x="0" y="0"/>
                  </a:moveTo>
                  <a:lnTo>
                    <a:pt x="62" y="69"/>
                  </a:lnTo>
                  <a:lnTo>
                    <a:pt x="123" y="148"/>
                  </a:lnTo>
                  <a:lnTo>
                    <a:pt x="184" y="234"/>
                  </a:lnTo>
                  <a:lnTo>
                    <a:pt x="244" y="329"/>
                  </a:lnTo>
                  <a:lnTo>
                    <a:pt x="303" y="430"/>
                  </a:lnTo>
                  <a:lnTo>
                    <a:pt x="359" y="537"/>
                  </a:lnTo>
                  <a:lnTo>
                    <a:pt x="413" y="650"/>
                  </a:lnTo>
                  <a:lnTo>
                    <a:pt x="465" y="769"/>
                  </a:lnTo>
                  <a:lnTo>
                    <a:pt x="515" y="892"/>
                  </a:lnTo>
                  <a:lnTo>
                    <a:pt x="562" y="1017"/>
                  </a:lnTo>
                  <a:lnTo>
                    <a:pt x="606" y="1148"/>
                  </a:lnTo>
                  <a:lnTo>
                    <a:pt x="646" y="1279"/>
                  </a:lnTo>
                  <a:lnTo>
                    <a:pt x="682" y="1413"/>
                  </a:lnTo>
                  <a:lnTo>
                    <a:pt x="714" y="1547"/>
                  </a:lnTo>
                  <a:lnTo>
                    <a:pt x="743" y="1681"/>
                  </a:lnTo>
                  <a:lnTo>
                    <a:pt x="767" y="1816"/>
                  </a:lnTo>
                  <a:lnTo>
                    <a:pt x="785" y="1949"/>
                  </a:lnTo>
                  <a:lnTo>
                    <a:pt x="799" y="2082"/>
                  </a:lnTo>
                  <a:lnTo>
                    <a:pt x="808" y="2212"/>
                  </a:lnTo>
                  <a:lnTo>
                    <a:pt x="811" y="2339"/>
                  </a:lnTo>
                  <a:lnTo>
                    <a:pt x="808" y="2462"/>
                  </a:lnTo>
                  <a:lnTo>
                    <a:pt x="799" y="2582"/>
                  </a:lnTo>
                  <a:lnTo>
                    <a:pt x="784" y="2696"/>
                  </a:lnTo>
                  <a:lnTo>
                    <a:pt x="761" y="2804"/>
                  </a:lnTo>
                  <a:lnTo>
                    <a:pt x="732" y="2907"/>
                  </a:lnTo>
                  <a:lnTo>
                    <a:pt x="697" y="3002"/>
                  </a:lnTo>
                  <a:lnTo>
                    <a:pt x="653" y="3090"/>
                  </a:lnTo>
                  <a:lnTo>
                    <a:pt x="601" y="3169"/>
                  </a:lnTo>
                  <a:lnTo>
                    <a:pt x="541" y="3240"/>
                  </a:lnTo>
                  <a:lnTo>
                    <a:pt x="473" y="3301"/>
                  </a:lnTo>
                  <a:lnTo>
                    <a:pt x="397" y="3351"/>
                  </a:lnTo>
                  <a:lnTo>
                    <a:pt x="312" y="339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7" name="Freeform 58"/>
            <p:cNvSpPr>
              <a:spLocks/>
            </p:cNvSpPr>
            <p:nvPr/>
          </p:nvSpPr>
          <p:spPr bwMode="auto">
            <a:xfrm>
              <a:off x="2825" y="2021"/>
              <a:ext cx="406" cy="1695"/>
            </a:xfrm>
            <a:custGeom>
              <a:avLst/>
              <a:gdLst>
                <a:gd name="T0" fmla="*/ 0 w 811"/>
                <a:gd name="T1" fmla="*/ 0 h 3392"/>
                <a:gd name="T2" fmla="*/ 16 w 811"/>
                <a:gd name="T3" fmla="*/ 17 h 3392"/>
                <a:gd name="T4" fmla="*/ 31 w 811"/>
                <a:gd name="T5" fmla="*/ 37 h 3392"/>
                <a:gd name="T6" fmla="*/ 46 w 811"/>
                <a:gd name="T7" fmla="*/ 58 h 3392"/>
                <a:gd name="T8" fmla="*/ 61 w 811"/>
                <a:gd name="T9" fmla="*/ 82 h 3392"/>
                <a:gd name="T10" fmla="*/ 76 w 811"/>
                <a:gd name="T11" fmla="*/ 107 h 3392"/>
                <a:gd name="T12" fmla="*/ 90 w 811"/>
                <a:gd name="T13" fmla="*/ 134 h 3392"/>
                <a:gd name="T14" fmla="*/ 104 w 811"/>
                <a:gd name="T15" fmla="*/ 162 h 3392"/>
                <a:gd name="T16" fmla="*/ 117 w 811"/>
                <a:gd name="T17" fmla="*/ 192 h 3392"/>
                <a:gd name="T18" fmla="*/ 129 w 811"/>
                <a:gd name="T19" fmla="*/ 223 h 3392"/>
                <a:gd name="T20" fmla="*/ 141 w 811"/>
                <a:gd name="T21" fmla="*/ 254 h 3392"/>
                <a:gd name="T22" fmla="*/ 152 w 811"/>
                <a:gd name="T23" fmla="*/ 287 h 3392"/>
                <a:gd name="T24" fmla="*/ 162 w 811"/>
                <a:gd name="T25" fmla="*/ 319 h 3392"/>
                <a:gd name="T26" fmla="*/ 171 w 811"/>
                <a:gd name="T27" fmla="*/ 353 h 3392"/>
                <a:gd name="T28" fmla="*/ 179 w 811"/>
                <a:gd name="T29" fmla="*/ 386 h 3392"/>
                <a:gd name="T30" fmla="*/ 186 w 811"/>
                <a:gd name="T31" fmla="*/ 420 h 3392"/>
                <a:gd name="T32" fmla="*/ 192 w 811"/>
                <a:gd name="T33" fmla="*/ 453 h 3392"/>
                <a:gd name="T34" fmla="*/ 197 w 811"/>
                <a:gd name="T35" fmla="*/ 487 h 3392"/>
                <a:gd name="T36" fmla="*/ 200 w 811"/>
                <a:gd name="T37" fmla="*/ 520 h 3392"/>
                <a:gd name="T38" fmla="*/ 202 w 811"/>
                <a:gd name="T39" fmla="*/ 552 h 3392"/>
                <a:gd name="T40" fmla="*/ 203 w 811"/>
                <a:gd name="T41" fmla="*/ 584 h 3392"/>
                <a:gd name="T42" fmla="*/ 202 w 811"/>
                <a:gd name="T43" fmla="*/ 615 h 3392"/>
                <a:gd name="T44" fmla="*/ 200 w 811"/>
                <a:gd name="T45" fmla="*/ 645 h 3392"/>
                <a:gd name="T46" fmla="*/ 196 w 811"/>
                <a:gd name="T47" fmla="*/ 673 h 3392"/>
                <a:gd name="T48" fmla="*/ 191 w 811"/>
                <a:gd name="T49" fmla="*/ 700 h 3392"/>
                <a:gd name="T50" fmla="*/ 183 w 811"/>
                <a:gd name="T51" fmla="*/ 726 h 3392"/>
                <a:gd name="T52" fmla="*/ 175 w 811"/>
                <a:gd name="T53" fmla="*/ 750 h 3392"/>
                <a:gd name="T54" fmla="*/ 164 w 811"/>
                <a:gd name="T55" fmla="*/ 772 h 3392"/>
                <a:gd name="T56" fmla="*/ 151 w 811"/>
                <a:gd name="T57" fmla="*/ 792 h 3392"/>
                <a:gd name="T58" fmla="*/ 136 w 811"/>
                <a:gd name="T59" fmla="*/ 809 h 3392"/>
                <a:gd name="T60" fmla="*/ 119 w 811"/>
                <a:gd name="T61" fmla="*/ 825 h 3392"/>
                <a:gd name="T62" fmla="*/ 100 w 811"/>
                <a:gd name="T63" fmla="*/ 837 h 3392"/>
                <a:gd name="T64" fmla="*/ 78 w 811"/>
                <a:gd name="T65" fmla="*/ 847 h 3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11"/>
                <a:gd name="T100" fmla="*/ 0 h 3392"/>
                <a:gd name="T101" fmla="*/ 811 w 811"/>
                <a:gd name="T102" fmla="*/ 3392 h 3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11" h="3392">
                  <a:moveTo>
                    <a:pt x="0" y="0"/>
                  </a:moveTo>
                  <a:lnTo>
                    <a:pt x="62" y="69"/>
                  </a:lnTo>
                  <a:lnTo>
                    <a:pt x="123" y="148"/>
                  </a:lnTo>
                  <a:lnTo>
                    <a:pt x="184" y="234"/>
                  </a:lnTo>
                  <a:lnTo>
                    <a:pt x="244" y="329"/>
                  </a:lnTo>
                  <a:lnTo>
                    <a:pt x="303" y="430"/>
                  </a:lnTo>
                  <a:lnTo>
                    <a:pt x="359" y="537"/>
                  </a:lnTo>
                  <a:lnTo>
                    <a:pt x="413" y="650"/>
                  </a:lnTo>
                  <a:lnTo>
                    <a:pt x="465" y="769"/>
                  </a:lnTo>
                  <a:lnTo>
                    <a:pt x="515" y="892"/>
                  </a:lnTo>
                  <a:lnTo>
                    <a:pt x="562" y="1017"/>
                  </a:lnTo>
                  <a:lnTo>
                    <a:pt x="606" y="1148"/>
                  </a:lnTo>
                  <a:lnTo>
                    <a:pt x="646" y="1279"/>
                  </a:lnTo>
                  <a:lnTo>
                    <a:pt x="682" y="1413"/>
                  </a:lnTo>
                  <a:lnTo>
                    <a:pt x="714" y="1547"/>
                  </a:lnTo>
                  <a:lnTo>
                    <a:pt x="743" y="1681"/>
                  </a:lnTo>
                  <a:lnTo>
                    <a:pt x="767" y="1816"/>
                  </a:lnTo>
                  <a:lnTo>
                    <a:pt x="785" y="1949"/>
                  </a:lnTo>
                  <a:lnTo>
                    <a:pt x="799" y="2082"/>
                  </a:lnTo>
                  <a:lnTo>
                    <a:pt x="808" y="2212"/>
                  </a:lnTo>
                  <a:lnTo>
                    <a:pt x="811" y="2339"/>
                  </a:lnTo>
                  <a:lnTo>
                    <a:pt x="808" y="2462"/>
                  </a:lnTo>
                  <a:lnTo>
                    <a:pt x="799" y="2582"/>
                  </a:lnTo>
                  <a:lnTo>
                    <a:pt x="784" y="2696"/>
                  </a:lnTo>
                  <a:lnTo>
                    <a:pt x="761" y="2804"/>
                  </a:lnTo>
                  <a:lnTo>
                    <a:pt x="732" y="2907"/>
                  </a:lnTo>
                  <a:lnTo>
                    <a:pt x="697" y="3002"/>
                  </a:lnTo>
                  <a:lnTo>
                    <a:pt x="653" y="3090"/>
                  </a:lnTo>
                  <a:lnTo>
                    <a:pt x="601" y="3169"/>
                  </a:lnTo>
                  <a:lnTo>
                    <a:pt x="541" y="3240"/>
                  </a:lnTo>
                  <a:lnTo>
                    <a:pt x="473" y="3301"/>
                  </a:lnTo>
                  <a:lnTo>
                    <a:pt x="397" y="3351"/>
                  </a:lnTo>
                  <a:lnTo>
                    <a:pt x="312" y="3392"/>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8" name="Freeform 59"/>
            <p:cNvSpPr>
              <a:spLocks/>
            </p:cNvSpPr>
            <p:nvPr/>
          </p:nvSpPr>
          <p:spPr bwMode="auto">
            <a:xfrm>
              <a:off x="2825" y="2021"/>
              <a:ext cx="174" cy="1708"/>
            </a:xfrm>
            <a:custGeom>
              <a:avLst/>
              <a:gdLst>
                <a:gd name="T0" fmla="*/ 15 w 346"/>
                <a:gd name="T1" fmla="*/ 854 h 3417"/>
                <a:gd name="T2" fmla="*/ 41 w 346"/>
                <a:gd name="T3" fmla="*/ 843 h 3417"/>
                <a:gd name="T4" fmla="*/ 61 w 346"/>
                <a:gd name="T5" fmla="*/ 815 h 3417"/>
                <a:gd name="T6" fmla="*/ 75 w 346"/>
                <a:gd name="T7" fmla="*/ 773 h 3417"/>
                <a:gd name="T8" fmla="*/ 83 w 346"/>
                <a:gd name="T9" fmla="*/ 720 h 3417"/>
                <a:gd name="T10" fmla="*/ 88 w 346"/>
                <a:gd name="T11" fmla="*/ 656 h 3417"/>
                <a:gd name="T12" fmla="*/ 87 w 346"/>
                <a:gd name="T13" fmla="*/ 586 h 3417"/>
                <a:gd name="T14" fmla="*/ 83 w 346"/>
                <a:gd name="T15" fmla="*/ 510 h 3417"/>
                <a:gd name="T16" fmla="*/ 77 w 346"/>
                <a:gd name="T17" fmla="*/ 432 h 3417"/>
                <a:gd name="T18" fmla="*/ 68 w 346"/>
                <a:gd name="T19" fmla="*/ 354 h 3417"/>
                <a:gd name="T20" fmla="*/ 58 w 346"/>
                <a:gd name="T21" fmla="*/ 278 h 3417"/>
                <a:gd name="T22" fmla="*/ 47 w 346"/>
                <a:gd name="T23" fmla="*/ 207 h 3417"/>
                <a:gd name="T24" fmla="*/ 35 w 346"/>
                <a:gd name="T25" fmla="*/ 143 h 3417"/>
                <a:gd name="T26" fmla="*/ 25 w 346"/>
                <a:gd name="T27" fmla="*/ 87 h 3417"/>
                <a:gd name="T28" fmla="*/ 15 w 346"/>
                <a:gd name="T29" fmla="*/ 43 h 3417"/>
                <a:gd name="T30" fmla="*/ 6 w 346"/>
                <a:gd name="T31" fmla="*/ 13 h 3417"/>
                <a:gd name="T32" fmla="*/ 0 w 346"/>
                <a:gd name="T33" fmla="*/ 0 h 34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6"/>
                <a:gd name="T52" fmla="*/ 0 h 3417"/>
                <a:gd name="T53" fmla="*/ 346 w 346"/>
                <a:gd name="T54" fmla="*/ 3417 h 34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6" h="3417">
                  <a:moveTo>
                    <a:pt x="57" y="3417"/>
                  </a:moveTo>
                  <a:lnTo>
                    <a:pt x="162" y="3373"/>
                  </a:lnTo>
                  <a:lnTo>
                    <a:pt x="242" y="3263"/>
                  </a:lnTo>
                  <a:lnTo>
                    <a:pt x="297" y="3094"/>
                  </a:lnTo>
                  <a:lnTo>
                    <a:pt x="330" y="2880"/>
                  </a:lnTo>
                  <a:lnTo>
                    <a:pt x="346" y="2627"/>
                  </a:lnTo>
                  <a:lnTo>
                    <a:pt x="345" y="2344"/>
                  </a:lnTo>
                  <a:lnTo>
                    <a:pt x="330" y="2043"/>
                  </a:lnTo>
                  <a:lnTo>
                    <a:pt x="305" y="1730"/>
                  </a:lnTo>
                  <a:lnTo>
                    <a:pt x="270" y="1419"/>
                  </a:lnTo>
                  <a:lnTo>
                    <a:pt x="230" y="1115"/>
                  </a:lnTo>
                  <a:lnTo>
                    <a:pt x="185" y="830"/>
                  </a:lnTo>
                  <a:lnTo>
                    <a:pt x="140" y="572"/>
                  </a:lnTo>
                  <a:lnTo>
                    <a:pt x="97" y="349"/>
                  </a:lnTo>
                  <a:lnTo>
                    <a:pt x="57" y="174"/>
                  </a:lnTo>
                  <a:lnTo>
                    <a:pt x="24" y="54"/>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7999" name="Freeform 60"/>
            <p:cNvSpPr>
              <a:spLocks/>
            </p:cNvSpPr>
            <p:nvPr/>
          </p:nvSpPr>
          <p:spPr bwMode="auto">
            <a:xfrm>
              <a:off x="2825" y="2021"/>
              <a:ext cx="174" cy="1708"/>
            </a:xfrm>
            <a:custGeom>
              <a:avLst/>
              <a:gdLst>
                <a:gd name="T0" fmla="*/ 15 w 346"/>
                <a:gd name="T1" fmla="*/ 854 h 3417"/>
                <a:gd name="T2" fmla="*/ 41 w 346"/>
                <a:gd name="T3" fmla="*/ 843 h 3417"/>
                <a:gd name="T4" fmla="*/ 61 w 346"/>
                <a:gd name="T5" fmla="*/ 815 h 3417"/>
                <a:gd name="T6" fmla="*/ 75 w 346"/>
                <a:gd name="T7" fmla="*/ 773 h 3417"/>
                <a:gd name="T8" fmla="*/ 83 w 346"/>
                <a:gd name="T9" fmla="*/ 720 h 3417"/>
                <a:gd name="T10" fmla="*/ 88 w 346"/>
                <a:gd name="T11" fmla="*/ 656 h 3417"/>
                <a:gd name="T12" fmla="*/ 87 w 346"/>
                <a:gd name="T13" fmla="*/ 586 h 3417"/>
                <a:gd name="T14" fmla="*/ 83 w 346"/>
                <a:gd name="T15" fmla="*/ 510 h 3417"/>
                <a:gd name="T16" fmla="*/ 77 w 346"/>
                <a:gd name="T17" fmla="*/ 432 h 3417"/>
                <a:gd name="T18" fmla="*/ 68 w 346"/>
                <a:gd name="T19" fmla="*/ 354 h 3417"/>
                <a:gd name="T20" fmla="*/ 58 w 346"/>
                <a:gd name="T21" fmla="*/ 278 h 3417"/>
                <a:gd name="T22" fmla="*/ 47 w 346"/>
                <a:gd name="T23" fmla="*/ 207 h 3417"/>
                <a:gd name="T24" fmla="*/ 35 w 346"/>
                <a:gd name="T25" fmla="*/ 143 h 3417"/>
                <a:gd name="T26" fmla="*/ 25 w 346"/>
                <a:gd name="T27" fmla="*/ 87 h 3417"/>
                <a:gd name="T28" fmla="*/ 15 w 346"/>
                <a:gd name="T29" fmla="*/ 43 h 3417"/>
                <a:gd name="T30" fmla="*/ 6 w 346"/>
                <a:gd name="T31" fmla="*/ 13 h 3417"/>
                <a:gd name="T32" fmla="*/ 0 w 346"/>
                <a:gd name="T33" fmla="*/ 0 h 34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6"/>
                <a:gd name="T52" fmla="*/ 0 h 3417"/>
                <a:gd name="T53" fmla="*/ 346 w 346"/>
                <a:gd name="T54" fmla="*/ 3417 h 34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6" h="3417">
                  <a:moveTo>
                    <a:pt x="57" y="3417"/>
                  </a:moveTo>
                  <a:lnTo>
                    <a:pt x="162" y="3373"/>
                  </a:lnTo>
                  <a:lnTo>
                    <a:pt x="242" y="3263"/>
                  </a:lnTo>
                  <a:lnTo>
                    <a:pt x="297" y="3094"/>
                  </a:lnTo>
                  <a:lnTo>
                    <a:pt x="330" y="2880"/>
                  </a:lnTo>
                  <a:lnTo>
                    <a:pt x="346" y="2627"/>
                  </a:lnTo>
                  <a:lnTo>
                    <a:pt x="345" y="2344"/>
                  </a:lnTo>
                  <a:lnTo>
                    <a:pt x="330" y="2043"/>
                  </a:lnTo>
                  <a:lnTo>
                    <a:pt x="305" y="1730"/>
                  </a:lnTo>
                  <a:lnTo>
                    <a:pt x="270" y="1419"/>
                  </a:lnTo>
                  <a:lnTo>
                    <a:pt x="230" y="1115"/>
                  </a:lnTo>
                  <a:lnTo>
                    <a:pt x="185" y="830"/>
                  </a:lnTo>
                  <a:lnTo>
                    <a:pt x="140" y="572"/>
                  </a:lnTo>
                  <a:lnTo>
                    <a:pt x="97" y="349"/>
                  </a:lnTo>
                  <a:lnTo>
                    <a:pt x="57" y="174"/>
                  </a:lnTo>
                  <a:lnTo>
                    <a:pt x="24" y="54"/>
                  </a:lnTo>
                  <a:lnTo>
                    <a:pt x="0"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0" name="Freeform 61"/>
            <p:cNvSpPr>
              <a:spLocks/>
            </p:cNvSpPr>
            <p:nvPr/>
          </p:nvSpPr>
          <p:spPr bwMode="auto">
            <a:xfrm>
              <a:off x="1983" y="3138"/>
              <a:ext cx="1692" cy="341"/>
            </a:xfrm>
            <a:custGeom>
              <a:avLst/>
              <a:gdLst>
                <a:gd name="T0" fmla="*/ 0 w 3382"/>
                <a:gd name="T1" fmla="*/ 6 h 682"/>
                <a:gd name="T2" fmla="*/ 10 w 3382"/>
                <a:gd name="T3" fmla="*/ 22 h 682"/>
                <a:gd name="T4" fmla="*/ 23 w 3382"/>
                <a:gd name="T5" fmla="*/ 38 h 682"/>
                <a:gd name="T6" fmla="*/ 38 w 3382"/>
                <a:gd name="T7" fmla="*/ 53 h 682"/>
                <a:gd name="T8" fmla="*/ 55 w 3382"/>
                <a:gd name="T9" fmla="*/ 67 h 682"/>
                <a:gd name="T10" fmla="*/ 75 w 3382"/>
                <a:gd name="T11" fmla="*/ 80 h 682"/>
                <a:gd name="T12" fmla="*/ 96 w 3382"/>
                <a:gd name="T13" fmla="*/ 93 h 682"/>
                <a:gd name="T14" fmla="*/ 119 w 3382"/>
                <a:gd name="T15" fmla="*/ 105 h 682"/>
                <a:gd name="T16" fmla="*/ 144 w 3382"/>
                <a:gd name="T17" fmla="*/ 116 h 682"/>
                <a:gd name="T18" fmla="*/ 171 w 3382"/>
                <a:gd name="T19" fmla="*/ 127 h 682"/>
                <a:gd name="T20" fmla="*/ 198 w 3382"/>
                <a:gd name="T21" fmla="*/ 136 h 682"/>
                <a:gd name="T22" fmla="*/ 227 w 3382"/>
                <a:gd name="T23" fmla="*/ 144 h 682"/>
                <a:gd name="T24" fmla="*/ 257 w 3382"/>
                <a:gd name="T25" fmla="*/ 152 h 682"/>
                <a:gd name="T26" fmla="*/ 288 w 3382"/>
                <a:gd name="T27" fmla="*/ 158 h 682"/>
                <a:gd name="T28" fmla="*/ 320 w 3382"/>
                <a:gd name="T29" fmla="*/ 163 h 682"/>
                <a:gd name="T30" fmla="*/ 352 w 3382"/>
                <a:gd name="T31" fmla="*/ 167 h 682"/>
                <a:gd name="T32" fmla="*/ 385 w 3382"/>
                <a:gd name="T33" fmla="*/ 169 h 682"/>
                <a:gd name="T34" fmla="*/ 418 w 3382"/>
                <a:gd name="T35" fmla="*/ 171 h 682"/>
                <a:gd name="T36" fmla="*/ 451 w 3382"/>
                <a:gd name="T37" fmla="*/ 171 h 682"/>
                <a:gd name="T38" fmla="*/ 484 w 3382"/>
                <a:gd name="T39" fmla="*/ 169 h 682"/>
                <a:gd name="T40" fmla="*/ 517 w 3382"/>
                <a:gd name="T41" fmla="*/ 167 h 682"/>
                <a:gd name="T42" fmla="*/ 549 w 3382"/>
                <a:gd name="T43" fmla="*/ 162 h 682"/>
                <a:gd name="T44" fmla="*/ 582 w 3382"/>
                <a:gd name="T45" fmla="*/ 156 h 682"/>
                <a:gd name="T46" fmla="*/ 613 w 3382"/>
                <a:gd name="T47" fmla="*/ 149 h 682"/>
                <a:gd name="T48" fmla="*/ 644 w 3382"/>
                <a:gd name="T49" fmla="*/ 139 h 682"/>
                <a:gd name="T50" fmla="*/ 674 w 3382"/>
                <a:gd name="T51" fmla="*/ 129 h 682"/>
                <a:gd name="T52" fmla="*/ 703 w 3382"/>
                <a:gd name="T53" fmla="*/ 116 h 682"/>
                <a:gd name="T54" fmla="*/ 731 w 3382"/>
                <a:gd name="T55" fmla="*/ 101 h 682"/>
                <a:gd name="T56" fmla="*/ 757 w 3382"/>
                <a:gd name="T57" fmla="*/ 85 h 682"/>
                <a:gd name="T58" fmla="*/ 782 w 3382"/>
                <a:gd name="T59" fmla="*/ 67 h 682"/>
                <a:gd name="T60" fmla="*/ 805 w 3382"/>
                <a:gd name="T61" fmla="*/ 47 h 682"/>
                <a:gd name="T62" fmla="*/ 827 w 3382"/>
                <a:gd name="T63" fmla="*/ 25 h 682"/>
                <a:gd name="T64" fmla="*/ 847 w 3382"/>
                <a:gd name="T65" fmla="*/ 0 h 6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2"/>
                <a:gd name="T100" fmla="*/ 0 h 682"/>
                <a:gd name="T101" fmla="*/ 3382 w 3382"/>
                <a:gd name="T102" fmla="*/ 682 h 6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2" h="682">
                  <a:moveTo>
                    <a:pt x="0" y="24"/>
                  </a:moveTo>
                  <a:lnTo>
                    <a:pt x="40" y="88"/>
                  </a:lnTo>
                  <a:lnTo>
                    <a:pt x="91" y="150"/>
                  </a:lnTo>
                  <a:lnTo>
                    <a:pt x="151" y="210"/>
                  </a:lnTo>
                  <a:lnTo>
                    <a:pt x="220" y="266"/>
                  </a:lnTo>
                  <a:lnTo>
                    <a:pt x="297" y="320"/>
                  </a:lnTo>
                  <a:lnTo>
                    <a:pt x="384" y="372"/>
                  </a:lnTo>
                  <a:lnTo>
                    <a:pt x="476" y="419"/>
                  </a:lnTo>
                  <a:lnTo>
                    <a:pt x="575" y="464"/>
                  </a:lnTo>
                  <a:lnTo>
                    <a:pt x="681" y="506"/>
                  </a:lnTo>
                  <a:lnTo>
                    <a:pt x="792" y="543"/>
                  </a:lnTo>
                  <a:lnTo>
                    <a:pt x="907" y="576"/>
                  </a:lnTo>
                  <a:lnTo>
                    <a:pt x="1027" y="606"/>
                  </a:lnTo>
                  <a:lnTo>
                    <a:pt x="1151" y="630"/>
                  </a:lnTo>
                  <a:lnTo>
                    <a:pt x="1277" y="651"/>
                  </a:lnTo>
                  <a:lnTo>
                    <a:pt x="1406" y="666"/>
                  </a:lnTo>
                  <a:lnTo>
                    <a:pt x="1537" y="676"/>
                  </a:lnTo>
                  <a:lnTo>
                    <a:pt x="1669" y="682"/>
                  </a:lnTo>
                  <a:lnTo>
                    <a:pt x="1800" y="682"/>
                  </a:lnTo>
                  <a:lnTo>
                    <a:pt x="1932" y="676"/>
                  </a:lnTo>
                  <a:lnTo>
                    <a:pt x="2065" y="665"/>
                  </a:lnTo>
                  <a:lnTo>
                    <a:pt x="2195" y="647"/>
                  </a:lnTo>
                  <a:lnTo>
                    <a:pt x="2324" y="623"/>
                  </a:lnTo>
                  <a:lnTo>
                    <a:pt x="2451" y="593"/>
                  </a:lnTo>
                  <a:lnTo>
                    <a:pt x="2574" y="556"/>
                  </a:lnTo>
                  <a:lnTo>
                    <a:pt x="2694" y="513"/>
                  </a:lnTo>
                  <a:lnTo>
                    <a:pt x="2811" y="462"/>
                  </a:lnTo>
                  <a:lnTo>
                    <a:pt x="2921" y="404"/>
                  </a:lnTo>
                  <a:lnTo>
                    <a:pt x="3027" y="340"/>
                  </a:lnTo>
                  <a:lnTo>
                    <a:pt x="3126" y="266"/>
                  </a:lnTo>
                  <a:lnTo>
                    <a:pt x="3218" y="186"/>
                  </a:lnTo>
                  <a:lnTo>
                    <a:pt x="3305" y="97"/>
                  </a:lnTo>
                  <a:lnTo>
                    <a:pt x="338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1" name="Freeform 62"/>
            <p:cNvSpPr>
              <a:spLocks/>
            </p:cNvSpPr>
            <p:nvPr/>
          </p:nvSpPr>
          <p:spPr bwMode="auto">
            <a:xfrm>
              <a:off x="1983" y="3138"/>
              <a:ext cx="1692" cy="341"/>
            </a:xfrm>
            <a:custGeom>
              <a:avLst/>
              <a:gdLst>
                <a:gd name="T0" fmla="*/ 0 w 3382"/>
                <a:gd name="T1" fmla="*/ 6 h 682"/>
                <a:gd name="T2" fmla="*/ 10 w 3382"/>
                <a:gd name="T3" fmla="*/ 22 h 682"/>
                <a:gd name="T4" fmla="*/ 23 w 3382"/>
                <a:gd name="T5" fmla="*/ 38 h 682"/>
                <a:gd name="T6" fmla="*/ 38 w 3382"/>
                <a:gd name="T7" fmla="*/ 53 h 682"/>
                <a:gd name="T8" fmla="*/ 55 w 3382"/>
                <a:gd name="T9" fmla="*/ 67 h 682"/>
                <a:gd name="T10" fmla="*/ 75 w 3382"/>
                <a:gd name="T11" fmla="*/ 80 h 682"/>
                <a:gd name="T12" fmla="*/ 96 w 3382"/>
                <a:gd name="T13" fmla="*/ 93 h 682"/>
                <a:gd name="T14" fmla="*/ 119 w 3382"/>
                <a:gd name="T15" fmla="*/ 105 h 682"/>
                <a:gd name="T16" fmla="*/ 144 w 3382"/>
                <a:gd name="T17" fmla="*/ 116 h 682"/>
                <a:gd name="T18" fmla="*/ 171 w 3382"/>
                <a:gd name="T19" fmla="*/ 127 h 682"/>
                <a:gd name="T20" fmla="*/ 198 w 3382"/>
                <a:gd name="T21" fmla="*/ 136 h 682"/>
                <a:gd name="T22" fmla="*/ 227 w 3382"/>
                <a:gd name="T23" fmla="*/ 144 h 682"/>
                <a:gd name="T24" fmla="*/ 257 w 3382"/>
                <a:gd name="T25" fmla="*/ 152 h 682"/>
                <a:gd name="T26" fmla="*/ 288 w 3382"/>
                <a:gd name="T27" fmla="*/ 158 h 682"/>
                <a:gd name="T28" fmla="*/ 320 w 3382"/>
                <a:gd name="T29" fmla="*/ 163 h 682"/>
                <a:gd name="T30" fmla="*/ 352 w 3382"/>
                <a:gd name="T31" fmla="*/ 167 h 682"/>
                <a:gd name="T32" fmla="*/ 385 w 3382"/>
                <a:gd name="T33" fmla="*/ 169 h 682"/>
                <a:gd name="T34" fmla="*/ 418 w 3382"/>
                <a:gd name="T35" fmla="*/ 171 h 682"/>
                <a:gd name="T36" fmla="*/ 451 w 3382"/>
                <a:gd name="T37" fmla="*/ 171 h 682"/>
                <a:gd name="T38" fmla="*/ 484 w 3382"/>
                <a:gd name="T39" fmla="*/ 169 h 682"/>
                <a:gd name="T40" fmla="*/ 517 w 3382"/>
                <a:gd name="T41" fmla="*/ 167 h 682"/>
                <a:gd name="T42" fmla="*/ 549 w 3382"/>
                <a:gd name="T43" fmla="*/ 162 h 682"/>
                <a:gd name="T44" fmla="*/ 582 w 3382"/>
                <a:gd name="T45" fmla="*/ 156 h 682"/>
                <a:gd name="T46" fmla="*/ 613 w 3382"/>
                <a:gd name="T47" fmla="*/ 149 h 682"/>
                <a:gd name="T48" fmla="*/ 644 w 3382"/>
                <a:gd name="T49" fmla="*/ 139 h 682"/>
                <a:gd name="T50" fmla="*/ 674 w 3382"/>
                <a:gd name="T51" fmla="*/ 129 h 682"/>
                <a:gd name="T52" fmla="*/ 703 w 3382"/>
                <a:gd name="T53" fmla="*/ 116 h 682"/>
                <a:gd name="T54" fmla="*/ 731 w 3382"/>
                <a:gd name="T55" fmla="*/ 101 h 682"/>
                <a:gd name="T56" fmla="*/ 757 w 3382"/>
                <a:gd name="T57" fmla="*/ 85 h 682"/>
                <a:gd name="T58" fmla="*/ 782 w 3382"/>
                <a:gd name="T59" fmla="*/ 67 h 682"/>
                <a:gd name="T60" fmla="*/ 805 w 3382"/>
                <a:gd name="T61" fmla="*/ 47 h 682"/>
                <a:gd name="T62" fmla="*/ 827 w 3382"/>
                <a:gd name="T63" fmla="*/ 25 h 682"/>
                <a:gd name="T64" fmla="*/ 847 w 3382"/>
                <a:gd name="T65" fmla="*/ 0 h 6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2"/>
                <a:gd name="T100" fmla="*/ 0 h 682"/>
                <a:gd name="T101" fmla="*/ 3382 w 3382"/>
                <a:gd name="T102" fmla="*/ 682 h 6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2" h="682">
                  <a:moveTo>
                    <a:pt x="0" y="24"/>
                  </a:moveTo>
                  <a:lnTo>
                    <a:pt x="40" y="88"/>
                  </a:lnTo>
                  <a:lnTo>
                    <a:pt x="91" y="150"/>
                  </a:lnTo>
                  <a:lnTo>
                    <a:pt x="151" y="210"/>
                  </a:lnTo>
                  <a:lnTo>
                    <a:pt x="220" y="266"/>
                  </a:lnTo>
                  <a:lnTo>
                    <a:pt x="297" y="320"/>
                  </a:lnTo>
                  <a:lnTo>
                    <a:pt x="384" y="372"/>
                  </a:lnTo>
                  <a:lnTo>
                    <a:pt x="476" y="419"/>
                  </a:lnTo>
                  <a:lnTo>
                    <a:pt x="575" y="464"/>
                  </a:lnTo>
                  <a:lnTo>
                    <a:pt x="681" y="506"/>
                  </a:lnTo>
                  <a:lnTo>
                    <a:pt x="792" y="543"/>
                  </a:lnTo>
                  <a:lnTo>
                    <a:pt x="907" y="576"/>
                  </a:lnTo>
                  <a:lnTo>
                    <a:pt x="1027" y="606"/>
                  </a:lnTo>
                  <a:lnTo>
                    <a:pt x="1151" y="630"/>
                  </a:lnTo>
                  <a:lnTo>
                    <a:pt x="1277" y="651"/>
                  </a:lnTo>
                  <a:lnTo>
                    <a:pt x="1406" y="666"/>
                  </a:lnTo>
                  <a:lnTo>
                    <a:pt x="1537" y="676"/>
                  </a:lnTo>
                  <a:lnTo>
                    <a:pt x="1669" y="682"/>
                  </a:lnTo>
                  <a:lnTo>
                    <a:pt x="1800" y="682"/>
                  </a:lnTo>
                  <a:lnTo>
                    <a:pt x="1932" y="676"/>
                  </a:lnTo>
                  <a:lnTo>
                    <a:pt x="2065" y="665"/>
                  </a:lnTo>
                  <a:lnTo>
                    <a:pt x="2195" y="647"/>
                  </a:lnTo>
                  <a:lnTo>
                    <a:pt x="2324" y="623"/>
                  </a:lnTo>
                  <a:lnTo>
                    <a:pt x="2451" y="593"/>
                  </a:lnTo>
                  <a:lnTo>
                    <a:pt x="2574" y="556"/>
                  </a:lnTo>
                  <a:lnTo>
                    <a:pt x="2694" y="513"/>
                  </a:lnTo>
                  <a:lnTo>
                    <a:pt x="2811" y="462"/>
                  </a:lnTo>
                  <a:lnTo>
                    <a:pt x="2921" y="404"/>
                  </a:lnTo>
                  <a:lnTo>
                    <a:pt x="3027" y="340"/>
                  </a:lnTo>
                  <a:lnTo>
                    <a:pt x="3126" y="266"/>
                  </a:lnTo>
                  <a:lnTo>
                    <a:pt x="3218" y="186"/>
                  </a:lnTo>
                  <a:lnTo>
                    <a:pt x="3305" y="97"/>
                  </a:lnTo>
                  <a:lnTo>
                    <a:pt x="3382" y="0"/>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2" name="Freeform 63"/>
            <p:cNvSpPr>
              <a:spLocks/>
            </p:cNvSpPr>
            <p:nvPr/>
          </p:nvSpPr>
          <p:spPr bwMode="auto">
            <a:xfrm>
              <a:off x="2107" y="3371"/>
              <a:ext cx="1419" cy="241"/>
            </a:xfrm>
            <a:custGeom>
              <a:avLst/>
              <a:gdLst>
                <a:gd name="T0" fmla="*/ 0 w 2839"/>
                <a:gd name="T1" fmla="*/ 0 h 481"/>
                <a:gd name="T2" fmla="*/ 12 w 2839"/>
                <a:gd name="T3" fmla="*/ 14 h 481"/>
                <a:gd name="T4" fmla="*/ 27 w 2839"/>
                <a:gd name="T5" fmla="*/ 27 h 481"/>
                <a:gd name="T6" fmla="*/ 43 w 2839"/>
                <a:gd name="T7" fmla="*/ 39 h 481"/>
                <a:gd name="T8" fmla="*/ 61 w 2839"/>
                <a:gd name="T9" fmla="*/ 50 h 481"/>
                <a:gd name="T10" fmla="*/ 80 w 2839"/>
                <a:gd name="T11" fmla="*/ 60 h 481"/>
                <a:gd name="T12" fmla="*/ 100 w 2839"/>
                <a:gd name="T13" fmla="*/ 70 h 481"/>
                <a:gd name="T14" fmla="*/ 122 w 2839"/>
                <a:gd name="T15" fmla="*/ 79 h 481"/>
                <a:gd name="T16" fmla="*/ 144 w 2839"/>
                <a:gd name="T17" fmla="*/ 87 h 481"/>
                <a:gd name="T18" fmla="*/ 168 w 2839"/>
                <a:gd name="T19" fmla="*/ 94 h 481"/>
                <a:gd name="T20" fmla="*/ 193 w 2839"/>
                <a:gd name="T21" fmla="*/ 100 h 481"/>
                <a:gd name="T22" fmla="*/ 218 w 2839"/>
                <a:gd name="T23" fmla="*/ 106 h 481"/>
                <a:gd name="T24" fmla="*/ 243 w 2839"/>
                <a:gd name="T25" fmla="*/ 110 h 481"/>
                <a:gd name="T26" fmla="*/ 269 w 2839"/>
                <a:gd name="T27" fmla="*/ 114 h 481"/>
                <a:gd name="T28" fmla="*/ 296 w 2839"/>
                <a:gd name="T29" fmla="*/ 117 h 481"/>
                <a:gd name="T30" fmla="*/ 323 w 2839"/>
                <a:gd name="T31" fmla="*/ 119 h 481"/>
                <a:gd name="T32" fmla="*/ 350 w 2839"/>
                <a:gd name="T33" fmla="*/ 120 h 481"/>
                <a:gd name="T34" fmla="*/ 377 w 2839"/>
                <a:gd name="T35" fmla="*/ 121 h 481"/>
                <a:gd name="T36" fmla="*/ 404 w 2839"/>
                <a:gd name="T37" fmla="*/ 120 h 481"/>
                <a:gd name="T38" fmla="*/ 431 w 2839"/>
                <a:gd name="T39" fmla="*/ 118 h 481"/>
                <a:gd name="T40" fmla="*/ 457 w 2839"/>
                <a:gd name="T41" fmla="*/ 116 h 481"/>
                <a:gd name="T42" fmla="*/ 483 w 2839"/>
                <a:gd name="T43" fmla="*/ 113 h 481"/>
                <a:gd name="T44" fmla="*/ 509 w 2839"/>
                <a:gd name="T45" fmla="*/ 108 h 481"/>
                <a:gd name="T46" fmla="*/ 534 w 2839"/>
                <a:gd name="T47" fmla="*/ 103 h 481"/>
                <a:gd name="T48" fmla="*/ 558 w 2839"/>
                <a:gd name="T49" fmla="*/ 97 h 481"/>
                <a:gd name="T50" fmla="*/ 581 w 2839"/>
                <a:gd name="T51" fmla="*/ 90 h 481"/>
                <a:gd name="T52" fmla="*/ 603 w 2839"/>
                <a:gd name="T53" fmla="*/ 81 h 481"/>
                <a:gd name="T54" fmla="*/ 624 w 2839"/>
                <a:gd name="T55" fmla="*/ 73 h 481"/>
                <a:gd name="T56" fmla="*/ 644 w 2839"/>
                <a:gd name="T57" fmla="*/ 62 h 481"/>
                <a:gd name="T58" fmla="*/ 663 w 2839"/>
                <a:gd name="T59" fmla="*/ 52 h 481"/>
                <a:gd name="T60" fmla="*/ 680 w 2839"/>
                <a:gd name="T61" fmla="*/ 39 h 481"/>
                <a:gd name="T62" fmla="*/ 696 w 2839"/>
                <a:gd name="T63" fmla="*/ 26 h 481"/>
                <a:gd name="T64" fmla="*/ 709 w 2839"/>
                <a:gd name="T65" fmla="*/ 12 h 4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39"/>
                <a:gd name="T100" fmla="*/ 0 h 481"/>
                <a:gd name="T101" fmla="*/ 2839 w 2839"/>
                <a:gd name="T102" fmla="*/ 481 h 4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39" h="481">
                  <a:moveTo>
                    <a:pt x="0" y="0"/>
                  </a:moveTo>
                  <a:lnTo>
                    <a:pt x="50" y="54"/>
                  </a:lnTo>
                  <a:lnTo>
                    <a:pt x="109" y="106"/>
                  </a:lnTo>
                  <a:lnTo>
                    <a:pt x="174" y="153"/>
                  </a:lnTo>
                  <a:lnTo>
                    <a:pt x="244" y="198"/>
                  </a:lnTo>
                  <a:lnTo>
                    <a:pt x="321" y="240"/>
                  </a:lnTo>
                  <a:lnTo>
                    <a:pt x="402" y="278"/>
                  </a:lnTo>
                  <a:lnTo>
                    <a:pt x="488" y="314"/>
                  </a:lnTo>
                  <a:lnTo>
                    <a:pt x="579" y="345"/>
                  </a:lnTo>
                  <a:lnTo>
                    <a:pt x="674" y="374"/>
                  </a:lnTo>
                  <a:lnTo>
                    <a:pt x="772" y="399"/>
                  </a:lnTo>
                  <a:lnTo>
                    <a:pt x="872" y="421"/>
                  </a:lnTo>
                  <a:lnTo>
                    <a:pt x="974" y="440"/>
                  </a:lnTo>
                  <a:lnTo>
                    <a:pt x="1079" y="455"/>
                  </a:lnTo>
                  <a:lnTo>
                    <a:pt x="1186" y="467"/>
                  </a:lnTo>
                  <a:lnTo>
                    <a:pt x="1294" y="475"/>
                  </a:lnTo>
                  <a:lnTo>
                    <a:pt x="1402" y="480"/>
                  </a:lnTo>
                  <a:lnTo>
                    <a:pt x="1510" y="481"/>
                  </a:lnTo>
                  <a:lnTo>
                    <a:pt x="1617" y="478"/>
                  </a:lnTo>
                  <a:lnTo>
                    <a:pt x="1725" y="472"/>
                  </a:lnTo>
                  <a:lnTo>
                    <a:pt x="1831" y="462"/>
                  </a:lnTo>
                  <a:lnTo>
                    <a:pt x="1934" y="449"/>
                  </a:lnTo>
                  <a:lnTo>
                    <a:pt x="2037" y="432"/>
                  </a:lnTo>
                  <a:lnTo>
                    <a:pt x="2136" y="411"/>
                  </a:lnTo>
                  <a:lnTo>
                    <a:pt x="2233" y="386"/>
                  </a:lnTo>
                  <a:lnTo>
                    <a:pt x="2326" y="357"/>
                  </a:lnTo>
                  <a:lnTo>
                    <a:pt x="2415" y="324"/>
                  </a:lnTo>
                  <a:lnTo>
                    <a:pt x="2499" y="289"/>
                  </a:lnTo>
                  <a:lnTo>
                    <a:pt x="2578" y="248"/>
                  </a:lnTo>
                  <a:lnTo>
                    <a:pt x="2653" y="205"/>
                  </a:lnTo>
                  <a:lnTo>
                    <a:pt x="2721" y="156"/>
                  </a:lnTo>
                  <a:lnTo>
                    <a:pt x="2784" y="104"/>
                  </a:lnTo>
                  <a:lnTo>
                    <a:pt x="2839" y="4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3" name="Freeform 64"/>
            <p:cNvSpPr>
              <a:spLocks/>
            </p:cNvSpPr>
            <p:nvPr/>
          </p:nvSpPr>
          <p:spPr bwMode="auto">
            <a:xfrm>
              <a:off x="2107" y="3371"/>
              <a:ext cx="1419" cy="241"/>
            </a:xfrm>
            <a:custGeom>
              <a:avLst/>
              <a:gdLst>
                <a:gd name="T0" fmla="*/ 0 w 2839"/>
                <a:gd name="T1" fmla="*/ 0 h 481"/>
                <a:gd name="T2" fmla="*/ 12 w 2839"/>
                <a:gd name="T3" fmla="*/ 14 h 481"/>
                <a:gd name="T4" fmla="*/ 27 w 2839"/>
                <a:gd name="T5" fmla="*/ 27 h 481"/>
                <a:gd name="T6" fmla="*/ 43 w 2839"/>
                <a:gd name="T7" fmla="*/ 39 h 481"/>
                <a:gd name="T8" fmla="*/ 61 w 2839"/>
                <a:gd name="T9" fmla="*/ 50 h 481"/>
                <a:gd name="T10" fmla="*/ 80 w 2839"/>
                <a:gd name="T11" fmla="*/ 60 h 481"/>
                <a:gd name="T12" fmla="*/ 100 w 2839"/>
                <a:gd name="T13" fmla="*/ 70 h 481"/>
                <a:gd name="T14" fmla="*/ 122 w 2839"/>
                <a:gd name="T15" fmla="*/ 79 h 481"/>
                <a:gd name="T16" fmla="*/ 144 w 2839"/>
                <a:gd name="T17" fmla="*/ 87 h 481"/>
                <a:gd name="T18" fmla="*/ 168 w 2839"/>
                <a:gd name="T19" fmla="*/ 94 h 481"/>
                <a:gd name="T20" fmla="*/ 193 w 2839"/>
                <a:gd name="T21" fmla="*/ 100 h 481"/>
                <a:gd name="T22" fmla="*/ 218 w 2839"/>
                <a:gd name="T23" fmla="*/ 106 h 481"/>
                <a:gd name="T24" fmla="*/ 243 w 2839"/>
                <a:gd name="T25" fmla="*/ 110 h 481"/>
                <a:gd name="T26" fmla="*/ 269 w 2839"/>
                <a:gd name="T27" fmla="*/ 114 h 481"/>
                <a:gd name="T28" fmla="*/ 296 w 2839"/>
                <a:gd name="T29" fmla="*/ 117 h 481"/>
                <a:gd name="T30" fmla="*/ 323 w 2839"/>
                <a:gd name="T31" fmla="*/ 119 h 481"/>
                <a:gd name="T32" fmla="*/ 350 w 2839"/>
                <a:gd name="T33" fmla="*/ 120 h 481"/>
                <a:gd name="T34" fmla="*/ 377 w 2839"/>
                <a:gd name="T35" fmla="*/ 121 h 481"/>
                <a:gd name="T36" fmla="*/ 404 w 2839"/>
                <a:gd name="T37" fmla="*/ 120 h 481"/>
                <a:gd name="T38" fmla="*/ 431 w 2839"/>
                <a:gd name="T39" fmla="*/ 118 h 481"/>
                <a:gd name="T40" fmla="*/ 457 w 2839"/>
                <a:gd name="T41" fmla="*/ 116 h 481"/>
                <a:gd name="T42" fmla="*/ 483 w 2839"/>
                <a:gd name="T43" fmla="*/ 113 h 481"/>
                <a:gd name="T44" fmla="*/ 509 w 2839"/>
                <a:gd name="T45" fmla="*/ 108 h 481"/>
                <a:gd name="T46" fmla="*/ 534 w 2839"/>
                <a:gd name="T47" fmla="*/ 103 h 481"/>
                <a:gd name="T48" fmla="*/ 558 w 2839"/>
                <a:gd name="T49" fmla="*/ 97 h 481"/>
                <a:gd name="T50" fmla="*/ 581 w 2839"/>
                <a:gd name="T51" fmla="*/ 90 h 481"/>
                <a:gd name="T52" fmla="*/ 603 w 2839"/>
                <a:gd name="T53" fmla="*/ 81 h 481"/>
                <a:gd name="T54" fmla="*/ 624 w 2839"/>
                <a:gd name="T55" fmla="*/ 73 h 481"/>
                <a:gd name="T56" fmla="*/ 644 w 2839"/>
                <a:gd name="T57" fmla="*/ 62 h 481"/>
                <a:gd name="T58" fmla="*/ 663 w 2839"/>
                <a:gd name="T59" fmla="*/ 52 h 481"/>
                <a:gd name="T60" fmla="*/ 680 w 2839"/>
                <a:gd name="T61" fmla="*/ 39 h 481"/>
                <a:gd name="T62" fmla="*/ 696 w 2839"/>
                <a:gd name="T63" fmla="*/ 26 h 481"/>
                <a:gd name="T64" fmla="*/ 709 w 2839"/>
                <a:gd name="T65" fmla="*/ 12 h 4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39"/>
                <a:gd name="T100" fmla="*/ 0 h 481"/>
                <a:gd name="T101" fmla="*/ 2839 w 2839"/>
                <a:gd name="T102" fmla="*/ 481 h 4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39" h="481">
                  <a:moveTo>
                    <a:pt x="0" y="0"/>
                  </a:moveTo>
                  <a:lnTo>
                    <a:pt x="50" y="54"/>
                  </a:lnTo>
                  <a:lnTo>
                    <a:pt x="109" y="106"/>
                  </a:lnTo>
                  <a:lnTo>
                    <a:pt x="174" y="153"/>
                  </a:lnTo>
                  <a:lnTo>
                    <a:pt x="244" y="198"/>
                  </a:lnTo>
                  <a:lnTo>
                    <a:pt x="321" y="240"/>
                  </a:lnTo>
                  <a:lnTo>
                    <a:pt x="402" y="278"/>
                  </a:lnTo>
                  <a:lnTo>
                    <a:pt x="488" y="314"/>
                  </a:lnTo>
                  <a:lnTo>
                    <a:pt x="579" y="345"/>
                  </a:lnTo>
                  <a:lnTo>
                    <a:pt x="674" y="374"/>
                  </a:lnTo>
                  <a:lnTo>
                    <a:pt x="772" y="399"/>
                  </a:lnTo>
                  <a:lnTo>
                    <a:pt x="872" y="421"/>
                  </a:lnTo>
                  <a:lnTo>
                    <a:pt x="974" y="440"/>
                  </a:lnTo>
                  <a:lnTo>
                    <a:pt x="1079" y="455"/>
                  </a:lnTo>
                  <a:lnTo>
                    <a:pt x="1186" y="467"/>
                  </a:lnTo>
                  <a:lnTo>
                    <a:pt x="1294" y="475"/>
                  </a:lnTo>
                  <a:lnTo>
                    <a:pt x="1402" y="480"/>
                  </a:lnTo>
                  <a:lnTo>
                    <a:pt x="1510" y="481"/>
                  </a:lnTo>
                  <a:lnTo>
                    <a:pt x="1617" y="478"/>
                  </a:lnTo>
                  <a:lnTo>
                    <a:pt x="1725" y="472"/>
                  </a:lnTo>
                  <a:lnTo>
                    <a:pt x="1831" y="462"/>
                  </a:lnTo>
                  <a:lnTo>
                    <a:pt x="1934" y="449"/>
                  </a:lnTo>
                  <a:lnTo>
                    <a:pt x="2037" y="432"/>
                  </a:lnTo>
                  <a:lnTo>
                    <a:pt x="2136" y="411"/>
                  </a:lnTo>
                  <a:lnTo>
                    <a:pt x="2233" y="386"/>
                  </a:lnTo>
                  <a:lnTo>
                    <a:pt x="2326" y="357"/>
                  </a:lnTo>
                  <a:lnTo>
                    <a:pt x="2415" y="324"/>
                  </a:lnTo>
                  <a:lnTo>
                    <a:pt x="2499" y="289"/>
                  </a:lnTo>
                  <a:lnTo>
                    <a:pt x="2578" y="248"/>
                  </a:lnTo>
                  <a:lnTo>
                    <a:pt x="2653" y="205"/>
                  </a:lnTo>
                  <a:lnTo>
                    <a:pt x="2721" y="156"/>
                  </a:lnTo>
                  <a:lnTo>
                    <a:pt x="2784" y="104"/>
                  </a:lnTo>
                  <a:lnTo>
                    <a:pt x="2839" y="4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4" name="Freeform 65"/>
            <p:cNvSpPr>
              <a:spLocks/>
            </p:cNvSpPr>
            <p:nvPr/>
          </p:nvSpPr>
          <p:spPr bwMode="auto">
            <a:xfrm>
              <a:off x="2494" y="3665"/>
              <a:ext cx="666" cy="50"/>
            </a:xfrm>
            <a:custGeom>
              <a:avLst/>
              <a:gdLst>
                <a:gd name="T0" fmla="*/ 0 w 1332"/>
                <a:gd name="T1" fmla="*/ 0 h 100"/>
                <a:gd name="T2" fmla="*/ 8 w 1332"/>
                <a:gd name="T3" fmla="*/ 3 h 100"/>
                <a:gd name="T4" fmla="*/ 15 w 1332"/>
                <a:gd name="T5" fmla="*/ 6 h 100"/>
                <a:gd name="T6" fmla="*/ 24 w 1332"/>
                <a:gd name="T7" fmla="*/ 9 h 100"/>
                <a:gd name="T8" fmla="*/ 33 w 1332"/>
                <a:gd name="T9" fmla="*/ 11 h 100"/>
                <a:gd name="T10" fmla="*/ 42 w 1332"/>
                <a:gd name="T11" fmla="*/ 13 h 100"/>
                <a:gd name="T12" fmla="*/ 52 w 1332"/>
                <a:gd name="T13" fmla="*/ 16 h 100"/>
                <a:gd name="T14" fmla="*/ 62 w 1332"/>
                <a:gd name="T15" fmla="*/ 17 h 100"/>
                <a:gd name="T16" fmla="*/ 73 w 1332"/>
                <a:gd name="T17" fmla="*/ 19 h 100"/>
                <a:gd name="T18" fmla="*/ 84 w 1332"/>
                <a:gd name="T19" fmla="*/ 21 h 100"/>
                <a:gd name="T20" fmla="*/ 95 w 1332"/>
                <a:gd name="T21" fmla="*/ 22 h 100"/>
                <a:gd name="T22" fmla="*/ 106 w 1332"/>
                <a:gd name="T23" fmla="*/ 23 h 100"/>
                <a:gd name="T24" fmla="*/ 118 w 1332"/>
                <a:gd name="T25" fmla="*/ 24 h 100"/>
                <a:gd name="T26" fmla="*/ 129 w 1332"/>
                <a:gd name="T27" fmla="*/ 25 h 100"/>
                <a:gd name="T28" fmla="*/ 141 w 1332"/>
                <a:gd name="T29" fmla="*/ 25 h 100"/>
                <a:gd name="T30" fmla="*/ 153 w 1332"/>
                <a:gd name="T31" fmla="*/ 25 h 100"/>
                <a:gd name="T32" fmla="*/ 165 w 1332"/>
                <a:gd name="T33" fmla="*/ 25 h 100"/>
                <a:gd name="T34" fmla="*/ 177 w 1332"/>
                <a:gd name="T35" fmla="*/ 25 h 100"/>
                <a:gd name="T36" fmla="*/ 189 w 1332"/>
                <a:gd name="T37" fmla="*/ 25 h 100"/>
                <a:gd name="T38" fmla="*/ 201 w 1332"/>
                <a:gd name="T39" fmla="*/ 25 h 100"/>
                <a:gd name="T40" fmla="*/ 213 w 1332"/>
                <a:gd name="T41" fmla="*/ 24 h 100"/>
                <a:gd name="T42" fmla="*/ 224 w 1332"/>
                <a:gd name="T43" fmla="*/ 23 h 100"/>
                <a:gd name="T44" fmla="*/ 236 w 1332"/>
                <a:gd name="T45" fmla="*/ 22 h 100"/>
                <a:gd name="T46" fmla="*/ 248 w 1332"/>
                <a:gd name="T47" fmla="*/ 21 h 100"/>
                <a:gd name="T48" fmla="*/ 258 w 1332"/>
                <a:gd name="T49" fmla="*/ 20 h 100"/>
                <a:gd name="T50" fmla="*/ 269 w 1332"/>
                <a:gd name="T51" fmla="*/ 18 h 100"/>
                <a:gd name="T52" fmla="*/ 280 w 1332"/>
                <a:gd name="T53" fmla="*/ 16 h 100"/>
                <a:gd name="T54" fmla="*/ 290 w 1332"/>
                <a:gd name="T55" fmla="*/ 14 h 100"/>
                <a:gd name="T56" fmla="*/ 299 w 1332"/>
                <a:gd name="T57" fmla="*/ 12 h 100"/>
                <a:gd name="T58" fmla="*/ 309 w 1332"/>
                <a:gd name="T59" fmla="*/ 9 h 100"/>
                <a:gd name="T60" fmla="*/ 318 w 1332"/>
                <a:gd name="T61" fmla="*/ 7 h 100"/>
                <a:gd name="T62" fmla="*/ 326 w 1332"/>
                <a:gd name="T63" fmla="*/ 4 h 100"/>
                <a:gd name="T64" fmla="*/ 333 w 1332"/>
                <a:gd name="T65" fmla="*/ 1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2"/>
                <a:gd name="T100" fmla="*/ 0 h 100"/>
                <a:gd name="T101" fmla="*/ 1332 w 1332"/>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2" h="100">
                  <a:moveTo>
                    <a:pt x="0" y="0"/>
                  </a:moveTo>
                  <a:lnTo>
                    <a:pt x="29" y="12"/>
                  </a:lnTo>
                  <a:lnTo>
                    <a:pt x="60" y="23"/>
                  </a:lnTo>
                  <a:lnTo>
                    <a:pt x="93" y="34"/>
                  </a:lnTo>
                  <a:lnTo>
                    <a:pt x="129" y="44"/>
                  </a:lnTo>
                  <a:lnTo>
                    <a:pt x="167" y="52"/>
                  </a:lnTo>
                  <a:lnTo>
                    <a:pt x="206" y="61"/>
                  </a:lnTo>
                  <a:lnTo>
                    <a:pt x="247" y="68"/>
                  </a:lnTo>
                  <a:lnTo>
                    <a:pt x="289" y="75"/>
                  </a:lnTo>
                  <a:lnTo>
                    <a:pt x="333" y="81"/>
                  </a:lnTo>
                  <a:lnTo>
                    <a:pt x="377" y="87"/>
                  </a:lnTo>
                  <a:lnTo>
                    <a:pt x="423" y="90"/>
                  </a:lnTo>
                  <a:lnTo>
                    <a:pt x="469" y="95"/>
                  </a:lnTo>
                  <a:lnTo>
                    <a:pt x="516" y="97"/>
                  </a:lnTo>
                  <a:lnTo>
                    <a:pt x="563" y="99"/>
                  </a:lnTo>
                  <a:lnTo>
                    <a:pt x="612" y="100"/>
                  </a:lnTo>
                  <a:lnTo>
                    <a:pt x="660" y="100"/>
                  </a:lnTo>
                  <a:lnTo>
                    <a:pt x="707" y="100"/>
                  </a:lnTo>
                  <a:lnTo>
                    <a:pt x="756" y="99"/>
                  </a:lnTo>
                  <a:lnTo>
                    <a:pt x="803" y="98"/>
                  </a:lnTo>
                  <a:lnTo>
                    <a:pt x="850" y="96"/>
                  </a:lnTo>
                  <a:lnTo>
                    <a:pt x="896" y="92"/>
                  </a:lnTo>
                  <a:lnTo>
                    <a:pt x="943" y="88"/>
                  </a:lnTo>
                  <a:lnTo>
                    <a:pt x="989" y="83"/>
                  </a:lnTo>
                  <a:lnTo>
                    <a:pt x="1032" y="77"/>
                  </a:lnTo>
                  <a:lnTo>
                    <a:pt x="1076" y="70"/>
                  </a:lnTo>
                  <a:lnTo>
                    <a:pt x="1118" y="62"/>
                  </a:lnTo>
                  <a:lnTo>
                    <a:pt x="1158" y="54"/>
                  </a:lnTo>
                  <a:lnTo>
                    <a:pt x="1196" y="46"/>
                  </a:lnTo>
                  <a:lnTo>
                    <a:pt x="1233" y="36"/>
                  </a:lnTo>
                  <a:lnTo>
                    <a:pt x="1269" y="25"/>
                  </a:lnTo>
                  <a:lnTo>
                    <a:pt x="1301" y="14"/>
                  </a:lnTo>
                  <a:lnTo>
                    <a:pt x="1332" y="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5" name="Freeform 66"/>
            <p:cNvSpPr>
              <a:spLocks/>
            </p:cNvSpPr>
            <p:nvPr/>
          </p:nvSpPr>
          <p:spPr bwMode="auto">
            <a:xfrm>
              <a:off x="2494" y="3665"/>
              <a:ext cx="666" cy="50"/>
            </a:xfrm>
            <a:custGeom>
              <a:avLst/>
              <a:gdLst>
                <a:gd name="T0" fmla="*/ 0 w 1332"/>
                <a:gd name="T1" fmla="*/ 0 h 100"/>
                <a:gd name="T2" fmla="*/ 8 w 1332"/>
                <a:gd name="T3" fmla="*/ 3 h 100"/>
                <a:gd name="T4" fmla="*/ 15 w 1332"/>
                <a:gd name="T5" fmla="*/ 6 h 100"/>
                <a:gd name="T6" fmla="*/ 24 w 1332"/>
                <a:gd name="T7" fmla="*/ 9 h 100"/>
                <a:gd name="T8" fmla="*/ 33 w 1332"/>
                <a:gd name="T9" fmla="*/ 11 h 100"/>
                <a:gd name="T10" fmla="*/ 42 w 1332"/>
                <a:gd name="T11" fmla="*/ 13 h 100"/>
                <a:gd name="T12" fmla="*/ 52 w 1332"/>
                <a:gd name="T13" fmla="*/ 16 h 100"/>
                <a:gd name="T14" fmla="*/ 62 w 1332"/>
                <a:gd name="T15" fmla="*/ 17 h 100"/>
                <a:gd name="T16" fmla="*/ 73 w 1332"/>
                <a:gd name="T17" fmla="*/ 19 h 100"/>
                <a:gd name="T18" fmla="*/ 84 w 1332"/>
                <a:gd name="T19" fmla="*/ 21 h 100"/>
                <a:gd name="T20" fmla="*/ 95 w 1332"/>
                <a:gd name="T21" fmla="*/ 22 h 100"/>
                <a:gd name="T22" fmla="*/ 106 w 1332"/>
                <a:gd name="T23" fmla="*/ 23 h 100"/>
                <a:gd name="T24" fmla="*/ 118 w 1332"/>
                <a:gd name="T25" fmla="*/ 24 h 100"/>
                <a:gd name="T26" fmla="*/ 129 w 1332"/>
                <a:gd name="T27" fmla="*/ 25 h 100"/>
                <a:gd name="T28" fmla="*/ 141 w 1332"/>
                <a:gd name="T29" fmla="*/ 25 h 100"/>
                <a:gd name="T30" fmla="*/ 153 w 1332"/>
                <a:gd name="T31" fmla="*/ 25 h 100"/>
                <a:gd name="T32" fmla="*/ 165 w 1332"/>
                <a:gd name="T33" fmla="*/ 25 h 100"/>
                <a:gd name="T34" fmla="*/ 177 w 1332"/>
                <a:gd name="T35" fmla="*/ 25 h 100"/>
                <a:gd name="T36" fmla="*/ 189 w 1332"/>
                <a:gd name="T37" fmla="*/ 25 h 100"/>
                <a:gd name="T38" fmla="*/ 201 w 1332"/>
                <a:gd name="T39" fmla="*/ 25 h 100"/>
                <a:gd name="T40" fmla="*/ 213 w 1332"/>
                <a:gd name="T41" fmla="*/ 24 h 100"/>
                <a:gd name="T42" fmla="*/ 224 w 1332"/>
                <a:gd name="T43" fmla="*/ 23 h 100"/>
                <a:gd name="T44" fmla="*/ 236 w 1332"/>
                <a:gd name="T45" fmla="*/ 22 h 100"/>
                <a:gd name="T46" fmla="*/ 248 w 1332"/>
                <a:gd name="T47" fmla="*/ 21 h 100"/>
                <a:gd name="T48" fmla="*/ 258 w 1332"/>
                <a:gd name="T49" fmla="*/ 20 h 100"/>
                <a:gd name="T50" fmla="*/ 269 w 1332"/>
                <a:gd name="T51" fmla="*/ 18 h 100"/>
                <a:gd name="T52" fmla="*/ 280 w 1332"/>
                <a:gd name="T53" fmla="*/ 16 h 100"/>
                <a:gd name="T54" fmla="*/ 290 w 1332"/>
                <a:gd name="T55" fmla="*/ 14 h 100"/>
                <a:gd name="T56" fmla="*/ 299 w 1332"/>
                <a:gd name="T57" fmla="*/ 12 h 100"/>
                <a:gd name="T58" fmla="*/ 309 w 1332"/>
                <a:gd name="T59" fmla="*/ 9 h 100"/>
                <a:gd name="T60" fmla="*/ 318 w 1332"/>
                <a:gd name="T61" fmla="*/ 7 h 100"/>
                <a:gd name="T62" fmla="*/ 326 w 1332"/>
                <a:gd name="T63" fmla="*/ 4 h 100"/>
                <a:gd name="T64" fmla="*/ 333 w 1332"/>
                <a:gd name="T65" fmla="*/ 1 h 1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2"/>
                <a:gd name="T100" fmla="*/ 0 h 100"/>
                <a:gd name="T101" fmla="*/ 1332 w 1332"/>
                <a:gd name="T102" fmla="*/ 100 h 10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2" h="100">
                  <a:moveTo>
                    <a:pt x="0" y="0"/>
                  </a:moveTo>
                  <a:lnTo>
                    <a:pt x="29" y="12"/>
                  </a:lnTo>
                  <a:lnTo>
                    <a:pt x="60" y="23"/>
                  </a:lnTo>
                  <a:lnTo>
                    <a:pt x="93" y="34"/>
                  </a:lnTo>
                  <a:lnTo>
                    <a:pt x="129" y="44"/>
                  </a:lnTo>
                  <a:lnTo>
                    <a:pt x="167" y="52"/>
                  </a:lnTo>
                  <a:lnTo>
                    <a:pt x="206" y="61"/>
                  </a:lnTo>
                  <a:lnTo>
                    <a:pt x="247" y="68"/>
                  </a:lnTo>
                  <a:lnTo>
                    <a:pt x="289" y="75"/>
                  </a:lnTo>
                  <a:lnTo>
                    <a:pt x="333" y="81"/>
                  </a:lnTo>
                  <a:lnTo>
                    <a:pt x="377" y="87"/>
                  </a:lnTo>
                  <a:lnTo>
                    <a:pt x="423" y="90"/>
                  </a:lnTo>
                  <a:lnTo>
                    <a:pt x="469" y="95"/>
                  </a:lnTo>
                  <a:lnTo>
                    <a:pt x="516" y="97"/>
                  </a:lnTo>
                  <a:lnTo>
                    <a:pt x="563" y="99"/>
                  </a:lnTo>
                  <a:lnTo>
                    <a:pt x="612" y="100"/>
                  </a:lnTo>
                  <a:lnTo>
                    <a:pt x="660" y="100"/>
                  </a:lnTo>
                  <a:lnTo>
                    <a:pt x="707" y="100"/>
                  </a:lnTo>
                  <a:lnTo>
                    <a:pt x="756" y="99"/>
                  </a:lnTo>
                  <a:lnTo>
                    <a:pt x="803" y="98"/>
                  </a:lnTo>
                  <a:lnTo>
                    <a:pt x="850" y="96"/>
                  </a:lnTo>
                  <a:lnTo>
                    <a:pt x="896" y="92"/>
                  </a:lnTo>
                  <a:lnTo>
                    <a:pt x="943" y="88"/>
                  </a:lnTo>
                  <a:lnTo>
                    <a:pt x="989" y="83"/>
                  </a:lnTo>
                  <a:lnTo>
                    <a:pt x="1032" y="77"/>
                  </a:lnTo>
                  <a:lnTo>
                    <a:pt x="1076" y="70"/>
                  </a:lnTo>
                  <a:lnTo>
                    <a:pt x="1118" y="62"/>
                  </a:lnTo>
                  <a:lnTo>
                    <a:pt x="1158" y="54"/>
                  </a:lnTo>
                  <a:lnTo>
                    <a:pt x="1196" y="46"/>
                  </a:lnTo>
                  <a:lnTo>
                    <a:pt x="1233" y="36"/>
                  </a:lnTo>
                  <a:lnTo>
                    <a:pt x="1269" y="25"/>
                  </a:lnTo>
                  <a:lnTo>
                    <a:pt x="1301" y="14"/>
                  </a:lnTo>
                  <a:lnTo>
                    <a:pt x="1332" y="1"/>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6" name="Freeform 67"/>
            <p:cNvSpPr>
              <a:spLocks/>
            </p:cNvSpPr>
            <p:nvPr/>
          </p:nvSpPr>
          <p:spPr bwMode="auto">
            <a:xfrm>
              <a:off x="2831" y="1965"/>
              <a:ext cx="342" cy="58"/>
            </a:xfrm>
            <a:custGeom>
              <a:avLst/>
              <a:gdLst>
                <a:gd name="T0" fmla="*/ 171 w 685"/>
                <a:gd name="T1" fmla="*/ 7 h 118"/>
                <a:gd name="T2" fmla="*/ 164 w 685"/>
                <a:gd name="T3" fmla="*/ 5 h 118"/>
                <a:gd name="T4" fmla="*/ 155 w 685"/>
                <a:gd name="T5" fmla="*/ 3 h 118"/>
                <a:gd name="T6" fmla="*/ 146 w 685"/>
                <a:gd name="T7" fmla="*/ 2 h 118"/>
                <a:gd name="T8" fmla="*/ 136 w 685"/>
                <a:gd name="T9" fmla="*/ 1 h 118"/>
                <a:gd name="T10" fmla="*/ 125 w 685"/>
                <a:gd name="T11" fmla="*/ 0 h 118"/>
                <a:gd name="T12" fmla="*/ 113 w 685"/>
                <a:gd name="T13" fmla="*/ 0 h 118"/>
                <a:gd name="T14" fmla="*/ 102 w 685"/>
                <a:gd name="T15" fmla="*/ 0 h 118"/>
                <a:gd name="T16" fmla="*/ 90 w 685"/>
                <a:gd name="T17" fmla="*/ 1 h 118"/>
                <a:gd name="T18" fmla="*/ 77 w 685"/>
                <a:gd name="T19" fmla="*/ 2 h 118"/>
                <a:gd name="T20" fmla="*/ 65 w 685"/>
                <a:gd name="T21" fmla="*/ 4 h 118"/>
                <a:gd name="T22" fmla="*/ 53 w 685"/>
                <a:gd name="T23" fmla="*/ 6 h 118"/>
                <a:gd name="T24" fmla="*/ 41 w 685"/>
                <a:gd name="T25" fmla="*/ 9 h 118"/>
                <a:gd name="T26" fmla="*/ 30 w 685"/>
                <a:gd name="T27" fmla="*/ 13 h 118"/>
                <a:gd name="T28" fmla="*/ 19 w 685"/>
                <a:gd name="T29" fmla="*/ 17 h 118"/>
                <a:gd name="T30" fmla="*/ 9 w 685"/>
                <a:gd name="T31" fmla="*/ 23 h 118"/>
                <a:gd name="T32" fmla="*/ 0 w 685"/>
                <a:gd name="T33" fmla="*/ 29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5"/>
                <a:gd name="T52" fmla="*/ 0 h 118"/>
                <a:gd name="T53" fmla="*/ 685 w 685"/>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5" h="118">
                  <a:moveTo>
                    <a:pt x="685" y="30"/>
                  </a:moveTo>
                  <a:lnTo>
                    <a:pt x="656" y="22"/>
                  </a:lnTo>
                  <a:lnTo>
                    <a:pt x="622" y="15"/>
                  </a:lnTo>
                  <a:lnTo>
                    <a:pt x="585" y="10"/>
                  </a:lnTo>
                  <a:lnTo>
                    <a:pt x="544" y="5"/>
                  </a:lnTo>
                  <a:lnTo>
                    <a:pt x="501" y="3"/>
                  </a:lnTo>
                  <a:lnTo>
                    <a:pt x="455" y="0"/>
                  </a:lnTo>
                  <a:lnTo>
                    <a:pt x="408" y="2"/>
                  </a:lnTo>
                  <a:lnTo>
                    <a:pt x="360" y="4"/>
                  </a:lnTo>
                  <a:lnTo>
                    <a:pt x="310" y="9"/>
                  </a:lnTo>
                  <a:lnTo>
                    <a:pt x="262" y="17"/>
                  </a:lnTo>
                  <a:lnTo>
                    <a:pt x="213" y="26"/>
                  </a:lnTo>
                  <a:lnTo>
                    <a:pt x="166" y="38"/>
                  </a:lnTo>
                  <a:lnTo>
                    <a:pt x="120" y="53"/>
                  </a:lnTo>
                  <a:lnTo>
                    <a:pt x="77" y="72"/>
                  </a:lnTo>
                  <a:lnTo>
                    <a:pt x="37" y="93"/>
                  </a:lnTo>
                  <a:lnTo>
                    <a:pt x="0" y="11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7" name="Freeform 68"/>
            <p:cNvSpPr>
              <a:spLocks/>
            </p:cNvSpPr>
            <p:nvPr/>
          </p:nvSpPr>
          <p:spPr bwMode="auto">
            <a:xfrm>
              <a:off x="2831" y="1965"/>
              <a:ext cx="342" cy="58"/>
            </a:xfrm>
            <a:custGeom>
              <a:avLst/>
              <a:gdLst>
                <a:gd name="T0" fmla="*/ 171 w 685"/>
                <a:gd name="T1" fmla="*/ 7 h 118"/>
                <a:gd name="T2" fmla="*/ 164 w 685"/>
                <a:gd name="T3" fmla="*/ 5 h 118"/>
                <a:gd name="T4" fmla="*/ 155 w 685"/>
                <a:gd name="T5" fmla="*/ 3 h 118"/>
                <a:gd name="T6" fmla="*/ 146 w 685"/>
                <a:gd name="T7" fmla="*/ 2 h 118"/>
                <a:gd name="T8" fmla="*/ 136 w 685"/>
                <a:gd name="T9" fmla="*/ 1 h 118"/>
                <a:gd name="T10" fmla="*/ 125 w 685"/>
                <a:gd name="T11" fmla="*/ 0 h 118"/>
                <a:gd name="T12" fmla="*/ 113 w 685"/>
                <a:gd name="T13" fmla="*/ 0 h 118"/>
                <a:gd name="T14" fmla="*/ 102 w 685"/>
                <a:gd name="T15" fmla="*/ 0 h 118"/>
                <a:gd name="T16" fmla="*/ 90 w 685"/>
                <a:gd name="T17" fmla="*/ 1 h 118"/>
                <a:gd name="T18" fmla="*/ 77 w 685"/>
                <a:gd name="T19" fmla="*/ 2 h 118"/>
                <a:gd name="T20" fmla="*/ 65 w 685"/>
                <a:gd name="T21" fmla="*/ 4 h 118"/>
                <a:gd name="T22" fmla="*/ 53 w 685"/>
                <a:gd name="T23" fmla="*/ 6 h 118"/>
                <a:gd name="T24" fmla="*/ 41 w 685"/>
                <a:gd name="T25" fmla="*/ 9 h 118"/>
                <a:gd name="T26" fmla="*/ 30 w 685"/>
                <a:gd name="T27" fmla="*/ 13 h 118"/>
                <a:gd name="T28" fmla="*/ 19 w 685"/>
                <a:gd name="T29" fmla="*/ 17 h 118"/>
                <a:gd name="T30" fmla="*/ 9 w 685"/>
                <a:gd name="T31" fmla="*/ 23 h 118"/>
                <a:gd name="T32" fmla="*/ 0 w 685"/>
                <a:gd name="T33" fmla="*/ 29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85"/>
                <a:gd name="T52" fmla="*/ 0 h 118"/>
                <a:gd name="T53" fmla="*/ 685 w 685"/>
                <a:gd name="T54" fmla="*/ 118 h 1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85" h="118">
                  <a:moveTo>
                    <a:pt x="685" y="30"/>
                  </a:moveTo>
                  <a:lnTo>
                    <a:pt x="656" y="22"/>
                  </a:lnTo>
                  <a:lnTo>
                    <a:pt x="622" y="15"/>
                  </a:lnTo>
                  <a:lnTo>
                    <a:pt x="585" y="10"/>
                  </a:lnTo>
                  <a:lnTo>
                    <a:pt x="544" y="5"/>
                  </a:lnTo>
                  <a:lnTo>
                    <a:pt x="501" y="3"/>
                  </a:lnTo>
                  <a:lnTo>
                    <a:pt x="455" y="0"/>
                  </a:lnTo>
                  <a:lnTo>
                    <a:pt x="408" y="2"/>
                  </a:lnTo>
                  <a:lnTo>
                    <a:pt x="360" y="4"/>
                  </a:lnTo>
                  <a:lnTo>
                    <a:pt x="310" y="9"/>
                  </a:lnTo>
                  <a:lnTo>
                    <a:pt x="262" y="17"/>
                  </a:lnTo>
                  <a:lnTo>
                    <a:pt x="213" y="26"/>
                  </a:lnTo>
                  <a:lnTo>
                    <a:pt x="166" y="38"/>
                  </a:lnTo>
                  <a:lnTo>
                    <a:pt x="120" y="53"/>
                  </a:lnTo>
                  <a:lnTo>
                    <a:pt x="77" y="72"/>
                  </a:lnTo>
                  <a:lnTo>
                    <a:pt x="37" y="93"/>
                  </a:lnTo>
                  <a:lnTo>
                    <a:pt x="0" y="11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8" name="Freeform 69"/>
            <p:cNvSpPr>
              <a:spLocks/>
            </p:cNvSpPr>
            <p:nvPr/>
          </p:nvSpPr>
          <p:spPr bwMode="auto">
            <a:xfrm>
              <a:off x="3040" y="2868"/>
              <a:ext cx="674" cy="628"/>
            </a:xfrm>
            <a:custGeom>
              <a:avLst/>
              <a:gdLst>
                <a:gd name="T0" fmla="*/ 337 w 1347"/>
                <a:gd name="T1" fmla="*/ 2 h 1254"/>
                <a:gd name="T2" fmla="*/ 333 w 1347"/>
                <a:gd name="T3" fmla="*/ 20 h 1254"/>
                <a:gd name="T4" fmla="*/ 333 w 1347"/>
                <a:gd name="T5" fmla="*/ 33 h 1254"/>
                <a:gd name="T6" fmla="*/ 326 w 1347"/>
                <a:gd name="T7" fmla="*/ 48 h 1254"/>
                <a:gd name="T8" fmla="*/ 321 w 1347"/>
                <a:gd name="T9" fmla="*/ 74 h 1254"/>
                <a:gd name="T10" fmla="*/ 318 w 1347"/>
                <a:gd name="T11" fmla="*/ 95 h 1254"/>
                <a:gd name="T12" fmla="*/ 313 w 1347"/>
                <a:gd name="T13" fmla="*/ 138 h 1254"/>
                <a:gd name="T14" fmla="*/ 303 w 1347"/>
                <a:gd name="T15" fmla="*/ 157 h 1254"/>
                <a:gd name="T16" fmla="*/ 294 w 1347"/>
                <a:gd name="T17" fmla="*/ 166 h 1254"/>
                <a:gd name="T18" fmla="*/ 288 w 1347"/>
                <a:gd name="T19" fmla="*/ 181 h 1254"/>
                <a:gd name="T20" fmla="*/ 283 w 1347"/>
                <a:gd name="T21" fmla="*/ 194 h 1254"/>
                <a:gd name="T22" fmla="*/ 277 w 1347"/>
                <a:gd name="T23" fmla="*/ 211 h 1254"/>
                <a:gd name="T24" fmla="*/ 274 w 1347"/>
                <a:gd name="T25" fmla="*/ 217 h 1254"/>
                <a:gd name="T26" fmla="*/ 265 w 1347"/>
                <a:gd name="T27" fmla="*/ 219 h 1254"/>
                <a:gd name="T28" fmla="*/ 260 w 1347"/>
                <a:gd name="T29" fmla="*/ 234 h 1254"/>
                <a:gd name="T30" fmla="*/ 257 w 1347"/>
                <a:gd name="T31" fmla="*/ 243 h 1254"/>
                <a:gd name="T32" fmla="*/ 247 w 1347"/>
                <a:gd name="T33" fmla="*/ 252 h 1254"/>
                <a:gd name="T34" fmla="*/ 239 w 1347"/>
                <a:gd name="T35" fmla="*/ 261 h 1254"/>
                <a:gd name="T36" fmla="*/ 231 w 1347"/>
                <a:gd name="T37" fmla="*/ 272 h 1254"/>
                <a:gd name="T38" fmla="*/ 223 w 1347"/>
                <a:gd name="T39" fmla="*/ 280 h 1254"/>
                <a:gd name="T40" fmla="*/ 210 w 1347"/>
                <a:gd name="T41" fmla="*/ 293 h 1254"/>
                <a:gd name="T42" fmla="*/ 204 w 1347"/>
                <a:gd name="T43" fmla="*/ 295 h 1254"/>
                <a:gd name="T44" fmla="*/ 191 w 1347"/>
                <a:gd name="T45" fmla="*/ 311 h 1254"/>
                <a:gd name="T46" fmla="*/ 183 w 1347"/>
                <a:gd name="T47" fmla="*/ 303 h 1254"/>
                <a:gd name="T48" fmla="*/ 193 w 1347"/>
                <a:gd name="T49" fmla="*/ 277 h 1254"/>
                <a:gd name="T50" fmla="*/ 191 w 1347"/>
                <a:gd name="T51" fmla="*/ 255 h 1254"/>
                <a:gd name="T52" fmla="*/ 199 w 1347"/>
                <a:gd name="T53" fmla="*/ 236 h 1254"/>
                <a:gd name="T54" fmla="*/ 206 w 1347"/>
                <a:gd name="T55" fmla="*/ 215 h 1254"/>
                <a:gd name="T56" fmla="*/ 218 w 1347"/>
                <a:gd name="T57" fmla="*/ 208 h 1254"/>
                <a:gd name="T58" fmla="*/ 213 w 1347"/>
                <a:gd name="T59" fmla="*/ 187 h 1254"/>
                <a:gd name="T60" fmla="*/ 213 w 1347"/>
                <a:gd name="T61" fmla="*/ 173 h 1254"/>
                <a:gd name="T62" fmla="*/ 207 w 1347"/>
                <a:gd name="T63" fmla="*/ 167 h 1254"/>
                <a:gd name="T64" fmla="*/ 198 w 1347"/>
                <a:gd name="T65" fmla="*/ 156 h 1254"/>
                <a:gd name="T66" fmla="*/ 201 w 1347"/>
                <a:gd name="T67" fmla="*/ 141 h 1254"/>
                <a:gd name="T68" fmla="*/ 194 w 1347"/>
                <a:gd name="T69" fmla="*/ 122 h 1254"/>
                <a:gd name="T70" fmla="*/ 191 w 1347"/>
                <a:gd name="T71" fmla="*/ 130 h 1254"/>
                <a:gd name="T72" fmla="*/ 184 w 1347"/>
                <a:gd name="T73" fmla="*/ 121 h 1254"/>
                <a:gd name="T74" fmla="*/ 177 w 1347"/>
                <a:gd name="T75" fmla="*/ 126 h 1254"/>
                <a:gd name="T76" fmla="*/ 168 w 1347"/>
                <a:gd name="T77" fmla="*/ 118 h 1254"/>
                <a:gd name="T78" fmla="*/ 162 w 1347"/>
                <a:gd name="T79" fmla="*/ 111 h 1254"/>
                <a:gd name="T80" fmla="*/ 137 w 1347"/>
                <a:gd name="T81" fmla="*/ 126 h 1254"/>
                <a:gd name="T82" fmla="*/ 129 w 1347"/>
                <a:gd name="T83" fmla="*/ 140 h 1254"/>
                <a:gd name="T84" fmla="*/ 119 w 1347"/>
                <a:gd name="T85" fmla="*/ 140 h 1254"/>
                <a:gd name="T86" fmla="*/ 112 w 1347"/>
                <a:gd name="T87" fmla="*/ 146 h 1254"/>
                <a:gd name="T88" fmla="*/ 90 w 1347"/>
                <a:gd name="T89" fmla="*/ 146 h 1254"/>
                <a:gd name="T90" fmla="*/ 68 w 1347"/>
                <a:gd name="T91" fmla="*/ 138 h 1254"/>
                <a:gd name="T92" fmla="*/ 56 w 1347"/>
                <a:gd name="T93" fmla="*/ 139 h 1254"/>
                <a:gd name="T94" fmla="*/ 41 w 1347"/>
                <a:gd name="T95" fmla="*/ 117 h 1254"/>
                <a:gd name="T96" fmla="*/ 31 w 1347"/>
                <a:gd name="T97" fmla="*/ 110 h 1254"/>
                <a:gd name="T98" fmla="*/ 30 w 1347"/>
                <a:gd name="T99" fmla="*/ 103 h 1254"/>
                <a:gd name="T100" fmla="*/ 26 w 1347"/>
                <a:gd name="T101" fmla="*/ 97 h 1254"/>
                <a:gd name="T102" fmla="*/ 7 w 1347"/>
                <a:gd name="T103" fmla="*/ 91 h 1254"/>
                <a:gd name="T104" fmla="*/ 7 w 1347"/>
                <a:gd name="T105" fmla="*/ 80 h 1254"/>
                <a:gd name="T106" fmla="*/ 2 w 1347"/>
                <a:gd name="T107" fmla="*/ 71 h 1254"/>
                <a:gd name="T108" fmla="*/ 7 w 1347"/>
                <a:gd name="T109" fmla="*/ 63 h 1254"/>
                <a:gd name="T110" fmla="*/ 19 w 1347"/>
                <a:gd name="T111" fmla="*/ 48 h 12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47"/>
                <a:gd name="T169" fmla="*/ 0 h 1254"/>
                <a:gd name="T170" fmla="*/ 1347 w 1347"/>
                <a:gd name="T171" fmla="*/ 1254 h 12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47" h="1254">
                  <a:moveTo>
                    <a:pt x="1329" y="1"/>
                  </a:moveTo>
                  <a:lnTo>
                    <a:pt x="1330" y="1"/>
                  </a:lnTo>
                  <a:lnTo>
                    <a:pt x="1334" y="0"/>
                  </a:lnTo>
                  <a:lnTo>
                    <a:pt x="1339" y="0"/>
                  </a:lnTo>
                  <a:lnTo>
                    <a:pt x="1344" y="1"/>
                  </a:lnTo>
                  <a:lnTo>
                    <a:pt x="1347" y="6"/>
                  </a:lnTo>
                  <a:lnTo>
                    <a:pt x="1347" y="13"/>
                  </a:lnTo>
                  <a:lnTo>
                    <a:pt x="1345" y="25"/>
                  </a:lnTo>
                  <a:lnTo>
                    <a:pt x="1338" y="43"/>
                  </a:lnTo>
                  <a:lnTo>
                    <a:pt x="1331" y="60"/>
                  </a:lnTo>
                  <a:lnTo>
                    <a:pt x="1328" y="71"/>
                  </a:lnTo>
                  <a:lnTo>
                    <a:pt x="1329" y="78"/>
                  </a:lnTo>
                  <a:lnTo>
                    <a:pt x="1331" y="83"/>
                  </a:lnTo>
                  <a:lnTo>
                    <a:pt x="1335" y="87"/>
                  </a:lnTo>
                  <a:lnTo>
                    <a:pt x="1337" y="93"/>
                  </a:lnTo>
                  <a:lnTo>
                    <a:pt x="1337" y="101"/>
                  </a:lnTo>
                  <a:lnTo>
                    <a:pt x="1335" y="115"/>
                  </a:lnTo>
                  <a:lnTo>
                    <a:pt x="1330" y="130"/>
                  </a:lnTo>
                  <a:lnTo>
                    <a:pt x="1324" y="143"/>
                  </a:lnTo>
                  <a:lnTo>
                    <a:pt x="1319" y="154"/>
                  </a:lnTo>
                  <a:lnTo>
                    <a:pt x="1313" y="164"/>
                  </a:lnTo>
                  <a:lnTo>
                    <a:pt x="1308" y="173"/>
                  </a:lnTo>
                  <a:lnTo>
                    <a:pt x="1305" y="182"/>
                  </a:lnTo>
                  <a:lnTo>
                    <a:pt x="1304" y="192"/>
                  </a:lnTo>
                  <a:lnTo>
                    <a:pt x="1305" y="205"/>
                  </a:lnTo>
                  <a:lnTo>
                    <a:pt x="1308" y="227"/>
                  </a:lnTo>
                  <a:lnTo>
                    <a:pt x="1306" y="248"/>
                  </a:lnTo>
                  <a:lnTo>
                    <a:pt x="1300" y="266"/>
                  </a:lnTo>
                  <a:lnTo>
                    <a:pt x="1292" y="282"/>
                  </a:lnTo>
                  <a:lnTo>
                    <a:pt x="1283" y="296"/>
                  </a:lnTo>
                  <a:lnTo>
                    <a:pt x="1276" y="306"/>
                  </a:lnTo>
                  <a:lnTo>
                    <a:pt x="1270" y="314"/>
                  </a:lnTo>
                  <a:lnTo>
                    <a:pt x="1269" y="319"/>
                  </a:lnTo>
                  <a:lnTo>
                    <a:pt x="1271" y="329"/>
                  </a:lnTo>
                  <a:lnTo>
                    <a:pt x="1273" y="349"/>
                  </a:lnTo>
                  <a:lnTo>
                    <a:pt x="1270" y="379"/>
                  </a:lnTo>
                  <a:lnTo>
                    <a:pt x="1263" y="420"/>
                  </a:lnTo>
                  <a:lnTo>
                    <a:pt x="1274" y="440"/>
                  </a:lnTo>
                  <a:lnTo>
                    <a:pt x="1276" y="465"/>
                  </a:lnTo>
                  <a:lnTo>
                    <a:pt x="1271" y="494"/>
                  </a:lnTo>
                  <a:lnTo>
                    <a:pt x="1263" y="524"/>
                  </a:lnTo>
                  <a:lnTo>
                    <a:pt x="1252" y="552"/>
                  </a:lnTo>
                  <a:lnTo>
                    <a:pt x="1240" y="576"/>
                  </a:lnTo>
                  <a:lnTo>
                    <a:pt x="1230" y="594"/>
                  </a:lnTo>
                  <a:lnTo>
                    <a:pt x="1224" y="604"/>
                  </a:lnTo>
                  <a:lnTo>
                    <a:pt x="1221" y="609"/>
                  </a:lnTo>
                  <a:lnTo>
                    <a:pt x="1215" y="617"/>
                  </a:lnTo>
                  <a:lnTo>
                    <a:pt x="1209" y="625"/>
                  </a:lnTo>
                  <a:lnTo>
                    <a:pt x="1202" y="634"/>
                  </a:lnTo>
                  <a:lnTo>
                    <a:pt x="1195" y="642"/>
                  </a:lnTo>
                  <a:lnTo>
                    <a:pt x="1187" y="647"/>
                  </a:lnTo>
                  <a:lnTo>
                    <a:pt x="1179" y="651"/>
                  </a:lnTo>
                  <a:lnTo>
                    <a:pt x="1170" y="651"/>
                  </a:lnTo>
                  <a:lnTo>
                    <a:pt x="1173" y="660"/>
                  </a:lnTo>
                  <a:lnTo>
                    <a:pt x="1176" y="675"/>
                  </a:lnTo>
                  <a:lnTo>
                    <a:pt x="1176" y="692"/>
                  </a:lnTo>
                  <a:lnTo>
                    <a:pt x="1171" y="707"/>
                  </a:lnTo>
                  <a:lnTo>
                    <a:pt x="1161" y="710"/>
                  </a:lnTo>
                  <a:lnTo>
                    <a:pt x="1154" y="715"/>
                  </a:lnTo>
                  <a:lnTo>
                    <a:pt x="1149" y="723"/>
                  </a:lnTo>
                  <a:lnTo>
                    <a:pt x="1146" y="734"/>
                  </a:lnTo>
                  <a:lnTo>
                    <a:pt x="1142" y="743"/>
                  </a:lnTo>
                  <a:lnTo>
                    <a:pt x="1139" y="751"/>
                  </a:lnTo>
                  <a:lnTo>
                    <a:pt x="1133" y="756"/>
                  </a:lnTo>
                  <a:lnTo>
                    <a:pt x="1125" y="757"/>
                  </a:lnTo>
                  <a:lnTo>
                    <a:pt x="1130" y="773"/>
                  </a:lnTo>
                  <a:lnTo>
                    <a:pt x="1130" y="788"/>
                  </a:lnTo>
                  <a:lnTo>
                    <a:pt x="1126" y="799"/>
                  </a:lnTo>
                  <a:lnTo>
                    <a:pt x="1120" y="811"/>
                  </a:lnTo>
                  <a:lnTo>
                    <a:pt x="1115" y="821"/>
                  </a:lnTo>
                  <a:lnTo>
                    <a:pt x="1109" y="832"/>
                  </a:lnTo>
                  <a:lnTo>
                    <a:pt x="1105" y="842"/>
                  </a:lnTo>
                  <a:lnTo>
                    <a:pt x="1105" y="855"/>
                  </a:lnTo>
                  <a:lnTo>
                    <a:pt x="1097" y="855"/>
                  </a:lnTo>
                  <a:lnTo>
                    <a:pt x="1095" y="859"/>
                  </a:lnTo>
                  <a:lnTo>
                    <a:pt x="1095" y="864"/>
                  </a:lnTo>
                  <a:lnTo>
                    <a:pt x="1096" y="866"/>
                  </a:lnTo>
                  <a:lnTo>
                    <a:pt x="1094" y="866"/>
                  </a:lnTo>
                  <a:lnTo>
                    <a:pt x="1089" y="866"/>
                  </a:lnTo>
                  <a:lnTo>
                    <a:pt x="1082" y="866"/>
                  </a:lnTo>
                  <a:lnTo>
                    <a:pt x="1074" y="867"/>
                  </a:lnTo>
                  <a:lnTo>
                    <a:pt x="1066" y="869"/>
                  </a:lnTo>
                  <a:lnTo>
                    <a:pt x="1061" y="871"/>
                  </a:lnTo>
                  <a:lnTo>
                    <a:pt x="1057" y="874"/>
                  </a:lnTo>
                  <a:lnTo>
                    <a:pt x="1058" y="879"/>
                  </a:lnTo>
                  <a:lnTo>
                    <a:pt x="1061" y="894"/>
                  </a:lnTo>
                  <a:lnTo>
                    <a:pt x="1058" y="913"/>
                  </a:lnTo>
                  <a:lnTo>
                    <a:pt x="1052" y="931"/>
                  </a:lnTo>
                  <a:lnTo>
                    <a:pt x="1047" y="935"/>
                  </a:lnTo>
                  <a:lnTo>
                    <a:pt x="1040" y="935"/>
                  </a:lnTo>
                  <a:lnTo>
                    <a:pt x="1033" y="941"/>
                  </a:lnTo>
                  <a:lnTo>
                    <a:pt x="1026" y="947"/>
                  </a:lnTo>
                  <a:lnTo>
                    <a:pt x="1024" y="950"/>
                  </a:lnTo>
                  <a:lnTo>
                    <a:pt x="1025" y="954"/>
                  </a:lnTo>
                  <a:lnTo>
                    <a:pt x="1026" y="962"/>
                  </a:lnTo>
                  <a:lnTo>
                    <a:pt x="1025" y="971"/>
                  </a:lnTo>
                  <a:lnTo>
                    <a:pt x="1019" y="978"/>
                  </a:lnTo>
                  <a:lnTo>
                    <a:pt x="1013" y="981"/>
                  </a:lnTo>
                  <a:lnTo>
                    <a:pt x="1007" y="986"/>
                  </a:lnTo>
                  <a:lnTo>
                    <a:pt x="1001" y="992"/>
                  </a:lnTo>
                  <a:lnTo>
                    <a:pt x="993" y="999"/>
                  </a:lnTo>
                  <a:lnTo>
                    <a:pt x="986" y="1007"/>
                  </a:lnTo>
                  <a:lnTo>
                    <a:pt x="979" y="1014"/>
                  </a:lnTo>
                  <a:lnTo>
                    <a:pt x="972" y="1019"/>
                  </a:lnTo>
                  <a:lnTo>
                    <a:pt x="966" y="1025"/>
                  </a:lnTo>
                  <a:lnTo>
                    <a:pt x="961" y="1031"/>
                  </a:lnTo>
                  <a:lnTo>
                    <a:pt x="958" y="1037"/>
                  </a:lnTo>
                  <a:lnTo>
                    <a:pt x="954" y="1042"/>
                  </a:lnTo>
                  <a:lnTo>
                    <a:pt x="951" y="1048"/>
                  </a:lnTo>
                  <a:lnTo>
                    <a:pt x="948" y="1054"/>
                  </a:lnTo>
                  <a:lnTo>
                    <a:pt x="942" y="1060"/>
                  </a:lnTo>
                  <a:lnTo>
                    <a:pt x="935" y="1064"/>
                  </a:lnTo>
                  <a:lnTo>
                    <a:pt x="926" y="1068"/>
                  </a:lnTo>
                  <a:lnTo>
                    <a:pt x="921" y="1087"/>
                  </a:lnTo>
                  <a:lnTo>
                    <a:pt x="915" y="1101"/>
                  </a:lnTo>
                  <a:lnTo>
                    <a:pt x="908" y="1109"/>
                  </a:lnTo>
                  <a:lnTo>
                    <a:pt x="901" y="1113"/>
                  </a:lnTo>
                  <a:lnTo>
                    <a:pt x="898" y="1114"/>
                  </a:lnTo>
                  <a:lnTo>
                    <a:pt x="893" y="1115"/>
                  </a:lnTo>
                  <a:lnTo>
                    <a:pt x="889" y="1116"/>
                  </a:lnTo>
                  <a:lnTo>
                    <a:pt x="884" y="1121"/>
                  </a:lnTo>
                  <a:lnTo>
                    <a:pt x="877" y="1125"/>
                  </a:lnTo>
                  <a:lnTo>
                    <a:pt x="870" y="1133"/>
                  </a:lnTo>
                  <a:lnTo>
                    <a:pt x="861" y="1144"/>
                  </a:lnTo>
                  <a:lnTo>
                    <a:pt x="851" y="1157"/>
                  </a:lnTo>
                  <a:lnTo>
                    <a:pt x="840" y="1168"/>
                  </a:lnTo>
                  <a:lnTo>
                    <a:pt x="833" y="1174"/>
                  </a:lnTo>
                  <a:lnTo>
                    <a:pt x="828" y="1176"/>
                  </a:lnTo>
                  <a:lnTo>
                    <a:pt x="824" y="1175"/>
                  </a:lnTo>
                  <a:lnTo>
                    <a:pt x="821" y="1175"/>
                  </a:lnTo>
                  <a:lnTo>
                    <a:pt x="817" y="1175"/>
                  </a:lnTo>
                  <a:lnTo>
                    <a:pt x="815" y="1177"/>
                  </a:lnTo>
                  <a:lnTo>
                    <a:pt x="812" y="1184"/>
                  </a:lnTo>
                  <a:lnTo>
                    <a:pt x="806" y="1195"/>
                  </a:lnTo>
                  <a:lnTo>
                    <a:pt x="798" y="1206"/>
                  </a:lnTo>
                  <a:lnTo>
                    <a:pt x="787" y="1218"/>
                  </a:lnTo>
                  <a:lnTo>
                    <a:pt x="775" y="1229"/>
                  </a:lnTo>
                  <a:lnTo>
                    <a:pt x="762" y="1241"/>
                  </a:lnTo>
                  <a:lnTo>
                    <a:pt x="749" y="1249"/>
                  </a:lnTo>
                  <a:lnTo>
                    <a:pt x="738" y="1253"/>
                  </a:lnTo>
                  <a:lnTo>
                    <a:pt x="729" y="1254"/>
                  </a:lnTo>
                  <a:lnTo>
                    <a:pt x="726" y="1245"/>
                  </a:lnTo>
                  <a:lnTo>
                    <a:pt x="726" y="1229"/>
                  </a:lnTo>
                  <a:lnTo>
                    <a:pt x="731" y="1211"/>
                  </a:lnTo>
                  <a:lnTo>
                    <a:pt x="747" y="1195"/>
                  </a:lnTo>
                  <a:lnTo>
                    <a:pt x="749" y="1151"/>
                  </a:lnTo>
                  <a:lnTo>
                    <a:pt x="757" y="1125"/>
                  </a:lnTo>
                  <a:lnTo>
                    <a:pt x="766" y="1114"/>
                  </a:lnTo>
                  <a:lnTo>
                    <a:pt x="770" y="1110"/>
                  </a:lnTo>
                  <a:lnTo>
                    <a:pt x="770" y="1105"/>
                  </a:lnTo>
                  <a:lnTo>
                    <a:pt x="769" y="1091"/>
                  </a:lnTo>
                  <a:lnTo>
                    <a:pt x="771" y="1071"/>
                  </a:lnTo>
                  <a:lnTo>
                    <a:pt x="777" y="1051"/>
                  </a:lnTo>
                  <a:lnTo>
                    <a:pt x="764" y="1040"/>
                  </a:lnTo>
                  <a:lnTo>
                    <a:pt x="760" y="1029"/>
                  </a:lnTo>
                  <a:lnTo>
                    <a:pt x="762" y="1016"/>
                  </a:lnTo>
                  <a:lnTo>
                    <a:pt x="767" y="1003"/>
                  </a:lnTo>
                  <a:lnTo>
                    <a:pt x="774" y="991"/>
                  </a:lnTo>
                  <a:lnTo>
                    <a:pt x="779" y="979"/>
                  </a:lnTo>
                  <a:lnTo>
                    <a:pt x="783" y="966"/>
                  </a:lnTo>
                  <a:lnTo>
                    <a:pt x="783" y="955"/>
                  </a:lnTo>
                  <a:lnTo>
                    <a:pt x="793" y="943"/>
                  </a:lnTo>
                  <a:lnTo>
                    <a:pt x="800" y="928"/>
                  </a:lnTo>
                  <a:lnTo>
                    <a:pt x="806" y="911"/>
                  </a:lnTo>
                  <a:lnTo>
                    <a:pt x="809" y="894"/>
                  </a:lnTo>
                  <a:lnTo>
                    <a:pt x="813" y="878"/>
                  </a:lnTo>
                  <a:lnTo>
                    <a:pt x="816" y="865"/>
                  </a:lnTo>
                  <a:lnTo>
                    <a:pt x="822" y="856"/>
                  </a:lnTo>
                  <a:lnTo>
                    <a:pt x="831" y="852"/>
                  </a:lnTo>
                  <a:lnTo>
                    <a:pt x="847" y="852"/>
                  </a:lnTo>
                  <a:lnTo>
                    <a:pt x="860" y="849"/>
                  </a:lnTo>
                  <a:lnTo>
                    <a:pt x="868" y="844"/>
                  </a:lnTo>
                  <a:lnTo>
                    <a:pt x="873" y="837"/>
                  </a:lnTo>
                  <a:lnTo>
                    <a:pt x="872" y="831"/>
                  </a:lnTo>
                  <a:lnTo>
                    <a:pt x="867" y="822"/>
                  </a:lnTo>
                  <a:lnTo>
                    <a:pt x="858" y="817"/>
                  </a:lnTo>
                  <a:lnTo>
                    <a:pt x="843" y="811"/>
                  </a:lnTo>
                  <a:lnTo>
                    <a:pt x="850" y="786"/>
                  </a:lnTo>
                  <a:lnTo>
                    <a:pt x="852" y="764"/>
                  </a:lnTo>
                  <a:lnTo>
                    <a:pt x="850" y="746"/>
                  </a:lnTo>
                  <a:lnTo>
                    <a:pt x="846" y="731"/>
                  </a:lnTo>
                  <a:lnTo>
                    <a:pt x="842" y="720"/>
                  </a:lnTo>
                  <a:lnTo>
                    <a:pt x="839" y="711"/>
                  </a:lnTo>
                  <a:lnTo>
                    <a:pt x="839" y="703"/>
                  </a:lnTo>
                  <a:lnTo>
                    <a:pt x="845" y="697"/>
                  </a:lnTo>
                  <a:lnTo>
                    <a:pt x="851" y="691"/>
                  </a:lnTo>
                  <a:lnTo>
                    <a:pt x="852" y="685"/>
                  </a:lnTo>
                  <a:lnTo>
                    <a:pt x="848" y="680"/>
                  </a:lnTo>
                  <a:lnTo>
                    <a:pt x="844" y="675"/>
                  </a:lnTo>
                  <a:lnTo>
                    <a:pt x="838" y="670"/>
                  </a:lnTo>
                  <a:lnTo>
                    <a:pt x="832" y="667"/>
                  </a:lnTo>
                  <a:lnTo>
                    <a:pt x="828" y="665"/>
                  </a:lnTo>
                  <a:lnTo>
                    <a:pt x="827" y="663"/>
                  </a:lnTo>
                  <a:lnTo>
                    <a:pt x="827" y="659"/>
                  </a:lnTo>
                  <a:lnTo>
                    <a:pt x="823" y="650"/>
                  </a:lnTo>
                  <a:lnTo>
                    <a:pt x="814" y="642"/>
                  </a:lnTo>
                  <a:lnTo>
                    <a:pt x="795" y="643"/>
                  </a:lnTo>
                  <a:lnTo>
                    <a:pt x="789" y="622"/>
                  </a:lnTo>
                  <a:lnTo>
                    <a:pt x="787" y="608"/>
                  </a:lnTo>
                  <a:lnTo>
                    <a:pt x="789" y="601"/>
                  </a:lnTo>
                  <a:lnTo>
                    <a:pt x="792" y="596"/>
                  </a:lnTo>
                  <a:lnTo>
                    <a:pt x="795" y="589"/>
                  </a:lnTo>
                  <a:lnTo>
                    <a:pt x="799" y="578"/>
                  </a:lnTo>
                  <a:lnTo>
                    <a:pt x="801" y="561"/>
                  </a:lnTo>
                  <a:lnTo>
                    <a:pt x="800" y="533"/>
                  </a:lnTo>
                  <a:lnTo>
                    <a:pt x="795" y="506"/>
                  </a:lnTo>
                  <a:lnTo>
                    <a:pt x="791" y="488"/>
                  </a:lnTo>
                  <a:lnTo>
                    <a:pt x="785" y="480"/>
                  </a:lnTo>
                  <a:lnTo>
                    <a:pt x="779" y="480"/>
                  </a:lnTo>
                  <a:lnTo>
                    <a:pt x="775" y="485"/>
                  </a:lnTo>
                  <a:lnTo>
                    <a:pt x="771" y="493"/>
                  </a:lnTo>
                  <a:lnTo>
                    <a:pt x="770" y="503"/>
                  </a:lnTo>
                  <a:lnTo>
                    <a:pt x="772" y="513"/>
                  </a:lnTo>
                  <a:lnTo>
                    <a:pt x="771" y="514"/>
                  </a:lnTo>
                  <a:lnTo>
                    <a:pt x="767" y="516"/>
                  </a:lnTo>
                  <a:lnTo>
                    <a:pt x="763" y="517"/>
                  </a:lnTo>
                  <a:lnTo>
                    <a:pt x="761" y="514"/>
                  </a:lnTo>
                  <a:lnTo>
                    <a:pt x="757" y="508"/>
                  </a:lnTo>
                  <a:lnTo>
                    <a:pt x="752" y="501"/>
                  </a:lnTo>
                  <a:lnTo>
                    <a:pt x="746" y="495"/>
                  </a:lnTo>
                  <a:lnTo>
                    <a:pt x="739" y="493"/>
                  </a:lnTo>
                  <a:lnTo>
                    <a:pt x="736" y="481"/>
                  </a:lnTo>
                  <a:lnTo>
                    <a:pt x="731" y="477"/>
                  </a:lnTo>
                  <a:lnTo>
                    <a:pt x="726" y="478"/>
                  </a:lnTo>
                  <a:lnTo>
                    <a:pt x="721" y="483"/>
                  </a:lnTo>
                  <a:lnTo>
                    <a:pt x="715" y="490"/>
                  </a:lnTo>
                  <a:lnTo>
                    <a:pt x="709" y="496"/>
                  </a:lnTo>
                  <a:lnTo>
                    <a:pt x="706" y="503"/>
                  </a:lnTo>
                  <a:lnTo>
                    <a:pt x="702" y="508"/>
                  </a:lnTo>
                  <a:lnTo>
                    <a:pt x="694" y="506"/>
                  </a:lnTo>
                  <a:lnTo>
                    <a:pt x="684" y="492"/>
                  </a:lnTo>
                  <a:lnTo>
                    <a:pt x="674" y="476"/>
                  </a:lnTo>
                  <a:lnTo>
                    <a:pt x="671" y="469"/>
                  </a:lnTo>
                  <a:lnTo>
                    <a:pt x="669" y="471"/>
                  </a:lnTo>
                  <a:lnTo>
                    <a:pt x="664" y="473"/>
                  </a:lnTo>
                  <a:lnTo>
                    <a:pt x="659" y="476"/>
                  </a:lnTo>
                  <a:lnTo>
                    <a:pt x="658" y="472"/>
                  </a:lnTo>
                  <a:lnTo>
                    <a:pt x="657" y="463"/>
                  </a:lnTo>
                  <a:lnTo>
                    <a:pt x="653" y="453"/>
                  </a:lnTo>
                  <a:lnTo>
                    <a:pt x="646" y="443"/>
                  </a:lnTo>
                  <a:lnTo>
                    <a:pt x="643" y="440"/>
                  </a:lnTo>
                  <a:lnTo>
                    <a:pt x="628" y="450"/>
                  </a:lnTo>
                  <a:lnTo>
                    <a:pt x="601" y="458"/>
                  </a:lnTo>
                  <a:lnTo>
                    <a:pt x="579" y="471"/>
                  </a:lnTo>
                  <a:lnTo>
                    <a:pt x="562" y="487"/>
                  </a:lnTo>
                  <a:lnTo>
                    <a:pt x="548" y="503"/>
                  </a:lnTo>
                  <a:lnTo>
                    <a:pt x="538" y="518"/>
                  </a:lnTo>
                  <a:lnTo>
                    <a:pt x="533" y="532"/>
                  </a:lnTo>
                  <a:lnTo>
                    <a:pt x="530" y="541"/>
                  </a:lnTo>
                  <a:lnTo>
                    <a:pt x="529" y="545"/>
                  </a:lnTo>
                  <a:lnTo>
                    <a:pt x="525" y="549"/>
                  </a:lnTo>
                  <a:lnTo>
                    <a:pt x="515" y="557"/>
                  </a:lnTo>
                  <a:lnTo>
                    <a:pt x="505" y="563"/>
                  </a:lnTo>
                  <a:lnTo>
                    <a:pt x="498" y="559"/>
                  </a:lnTo>
                  <a:lnTo>
                    <a:pt x="492" y="551"/>
                  </a:lnTo>
                  <a:lnTo>
                    <a:pt x="484" y="548"/>
                  </a:lnTo>
                  <a:lnTo>
                    <a:pt x="477" y="551"/>
                  </a:lnTo>
                  <a:lnTo>
                    <a:pt x="474" y="557"/>
                  </a:lnTo>
                  <a:lnTo>
                    <a:pt x="472" y="567"/>
                  </a:lnTo>
                  <a:lnTo>
                    <a:pt x="465" y="576"/>
                  </a:lnTo>
                  <a:lnTo>
                    <a:pt x="459" y="583"/>
                  </a:lnTo>
                  <a:lnTo>
                    <a:pt x="456" y="586"/>
                  </a:lnTo>
                  <a:lnTo>
                    <a:pt x="453" y="585"/>
                  </a:lnTo>
                  <a:lnTo>
                    <a:pt x="445" y="584"/>
                  </a:lnTo>
                  <a:lnTo>
                    <a:pt x="435" y="583"/>
                  </a:lnTo>
                  <a:lnTo>
                    <a:pt x="421" y="581"/>
                  </a:lnTo>
                  <a:lnTo>
                    <a:pt x="405" y="579"/>
                  </a:lnTo>
                  <a:lnTo>
                    <a:pt x="390" y="578"/>
                  </a:lnTo>
                  <a:lnTo>
                    <a:pt x="374" y="578"/>
                  </a:lnTo>
                  <a:lnTo>
                    <a:pt x="360" y="581"/>
                  </a:lnTo>
                  <a:lnTo>
                    <a:pt x="338" y="600"/>
                  </a:lnTo>
                  <a:lnTo>
                    <a:pt x="318" y="606"/>
                  </a:lnTo>
                  <a:lnTo>
                    <a:pt x="302" y="599"/>
                  </a:lnTo>
                  <a:lnTo>
                    <a:pt x="288" y="585"/>
                  </a:lnTo>
                  <a:lnTo>
                    <a:pt x="278" y="568"/>
                  </a:lnTo>
                  <a:lnTo>
                    <a:pt x="270" y="551"/>
                  </a:lnTo>
                  <a:lnTo>
                    <a:pt x="265" y="538"/>
                  </a:lnTo>
                  <a:lnTo>
                    <a:pt x="264" y="532"/>
                  </a:lnTo>
                  <a:lnTo>
                    <a:pt x="261" y="534"/>
                  </a:lnTo>
                  <a:lnTo>
                    <a:pt x="252" y="541"/>
                  </a:lnTo>
                  <a:lnTo>
                    <a:pt x="238" y="548"/>
                  </a:lnTo>
                  <a:lnTo>
                    <a:pt x="223" y="554"/>
                  </a:lnTo>
                  <a:lnTo>
                    <a:pt x="207" y="555"/>
                  </a:lnTo>
                  <a:lnTo>
                    <a:pt x="193" y="551"/>
                  </a:lnTo>
                  <a:lnTo>
                    <a:pt x="181" y="538"/>
                  </a:lnTo>
                  <a:lnTo>
                    <a:pt x="176" y="513"/>
                  </a:lnTo>
                  <a:lnTo>
                    <a:pt x="171" y="485"/>
                  </a:lnTo>
                  <a:lnTo>
                    <a:pt x="164" y="465"/>
                  </a:lnTo>
                  <a:lnTo>
                    <a:pt x="155" y="453"/>
                  </a:lnTo>
                  <a:lnTo>
                    <a:pt x="146" y="445"/>
                  </a:lnTo>
                  <a:lnTo>
                    <a:pt x="137" y="441"/>
                  </a:lnTo>
                  <a:lnTo>
                    <a:pt x="129" y="440"/>
                  </a:lnTo>
                  <a:lnTo>
                    <a:pt x="125" y="440"/>
                  </a:lnTo>
                  <a:lnTo>
                    <a:pt x="123" y="440"/>
                  </a:lnTo>
                  <a:lnTo>
                    <a:pt x="121" y="424"/>
                  </a:lnTo>
                  <a:lnTo>
                    <a:pt x="123" y="423"/>
                  </a:lnTo>
                  <a:lnTo>
                    <a:pt x="126" y="418"/>
                  </a:lnTo>
                  <a:lnTo>
                    <a:pt x="128" y="415"/>
                  </a:lnTo>
                  <a:lnTo>
                    <a:pt x="126" y="412"/>
                  </a:lnTo>
                  <a:lnTo>
                    <a:pt x="120" y="409"/>
                  </a:lnTo>
                  <a:lnTo>
                    <a:pt x="114" y="402"/>
                  </a:lnTo>
                  <a:lnTo>
                    <a:pt x="111" y="396"/>
                  </a:lnTo>
                  <a:lnTo>
                    <a:pt x="110" y="394"/>
                  </a:lnTo>
                  <a:lnTo>
                    <a:pt x="110" y="393"/>
                  </a:lnTo>
                  <a:lnTo>
                    <a:pt x="108" y="389"/>
                  </a:lnTo>
                  <a:lnTo>
                    <a:pt x="104" y="386"/>
                  </a:lnTo>
                  <a:lnTo>
                    <a:pt x="98" y="380"/>
                  </a:lnTo>
                  <a:lnTo>
                    <a:pt x="89" y="375"/>
                  </a:lnTo>
                  <a:lnTo>
                    <a:pt x="78" y="371"/>
                  </a:lnTo>
                  <a:lnTo>
                    <a:pt x="61" y="367"/>
                  </a:lnTo>
                  <a:lnTo>
                    <a:pt x="42" y="365"/>
                  </a:lnTo>
                  <a:lnTo>
                    <a:pt x="25" y="363"/>
                  </a:lnTo>
                  <a:lnTo>
                    <a:pt x="16" y="358"/>
                  </a:lnTo>
                  <a:lnTo>
                    <a:pt x="14" y="351"/>
                  </a:lnTo>
                  <a:lnTo>
                    <a:pt x="15" y="343"/>
                  </a:lnTo>
                  <a:lnTo>
                    <a:pt x="20" y="335"/>
                  </a:lnTo>
                  <a:lnTo>
                    <a:pt x="23" y="327"/>
                  </a:lnTo>
                  <a:lnTo>
                    <a:pt x="26" y="320"/>
                  </a:lnTo>
                  <a:lnTo>
                    <a:pt x="23" y="316"/>
                  </a:lnTo>
                  <a:lnTo>
                    <a:pt x="13" y="308"/>
                  </a:lnTo>
                  <a:lnTo>
                    <a:pt x="8" y="301"/>
                  </a:lnTo>
                  <a:lnTo>
                    <a:pt x="7" y="295"/>
                  </a:lnTo>
                  <a:lnTo>
                    <a:pt x="7" y="290"/>
                  </a:lnTo>
                  <a:lnTo>
                    <a:pt x="8" y="284"/>
                  </a:lnTo>
                  <a:lnTo>
                    <a:pt x="8" y="280"/>
                  </a:lnTo>
                  <a:lnTo>
                    <a:pt x="6" y="274"/>
                  </a:lnTo>
                  <a:lnTo>
                    <a:pt x="0" y="268"/>
                  </a:lnTo>
                  <a:lnTo>
                    <a:pt x="5" y="266"/>
                  </a:lnTo>
                  <a:lnTo>
                    <a:pt x="15" y="259"/>
                  </a:lnTo>
                  <a:lnTo>
                    <a:pt x="26" y="249"/>
                  </a:lnTo>
                  <a:lnTo>
                    <a:pt x="30" y="236"/>
                  </a:lnTo>
                  <a:lnTo>
                    <a:pt x="31" y="223"/>
                  </a:lnTo>
                  <a:lnTo>
                    <a:pt x="36" y="213"/>
                  </a:lnTo>
                  <a:lnTo>
                    <a:pt x="45" y="207"/>
                  </a:lnTo>
                  <a:lnTo>
                    <a:pt x="60" y="208"/>
                  </a:lnTo>
                  <a:lnTo>
                    <a:pt x="74" y="189"/>
                  </a:lnTo>
                  <a:lnTo>
                    <a:pt x="74" y="173"/>
                  </a:lnTo>
                  <a:lnTo>
                    <a:pt x="70" y="160"/>
                  </a:lnTo>
                  <a:lnTo>
                    <a:pt x="68" y="151"/>
                  </a:lnTo>
                  <a:lnTo>
                    <a:pt x="1329"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09" name="Freeform 70"/>
            <p:cNvSpPr>
              <a:spLocks/>
            </p:cNvSpPr>
            <p:nvPr/>
          </p:nvSpPr>
          <p:spPr bwMode="auto">
            <a:xfrm>
              <a:off x="3053" y="2553"/>
              <a:ext cx="665" cy="391"/>
            </a:xfrm>
            <a:custGeom>
              <a:avLst/>
              <a:gdLst>
                <a:gd name="T0" fmla="*/ 240 w 1330"/>
                <a:gd name="T1" fmla="*/ 4 h 782"/>
                <a:gd name="T2" fmla="*/ 237 w 1330"/>
                <a:gd name="T3" fmla="*/ 10 h 782"/>
                <a:gd name="T4" fmla="*/ 228 w 1330"/>
                <a:gd name="T5" fmla="*/ 14 h 782"/>
                <a:gd name="T6" fmla="*/ 223 w 1330"/>
                <a:gd name="T7" fmla="*/ 13 h 782"/>
                <a:gd name="T8" fmla="*/ 223 w 1330"/>
                <a:gd name="T9" fmla="*/ 15 h 782"/>
                <a:gd name="T10" fmla="*/ 212 w 1330"/>
                <a:gd name="T11" fmla="*/ 18 h 782"/>
                <a:gd name="T12" fmla="*/ 201 w 1330"/>
                <a:gd name="T13" fmla="*/ 22 h 782"/>
                <a:gd name="T14" fmla="*/ 195 w 1330"/>
                <a:gd name="T15" fmla="*/ 24 h 782"/>
                <a:gd name="T16" fmla="*/ 197 w 1330"/>
                <a:gd name="T17" fmla="*/ 29 h 782"/>
                <a:gd name="T18" fmla="*/ 196 w 1330"/>
                <a:gd name="T19" fmla="*/ 39 h 782"/>
                <a:gd name="T20" fmla="*/ 187 w 1330"/>
                <a:gd name="T21" fmla="*/ 44 h 782"/>
                <a:gd name="T22" fmla="*/ 175 w 1330"/>
                <a:gd name="T23" fmla="*/ 43 h 782"/>
                <a:gd name="T24" fmla="*/ 173 w 1330"/>
                <a:gd name="T25" fmla="*/ 40 h 782"/>
                <a:gd name="T26" fmla="*/ 167 w 1330"/>
                <a:gd name="T27" fmla="*/ 39 h 782"/>
                <a:gd name="T28" fmla="*/ 157 w 1330"/>
                <a:gd name="T29" fmla="*/ 41 h 782"/>
                <a:gd name="T30" fmla="*/ 150 w 1330"/>
                <a:gd name="T31" fmla="*/ 43 h 782"/>
                <a:gd name="T32" fmla="*/ 145 w 1330"/>
                <a:gd name="T33" fmla="*/ 35 h 782"/>
                <a:gd name="T34" fmla="*/ 145 w 1330"/>
                <a:gd name="T35" fmla="*/ 20 h 782"/>
                <a:gd name="T36" fmla="*/ 134 w 1330"/>
                <a:gd name="T37" fmla="*/ 18 h 782"/>
                <a:gd name="T38" fmla="*/ 127 w 1330"/>
                <a:gd name="T39" fmla="*/ 18 h 782"/>
                <a:gd name="T40" fmla="*/ 118 w 1330"/>
                <a:gd name="T41" fmla="*/ 23 h 782"/>
                <a:gd name="T42" fmla="*/ 108 w 1330"/>
                <a:gd name="T43" fmla="*/ 27 h 782"/>
                <a:gd name="T44" fmla="*/ 102 w 1330"/>
                <a:gd name="T45" fmla="*/ 35 h 782"/>
                <a:gd name="T46" fmla="*/ 94 w 1330"/>
                <a:gd name="T47" fmla="*/ 41 h 782"/>
                <a:gd name="T48" fmla="*/ 88 w 1330"/>
                <a:gd name="T49" fmla="*/ 48 h 782"/>
                <a:gd name="T50" fmla="*/ 79 w 1330"/>
                <a:gd name="T51" fmla="*/ 50 h 782"/>
                <a:gd name="T52" fmla="*/ 78 w 1330"/>
                <a:gd name="T53" fmla="*/ 53 h 782"/>
                <a:gd name="T54" fmla="*/ 73 w 1330"/>
                <a:gd name="T55" fmla="*/ 58 h 782"/>
                <a:gd name="T56" fmla="*/ 65 w 1330"/>
                <a:gd name="T57" fmla="*/ 61 h 782"/>
                <a:gd name="T58" fmla="*/ 56 w 1330"/>
                <a:gd name="T59" fmla="*/ 63 h 782"/>
                <a:gd name="T60" fmla="*/ 45 w 1330"/>
                <a:gd name="T61" fmla="*/ 71 h 782"/>
                <a:gd name="T62" fmla="*/ 38 w 1330"/>
                <a:gd name="T63" fmla="*/ 79 h 782"/>
                <a:gd name="T64" fmla="*/ 38 w 1330"/>
                <a:gd name="T65" fmla="*/ 94 h 782"/>
                <a:gd name="T66" fmla="*/ 25 w 1330"/>
                <a:gd name="T67" fmla="*/ 118 h 782"/>
                <a:gd name="T68" fmla="*/ 17 w 1330"/>
                <a:gd name="T69" fmla="*/ 122 h 782"/>
                <a:gd name="T70" fmla="*/ 17 w 1330"/>
                <a:gd name="T71" fmla="*/ 128 h 782"/>
                <a:gd name="T72" fmla="*/ 11 w 1330"/>
                <a:gd name="T73" fmla="*/ 144 h 782"/>
                <a:gd name="T74" fmla="*/ 1 w 1330"/>
                <a:gd name="T75" fmla="*/ 163 h 782"/>
                <a:gd name="T76" fmla="*/ 6 w 1330"/>
                <a:gd name="T77" fmla="*/ 192 h 782"/>
                <a:gd name="T78" fmla="*/ 328 w 1330"/>
                <a:gd name="T79" fmla="*/ 152 h 782"/>
                <a:gd name="T80" fmla="*/ 331 w 1330"/>
                <a:gd name="T81" fmla="*/ 139 h 782"/>
                <a:gd name="T82" fmla="*/ 328 w 1330"/>
                <a:gd name="T83" fmla="*/ 130 h 782"/>
                <a:gd name="T84" fmla="*/ 332 w 1330"/>
                <a:gd name="T85" fmla="*/ 120 h 782"/>
                <a:gd name="T86" fmla="*/ 330 w 1330"/>
                <a:gd name="T87" fmla="*/ 106 h 782"/>
                <a:gd name="T88" fmla="*/ 329 w 1330"/>
                <a:gd name="T89" fmla="*/ 90 h 782"/>
                <a:gd name="T90" fmla="*/ 326 w 1330"/>
                <a:gd name="T91" fmla="*/ 89 h 782"/>
                <a:gd name="T92" fmla="*/ 325 w 1330"/>
                <a:gd name="T93" fmla="*/ 106 h 782"/>
                <a:gd name="T94" fmla="*/ 314 w 1330"/>
                <a:gd name="T95" fmla="*/ 109 h 782"/>
                <a:gd name="T96" fmla="*/ 314 w 1330"/>
                <a:gd name="T97" fmla="*/ 100 h 782"/>
                <a:gd name="T98" fmla="*/ 307 w 1330"/>
                <a:gd name="T99" fmla="*/ 96 h 782"/>
                <a:gd name="T100" fmla="*/ 304 w 1330"/>
                <a:gd name="T101" fmla="*/ 95 h 782"/>
                <a:gd name="T102" fmla="*/ 300 w 1330"/>
                <a:gd name="T103" fmla="*/ 81 h 782"/>
                <a:gd name="T104" fmla="*/ 297 w 1330"/>
                <a:gd name="T105" fmla="*/ 77 h 782"/>
                <a:gd name="T106" fmla="*/ 288 w 1330"/>
                <a:gd name="T107" fmla="*/ 69 h 782"/>
                <a:gd name="T108" fmla="*/ 286 w 1330"/>
                <a:gd name="T109" fmla="*/ 61 h 782"/>
                <a:gd name="T110" fmla="*/ 279 w 1330"/>
                <a:gd name="T111" fmla="*/ 56 h 782"/>
                <a:gd name="T112" fmla="*/ 273 w 1330"/>
                <a:gd name="T113" fmla="*/ 48 h 782"/>
                <a:gd name="T114" fmla="*/ 272 w 1330"/>
                <a:gd name="T115" fmla="*/ 43 h 782"/>
                <a:gd name="T116" fmla="*/ 265 w 1330"/>
                <a:gd name="T117" fmla="*/ 39 h 782"/>
                <a:gd name="T118" fmla="*/ 262 w 1330"/>
                <a:gd name="T119" fmla="*/ 33 h 782"/>
                <a:gd name="T120" fmla="*/ 256 w 1330"/>
                <a:gd name="T121" fmla="*/ 28 h 782"/>
                <a:gd name="T122" fmla="*/ 253 w 1330"/>
                <a:gd name="T123" fmla="*/ 19 h 7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30"/>
                <a:gd name="T187" fmla="*/ 0 h 782"/>
                <a:gd name="T188" fmla="*/ 1330 w 1330"/>
                <a:gd name="T189" fmla="*/ 782 h 78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30" h="782">
                  <a:moveTo>
                    <a:pt x="974" y="0"/>
                  </a:moveTo>
                  <a:lnTo>
                    <a:pt x="962" y="3"/>
                  </a:lnTo>
                  <a:lnTo>
                    <a:pt x="959" y="8"/>
                  </a:lnTo>
                  <a:lnTo>
                    <a:pt x="959" y="13"/>
                  </a:lnTo>
                  <a:lnTo>
                    <a:pt x="961" y="19"/>
                  </a:lnTo>
                  <a:lnTo>
                    <a:pt x="962" y="26"/>
                  </a:lnTo>
                  <a:lnTo>
                    <a:pt x="959" y="33"/>
                  </a:lnTo>
                  <a:lnTo>
                    <a:pt x="948" y="38"/>
                  </a:lnTo>
                  <a:lnTo>
                    <a:pt x="929" y="42"/>
                  </a:lnTo>
                  <a:lnTo>
                    <a:pt x="923" y="49"/>
                  </a:lnTo>
                  <a:lnTo>
                    <a:pt x="917" y="54"/>
                  </a:lnTo>
                  <a:lnTo>
                    <a:pt x="910" y="55"/>
                  </a:lnTo>
                  <a:lnTo>
                    <a:pt x="904" y="55"/>
                  </a:lnTo>
                  <a:lnTo>
                    <a:pt x="899" y="54"/>
                  </a:lnTo>
                  <a:lnTo>
                    <a:pt x="894" y="53"/>
                  </a:lnTo>
                  <a:lnTo>
                    <a:pt x="891" y="51"/>
                  </a:lnTo>
                  <a:lnTo>
                    <a:pt x="889" y="50"/>
                  </a:lnTo>
                  <a:lnTo>
                    <a:pt x="889" y="51"/>
                  </a:lnTo>
                  <a:lnTo>
                    <a:pt x="891" y="55"/>
                  </a:lnTo>
                  <a:lnTo>
                    <a:pt x="889" y="58"/>
                  </a:lnTo>
                  <a:lnTo>
                    <a:pt x="886" y="63"/>
                  </a:lnTo>
                  <a:lnTo>
                    <a:pt x="878" y="66"/>
                  </a:lnTo>
                  <a:lnTo>
                    <a:pt x="865" y="69"/>
                  </a:lnTo>
                  <a:lnTo>
                    <a:pt x="847" y="69"/>
                  </a:lnTo>
                  <a:lnTo>
                    <a:pt x="820" y="65"/>
                  </a:lnTo>
                  <a:lnTo>
                    <a:pt x="817" y="76"/>
                  </a:lnTo>
                  <a:lnTo>
                    <a:pt x="811" y="83"/>
                  </a:lnTo>
                  <a:lnTo>
                    <a:pt x="802" y="86"/>
                  </a:lnTo>
                  <a:lnTo>
                    <a:pt x="793" y="88"/>
                  </a:lnTo>
                  <a:lnTo>
                    <a:pt x="783" y="89"/>
                  </a:lnTo>
                  <a:lnTo>
                    <a:pt x="778" y="92"/>
                  </a:lnTo>
                  <a:lnTo>
                    <a:pt x="777" y="94"/>
                  </a:lnTo>
                  <a:lnTo>
                    <a:pt x="781" y="99"/>
                  </a:lnTo>
                  <a:lnTo>
                    <a:pt x="787" y="104"/>
                  </a:lnTo>
                  <a:lnTo>
                    <a:pt x="789" y="109"/>
                  </a:lnTo>
                  <a:lnTo>
                    <a:pt x="788" y="114"/>
                  </a:lnTo>
                  <a:lnTo>
                    <a:pt x="786" y="119"/>
                  </a:lnTo>
                  <a:lnTo>
                    <a:pt x="782" y="127"/>
                  </a:lnTo>
                  <a:lnTo>
                    <a:pt x="780" y="138"/>
                  </a:lnTo>
                  <a:lnTo>
                    <a:pt x="781" y="153"/>
                  </a:lnTo>
                  <a:lnTo>
                    <a:pt x="785" y="171"/>
                  </a:lnTo>
                  <a:lnTo>
                    <a:pt x="774" y="174"/>
                  </a:lnTo>
                  <a:lnTo>
                    <a:pt x="762" y="175"/>
                  </a:lnTo>
                  <a:lnTo>
                    <a:pt x="748" y="175"/>
                  </a:lnTo>
                  <a:lnTo>
                    <a:pt x="733" y="175"/>
                  </a:lnTo>
                  <a:lnTo>
                    <a:pt x="719" y="174"/>
                  </a:lnTo>
                  <a:lnTo>
                    <a:pt x="707" y="174"/>
                  </a:lnTo>
                  <a:lnTo>
                    <a:pt x="699" y="172"/>
                  </a:lnTo>
                  <a:lnTo>
                    <a:pt x="695" y="171"/>
                  </a:lnTo>
                  <a:lnTo>
                    <a:pt x="694" y="169"/>
                  </a:lnTo>
                  <a:lnTo>
                    <a:pt x="691" y="164"/>
                  </a:lnTo>
                  <a:lnTo>
                    <a:pt x="689" y="159"/>
                  </a:lnTo>
                  <a:lnTo>
                    <a:pt x="685" y="154"/>
                  </a:lnTo>
                  <a:lnTo>
                    <a:pt x="681" y="151"/>
                  </a:lnTo>
                  <a:lnTo>
                    <a:pt x="675" y="152"/>
                  </a:lnTo>
                  <a:lnTo>
                    <a:pt x="667" y="156"/>
                  </a:lnTo>
                  <a:lnTo>
                    <a:pt x="656" y="167"/>
                  </a:lnTo>
                  <a:lnTo>
                    <a:pt x="646" y="166"/>
                  </a:lnTo>
                  <a:lnTo>
                    <a:pt x="637" y="164"/>
                  </a:lnTo>
                  <a:lnTo>
                    <a:pt x="628" y="164"/>
                  </a:lnTo>
                  <a:lnTo>
                    <a:pt x="620" y="166"/>
                  </a:lnTo>
                  <a:lnTo>
                    <a:pt x="612" y="166"/>
                  </a:lnTo>
                  <a:lnTo>
                    <a:pt x="605" y="168"/>
                  </a:lnTo>
                  <a:lnTo>
                    <a:pt x="598" y="169"/>
                  </a:lnTo>
                  <a:lnTo>
                    <a:pt x="592" y="171"/>
                  </a:lnTo>
                  <a:lnTo>
                    <a:pt x="578" y="170"/>
                  </a:lnTo>
                  <a:lnTo>
                    <a:pt x="576" y="155"/>
                  </a:lnTo>
                  <a:lnTo>
                    <a:pt x="578" y="138"/>
                  </a:lnTo>
                  <a:lnTo>
                    <a:pt x="577" y="126"/>
                  </a:lnTo>
                  <a:lnTo>
                    <a:pt x="576" y="114"/>
                  </a:lnTo>
                  <a:lnTo>
                    <a:pt x="579" y="94"/>
                  </a:lnTo>
                  <a:lnTo>
                    <a:pt x="579" y="78"/>
                  </a:lnTo>
                  <a:lnTo>
                    <a:pt x="568" y="72"/>
                  </a:lnTo>
                  <a:lnTo>
                    <a:pt x="555" y="73"/>
                  </a:lnTo>
                  <a:lnTo>
                    <a:pt x="544" y="73"/>
                  </a:lnTo>
                  <a:lnTo>
                    <a:pt x="535" y="71"/>
                  </a:lnTo>
                  <a:lnTo>
                    <a:pt x="526" y="70"/>
                  </a:lnTo>
                  <a:lnTo>
                    <a:pt x="520" y="69"/>
                  </a:lnTo>
                  <a:lnTo>
                    <a:pt x="514" y="69"/>
                  </a:lnTo>
                  <a:lnTo>
                    <a:pt x="507" y="70"/>
                  </a:lnTo>
                  <a:lnTo>
                    <a:pt x="501" y="75"/>
                  </a:lnTo>
                  <a:lnTo>
                    <a:pt x="493" y="80"/>
                  </a:lnTo>
                  <a:lnTo>
                    <a:pt x="483" y="86"/>
                  </a:lnTo>
                  <a:lnTo>
                    <a:pt x="471" y="92"/>
                  </a:lnTo>
                  <a:lnTo>
                    <a:pt x="460" y="96"/>
                  </a:lnTo>
                  <a:lnTo>
                    <a:pt x="447" y="101"/>
                  </a:lnTo>
                  <a:lnTo>
                    <a:pt x="438" y="104"/>
                  </a:lnTo>
                  <a:lnTo>
                    <a:pt x="430" y="107"/>
                  </a:lnTo>
                  <a:lnTo>
                    <a:pt x="424" y="108"/>
                  </a:lnTo>
                  <a:lnTo>
                    <a:pt x="419" y="119"/>
                  </a:lnTo>
                  <a:lnTo>
                    <a:pt x="414" y="130"/>
                  </a:lnTo>
                  <a:lnTo>
                    <a:pt x="405" y="139"/>
                  </a:lnTo>
                  <a:lnTo>
                    <a:pt x="397" y="147"/>
                  </a:lnTo>
                  <a:lnTo>
                    <a:pt x="388" y="154"/>
                  </a:lnTo>
                  <a:lnTo>
                    <a:pt x="380" y="160"/>
                  </a:lnTo>
                  <a:lnTo>
                    <a:pt x="373" y="163"/>
                  </a:lnTo>
                  <a:lnTo>
                    <a:pt x="367" y="164"/>
                  </a:lnTo>
                  <a:lnTo>
                    <a:pt x="365" y="175"/>
                  </a:lnTo>
                  <a:lnTo>
                    <a:pt x="359" y="183"/>
                  </a:lnTo>
                  <a:lnTo>
                    <a:pt x="350" y="189"/>
                  </a:lnTo>
                  <a:lnTo>
                    <a:pt x="341" y="193"/>
                  </a:lnTo>
                  <a:lnTo>
                    <a:pt x="331" y="195"/>
                  </a:lnTo>
                  <a:lnTo>
                    <a:pt x="321" y="197"/>
                  </a:lnTo>
                  <a:lnTo>
                    <a:pt x="316" y="198"/>
                  </a:lnTo>
                  <a:lnTo>
                    <a:pt x="313" y="198"/>
                  </a:lnTo>
                  <a:lnTo>
                    <a:pt x="313" y="199"/>
                  </a:lnTo>
                  <a:lnTo>
                    <a:pt x="313" y="204"/>
                  </a:lnTo>
                  <a:lnTo>
                    <a:pt x="312" y="209"/>
                  </a:lnTo>
                  <a:lnTo>
                    <a:pt x="311" y="215"/>
                  </a:lnTo>
                  <a:lnTo>
                    <a:pt x="306" y="222"/>
                  </a:lnTo>
                  <a:lnTo>
                    <a:pt x="301" y="228"/>
                  </a:lnTo>
                  <a:lnTo>
                    <a:pt x="291" y="231"/>
                  </a:lnTo>
                  <a:lnTo>
                    <a:pt x="280" y="233"/>
                  </a:lnTo>
                  <a:lnTo>
                    <a:pt x="270" y="236"/>
                  </a:lnTo>
                  <a:lnTo>
                    <a:pt x="264" y="239"/>
                  </a:lnTo>
                  <a:lnTo>
                    <a:pt x="260" y="243"/>
                  </a:lnTo>
                  <a:lnTo>
                    <a:pt x="257" y="247"/>
                  </a:lnTo>
                  <a:lnTo>
                    <a:pt x="251" y="250"/>
                  </a:lnTo>
                  <a:lnTo>
                    <a:pt x="241" y="252"/>
                  </a:lnTo>
                  <a:lnTo>
                    <a:pt x="222" y="251"/>
                  </a:lnTo>
                  <a:lnTo>
                    <a:pt x="195" y="247"/>
                  </a:lnTo>
                  <a:lnTo>
                    <a:pt x="192" y="261"/>
                  </a:lnTo>
                  <a:lnTo>
                    <a:pt x="187" y="274"/>
                  </a:lnTo>
                  <a:lnTo>
                    <a:pt x="180" y="284"/>
                  </a:lnTo>
                  <a:lnTo>
                    <a:pt x="173" y="293"/>
                  </a:lnTo>
                  <a:lnTo>
                    <a:pt x="165" y="300"/>
                  </a:lnTo>
                  <a:lnTo>
                    <a:pt x="157" y="307"/>
                  </a:lnTo>
                  <a:lnTo>
                    <a:pt x="151" y="313"/>
                  </a:lnTo>
                  <a:lnTo>
                    <a:pt x="147" y="319"/>
                  </a:lnTo>
                  <a:lnTo>
                    <a:pt x="147" y="330"/>
                  </a:lnTo>
                  <a:lnTo>
                    <a:pt x="150" y="350"/>
                  </a:lnTo>
                  <a:lnTo>
                    <a:pt x="152" y="375"/>
                  </a:lnTo>
                  <a:lnTo>
                    <a:pt x="151" y="403"/>
                  </a:lnTo>
                  <a:lnTo>
                    <a:pt x="144" y="429"/>
                  </a:lnTo>
                  <a:lnTo>
                    <a:pt x="128" y="454"/>
                  </a:lnTo>
                  <a:lnTo>
                    <a:pt x="100" y="470"/>
                  </a:lnTo>
                  <a:lnTo>
                    <a:pt x="56" y="475"/>
                  </a:lnTo>
                  <a:lnTo>
                    <a:pt x="55" y="478"/>
                  </a:lnTo>
                  <a:lnTo>
                    <a:pt x="60" y="481"/>
                  </a:lnTo>
                  <a:lnTo>
                    <a:pt x="66" y="485"/>
                  </a:lnTo>
                  <a:lnTo>
                    <a:pt x="69" y="487"/>
                  </a:lnTo>
                  <a:lnTo>
                    <a:pt x="69" y="490"/>
                  </a:lnTo>
                  <a:lnTo>
                    <a:pt x="69" y="498"/>
                  </a:lnTo>
                  <a:lnTo>
                    <a:pt x="67" y="509"/>
                  </a:lnTo>
                  <a:lnTo>
                    <a:pt x="59" y="519"/>
                  </a:lnTo>
                  <a:lnTo>
                    <a:pt x="52" y="533"/>
                  </a:lnTo>
                  <a:lnTo>
                    <a:pt x="48" y="553"/>
                  </a:lnTo>
                  <a:lnTo>
                    <a:pt x="41" y="574"/>
                  </a:lnTo>
                  <a:lnTo>
                    <a:pt x="26" y="593"/>
                  </a:lnTo>
                  <a:lnTo>
                    <a:pt x="16" y="606"/>
                  </a:lnTo>
                  <a:lnTo>
                    <a:pt x="8" y="626"/>
                  </a:lnTo>
                  <a:lnTo>
                    <a:pt x="2" y="652"/>
                  </a:lnTo>
                  <a:lnTo>
                    <a:pt x="0" y="682"/>
                  </a:lnTo>
                  <a:lnTo>
                    <a:pt x="2" y="712"/>
                  </a:lnTo>
                  <a:lnTo>
                    <a:pt x="9" y="740"/>
                  </a:lnTo>
                  <a:lnTo>
                    <a:pt x="22" y="765"/>
                  </a:lnTo>
                  <a:lnTo>
                    <a:pt x="41" y="782"/>
                  </a:lnTo>
                  <a:lnTo>
                    <a:pt x="1302" y="632"/>
                  </a:lnTo>
                  <a:lnTo>
                    <a:pt x="1304" y="624"/>
                  </a:lnTo>
                  <a:lnTo>
                    <a:pt x="1309" y="607"/>
                  </a:lnTo>
                  <a:lnTo>
                    <a:pt x="1317" y="588"/>
                  </a:lnTo>
                  <a:lnTo>
                    <a:pt x="1326" y="578"/>
                  </a:lnTo>
                  <a:lnTo>
                    <a:pt x="1330" y="569"/>
                  </a:lnTo>
                  <a:lnTo>
                    <a:pt x="1324" y="553"/>
                  </a:lnTo>
                  <a:lnTo>
                    <a:pt x="1316" y="539"/>
                  </a:lnTo>
                  <a:lnTo>
                    <a:pt x="1311" y="532"/>
                  </a:lnTo>
                  <a:lnTo>
                    <a:pt x="1311" y="528"/>
                  </a:lnTo>
                  <a:lnTo>
                    <a:pt x="1311" y="519"/>
                  </a:lnTo>
                  <a:lnTo>
                    <a:pt x="1315" y="510"/>
                  </a:lnTo>
                  <a:lnTo>
                    <a:pt x="1322" y="504"/>
                  </a:lnTo>
                  <a:lnTo>
                    <a:pt x="1327" y="495"/>
                  </a:lnTo>
                  <a:lnTo>
                    <a:pt x="1325" y="478"/>
                  </a:lnTo>
                  <a:lnTo>
                    <a:pt x="1318" y="462"/>
                  </a:lnTo>
                  <a:lnTo>
                    <a:pt x="1310" y="452"/>
                  </a:lnTo>
                  <a:lnTo>
                    <a:pt x="1316" y="440"/>
                  </a:lnTo>
                  <a:lnTo>
                    <a:pt x="1317" y="422"/>
                  </a:lnTo>
                  <a:lnTo>
                    <a:pt x="1316" y="405"/>
                  </a:lnTo>
                  <a:lnTo>
                    <a:pt x="1312" y="390"/>
                  </a:lnTo>
                  <a:lnTo>
                    <a:pt x="1312" y="374"/>
                  </a:lnTo>
                  <a:lnTo>
                    <a:pt x="1316" y="357"/>
                  </a:lnTo>
                  <a:lnTo>
                    <a:pt x="1317" y="341"/>
                  </a:lnTo>
                  <a:lnTo>
                    <a:pt x="1310" y="333"/>
                  </a:lnTo>
                  <a:lnTo>
                    <a:pt x="1303" y="345"/>
                  </a:lnTo>
                  <a:lnTo>
                    <a:pt x="1302" y="356"/>
                  </a:lnTo>
                  <a:lnTo>
                    <a:pt x="1303" y="368"/>
                  </a:lnTo>
                  <a:lnTo>
                    <a:pt x="1301" y="383"/>
                  </a:lnTo>
                  <a:lnTo>
                    <a:pt x="1299" y="403"/>
                  </a:lnTo>
                  <a:lnTo>
                    <a:pt x="1299" y="422"/>
                  </a:lnTo>
                  <a:lnTo>
                    <a:pt x="1294" y="440"/>
                  </a:lnTo>
                  <a:lnTo>
                    <a:pt x="1277" y="450"/>
                  </a:lnTo>
                  <a:lnTo>
                    <a:pt x="1259" y="447"/>
                  </a:lnTo>
                  <a:lnTo>
                    <a:pt x="1254" y="434"/>
                  </a:lnTo>
                  <a:lnTo>
                    <a:pt x="1255" y="419"/>
                  </a:lnTo>
                  <a:lnTo>
                    <a:pt x="1256" y="412"/>
                  </a:lnTo>
                  <a:lnTo>
                    <a:pt x="1256" y="409"/>
                  </a:lnTo>
                  <a:lnTo>
                    <a:pt x="1254" y="399"/>
                  </a:lnTo>
                  <a:lnTo>
                    <a:pt x="1248" y="391"/>
                  </a:lnTo>
                  <a:lnTo>
                    <a:pt x="1239" y="388"/>
                  </a:lnTo>
                  <a:lnTo>
                    <a:pt x="1231" y="387"/>
                  </a:lnTo>
                  <a:lnTo>
                    <a:pt x="1227" y="381"/>
                  </a:lnTo>
                  <a:lnTo>
                    <a:pt x="1226" y="374"/>
                  </a:lnTo>
                  <a:lnTo>
                    <a:pt x="1226" y="372"/>
                  </a:lnTo>
                  <a:lnTo>
                    <a:pt x="1222" y="374"/>
                  </a:lnTo>
                  <a:lnTo>
                    <a:pt x="1213" y="377"/>
                  </a:lnTo>
                  <a:lnTo>
                    <a:pt x="1205" y="375"/>
                  </a:lnTo>
                  <a:lnTo>
                    <a:pt x="1202" y="361"/>
                  </a:lnTo>
                  <a:lnTo>
                    <a:pt x="1202" y="341"/>
                  </a:lnTo>
                  <a:lnTo>
                    <a:pt x="1199" y="323"/>
                  </a:lnTo>
                  <a:lnTo>
                    <a:pt x="1197" y="313"/>
                  </a:lnTo>
                  <a:lnTo>
                    <a:pt x="1196" y="308"/>
                  </a:lnTo>
                  <a:lnTo>
                    <a:pt x="1194" y="308"/>
                  </a:lnTo>
                  <a:lnTo>
                    <a:pt x="1186" y="307"/>
                  </a:lnTo>
                  <a:lnTo>
                    <a:pt x="1178" y="303"/>
                  </a:lnTo>
                  <a:lnTo>
                    <a:pt x="1168" y="293"/>
                  </a:lnTo>
                  <a:lnTo>
                    <a:pt x="1156" y="286"/>
                  </a:lnTo>
                  <a:lnTo>
                    <a:pt x="1151" y="273"/>
                  </a:lnTo>
                  <a:lnTo>
                    <a:pt x="1152" y="259"/>
                  </a:lnTo>
                  <a:lnTo>
                    <a:pt x="1153" y="252"/>
                  </a:lnTo>
                  <a:lnTo>
                    <a:pt x="1150" y="250"/>
                  </a:lnTo>
                  <a:lnTo>
                    <a:pt x="1142" y="244"/>
                  </a:lnTo>
                  <a:lnTo>
                    <a:pt x="1134" y="233"/>
                  </a:lnTo>
                  <a:lnTo>
                    <a:pt x="1129" y="222"/>
                  </a:lnTo>
                  <a:lnTo>
                    <a:pt x="1123" y="223"/>
                  </a:lnTo>
                  <a:lnTo>
                    <a:pt x="1116" y="221"/>
                  </a:lnTo>
                  <a:lnTo>
                    <a:pt x="1110" y="214"/>
                  </a:lnTo>
                  <a:lnTo>
                    <a:pt x="1103" y="206"/>
                  </a:lnTo>
                  <a:lnTo>
                    <a:pt x="1097" y="197"/>
                  </a:lnTo>
                  <a:lnTo>
                    <a:pt x="1092" y="189"/>
                  </a:lnTo>
                  <a:lnTo>
                    <a:pt x="1090" y="182"/>
                  </a:lnTo>
                  <a:lnTo>
                    <a:pt x="1091" y="177"/>
                  </a:lnTo>
                  <a:lnTo>
                    <a:pt x="1091" y="174"/>
                  </a:lnTo>
                  <a:lnTo>
                    <a:pt x="1088" y="171"/>
                  </a:lnTo>
                  <a:lnTo>
                    <a:pt x="1082" y="168"/>
                  </a:lnTo>
                  <a:lnTo>
                    <a:pt x="1075" y="164"/>
                  </a:lnTo>
                  <a:lnTo>
                    <a:pt x="1067" y="161"/>
                  </a:lnTo>
                  <a:lnTo>
                    <a:pt x="1060" y="156"/>
                  </a:lnTo>
                  <a:lnTo>
                    <a:pt x="1054" y="151"/>
                  </a:lnTo>
                  <a:lnTo>
                    <a:pt x="1052" y="145"/>
                  </a:lnTo>
                  <a:lnTo>
                    <a:pt x="1050" y="139"/>
                  </a:lnTo>
                  <a:lnTo>
                    <a:pt x="1046" y="132"/>
                  </a:lnTo>
                  <a:lnTo>
                    <a:pt x="1042" y="126"/>
                  </a:lnTo>
                  <a:lnTo>
                    <a:pt x="1036" y="121"/>
                  </a:lnTo>
                  <a:lnTo>
                    <a:pt x="1030" y="116"/>
                  </a:lnTo>
                  <a:lnTo>
                    <a:pt x="1024" y="111"/>
                  </a:lnTo>
                  <a:lnTo>
                    <a:pt x="1020" y="109"/>
                  </a:lnTo>
                  <a:lnTo>
                    <a:pt x="1015" y="108"/>
                  </a:lnTo>
                  <a:lnTo>
                    <a:pt x="1012" y="98"/>
                  </a:lnTo>
                  <a:lnTo>
                    <a:pt x="1010" y="75"/>
                  </a:lnTo>
                  <a:lnTo>
                    <a:pt x="1012" y="53"/>
                  </a:lnTo>
                  <a:lnTo>
                    <a:pt x="1013" y="42"/>
                  </a:lnTo>
                  <a:lnTo>
                    <a:pt x="97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0" name="Freeform 71"/>
            <p:cNvSpPr>
              <a:spLocks/>
            </p:cNvSpPr>
            <p:nvPr/>
          </p:nvSpPr>
          <p:spPr bwMode="auto">
            <a:xfrm>
              <a:off x="3417" y="2151"/>
              <a:ext cx="285" cy="594"/>
            </a:xfrm>
            <a:custGeom>
              <a:avLst/>
              <a:gdLst>
                <a:gd name="T0" fmla="*/ 41 w 570"/>
                <a:gd name="T1" fmla="*/ 30 h 1186"/>
                <a:gd name="T2" fmla="*/ 73 w 570"/>
                <a:gd name="T3" fmla="*/ 70 h 1186"/>
                <a:gd name="T4" fmla="*/ 101 w 570"/>
                <a:gd name="T5" fmla="*/ 114 h 1186"/>
                <a:gd name="T6" fmla="*/ 109 w 570"/>
                <a:gd name="T7" fmla="*/ 138 h 1186"/>
                <a:gd name="T8" fmla="*/ 110 w 570"/>
                <a:gd name="T9" fmla="*/ 150 h 1186"/>
                <a:gd name="T10" fmla="*/ 112 w 570"/>
                <a:gd name="T11" fmla="*/ 160 h 1186"/>
                <a:gd name="T12" fmla="*/ 111 w 570"/>
                <a:gd name="T13" fmla="*/ 166 h 1186"/>
                <a:gd name="T14" fmla="*/ 100 w 570"/>
                <a:gd name="T15" fmla="*/ 164 h 1186"/>
                <a:gd name="T16" fmla="*/ 93 w 570"/>
                <a:gd name="T17" fmla="*/ 158 h 1186"/>
                <a:gd name="T18" fmla="*/ 93 w 570"/>
                <a:gd name="T19" fmla="*/ 168 h 1186"/>
                <a:gd name="T20" fmla="*/ 102 w 570"/>
                <a:gd name="T21" fmla="*/ 170 h 1186"/>
                <a:gd name="T22" fmla="*/ 110 w 570"/>
                <a:gd name="T23" fmla="*/ 183 h 1186"/>
                <a:gd name="T24" fmla="*/ 113 w 570"/>
                <a:gd name="T25" fmla="*/ 189 h 1186"/>
                <a:gd name="T26" fmla="*/ 119 w 570"/>
                <a:gd name="T27" fmla="*/ 184 h 1186"/>
                <a:gd name="T28" fmla="*/ 118 w 570"/>
                <a:gd name="T29" fmla="*/ 173 h 1186"/>
                <a:gd name="T30" fmla="*/ 124 w 570"/>
                <a:gd name="T31" fmla="*/ 185 h 1186"/>
                <a:gd name="T32" fmla="*/ 127 w 570"/>
                <a:gd name="T33" fmla="*/ 194 h 1186"/>
                <a:gd name="T34" fmla="*/ 133 w 570"/>
                <a:gd name="T35" fmla="*/ 226 h 1186"/>
                <a:gd name="T36" fmla="*/ 142 w 570"/>
                <a:gd name="T37" fmla="*/ 243 h 1186"/>
                <a:gd name="T38" fmla="*/ 143 w 570"/>
                <a:gd name="T39" fmla="*/ 263 h 1186"/>
                <a:gd name="T40" fmla="*/ 139 w 570"/>
                <a:gd name="T41" fmla="*/ 285 h 1186"/>
                <a:gd name="T42" fmla="*/ 135 w 570"/>
                <a:gd name="T43" fmla="*/ 291 h 1186"/>
                <a:gd name="T44" fmla="*/ 131 w 570"/>
                <a:gd name="T45" fmla="*/ 277 h 1186"/>
                <a:gd name="T46" fmla="*/ 123 w 570"/>
                <a:gd name="T47" fmla="*/ 274 h 1186"/>
                <a:gd name="T48" fmla="*/ 119 w 570"/>
                <a:gd name="T49" fmla="*/ 267 h 1186"/>
                <a:gd name="T50" fmla="*/ 113 w 570"/>
                <a:gd name="T51" fmla="*/ 256 h 1186"/>
                <a:gd name="T52" fmla="*/ 105 w 570"/>
                <a:gd name="T53" fmla="*/ 250 h 1186"/>
                <a:gd name="T54" fmla="*/ 97 w 570"/>
                <a:gd name="T55" fmla="*/ 236 h 1186"/>
                <a:gd name="T56" fmla="*/ 86 w 570"/>
                <a:gd name="T57" fmla="*/ 228 h 1186"/>
                <a:gd name="T58" fmla="*/ 84 w 570"/>
                <a:gd name="T59" fmla="*/ 224 h 1186"/>
                <a:gd name="T60" fmla="*/ 77 w 570"/>
                <a:gd name="T61" fmla="*/ 222 h 1186"/>
                <a:gd name="T62" fmla="*/ 62 w 570"/>
                <a:gd name="T63" fmla="*/ 201 h 1186"/>
                <a:gd name="T64" fmla="*/ 63 w 570"/>
                <a:gd name="T65" fmla="*/ 190 h 1186"/>
                <a:gd name="T66" fmla="*/ 55 w 570"/>
                <a:gd name="T67" fmla="*/ 170 h 1186"/>
                <a:gd name="T68" fmla="*/ 49 w 570"/>
                <a:gd name="T69" fmla="*/ 166 h 1186"/>
                <a:gd name="T70" fmla="*/ 50 w 570"/>
                <a:gd name="T71" fmla="*/ 177 h 1186"/>
                <a:gd name="T72" fmla="*/ 40 w 570"/>
                <a:gd name="T73" fmla="*/ 168 h 1186"/>
                <a:gd name="T74" fmla="*/ 34 w 570"/>
                <a:gd name="T75" fmla="*/ 181 h 1186"/>
                <a:gd name="T76" fmla="*/ 30 w 570"/>
                <a:gd name="T77" fmla="*/ 184 h 1186"/>
                <a:gd name="T78" fmla="*/ 24 w 570"/>
                <a:gd name="T79" fmla="*/ 185 h 1186"/>
                <a:gd name="T80" fmla="*/ 16 w 570"/>
                <a:gd name="T81" fmla="*/ 177 h 1186"/>
                <a:gd name="T82" fmla="*/ 17 w 570"/>
                <a:gd name="T83" fmla="*/ 175 h 1186"/>
                <a:gd name="T84" fmla="*/ 15 w 570"/>
                <a:gd name="T85" fmla="*/ 170 h 1186"/>
                <a:gd name="T86" fmla="*/ 9 w 570"/>
                <a:gd name="T87" fmla="*/ 163 h 1186"/>
                <a:gd name="T88" fmla="*/ 13 w 570"/>
                <a:gd name="T89" fmla="*/ 141 h 1186"/>
                <a:gd name="T90" fmla="*/ 19 w 570"/>
                <a:gd name="T91" fmla="*/ 135 h 1186"/>
                <a:gd name="T92" fmla="*/ 23 w 570"/>
                <a:gd name="T93" fmla="*/ 126 h 1186"/>
                <a:gd name="T94" fmla="*/ 36 w 570"/>
                <a:gd name="T95" fmla="*/ 116 h 1186"/>
                <a:gd name="T96" fmla="*/ 31 w 570"/>
                <a:gd name="T97" fmla="*/ 107 h 1186"/>
                <a:gd name="T98" fmla="*/ 25 w 570"/>
                <a:gd name="T99" fmla="*/ 103 h 1186"/>
                <a:gd name="T100" fmla="*/ 19 w 570"/>
                <a:gd name="T101" fmla="*/ 101 h 1186"/>
                <a:gd name="T102" fmla="*/ 10 w 570"/>
                <a:gd name="T103" fmla="*/ 99 h 1186"/>
                <a:gd name="T104" fmla="*/ 5 w 570"/>
                <a:gd name="T105" fmla="*/ 99 h 1186"/>
                <a:gd name="T106" fmla="*/ 5 w 570"/>
                <a:gd name="T107" fmla="*/ 89 h 1186"/>
                <a:gd name="T108" fmla="*/ 2 w 570"/>
                <a:gd name="T109" fmla="*/ 82 h 11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70"/>
                <a:gd name="T166" fmla="*/ 0 h 1186"/>
                <a:gd name="T167" fmla="*/ 570 w 570"/>
                <a:gd name="T168" fmla="*/ 1186 h 11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70" h="1186">
                  <a:moveTo>
                    <a:pt x="45" y="0"/>
                  </a:moveTo>
                  <a:lnTo>
                    <a:pt x="75" y="28"/>
                  </a:lnTo>
                  <a:lnTo>
                    <a:pt x="105" y="57"/>
                  </a:lnTo>
                  <a:lnTo>
                    <a:pt x="134" y="87"/>
                  </a:lnTo>
                  <a:lnTo>
                    <a:pt x="161" y="117"/>
                  </a:lnTo>
                  <a:lnTo>
                    <a:pt x="189" y="148"/>
                  </a:lnTo>
                  <a:lnTo>
                    <a:pt x="215" y="181"/>
                  </a:lnTo>
                  <a:lnTo>
                    <a:pt x="242" y="213"/>
                  </a:lnTo>
                  <a:lnTo>
                    <a:pt x="267" y="245"/>
                  </a:lnTo>
                  <a:lnTo>
                    <a:pt x="292" y="280"/>
                  </a:lnTo>
                  <a:lnTo>
                    <a:pt x="316" y="313"/>
                  </a:lnTo>
                  <a:lnTo>
                    <a:pt x="339" y="348"/>
                  </a:lnTo>
                  <a:lnTo>
                    <a:pt x="361" y="383"/>
                  </a:lnTo>
                  <a:lnTo>
                    <a:pt x="381" y="419"/>
                  </a:lnTo>
                  <a:lnTo>
                    <a:pt x="402" y="456"/>
                  </a:lnTo>
                  <a:lnTo>
                    <a:pt x="423" y="493"/>
                  </a:lnTo>
                  <a:lnTo>
                    <a:pt x="441" y="530"/>
                  </a:lnTo>
                  <a:lnTo>
                    <a:pt x="434" y="538"/>
                  </a:lnTo>
                  <a:lnTo>
                    <a:pt x="434" y="541"/>
                  </a:lnTo>
                  <a:lnTo>
                    <a:pt x="433" y="550"/>
                  </a:lnTo>
                  <a:lnTo>
                    <a:pt x="430" y="560"/>
                  </a:lnTo>
                  <a:lnTo>
                    <a:pt x="422" y="564"/>
                  </a:lnTo>
                  <a:lnTo>
                    <a:pt x="432" y="575"/>
                  </a:lnTo>
                  <a:lnTo>
                    <a:pt x="436" y="587"/>
                  </a:lnTo>
                  <a:lnTo>
                    <a:pt x="440" y="598"/>
                  </a:lnTo>
                  <a:lnTo>
                    <a:pt x="449" y="603"/>
                  </a:lnTo>
                  <a:lnTo>
                    <a:pt x="456" y="610"/>
                  </a:lnTo>
                  <a:lnTo>
                    <a:pt x="454" y="622"/>
                  </a:lnTo>
                  <a:lnTo>
                    <a:pt x="449" y="632"/>
                  </a:lnTo>
                  <a:lnTo>
                    <a:pt x="446" y="637"/>
                  </a:lnTo>
                  <a:lnTo>
                    <a:pt x="454" y="642"/>
                  </a:lnTo>
                  <a:lnTo>
                    <a:pt x="456" y="649"/>
                  </a:lnTo>
                  <a:lnTo>
                    <a:pt x="454" y="655"/>
                  </a:lnTo>
                  <a:lnTo>
                    <a:pt x="448" y="660"/>
                  </a:lnTo>
                  <a:lnTo>
                    <a:pt x="441" y="663"/>
                  </a:lnTo>
                  <a:lnTo>
                    <a:pt x="433" y="666"/>
                  </a:lnTo>
                  <a:lnTo>
                    <a:pt x="425" y="666"/>
                  </a:lnTo>
                  <a:lnTo>
                    <a:pt x="419" y="663"/>
                  </a:lnTo>
                  <a:lnTo>
                    <a:pt x="409" y="657"/>
                  </a:lnTo>
                  <a:lnTo>
                    <a:pt x="399" y="654"/>
                  </a:lnTo>
                  <a:lnTo>
                    <a:pt x="391" y="653"/>
                  </a:lnTo>
                  <a:lnTo>
                    <a:pt x="387" y="653"/>
                  </a:lnTo>
                  <a:lnTo>
                    <a:pt x="385" y="646"/>
                  </a:lnTo>
                  <a:lnTo>
                    <a:pt x="379" y="634"/>
                  </a:lnTo>
                  <a:lnTo>
                    <a:pt x="372" y="629"/>
                  </a:lnTo>
                  <a:lnTo>
                    <a:pt x="366" y="641"/>
                  </a:lnTo>
                  <a:lnTo>
                    <a:pt x="365" y="653"/>
                  </a:lnTo>
                  <a:lnTo>
                    <a:pt x="365" y="661"/>
                  </a:lnTo>
                  <a:lnTo>
                    <a:pt x="366" y="667"/>
                  </a:lnTo>
                  <a:lnTo>
                    <a:pt x="370" y="671"/>
                  </a:lnTo>
                  <a:lnTo>
                    <a:pt x="374" y="674"/>
                  </a:lnTo>
                  <a:lnTo>
                    <a:pt x="380" y="675"/>
                  </a:lnTo>
                  <a:lnTo>
                    <a:pt x="388" y="675"/>
                  </a:lnTo>
                  <a:lnTo>
                    <a:pt x="396" y="674"/>
                  </a:lnTo>
                  <a:lnTo>
                    <a:pt x="407" y="679"/>
                  </a:lnTo>
                  <a:lnTo>
                    <a:pt x="408" y="694"/>
                  </a:lnTo>
                  <a:lnTo>
                    <a:pt x="409" y="713"/>
                  </a:lnTo>
                  <a:lnTo>
                    <a:pt x="417" y="729"/>
                  </a:lnTo>
                  <a:lnTo>
                    <a:pt x="431" y="729"/>
                  </a:lnTo>
                  <a:lnTo>
                    <a:pt x="440" y="730"/>
                  </a:lnTo>
                  <a:lnTo>
                    <a:pt x="445" y="734"/>
                  </a:lnTo>
                  <a:lnTo>
                    <a:pt x="447" y="738"/>
                  </a:lnTo>
                  <a:lnTo>
                    <a:pt x="448" y="743"/>
                  </a:lnTo>
                  <a:lnTo>
                    <a:pt x="449" y="748"/>
                  </a:lnTo>
                  <a:lnTo>
                    <a:pt x="452" y="754"/>
                  </a:lnTo>
                  <a:lnTo>
                    <a:pt x="456" y="761"/>
                  </a:lnTo>
                  <a:lnTo>
                    <a:pt x="459" y="748"/>
                  </a:lnTo>
                  <a:lnTo>
                    <a:pt x="466" y="740"/>
                  </a:lnTo>
                  <a:lnTo>
                    <a:pt x="471" y="735"/>
                  </a:lnTo>
                  <a:lnTo>
                    <a:pt x="475" y="734"/>
                  </a:lnTo>
                  <a:lnTo>
                    <a:pt x="472" y="731"/>
                  </a:lnTo>
                  <a:lnTo>
                    <a:pt x="467" y="724"/>
                  </a:lnTo>
                  <a:lnTo>
                    <a:pt x="463" y="719"/>
                  </a:lnTo>
                  <a:lnTo>
                    <a:pt x="467" y="716"/>
                  </a:lnTo>
                  <a:lnTo>
                    <a:pt x="470" y="689"/>
                  </a:lnTo>
                  <a:lnTo>
                    <a:pt x="478" y="690"/>
                  </a:lnTo>
                  <a:lnTo>
                    <a:pt x="486" y="706"/>
                  </a:lnTo>
                  <a:lnTo>
                    <a:pt x="486" y="719"/>
                  </a:lnTo>
                  <a:lnTo>
                    <a:pt x="487" y="727"/>
                  </a:lnTo>
                  <a:lnTo>
                    <a:pt x="495" y="737"/>
                  </a:lnTo>
                  <a:lnTo>
                    <a:pt x="504" y="745"/>
                  </a:lnTo>
                  <a:lnTo>
                    <a:pt x="508" y="748"/>
                  </a:lnTo>
                  <a:lnTo>
                    <a:pt x="507" y="752"/>
                  </a:lnTo>
                  <a:lnTo>
                    <a:pt x="507" y="760"/>
                  </a:lnTo>
                  <a:lnTo>
                    <a:pt x="508" y="772"/>
                  </a:lnTo>
                  <a:lnTo>
                    <a:pt x="516" y="782"/>
                  </a:lnTo>
                  <a:lnTo>
                    <a:pt x="524" y="801"/>
                  </a:lnTo>
                  <a:lnTo>
                    <a:pt x="528" y="836"/>
                  </a:lnTo>
                  <a:lnTo>
                    <a:pt x="529" y="874"/>
                  </a:lnTo>
                  <a:lnTo>
                    <a:pt x="531" y="902"/>
                  </a:lnTo>
                  <a:lnTo>
                    <a:pt x="543" y="907"/>
                  </a:lnTo>
                  <a:lnTo>
                    <a:pt x="552" y="918"/>
                  </a:lnTo>
                  <a:lnTo>
                    <a:pt x="559" y="934"/>
                  </a:lnTo>
                  <a:lnTo>
                    <a:pt x="565" y="952"/>
                  </a:lnTo>
                  <a:lnTo>
                    <a:pt x="567" y="971"/>
                  </a:lnTo>
                  <a:lnTo>
                    <a:pt x="568" y="990"/>
                  </a:lnTo>
                  <a:lnTo>
                    <a:pt x="568" y="1008"/>
                  </a:lnTo>
                  <a:lnTo>
                    <a:pt x="566" y="1020"/>
                  </a:lnTo>
                  <a:lnTo>
                    <a:pt x="566" y="1039"/>
                  </a:lnTo>
                  <a:lnTo>
                    <a:pt x="569" y="1051"/>
                  </a:lnTo>
                  <a:lnTo>
                    <a:pt x="570" y="1065"/>
                  </a:lnTo>
                  <a:lnTo>
                    <a:pt x="566" y="1084"/>
                  </a:lnTo>
                  <a:lnTo>
                    <a:pt x="555" y="1095"/>
                  </a:lnTo>
                  <a:lnTo>
                    <a:pt x="552" y="1114"/>
                  </a:lnTo>
                  <a:lnTo>
                    <a:pt x="553" y="1137"/>
                  </a:lnTo>
                  <a:lnTo>
                    <a:pt x="553" y="1164"/>
                  </a:lnTo>
                  <a:lnTo>
                    <a:pt x="548" y="1184"/>
                  </a:lnTo>
                  <a:lnTo>
                    <a:pt x="543" y="1186"/>
                  </a:lnTo>
                  <a:lnTo>
                    <a:pt x="537" y="1178"/>
                  </a:lnTo>
                  <a:lnTo>
                    <a:pt x="538" y="1163"/>
                  </a:lnTo>
                  <a:lnTo>
                    <a:pt x="529" y="1151"/>
                  </a:lnTo>
                  <a:lnTo>
                    <a:pt x="525" y="1137"/>
                  </a:lnTo>
                  <a:lnTo>
                    <a:pt x="525" y="1124"/>
                  </a:lnTo>
                  <a:lnTo>
                    <a:pt x="525" y="1110"/>
                  </a:lnTo>
                  <a:lnTo>
                    <a:pt x="523" y="1104"/>
                  </a:lnTo>
                  <a:lnTo>
                    <a:pt x="519" y="1100"/>
                  </a:lnTo>
                  <a:lnTo>
                    <a:pt x="513" y="1098"/>
                  </a:lnTo>
                  <a:lnTo>
                    <a:pt x="506" y="1095"/>
                  </a:lnTo>
                  <a:lnTo>
                    <a:pt x="498" y="1094"/>
                  </a:lnTo>
                  <a:lnTo>
                    <a:pt x="492" y="1094"/>
                  </a:lnTo>
                  <a:lnTo>
                    <a:pt x="487" y="1093"/>
                  </a:lnTo>
                  <a:lnTo>
                    <a:pt x="486" y="1091"/>
                  </a:lnTo>
                  <a:lnTo>
                    <a:pt x="485" y="1084"/>
                  </a:lnTo>
                  <a:lnTo>
                    <a:pt x="482" y="1074"/>
                  </a:lnTo>
                  <a:lnTo>
                    <a:pt x="476" y="1064"/>
                  </a:lnTo>
                  <a:lnTo>
                    <a:pt x="466" y="1055"/>
                  </a:lnTo>
                  <a:lnTo>
                    <a:pt x="456" y="1045"/>
                  </a:lnTo>
                  <a:lnTo>
                    <a:pt x="452" y="1033"/>
                  </a:lnTo>
                  <a:lnTo>
                    <a:pt x="449" y="1024"/>
                  </a:lnTo>
                  <a:lnTo>
                    <a:pt x="449" y="1020"/>
                  </a:lnTo>
                  <a:lnTo>
                    <a:pt x="446" y="1022"/>
                  </a:lnTo>
                  <a:lnTo>
                    <a:pt x="439" y="1022"/>
                  </a:lnTo>
                  <a:lnTo>
                    <a:pt x="429" y="1020"/>
                  </a:lnTo>
                  <a:lnTo>
                    <a:pt x="417" y="1015"/>
                  </a:lnTo>
                  <a:lnTo>
                    <a:pt x="417" y="996"/>
                  </a:lnTo>
                  <a:lnTo>
                    <a:pt x="413" y="973"/>
                  </a:lnTo>
                  <a:lnTo>
                    <a:pt x="408" y="955"/>
                  </a:lnTo>
                  <a:lnTo>
                    <a:pt x="406" y="947"/>
                  </a:lnTo>
                  <a:lnTo>
                    <a:pt x="386" y="947"/>
                  </a:lnTo>
                  <a:lnTo>
                    <a:pt x="386" y="942"/>
                  </a:lnTo>
                  <a:lnTo>
                    <a:pt x="384" y="932"/>
                  </a:lnTo>
                  <a:lnTo>
                    <a:pt x="378" y="921"/>
                  </a:lnTo>
                  <a:lnTo>
                    <a:pt x="368" y="916"/>
                  </a:lnTo>
                  <a:lnTo>
                    <a:pt x="351" y="912"/>
                  </a:lnTo>
                  <a:lnTo>
                    <a:pt x="341" y="909"/>
                  </a:lnTo>
                  <a:lnTo>
                    <a:pt x="335" y="905"/>
                  </a:lnTo>
                  <a:lnTo>
                    <a:pt x="333" y="902"/>
                  </a:lnTo>
                  <a:lnTo>
                    <a:pt x="333" y="899"/>
                  </a:lnTo>
                  <a:lnTo>
                    <a:pt x="335" y="897"/>
                  </a:lnTo>
                  <a:lnTo>
                    <a:pt x="336" y="895"/>
                  </a:lnTo>
                  <a:lnTo>
                    <a:pt x="338" y="895"/>
                  </a:lnTo>
                  <a:lnTo>
                    <a:pt x="333" y="896"/>
                  </a:lnTo>
                  <a:lnTo>
                    <a:pt x="324" y="898"/>
                  </a:lnTo>
                  <a:lnTo>
                    <a:pt x="313" y="896"/>
                  </a:lnTo>
                  <a:lnTo>
                    <a:pt x="307" y="887"/>
                  </a:lnTo>
                  <a:lnTo>
                    <a:pt x="305" y="866"/>
                  </a:lnTo>
                  <a:lnTo>
                    <a:pt x="298" y="853"/>
                  </a:lnTo>
                  <a:lnTo>
                    <a:pt x="289" y="846"/>
                  </a:lnTo>
                  <a:lnTo>
                    <a:pt x="286" y="845"/>
                  </a:lnTo>
                  <a:lnTo>
                    <a:pt x="247" y="803"/>
                  </a:lnTo>
                  <a:lnTo>
                    <a:pt x="258" y="799"/>
                  </a:lnTo>
                  <a:lnTo>
                    <a:pt x="263" y="792"/>
                  </a:lnTo>
                  <a:lnTo>
                    <a:pt x="262" y="783"/>
                  </a:lnTo>
                  <a:lnTo>
                    <a:pt x="258" y="772"/>
                  </a:lnTo>
                  <a:lnTo>
                    <a:pt x="251" y="759"/>
                  </a:lnTo>
                  <a:lnTo>
                    <a:pt x="245" y="745"/>
                  </a:lnTo>
                  <a:lnTo>
                    <a:pt x="242" y="732"/>
                  </a:lnTo>
                  <a:lnTo>
                    <a:pt x="241" y="719"/>
                  </a:lnTo>
                  <a:lnTo>
                    <a:pt x="229" y="695"/>
                  </a:lnTo>
                  <a:lnTo>
                    <a:pt x="219" y="678"/>
                  </a:lnTo>
                  <a:lnTo>
                    <a:pt x="211" y="668"/>
                  </a:lnTo>
                  <a:lnTo>
                    <a:pt x="205" y="662"/>
                  </a:lnTo>
                  <a:lnTo>
                    <a:pt x="200" y="661"/>
                  </a:lnTo>
                  <a:lnTo>
                    <a:pt x="198" y="661"/>
                  </a:lnTo>
                  <a:lnTo>
                    <a:pt x="196" y="661"/>
                  </a:lnTo>
                  <a:lnTo>
                    <a:pt x="196" y="662"/>
                  </a:lnTo>
                  <a:lnTo>
                    <a:pt x="197" y="667"/>
                  </a:lnTo>
                  <a:lnTo>
                    <a:pt x="200" y="678"/>
                  </a:lnTo>
                  <a:lnTo>
                    <a:pt x="202" y="693"/>
                  </a:lnTo>
                  <a:lnTo>
                    <a:pt x="198" y="707"/>
                  </a:lnTo>
                  <a:lnTo>
                    <a:pt x="192" y="706"/>
                  </a:lnTo>
                  <a:lnTo>
                    <a:pt x="186" y="689"/>
                  </a:lnTo>
                  <a:lnTo>
                    <a:pt x="177" y="671"/>
                  </a:lnTo>
                  <a:lnTo>
                    <a:pt x="167" y="672"/>
                  </a:lnTo>
                  <a:lnTo>
                    <a:pt x="160" y="671"/>
                  </a:lnTo>
                  <a:lnTo>
                    <a:pt x="153" y="682"/>
                  </a:lnTo>
                  <a:lnTo>
                    <a:pt x="150" y="697"/>
                  </a:lnTo>
                  <a:lnTo>
                    <a:pt x="149" y="712"/>
                  </a:lnTo>
                  <a:lnTo>
                    <a:pt x="138" y="714"/>
                  </a:lnTo>
                  <a:lnTo>
                    <a:pt x="136" y="720"/>
                  </a:lnTo>
                  <a:lnTo>
                    <a:pt x="136" y="727"/>
                  </a:lnTo>
                  <a:lnTo>
                    <a:pt x="132" y="731"/>
                  </a:lnTo>
                  <a:lnTo>
                    <a:pt x="129" y="732"/>
                  </a:lnTo>
                  <a:lnTo>
                    <a:pt x="123" y="734"/>
                  </a:lnTo>
                  <a:lnTo>
                    <a:pt x="118" y="735"/>
                  </a:lnTo>
                  <a:lnTo>
                    <a:pt x="111" y="736"/>
                  </a:lnTo>
                  <a:lnTo>
                    <a:pt x="104" y="736"/>
                  </a:lnTo>
                  <a:lnTo>
                    <a:pt x="98" y="737"/>
                  </a:lnTo>
                  <a:lnTo>
                    <a:pt x="94" y="737"/>
                  </a:lnTo>
                  <a:lnTo>
                    <a:pt x="93" y="737"/>
                  </a:lnTo>
                  <a:lnTo>
                    <a:pt x="82" y="730"/>
                  </a:lnTo>
                  <a:lnTo>
                    <a:pt x="74" y="723"/>
                  </a:lnTo>
                  <a:lnTo>
                    <a:pt x="68" y="716"/>
                  </a:lnTo>
                  <a:lnTo>
                    <a:pt x="65" y="709"/>
                  </a:lnTo>
                  <a:lnTo>
                    <a:pt x="62" y="704"/>
                  </a:lnTo>
                  <a:lnTo>
                    <a:pt x="61" y="699"/>
                  </a:lnTo>
                  <a:lnTo>
                    <a:pt x="61" y="695"/>
                  </a:lnTo>
                  <a:lnTo>
                    <a:pt x="61" y="694"/>
                  </a:lnTo>
                  <a:lnTo>
                    <a:pt x="62" y="695"/>
                  </a:lnTo>
                  <a:lnTo>
                    <a:pt x="65" y="697"/>
                  </a:lnTo>
                  <a:lnTo>
                    <a:pt x="67" y="695"/>
                  </a:lnTo>
                  <a:lnTo>
                    <a:pt x="68" y="690"/>
                  </a:lnTo>
                  <a:lnTo>
                    <a:pt x="67" y="686"/>
                  </a:lnTo>
                  <a:lnTo>
                    <a:pt x="65" y="683"/>
                  </a:lnTo>
                  <a:lnTo>
                    <a:pt x="60" y="679"/>
                  </a:lnTo>
                  <a:lnTo>
                    <a:pt x="54" y="676"/>
                  </a:lnTo>
                  <a:lnTo>
                    <a:pt x="48" y="672"/>
                  </a:lnTo>
                  <a:lnTo>
                    <a:pt x="43" y="667"/>
                  </a:lnTo>
                  <a:lnTo>
                    <a:pt x="38" y="660"/>
                  </a:lnTo>
                  <a:lnTo>
                    <a:pt x="33" y="649"/>
                  </a:lnTo>
                  <a:lnTo>
                    <a:pt x="32" y="617"/>
                  </a:lnTo>
                  <a:lnTo>
                    <a:pt x="35" y="595"/>
                  </a:lnTo>
                  <a:lnTo>
                    <a:pt x="39" y="579"/>
                  </a:lnTo>
                  <a:lnTo>
                    <a:pt x="45" y="570"/>
                  </a:lnTo>
                  <a:lnTo>
                    <a:pt x="51" y="564"/>
                  </a:lnTo>
                  <a:lnTo>
                    <a:pt x="58" y="561"/>
                  </a:lnTo>
                  <a:lnTo>
                    <a:pt x="63" y="557"/>
                  </a:lnTo>
                  <a:lnTo>
                    <a:pt x="69" y="553"/>
                  </a:lnTo>
                  <a:lnTo>
                    <a:pt x="73" y="546"/>
                  </a:lnTo>
                  <a:lnTo>
                    <a:pt x="73" y="538"/>
                  </a:lnTo>
                  <a:lnTo>
                    <a:pt x="73" y="530"/>
                  </a:lnTo>
                  <a:lnTo>
                    <a:pt x="73" y="522"/>
                  </a:lnTo>
                  <a:lnTo>
                    <a:pt x="74" y="513"/>
                  </a:lnTo>
                  <a:lnTo>
                    <a:pt x="79" y="507"/>
                  </a:lnTo>
                  <a:lnTo>
                    <a:pt x="90" y="501"/>
                  </a:lnTo>
                  <a:lnTo>
                    <a:pt x="106" y="497"/>
                  </a:lnTo>
                  <a:lnTo>
                    <a:pt x="119" y="493"/>
                  </a:lnTo>
                  <a:lnTo>
                    <a:pt x="130" y="485"/>
                  </a:lnTo>
                  <a:lnTo>
                    <a:pt x="138" y="474"/>
                  </a:lnTo>
                  <a:lnTo>
                    <a:pt x="143" y="463"/>
                  </a:lnTo>
                  <a:lnTo>
                    <a:pt x="145" y="451"/>
                  </a:lnTo>
                  <a:lnTo>
                    <a:pt x="144" y="441"/>
                  </a:lnTo>
                  <a:lnTo>
                    <a:pt x="141" y="433"/>
                  </a:lnTo>
                  <a:lnTo>
                    <a:pt x="132" y="429"/>
                  </a:lnTo>
                  <a:lnTo>
                    <a:pt x="123" y="427"/>
                  </a:lnTo>
                  <a:lnTo>
                    <a:pt x="116" y="425"/>
                  </a:lnTo>
                  <a:lnTo>
                    <a:pt x="111" y="420"/>
                  </a:lnTo>
                  <a:lnTo>
                    <a:pt x="105" y="417"/>
                  </a:lnTo>
                  <a:lnTo>
                    <a:pt x="101" y="413"/>
                  </a:lnTo>
                  <a:lnTo>
                    <a:pt x="99" y="410"/>
                  </a:lnTo>
                  <a:lnTo>
                    <a:pt x="97" y="407"/>
                  </a:lnTo>
                  <a:lnTo>
                    <a:pt x="97" y="406"/>
                  </a:lnTo>
                  <a:lnTo>
                    <a:pt x="94" y="405"/>
                  </a:lnTo>
                  <a:lnTo>
                    <a:pt x="88" y="403"/>
                  </a:lnTo>
                  <a:lnTo>
                    <a:pt x="76" y="402"/>
                  </a:lnTo>
                  <a:lnTo>
                    <a:pt x="63" y="406"/>
                  </a:lnTo>
                  <a:lnTo>
                    <a:pt x="59" y="402"/>
                  </a:lnTo>
                  <a:lnTo>
                    <a:pt x="53" y="399"/>
                  </a:lnTo>
                  <a:lnTo>
                    <a:pt x="47" y="397"/>
                  </a:lnTo>
                  <a:lnTo>
                    <a:pt x="40" y="396"/>
                  </a:lnTo>
                  <a:lnTo>
                    <a:pt x="35" y="396"/>
                  </a:lnTo>
                  <a:lnTo>
                    <a:pt x="29" y="396"/>
                  </a:lnTo>
                  <a:lnTo>
                    <a:pt x="25" y="396"/>
                  </a:lnTo>
                  <a:lnTo>
                    <a:pt x="24" y="396"/>
                  </a:lnTo>
                  <a:lnTo>
                    <a:pt x="20" y="396"/>
                  </a:lnTo>
                  <a:lnTo>
                    <a:pt x="13" y="395"/>
                  </a:lnTo>
                  <a:lnTo>
                    <a:pt x="7" y="389"/>
                  </a:lnTo>
                  <a:lnTo>
                    <a:pt x="12" y="378"/>
                  </a:lnTo>
                  <a:lnTo>
                    <a:pt x="18" y="364"/>
                  </a:lnTo>
                  <a:lnTo>
                    <a:pt x="18" y="353"/>
                  </a:lnTo>
                  <a:lnTo>
                    <a:pt x="15" y="346"/>
                  </a:lnTo>
                  <a:lnTo>
                    <a:pt x="13" y="344"/>
                  </a:lnTo>
                  <a:lnTo>
                    <a:pt x="13" y="342"/>
                  </a:lnTo>
                  <a:lnTo>
                    <a:pt x="10" y="335"/>
                  </a:lnTo>
                  <a:lnTo>
                    <a:pt x="7" y="328"/>
                  </a:lnTo>
                  <a:lnTo>
                    <a:pt x="0" y="323"/>
                  </a:lnTo>
                  <a:lnTo>
                    <a:pt x="45"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1" name="Freeform 72"/>
            <p:cNvSpPr>
              <a:spLocks/>
            </p:cNvSpPr>
            <p:nvPr/>
          </p:nvSpPr>
          <p:spPr bwMode="auto">
            <a:xfrm>
              <a:off x="3059" y="2051"/>
              <a:ext cx="380" cy="284"/>
            </a:xfrm>
            <a:custGeom>
              <a:avLst/>
              <a:gdLst>
                <a:gd name="T0" fmla="*/ 71 w 761"/>
                <a:gd name="T1" fmla="*/ 52 h 567"/>
                <a:gd name="T2" fmla="*/ 62 w 761"/>
                <a:gd name="T3" fmla="*/ 51 h 567"/>
                <a:gd name="T4" fmla="*/ 51 w 761"/>
                <a:gd name="T5" fmla="*/ 50 h 567"/>
                <a:gd name="T6" fmla="*/ 48 w 761"/>
                <a:gd name="T7" fmla="*/ 49 h 567"/>
                <a:gd name="T8" fmla="*/ 59 w 761"/>
                <a:gd name="T9" fmla="*/ 40 h 567"/>
                <a:gd name="T10" fmla="*/ 54 w 761"/>
                <a:gd name="T11" fmla="*/ 35 h 567"/>
                <a:gd name="T12" fmla="*/ 43 w 761"/>
                <a:gd name="T13" fmla="*/ 35 h 567"/>
                <a:gd name="T14" fmla="*/ 27 w 761"/>
                <a:gd name="T15" fmla="*/ 33 h 567"/>
                <a:gd name="T16" fmla="*/ 16 w 761"/>
                <a:gd name="T17" fmla="*/ 33 h 567"/>
                <a:gd name="T18" fmla="*/ 10 w 761"/>
                <a:gd name="T19" fmla="*/ 34 h 567"/>
                <a:gd name="T20" fmla="*/ 0 w 761"/>
                <a:gd name="T21" fmla="*/ 42 h 567"/>
                <a:gd name="T22" fmla="*/ 5 w 761"/>
                <a:gd name="T23" fmla="*/ 58 h 567"/>
                <a:gd name="T24" fmla="*/ 9 w 761"/>
                <a:gd name="T25" fmla="*/ 70 h 567"/>
                <a:gd name="T26" fmla="*/ 12 w 761"/>
                <a:gd name="T27" fmla="*/ 75 h 567"/>
                <a:gd name="T28" fmla="*/ 17 w 761"/>
                <a:gd name="T29" fmla="*/ 75 h 567"/>
                <a:gd name="T30" fmla="*/ 19 w 761"/>
                <a:gd name="T31" fmla="*/ 91 h 567"/>
                <a:gd name="T32" fmla="*/ 20 w 761"/>
                <a:gd name="T33" fmla="*/ 106 h 567"/>
                <a:gd name="T34" fmla="*/ 24 w 761"/>
                <a:gd name="T35" fmla="*/ 113 h 567"/>
                <a:gd name="T36" fmla="*/ 29 w 761"/>
                <a:gd name="T37" fmla="*/ 115 h 567"/>
                <a:gd name="T38" fmla="*/ 37 w 761"/>
                <a:gd name="T39" fmla="*/ 126 h 567"/>
                <a:gd name="T40" fmla="*/ 44 w 761"/>
                <a:gd name="T41" fmla="*/ 116 h 567"/>
                <a:gd name="T42" fmla="*/ 49 w 761"/>
                <a:gd name="T43" fmla="*/ 113 h 567"/>
                <a:gd name="T44" fmla="*/ 55 w 761"/>
                <a:gd name="T45" fmla="*/ 125 h 567"/>
                <a:gd name="T46" fmla="*/ 48 w 761"/>
                <a:gd name="T47" fmla="*/ 133 h 567"/>
                <a:gd name="T48" fmla="*/ 54 w 761"/>
                <a:gd name="T49" fmla="*/ 142 h 567"/>
                <a:gd name="T50" fmla="*/ 60 w 761"/>
                <a:gd name="T51" fmla="*/ 138 h 567"/>
                <a:gd name="T52" fmla="*/ 58 w 761"/>
                <a:gd name="T53" fmla="*/ 135 h 567"/>
                <a:gd name="T54" fmla="*/ 72 w 761"/>
                <a:gd name="T55" fmla="*/ 132 h 567"/>
                <a:gd name="T56" fmla="*/ 78 w 761"/>
                <a:gd name="T57" fmla="*/ 115 h 567"/>
                <a:gd name="T58" fmla="*/ 72 w 761"/>
                <a:gd name="T59" fmla="*/ 112 h 567"/>
                <a:gd name="T60" fmla="*/ 61 w 761"/>
                <a:gd name="T61" fmla="*/ 107 h 567"/>
                <a:gd name="T62" fmla="*/ 58 w 761"/>
                <a:gd name="T63" fmla="*/ 100 h 567"/>
                <a:gd name="T64" fmla="*/ 51 w 761"/>
                <a:gd name="T65" fmla="*/ 97 h 567"/>
                <a:gd name="T66" fmla="*/ 43 w 761"/>
                <a:gd name="T67" fmla="*/ 84 h 567"/>
                <a:gd name="T68" fmla="*/ 46 w 761"/>
                <a:gd name="T69" fmla="*/ 72 h 567"/>
                <a:gd name="T70" fmla="*/ 41 w 761"/>
                <a:gd name="T71" fmla="*/ 69 h 567"/>
                <a:gd name="T72" fmla="*/ 35 w 761"/>
                <a:gd name="T73" fmla="*/ 65 h 567"/>
                <a:gd name="T74" fmla="*/ 41 w 761"/>
                <a:gd name="T75" fmla="*/ 65 h 567"/>
                <a:gd name="T76" fmla="*/ 48 w 761"/>
                <a:gd name="T77" fmla="*/ 64 h 567"/>
                <a:gd name="T78" fmla="*/ 51 w 761"/>
                <a:gd name="T79" fmla="*/ 70 h 567"/>
                <a:gd name="T80" fmla="*/ 56 w 761"/>
                <a:gd name="T81" fmla="*/ 86 h 567"/>
                <a:gd name="T82" fmla="*/ 65 w 761"/>
                <a:gd name="T83" fmla="*/ 90 h 567"/>
                <a:gd name="T84" fmla="*/ 77 w 761"/>
                <a:gd name="T85" fmla="*/ 87 h 567"/>
                <a:gd name="T86" fmla="*/ 82 w 761"/>
                <a:gd name="T87" fmla="*/ 82 h 567"/>
                <a:gd name="T88" fmla="*/ 84 w 761"/>
                <a:gd name="T89" fmla="*/ 72 h 567"/>
                <a:gd name="T90" fmla="*/ 91 w 761"/>
                <a:gd name="T91" fmla="*/ 84 h 567"/>
                <a:gd name="T92" fmla="*/ 84 w 761"/>
                <a:gd name="T93" fmla="*/ 95 h 567"/>
                <a:gd name="T94" fmla="*/ 84 w 761"/>
                <a:gd name="T95" fmla="*/ 103 h 567"/>
                <a:gd name="T96" fmla="*/ 91 w 761"/>
                <a:gd name="T97" fmla="*/ 119 h 567"/>
                <a:gd name="T98" fmla="*/ 190 w 761"/>
                <a:gd name="T99" fmla="*/ 51 h 567"/>
                <a:gd name="T100" fmla="*/ 171 w 761"/>
                <a:gd name="T101" fmla="*/ 34 h 567"/>
                <a:gd name="T102" fmla="*/ 151 w 761"/>
                <a:gd name="T103" fmla="*/ 18 h 567"/>
                <a:gd name="T104" fmla="*/ 130 w 761"/>
                <a:gd name="T105" fmla="*/ 3 h 5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1"/>
                <a:gd name="T160" fmla="*/ 0 h 567"/>
                <a:gd name="T161" fmla="*/ 761 w 761"/>
                <a:gd name="T162" fmla="*/ 567 h 5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1" h="567">
                  <a:moveTo>
                    <a:pt x="282" y="175"/>
                  </a:moveTo>
                  <a:lnTo>
                    <a:pt x="291" y="186"/>
                  </a:lnTo>
                  <a:lnTo>
                    <a:pt x="294" y="195"/>
                  </a:lnTo>
                  <a:lnTo>
                    <a:pt x="292" y="201"/>
                  </a:lnTo>
                  <a:lnTo>
                    <a:pt x="285" y="205"/>
                  </a:lnTo>
                  <a:lnTo>
                    <a:pt x="276" y="208"/>
                  </a:lnTo>
                  <a:lnTo>
                    <a:pt x="267" y="208"/>
                  </a:lnTo>
                  <a:lnTo>
                    <a:pt x="259" y="206"/>
                  </a:lnTo>
                  <a:lnTo>
                    <a:pt x="253" y="204"/>
                  </a:lnTo>
                  <a:lnTo>
                    <a:pt x="248" y="201"/>
                  </a:lnTo>
                  <a:lnTo>
                    <a:pt x="240" y="198"/>
                  </a:lnTo>
                  <a:lnTo>
                    <a:pt x="232" y="197"/>
                  </a:lnTo>
                  <a:lnTo>
                    <a:pt x="223" y="196"/>
                  </a:lnTo>
                  <a:lnTo>
                    <a:pt x="214" y="197"/>
                  </a:lnTo>
                  <a:lnTo>
                    <a:pt x="204" y="198"/>
                  </a:lnTo>
                  <a:lnTo>
                    <a:pt x="197" y="200"/>
                  </a:lnTo>
                  <a:lnTo>
                    <a:pt x="192" y="203"/>
                  </a:lnTo>
                  <a:lnTo>
                    <a:pt x="186" y="205"/>
                  </a:lnTo>
                  <a:lnTo>
                    <a:pt x="187" y="200"/>
                  </a:lnTo>
                  <a:lnTo>
                    <a:pt x="193" y="193"/>
                  </a:lnTo>
                  <a:lnTo>
                    <a:pt x="203" y="189"/>
                  </a:lnTo>
                  <a:lnTo>
                    <a:pt x="211" y="185"/>
                  </a:lnTo>
                  <a:lnTo>
                    <a:pt x="215" y="176"/>
                  </a:lnTo>
                  <a:lnTo>
                    <a:pt x="222" y="166"/>
                  </a:lnTo>
                  <a:lnTo>
                    <a:pt x="237" y="158"/>
                  </a:lnTo>
                  <a:lnTo>
                    <a:pt x="244" y="155"/>
                  </a:lnTo>
                  <a:lnTo>
                    <a:pt x="242" y="150"/>
                  </a:lnTo>
                  <a:lnTo>
                    <a:pt x="237" y="145"/>
                  </a:lnTo>
                  <a:lnTo>
                    <a:pt x="227" y="141"/>
                  </a:lnTo>
                  <a:lnTo>
                    <a:pt x="216" y="138"/>
                  </a:lnTo>
                  <a:lnTo>
                    <a:pt x="204" y="136"/>
                  </a:lnTo>
                  <a:lnTo>
                    <a:pt x="194" y="135"/>
                  </a:lnTo>
                  <a:lnTo>
                    <a:pt x="188" y="137"/>
                  </a:lnTo>
                  <a:lnTo>
                    <a:pt x="182" y="138"/>
                  </a:lnTo>
                  <a:lnTo>
                    <a:pt x="174" y="138"/>
                  </a:lnTo>
                  <a:lnTo>
                    <a:pt x="164" y="136"/>
                  </a:lnTo>
                  <a:lnTo>
                    <a:pt x="152" y="134"/>
                  </a:lnTo>
                  <a:lnTo>
                    <a:pt x="139" y="133"/>
                  </a:lnTo>
                  <a:lnTo>
                    <a:pt x="124" y="132"/>
                  </a:lnTo>
                  <a:lnTo>
                    <a:pt x="109" y="132"/>
                  </a:lnTo>
                  <a:lnTo>
                    <a:pt x="94" y="134"/>
                  </a:lnTo>
                  <a:lnTo>
                    <a:pt x="88" y="125"/>
                  </a:lnTo>
                  <a:lnTo>
                    <a:pt x="83" y="125"/>
                  </a:lnTo>
                  <a:lnTo>
                    <a:pt x="74" y="126"/>
                  </a:lnTo>
                  <a:lnTo>
                    <a:pt x="66" y="129"/>
                  </a:lnTo>
                  <a:lnTo>
                    <a:pt x="63" y="134"/>
                  </a:lnTo>
                  <a:lnTo>
                    <a:pt x="61" y="136"/>
                  </a:lnTo>
                  <a:lnTo>
                    <a:pt x="57" y="136"/>
                  </a:lnTo>
                  <a:lnTo>
                    <a:pt x="50" y="136"/>
                  </a:lnTo>
                  <a:lnTo>
                    <a:pt x="41" y="136"/>
                  </a:lnTo>
                  <a:lnTo>
                    <a:pt x="32" y="137"/>
                  </a:lnTo>
                  <a:lnTo>
                    <a:pt x="21" y="138"/>
                  </a:lnTo>
                  <a:lnTo>
                    <a:pt x="12" y="143"/>
                  </a:lnTo>
                  <a:lnTo>
                    <a:pt x="5" y="149"/>
                  </a:lnTo>
                  <a:lnTo>
                    <a:pt x="0" y="166"/>
                  </a:lnTo>
                  <a:lnTo>
                    <a:pt x="5" y="185"/>
                  </a:lnTo>
                  <a:lnTo>
                    <a:pt x="10" y="203"/>
                  </a:lnTo>
                  <a:lnTo>
                    <a:pt x="5" y="218"/>
                  </a:lnTo>
                  <a:lnTo>
                    <a:pt x="13" y="223"/>
                  </a:lnTo>
                  <a:lnTo>
                    <a:pt x="20" y="229"/>
                  </a:lnTo>
                  <a:lnTo>
                    <a:pt x="26" y="239"/>
                  </a:lnTo>
                  <a:lnTo>
                    <a:pt x="30" y="248"/>
                  </a:lnTo>
                  <a:lnTo>
                    <a:pt x="34" y="257"/>
                  </a:lnTo>
                  <a:lnTo>
                    <a:pt x="35" y="268"/>
                  </a:lnTo>
                  <a:lnTo>
                    <a:pt x="36" y="277"/>
                  </a:lnTo>
                  <a:lnTo>
                    <a:pt x="35" y="284"/>
                  </a:lnTo>
                  <a:lnTo>
                    <a:pt x="35" y="289"/>
                  </a:lnTo>
                  <a:lnTo>
                    <a:pt x="38" y="294"/>
                  </a:lnTo>
                  <a:lnTo>
                    <a:pt x="43" y="296"/>
                  </a:lnTo>
                  <a:lnTo>
                    <a:pt x="50" y="297"/>
                  </a:lnTo>
                  <a:lnTo>
                    <a:pt x="56" y="299"/>
                  </a:lnTo>
                  <a:lnTo>
                    <a:pt x="61" y="299"/>
                  </a:lnTo>
                  <a:lnTo>
                    <a:pt x="66" y="299"/>
                  </a:lnTo>
                  <a:lnTo>
                    <a:pt x="67" y="299"/>
                  </a:lnTo>
                  <a:lnTo>
                    <a:pt x="70" y="300"/>
                  </a:lnTo>
                  <a:lnTo>
                    <a:pt x="73" y="306"/>
                  </a:lnTo>
                  <a:lnTo>
                    <a:pt x="73" y="316"/>
                  </a:lnTo>
                  <a:lnTo>
                    <a:pt x="65" y="334"/>
                  </a:lnTo>
                  <a:lnTo>
                    <a:pt x="75" y="345"/>
                  </a:lnTo>
                  <a:lnTo>
                    <a:pt x="78" y="361"/>
                  </a:lnTo>
                  <a:lnTo>
                    <a:pt x="76" y="379"/>
                  </a:lnTo>
                  <a:lnTo>
                    <a:pt x="72" y="392"/>
                  </a:lnTo>
                  <a:lnTo>
                    <a:pt x="72" y="401"/>
                  </a:lnTo>
                  <a:lnTo>
                    <a:pt x="78" y="413"/>
                  </a:lnTo>
                  <a:lnTo>
                    <a:pt x="83" y="424"/>
                  </a:lnTo>
                  <a:lnTo>
                    <a:pt x="83" y="437"/>
                  </a:lnTo>
                  <a:lnTo>
                    <a:pt x="83" y="443"/>
                  </a:lnTo>
                  <a:lnTo>
                    <a:pt x="86" y="446"/>
                  </a:lnTo>
                  <a:lnTo>
                    <a:pt x="90" y="450"/>
                  </a:lnTo>
                  <a:lnTo>
                    <a:pt x="96" y="451"/>
                  </a:lnTo>
                  <a:lnTo>
                    <a:pt x="102" y="452"/>
                  </a:lnTo>
                  <a:lnTo>
                    <a:pt x="108" y="453"/>
                  </a:lnTo>
                  <a:lnTo>
                    <a:pt x="112" y="453"/>
                  </a:lnTo>
                  <a:lnTo>
                    <a:pt x="113" y="453"/>
                  </a:lnTo>
                  <a:lnTo>
                    <a:pt x="116" y="459"/>
                  </a:lnTo>
                  <a:lnTo>
                    <a:pt x="123" y="474"/>
                  </a:lnTo>
                  <a:lnTo>
                    <a:pt x="131" y="490"/>
                  </a:lnTo>
                  <a:lnTo>
                    <a:pt x="140" y="503"/>
                  </a:lnTo>
                  <a:lnTo>
                    <a:pt x="146" y="505"/>
                  </a:lnTo>
                  <a:lnTo>
                    <a:pt x="151" y="504"/>
                  </a:lnTo>
                  <a:lnTo>
                    <a:pt x="158" y="500"/>
                  </a:lnTo>
                  <a:lnTo>
                    <a:pt x="165" y="493"/>
                  </a:lnTo>
                  <a:lnTo>
                    <a:pt x="171" y="485"/>
                  </a:lnTo>
                  <a:lnTo>
                    <a:pt x="174" y="474"/>
                  </a:lnTo>
                  <a:lnTo>
                    <a:pt x="177" y="461"/>
                  </a:lnTo>
                  <a:lnTo>
                    <a:pt x="177" y="446"/>
                  </a:lnTo>
                  <a:lnTo>
                    <a:pt x="179" y="441"/>
                  </a:lnTo>
                  <a:lnTo>
                    <a:pt x="187" y="443"/>
                  </a:lnTo>
                  <a:lnTo>
                    <a:pt x="195" y="448"/>
                  </a:lnTo>
                  <a:lnTo>
                    <a:pt x="199" y="451"/>
                  </a:lnTo>
                  <a:lnTo>
                    <a:pt x="203" y="454"/>
                  </a:lnTo>
                  <a:lnTo>
                    <a:pt x="212" y="463"/>
                  </a:lnTo>
                  <a:lnTo>
                    <a:pt x="222" y="476"/>
                  </a:lnTo>
                  <a:lnTo>
                    <a:pt x="224" y="488"/>
                  </a:lnTo>
                  <a:lnTo>
                    <a:pt x="222" y="498"/>
                  </a:lnTo>
                  <a:lnTo>
                    <a:pt x="217" y="506"/>
                  </a:lnTo>
                  <a:lnTo>
                    <a:pt x="209" y="509"/>
                  </a:lnTo>
                  <a:lnTo>
                    <a:pt x="197" y="506"/>
                  </a:lnTo>
                  <a:lnTo>
                    <a:pt x="195" y="517"/>
                  </a:lnTo>
                  <a:lnTo>
                    <a:pt x="194" y="529"/>
                  </a:lnTo>
                  <a:lnTo>
                    <a:pt x="195" y="539"/>
                  </a:lnTo>
                  <a:lnTo>
                    <a:pt x="197" y="550"/>
                  </a:lnTo>
                  <a:lnTo>
                    <a:pt x="201" y="558"/>
                  </a:lnTo>
                  <a:lnTo>
                    <a:pt x="208" y="564"/>
                  </a:lnTo>
                  <a:lnTo>
                    <a:pt x="216" y="567"/>
                  </a:lnTo>
                  <a:lnTo>
                    <a:pt x="227" y="566"/>
                  </a:lnTo>
                  <a:lnTo>
                    <a:pt x="229" y="557"/>
                  </a:lnTo>
                  <a:lnTo>
                    <a:pt x="234" y="553"/>
                  </a:lnTo>
                  <a:lnTo>
                    <a:pt x="239" y="552"/>
                  </a:lnTo>
                  <a:lnTo>
                    <a:pt x="241" y="552"/>
                  </a:lnTo>
                  <a:lnTo>
                    <a:pt x="240" y="551"/>
                  </a:lnTo>
                  <a:lnTo>
                    <a:pt x="238" y="549"/>
                  </a:lnTo>
                  <a:lnTo>
                    <a:pt x="235" y="545"/>
                  </a:lnTo>
                  <a:lnTo>
                    <a:pt x="234" y="542"/>
                  </a:lnTo>
                  <a:lnTo>
                    <a:pt x="235" y="539"/>
                  </a:lnTo>
                  <a:lnTo>
                    <a:pt x="241" y="537"/>
                  </a:lnTo>
                  <a:lnTo>
                    <a:pt x="252" y="538"/>
                  </a:lnTo>
                  <a:lnTo>
                    <a:pt x="269" y="542"/>
                  </a:lnTo>
                  <a:lnTo>
                    <a:pt x="284" y="541"/>
                  </a:lnTo>
                  <a:lnTo>
                    <a:pt x="288" y="528"/>
                  </a:lnTo>
                  <a:lnTo>
                    <a:pt x="291" y="508"/>
                  </a:lnTo>
                  <a:lnTo>
                    <a:pt x="298" y="485"/>
                  </a:lnTo>
                  <a:lnTo>
                    <a:pt x="303" y="475"/>
                  </a:lnTo>
                  <a:lnTo>
                    <a:pt x="309" y="467"/>
                  </a:lnTo>
                  <a:lnTo>
                    <a:pt x="313" y="460"/>
                  </a:lnTo>
                  <a:lnTo>
                    <a:pt x="314" y="454"/>
                  </a:lnTo>
                  <a:lnTo>
                    <a:pt x="313" y="451"/>
                  </a:lnTo>
                  <a:lnTo>
                    <a:pt x="308" y="448"/>
                  </a:lnTo>
                  <a:lnTo>
                    <a:pt x="300" y="447"/>
                  </a:lnTo>
                  <a:lnTo>
                    <a:pt x="288" y="447"/>
                  </a:lnTo>
                  <a:lnTo>
                    <a:pt x="276" y="446"/>
                  </a:lnTo>
                  <a:lnTo>
                    <a:pt x="265" y="444"/>
                  </a:lnTo>
                  <a:lnTo>
                    <a:pt x="257" y="438"/>
                  </a:lnTo>
                  <a:lnTo>
                    <a:pt x="252" y="432"/>
                  </a:lnTo>
                  <a:lnTo>
                    <a:pt x="246" y="426"/>
                  </a:lnTo>
                  <a:lnTo>
                    <a:pt x="242" y="421"/>
                  </a:lnTo>
                  <a:lnTo>
                    <a:pt x="240" y="415"/>
                  </a:lnTo>
                  <a:lnTo>
                    <a:pt x="239" y="410"/>
                  </a:lnTo>
                  <a:lnTo>
                    <a:pt x="237" y="402"/>
                  </a:lnTo>
                  <a:lnTo>
                    <a:pt x="234" y="400"/>
                  </a:lnTo>
                  <a:lnTo>
                    <a:pt x="232" y="401"/>
                  </a:lnTo>
                  <a:lnTo>
                    <a:pt x="229" y="402"/>
                  </a:lnTo>
                  <a:lnTo>
                    <a:pt x="224" y="402"/>
                  </a:lnTo>
                  <a:lnTo>
                    <a:pt x="216" y="398"/>
                  </a:lnTo>
                  <a:lnTo>
                    <a:pt x="207" y="387"/>
                  </a:lnTo>
                  <a:lnTo>
                    <a:pt x="193" y="369"/>
                  </a:lnTo>
                  <a:lnTo>
                    <a:pt x="187" y="357"/>
                  </a:lnTo>
                  <a:lnTo>
                    <a:pt x="188" y="352"/>
                  </a:lnTo>
                  <a:lnTo>
                    <a:pt x="186" y="346"/>
                  </a:lnTo>
                  <a:lnTo>
                    <a:pt x="173" y="334"/>
                  </a:lnTo>
                  <a:lnTo>
                    <a:pt x="170" y="323"/>
                  </a:lnTo>
                  <a:lnTo>
                    <a:pt x="176" y="308"/>
                  </a:lnTo>
                  <a:lnTo>
                    <a:pt x="184" y="295"/>
                  </a:lnTo>
                  <a:lnTo>
                    <a:pt x="188" y="289"/>
                  </a:lnTo>
                  <a:lnTo>
                    <a:pt x="187" y="288"/>
                  </a:lnTo>
                  <a:lnTo>
                    <a:pt x="186" y="286"/>
                  </a:lnTo>
                  <a:lnTo>
                    <a:pt x="182" y="282"/>
                  </a:lnTo>
                  <a:lnTo>
                    <a:pt x="178" y="279"/>
                  </a:lnTo>
                  <a:lnTo>
                    <a:pt x="171" y="277"/>
                  </a:lnTo>
                  <a:lnTo>
                    <a:pt x="164" y="274"/>
                  </a:lnTo>
                  <a:lnTo>
                    <a:pt x="156" y="276"/>
                  </a:lnTo>
                  <a:lnTo>
                    <a:pt x="147" y="278"/>
                  </a:lnTo>
                  <a:lnTo>
                    <a:pt x="134" y="279"/>
                  </a:lnTo>
                  <a:lnTo>
                    <a:pt x="134" y="270"/>
                  </a:lnTo>
                  <a:lnTo>
                    <a:pt x="140" y="258"/>
                  </a:lnTo>
                  <a:lnTo>
                    <a:pt x="147" y="254"/>
                  </a:lnTo>
                  <a:lnTo>
                    <a:pt x="149" y="255"/>
                  </a:lnTo>
                  <a:lnTo>
                    <a:pt x="154" y="255"/>
                  </a:lnTo>
                  <a:lnTo>
                    <a:pt x="158" y="256"/>
                  </a:lnTo>
                  <a:lnTo>
                    <a:pt x="164" y="257"/>
                  </a:lnTo>
                  <a:lnTo>
                    <a:pt x="169" y="257"/>
                  </a:lnTo>
                  <a:lnTo>
                    <a:pt x="174" y="257"/>
                  </a:lnTo>
                  <a:lnTo>
                    <a:pt x="179" y="256"/>
                  </a:lnTo>
                  <a:lnTo>
                    <a:pt x="184" y="254"/>
                  </a:lnTo>
                  <a:lnTo>
                    <a:pt x="192" y="253"/>
                  </a:lnTo>
                  <a:lnTo>
                    <a:pt x="199" y="258"/>
                  </a:lnTo>
                  <a:lnTo>
                    <a:pt x="204" y="264"/>
                  </a:lnTo>
                  <a:lnTo>
                    <a:pt x="207" y="268"/>
                  </a:lnTo>
                  <a:lnTo>
                    <a:pt x="207" y="271"/>
                  </a:lnTo>
                  <a:lnTo>
                    <a:pt x="206" y="280"/>
                  </a:lnTo>
                  <a:lnTo>
                    <a:pt x="206" y="293"/>
                  </a:lnTo>
                  <a:lnTo>
                    <a:pt x="208" y="308"/>
                  </a:lnTo>
                  <a:lnTo>
                    <a:pt x="211" y="322"/>
                  </a:lnTo>
                  <a:lnTo>
                    <a:pt x="217" y="333"/>
                  </a:lnTo>
                  <a:lnTo>
                    <a:pt x="227" y="341"/>
                  </a:lnTo>
                  <a:lnTo>
                    <a:pt x="241" y="341"/>
                  </a:lnTo>
                  <a:lnTo>
                    <a:pt x="248" y="342"/>
                  </a:lnTo>
                  <a:lnTo>
                    <a:pt x="254" y="346"/>
                  </a:lnTo>
                  <a:lnTo>
                    <a:pt x="259" y="352"/>
                  </a:lnTo>
                  <a:lnTo>
                    <a:pt x="263" y="359"/>
                  </a:lnTo>
                  <a:lnTo>
                    <a:pt x="268" y="362"/>
                  </a:lnTo>
                  <a:lnTo>
                    <a:pt x="275" y="363"/>
                  </a:lnTo>
                  <a:lnTo>
                    <a:pt x="283" y="360"/>
                  </a:lnTo>
                  <a:lnTo>
                    <a:pt x="293" y="348"/>
                  </a:lnTo>
                  <a:lnTo>
                    <a:pt x="308" y="348"/>
                  </a:lnTo>
                  <a:lnTo>
                    <a:pt x="309" y="345"/>
                  </a:lnTo>
                  <a:lnTo>
                    <a:pt x="313" y="338"/>
                  </a:lnTo>
                  <a:lnTo>
                    <a:pt x="318" y="331"/>
                  </a:lnTo>
                  <a:lnTo>
                    <a:pt x="325" y="330"/>
                  </a:lnTo>
                  <a:lnTo>
                    <a:pt x="331" y="326"/>
                  </a:lnTo>
                  <a:lnTo>
                    <a:pt x="333" y="315"/>
                  </a:lnTo>
                  <a:lnTo>
                    <a:pt x="332" y="300"/>
                  </a:lnTo>
                  <a:lnTo>
                    <a:pt x="330" y="289"/>
                  </a:lnTo>
                  <a:lnTo>
                    <a:pt x="331" y="287"/>
                  </a:lnTo>
                  <a:lnTo>
                    <a:pt x="336" y="287"/>
                  </a:lnTo>
                  <a:lnTo>
                    <a:pt x="343" y="289"/>
                  </a:lnTo>
                  <a:lnTo>
                    <a:pt x="351" y="295"/>
                  </a:lnTo>
                  <a:lnTo>
                    <a:pt x="359" y="304"/>
                  </a:lnTo>
                  <a:lnTo>
                    <a:pt x="363" y="317"/>
                  </a:lnTo>
                  <a:lnTo>
                    <a:pt x="365" y="334"/>
                  </a:lnTo>
                  <a:lnTo>
                    <a:pt x="360" y="356"/>
                  </a:lnTo>
                  <a:lnTo>
                    <a:pt x="355" y="364"/>
                  </a:lnTo>
                  <a:lnTo>
                    <a:pt x="350" y="371"/>
                  </a:lnTo>
                  <a:lnTo>
                    <a:pt x="343" y="375"/>
                  </a:lnTo>
                  <a:lnTo>
                    <a:pt x="336" y="378"/>
                  </a:lnTo>
                  <a:lnTo>
                    <a:pt x="329" y="379"/>
                  </a:lnTo>
                  <a:lnTo>
                    <a:pt x="323" y="379"/>
                  </a:lnTo>
                  <a:lnTo>
                    <a:pt x="318" y="379"/>
                  </a:lnTo>
                  <a:lnTo>
                    <a:pt x="317" y="379"/>
                  </a:lnTo>
                  <a:lnTo>
                    <a:pt x="336" y="412"/>
                  </a:lnTo>
                  <a:lnTo>
                    <a:pt x="343" y="428"/>
                  </a:lnTo>
                  <a:lnTo>
                    <a:pt x="348" y="440"/>
                  </a:lnTo>
                  <a:lnTo>
                    <a:pt x="355" y="452"/>
                  </a:lnTo>
                  <a:lnTo>
                    <a:pt x="361" y="463"/>
                  </a:lnTo>
                  <a:lnTo>
                    <a:pt x="366" y="475"/>
                  </a:lnTo>
                  <a:lnTo>
                    <a:pt x="369" y="488"/>
                  </a:lnTo>
                  <a:lnTo>
                    <a:pt x="370" y="503"/>
                  </a:lnTo>
                  <a:lnTo>
                    <a:pt x="368" y="522"/>
                  </a:lnTo>
                  <a:lnTo>
                    <a:pt x="716" y="524"/>
                  </a:lnTo>
                  <a:lnTo>
                    <a:pt x="761" y="201"/>
                  </a:lnTo>
                  <a:lnTo>
                    <a:pt x="746" y="187"/>
                  </a:lnTo>
                  <a:lnTo>
                    <a:pt x="731" y="173"/>
                  </a:lnTo>
                  <a:lnTo>
                    <a:pt x="716" y="159"/>
                  </a:lnTo>
                  <a:lnTo>
                    <a:pt x="700" y="147"/>
                  </a:lnTo>
                  <a:lnTo>
                    <a:pt x="685" y="133"/>
                  </a:lnTo>
                  <a:lnTo>
                    <a:pt x="669" y="120"/>
                  </a:lnTo>
                  <a:lnTo>
                    <a:pt x="653" y="107"/>
                  </a:lnTo>
                  <a:lnTo>
                    <a:pt x="636" y="95"/>
                  </a:lnTo>
                  <a:lnTo>
                    <a:pt x="620" y="82"/>
                  </a:lnTo>
                  <a:lnTo>
                    <a:pt x="604" y="69"/>
                  </a:lnTo>
                  <a:lnTo>
                    <a:pt x="588" y="58"/>
                  </a:lnTo>
                  <a:lnTo>
                    <a:pt x="571" y="46"/>
                  </a:lnTo>
                  <a:lnTo>
                    <a:pt x="554" y="34"/>
                  </a:lnTo>
                  <a:lnTo>
                    <a:pt x="537" y="22"/>
                  </a:lnTo>
                  <a:lnTo>
                    <a:pt x="520" y="12"/>
                  </a:lnTo>
                  <a:lnTo>
                    <a:pt x="503" y="0"/>
                  </a:lnTo>
                  <a:lnTo>
                    <a:pt x="282" y="17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2" name="Freeform 73"/>
            <p:cNvSpPr>
              <a:spLocks/>
            </p:cNvSpPr>
            <p:nvPr/>
          </p:nvSpPr>
          <p:spPr bwMode="auto">
            <a:xfrm>
              <a:off x="3078" y="2312"/>
              <a:ext cx="360" cy="331"/>
            </a:xfrm>
            <a:custGeom>
              <a:avLst/>
              <a:gdLst>
                <a:gd name="T0" fmla="*/ 170 w 720"/>
                <a:gd name="T1" fmla="*/ 17 h 662"/>
                <a:gd name="T2" fmla="*/ 161 w 720"/>
                <a:gd name="T3" fmla="*/ 23 h 662"/>
                <a:gd name="T4" fmla="*/ 160 w 720"/>
                <a:gd name="T5" fmla="*/ 35 h 662"/>
                <a:gd name="T6" fmla="*/ 168 w 720"/>
                <a:gd name="T7" fmla="*/ 51 h 662"/>
                <a:gd name="T8" fmla="*/ 168 w 720"/>
                <a:gd name="T9" fmla="*/ 59 h 662"/>
                <a:gd name="T10" fmla="*/ 175 w 720"/>
                <a:gd name="T11" fmla="*/ 72 h 662"/>
                <a:gd name="T12" fmla="*/ 167 w 720"/>
                <a:gd name="T13" fmla="*/ 76 h 662"/>
                <a:gd name="T14" fmla="*/ 171 w 720"/>
                <a:gd name="T15" fmla="*/ 93 h 662"/>
                <a:gd name="T16" fmla="*/ 180 w 720"/>
                <a:gd name="T17" fmla="*/ 98 h 662"/>
                <a:gd name="T18" fmla="*/ 179 w 720"/>
                <a:gd name="T19" fmla="*/ 109 h 662"/>
                <a:gd name="T20" fmla="*/ 173 w 720"/>
                <a:gd name="T21" fmla="*/ 108 h 662"/>
                <a:gd name="T22" fmla="*/ 161 w 720"/>
                <a:gd name="T23" fmla="*/ 104 h 662"/>
                <a:gd name="T24" fmla="*/ 153 w 720"/>
                <a:gd name="T25" fmla="*/ 98 h 662"/>
                <a:gd name="T26" fmla="*/ 149 w 720"/>
                <a:gd name="T27" fmla="*/ 86 h 662"/>
                <a:gd name="T28" fmla="*/ 135 w 720"/>
                <a:gd name="T29" fmla="*/ 82 h 662"/>
                <a:gd name="T30" fmla="*/ 124 w 720"/>
                <a:gd name="T31" fmla="*/ 81 h 662"/>
                <a:gd name="T32" fmla="*/ 104 w 720"/>
                <a:gd name="T33" fmla="*/ 68 h 662"/>
                <a:gd name="T34" fmla="*/ 113 w 720"/>
                <a:gd name="T35" fmla="*/ 83 h 662"/>
                <a:gd name="T36" fmla="*/ 123 w 720"/>
                <a:gd name="T37" fmla="*/ 87 h 662"/>
                <a:gd name="T38" fmla="*/ 125 w 720"/>
                <a:gd name="T39" fmla="*/ 91 h 662"/>
                <a:gd name="T40" fmla="*/ 146 w 720"/>
                <a:gd name="T41" fmla="*/ 97 h 662"/>
                <a:gd name="T42" fmla="*/ 148 w 720"/>
                <a:gd name="T43" fmla="*/ 104 h 662"/>
                <a:gd name="T44" fmla="*/ 142 w 720"/>
                <a:gd name="T45" fmla="*/ 119 h 662"/>
                <a:gd name="T46" fmla="*/ 143 w 720"/>
                <a:gd name="T47" fmla="*/ 129 h 662"/>
                <a:gd name="T48" fmla="*/ 131 w 720"/>
                <a:gd name="T49" fmla="*/ 123 h 662"/>
                <a:gd name="T50" fmla="*/ 138 w 720"/>
                <a:gd name="T51" fmla="*/ 110 h 662"/>
                <a:gd name="T52" fmla="*/ 133 w 720"/>
                <a:gd name="T53" fmla="*/ 103 h 662"/>
                <a:gd name="T54" fmla="*/ 115 w 720"/>
                <a:gd name="T55" fmla="*/ 96 h 662"/>
                <a:gd name="T56" fmla="*/ 105 w 720"/>
                <a:gd name="T57" fmla="*/ 92 h 662"/>
                <a:gd name="T58" fmla="*/ 92 w 720"/>
                <a:gd name="T59" fmla="*/ 82 h 662"/>
                <a:gd name="T60" fmla="*/ 85 w 720"/>
                <a:gd name="T61" fmla="*/ 101 h 662"/>
                <a:gd name="T62" fmla="*/ 76 w 720"/>
                <a:gd name="T63" fmla="*/ 106 h 662"/>
                <a:gd name="T64" fmla="*/ 77 w 720"/>
                <a:gd name="T65" fmla="*/ 120 h 662"/>
                <a:gd name="T66" fmla="*/ 66 w 720"/>
                <a:gd name="T67" fmla="*/ 133 h 662"/>
                <a:gd name="T68" fmla="*/ 67 w 720"/>
                <a:gd name="T69" fmla="*/ 145 h 662"/>
                <a:gd name="T70" fmla="*/ 58 w 720"/>
                <a:gd name="T71" fmla="*/ 156 h 662"/>
                <a:gd name="T72" fmla="*/ 54 w 720"/>
                <a:gd name="T73" fmla="*/ 161 h 662"/>
                <a:gd name="T74" fmla="*/ 31 w 720"/>
                <a:gd name="T75" fmla="*/ 164 h 662"/>
                <a:gd name="T76" fmla="*/ 19 w 720"/>
                <a:gd name="T77" fmla="*/ 157 h 662"/>
                <a:gd name="T78" fmla="*/ 15 w 720"/>
                <a:gd name="T79" fmla="*/ 141 h 662"/>
                <a:gd name="T80" fmla="*/ 7 w 720"/>
                <a:gd name="T81" fmla="*/ 126 h 662"/>
                <a:gd name="T82" fmla="*/ 2 w 720"/>
                <a:gd name="T83" fmla="*/ 120 h 662"/>
                <a:gd name="T84" fmla="*/ 10 w 720"/>
                <a:gd name="T85" fmla="*/ 114 h 662"/>
                <a:gd name="T86" fmla="*/ 17 w 720"/>
                <a:gd name="T87" fmla="*/ 114 h 662"/>
                <a:gd name="T88" fmla="*/ 42 w 720"/>
                <a:gd name="T89" fmla="*/ 114 h 662"/>
                <a:gd name="T90" fmla="*/ 49 w 720"/>
                <a:gd name="T91" fmla="*/ 106 h 662"/>
                <a:gd name="T92" fmla="*/ 40 w 720"/>
                <a:gd name="T93" fmla="*/ 91 h 662"/>
                <a:gd name="T94" fmla="*/ 39 w 720"/>
                <a:gd name="T95" fmla="*/ 86 h 662"/>
                <a:gd name="T96" fmla="*/ 38 w 720"/>
                <a:gd name="T97" fmla="*/ 80 h 662"/>
                <a:gd name="T98" fmla="*/ 17 w 720"/>
                <a:gd name="T99" fmla="*/ 80 h 662"/>
                <a:gd name="T100" fmla="*/ 31 w 720"/>
                <a:gd name="T101" fmla="*/ 70 h 662"/>
                <a:gd name="T102" fmla="*/ 39 w 720"/>
                <a:gd name="T103" fmla="*/ 67 h 662"/>
                <a:gd name="T104" fmla="*/ 28 w 720"/>
                <a:gd name="T105" fmla="*/ 61 h 662"/>
                <a:gd name="T106" fmla="*/ 43 w 720"/>
                <a:gd name="T107" fmla="*/ 52 h 662"/>
                <a:gd name="T108" fmla="*/ 44 w 720"/>
                <a:gd name="T109" fmla="*/ 43 h 662"/>
                <a:gd name="T110" fmla="*/ 36 w 720"/>
                <a:gd name="T111" fmla="*/ 33 h 662"/>
                <a:gd name="T112" fmla="*/ 43 w 720"/>
                <a:gd name="T113" fmla="*/ 30 h 662"/>
                <a:gd name="T114" fmla="*/ 52 w 720"/>
                <a:gd name="T115" fmla="*/ 25 h 662"/>
                <a:gd name="T116" fmla="*/ 58 w 720"/>
                <a:gd name="T117" fmla="*/ 15 h 662"/>
                <a:gd name="T118" fmla="*/ 72 w 720"/>
                <a:gd name="T119" fmla="*/ 10 h 662"/>
                <a:gd name="T120" fmla="*/ 76 w 720"/>
                <a:gd name="T121" fmla="*/ 4 h 6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20"/>
                <a:gd name="T184" fmla="*/ 0 h 662"/>
                <a:gd name="T185" fmla="*/ 720 w 720"/>
                <a:gd name="T186" fmla="*/ 662 h 66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20" h="662">
                  <a:moveTo>
                    <a:pt x="331" y="0"/>
                  </a:moveTo>
                  <a:lnTo>
                    <a:pt x="679" y="2"/>
                  </a:lnTo>
                  <a:lnTo>
                    <a:pt x="673" y="9"/>
                  </a:lnTo>
                  <a:lnTo>
                    <a:pt x="672" y="27"/>
                  </a:lnTo>
                  <a:lnTo>
                    <a:pt x="673" y="48"/>
                  </a:lnTo>
                  <a:lnTo>
                    <a:pt x="677" y="68"/>
                  </a:lnTo>
                  <a:lnTo>
                    <a:pt x="665" y="67"/>
                  </a:lnTo>
                  <a:lnTo>
                    <a:pt x="657" y="73"/>
                  </a:lnTo>
                  <a:lnTo>
                    <a:pt x="654" y="82"/>
                  </a:lnTo>
                  <a:lnTo>
                    <a:pt x="652" y="85"/>
                  </a:lnTo>
                  <a:lnTo>
                    <a:pt x="649" y="86"/>
                  </a:lnTo>
                  <a:lnTo>
                    <a:pt x="641" y="90"/>
                  </a:lnTo>
                  <a:lnTo>
                    <a:pt x="634" y="97"/>
                  </a:lnTo>
                  <a:lnTo>
                    <a:pt x="634" y="105"/>
                  </a:lnTo>
                  <a:lnTo>
                    <a:pt x="626" y="108"/>
                  </a:lnTo>
                  <a:lnTo>
                    <a:pt x="623" y="118"/>
                  </a:lnTo>
                  <a:lnTo>
                    <a:pt x="625" y="128"/>
                  </a:lnTo>
                  <a:lnTo>
                    <a:pt x="637" y="137"/>
                  </a:lnTo>
                  <a:lnTo>
                    <a:pt x="636" y="154"/>
                  </a:lnTo>
                  <a:lnTo>
                    <a:pt x="644" y="165"/>
                  </a:lnTo>
                  <a:lnTo>
                    <a:pt x="652" y="174"/>
                  </a:lnTo>
                  <a:lnTo>
                    <a:pt x="652" y="188"/>
                  </a:lnTo>
                  <a:lnTo>
                    <a:pt x="665" y="195"/>
                  </a:lnTo>
                  <a:lnTo>
                    <a:pt x="670" y="204"/>
                  </a:lnTo>
                  <a:lnTo>
                    <a:pt x="671" y="213"/>
                  </a:lnTo>
                  <a:lnTo>
                    <a:pt x="670" y="222"/>
                  </a:lnTo>
                  <a:lnTo>
                    <a:pt x="666" y="229"/>
                  </a:lnTo>
                  <a:lnTo>
                    <a:pt x="665" y="235"/>
                  </a:lnTo>
                  <a:lnTo>
                    <a:pt x="665" y="237"/>
                  </a:lnTo>
                  <a:lnTo>
                    <a:pt x="671" y="236"/>
                  </a:lnTo>
                  <a:lnTo>
                    <a:pt x="678" y="235"/>
                  </a:lnTo>
                  <a:lnTo>
                    <a:pt x="685" y="241"/>
                  </a:lnTo>
                  <a:lnTo>
                    <a:pt x="691" y="250"/>
                  </a:lnTo>
                  <a:lnTo>
                    <a:pt x="695" y="262"/>
                  </a:lnTo>
                  <a:lnTo>
                    <a:pt x="699" y="274"/>
                  </a:lnTo>
                  <a:lnTo>
                    <a:pt x="700" y="286"/>
                  </a:lnTo>
                  <a:lnTo>
                    <a:pt x="699" y="296"/>
                  </a:lnTo>
                  <a:lnTo>
                    <a:pt x="696" y="302"/>
                  </a:lnTo>
                  <a:lnTo>
                    <a:pt x="692" y="296"/>
                  </a:lnTo>
                  <a:lnTo>
                    <a:pt x="681" y="297"/>
                  </a:lnTo>
                  <a:lnTo>
                    <a:pt x="672" y="300"/>
                  </a:lnTo>
                  <a:lnTo>
                    <a:pt x="667" y="302"/>
                  </a:lnTo>
                  <a:lnTo>
                    <a:pt x="669" y="305"/>
                  </a:lnTo>
                  <a:lnTo>
                    <a:pt x="670" y="317"/>
                  </a:lnTo>
                  <a:lnTo>
                    <a:pt x="671" y="334"/>
                  </a:lnTo>
                  <a:lnTo>
                    <a:pt x="673" y="356"/>
                  </a:lnTo>
                  <a:lnTo>
                    <a:pt x="677" y="365"/>
                  </a:lnTo>
                  <a:lnTo>
                    <a:pt x="684" y="371"/>
                  </a:lnTo>
                  <a:lnTo>
                    <a:pt x="693" y="373"/>
                  </a:lnTo>
                  <a:lnTo>
                    <a:pt x="702" y="374"/>
                  </a:lnTo>
                  <a:lnTo>
                    <a:pt x="710" y="376"/>
                  </a:lnTo>
                  <a:lnTo>
                    <a:pt x="717" y="378"/>
                  </a:lnTo>
                  <a:lnTo>
                    <a:pt x="720" y="384"/>
                  </a:lnTo>
                  <a:lnTo>
                    <a:pt x="718" y="392"/>
                  </a:lnTo>
                  <a:lnTo>
                    <a:pt x="715" y="392"/>
                  </a:lnTo>
                  <a:lnTo>
                    <a:pt x="709" y="394"/>
                  </a:lnTo>
                  <a:lnTo>
                    <a:pt x="704" y="400"/>
                  </a:lnTo>
                  <a:lnTo>
                    <a:pt x="707" y="411"/>
                  </a:lnTo>
                  <a:lnTo>
                    <a:pt x="712" y="426"/>
                  </a:lnTo>
                  <a:lnTo>
                    <a:pt x="715" y="434"/>
                  </a:lnTo>
                  <a:lnTo>
                    <a:pt x="714" y="438"/>
                  </a:lnTo>
                  <a:lnTo>
                    <a:pt x="709" y="437"/>
                  </a:lnTo>
                  <a:lnTo>
                    <a:pt x="704" y="434"/>
                  </a:lnTo>
                  <a:lnTo>
                    <a:pt x="699" y="432"/>
                  </a:lnTo>
                  <a:lnTo>
                    <a:pt x="694" y="430"/>
                  </a:lnTo>
                  <a:lnTo>
                    <a:pt x="691" y="431"/>
                  </a:lnTo>
                  <a:lnTo>
                    <a:pt x="686" y="432"/>
                  </a:lnTo>
                  <a:lnTo>
                    <a:pt x="679" y="432"/>
                  </a:lnTo>
                  <a:lnTo>
                    <a:pt x="671" y="429"/>
                  </a:lnTo>
                  <a:lnTo>
                    <a:pt x="662" y="425"/>
                  </a:lnTo>
                  <a:lnTo>
                    <a:pt x="652" y="419"/>
                  </a:lnTo>
                  <a:lnTo>
                    <a:pt x="644" y="414"/>
                  </a:lnTo>
                  <a:lnTo>
                    <a:pt x="639" y="408"/>
                  </a:lnTo>
                  <a:lnTo>
                    <a:pt x="636" y="401"/>
                  </a:lnTo>
                  <a:lnTo>
                    <a:pt x="632" y="392"/>
                  </a:lnTo>
                  <a:lnTo>
                    <a:pt x="624" y="389"/>
                  </a:lnTo>
                  <a:lnTo>
                    <a:pt x="616" y="391"/>
                  </a:lnTo>
                  <a:lnTo>
                    <a:pt x="612" y="392"/>
                  </a:lnTo>
                  <a:lnTo>
                    <a:pt x="611" y="387"/>
                  </a:lnTo>
                  <a:lnTo>
                    <a:pt x="610" y="374"/>
                  </a:lnTo>
                  <a:lnTo>
                    <a:pt x="606" y="361"/>
                  </a:lnTo>
                  <a:lnTo>
                    <a:pt x="604" y="350"/>
                  </a:lnTo>
                  <a:lnTo>
                    <a:pt x="602" y="346"/>
                  </a:lnTo>
                  <a:lnTo>
                    <a:pt x="596" y="341"/>
                  </a:lnTo>
                  <a:lnTo>
                    <a:pt x="588" y="338"/>
                  </a:lnTo>
                  <a:lnTo>
                    <a:pt x="579" y="334"/>
                  </a:lnTo>
                  <a:lnTo>
                    <a:pt x="568" y="331"/>
                  </a:lnTo>
                  <a:lnTo>
                    <a:pt x="558" y="328"/>
                  </a:lnTo>
                  <a:lnTo>
                    <a:pt x="548" y="326"/>
                  </a:lnTo>
                  <a:lnTo>
                    <a:pt x="538" y="326"/>
                  </a:lnTo>
                  <a:lnTo>
                    <a:pt x="518" y="312"/>
                  </a:lnTo>
                  <a:lnTo>
                    <a:pt x="506" y="309"/>
                  </a:lnTo>
                  <a:lnTo>
                    <a:pt x="502" y="312"/>
                  </a:lnTo>
                  <a:lnTo>
                    <a:pt x="499" y="318"/>
                  </a:lnTo>
                  <a:lnTo>
                    <a:pt x="498" y="321"/>
                  </a:lnTo>
                  <a:lnTo>
                    <a:pt x="495" y="321"/>
                  </a:lnTo>
                  <a:lnTo>
                    <a:pt x="485" y="313"/>
                  </a:lnTo>
                  <a:lnTo>
                    <a:pt x="469" y="293"/>
                  </a:lnTo>
                  <a:lnTo>
                    <a:pt x="450" y="272"/>
                  </a:lnTo>
                  <a:lnTo>
                    <a:pt x="434" y="264"/>
                  </a:lnTo>
                  <a:lnTo>
                    <a:pt x="422" y="265"/>
                  </a:lnTo>
                  <a:lnTo>
                    <a:pt x="415" y="272"/>
                  </a:lnTo>
                  <a:lnTo>
                    <a:pt x="414" y="283"/>
                  </a:lnTo>
                  <a:lnTo>
                    <a:pt x="417" y="295"/>
                  </a:lnTo>
                  <a:lnTo>
                    <a:pt x="427" y="304"/>
                  </a:lnTo>
                  <a:lnTo>
                    <a:pt x="443" y="308"/>
                  </a:lnTo>
                  <a:lnTo>
                    <a:pt x="446" y="321"/>
                  </a:lnTo>
                  <a:lnTo>
                    <a:pt x="452" y="331"/>
                  </a:lnTo>
                  <a:lnTo>
                    <a:pt x="460" y="338"/>
                  </a:lnTo>
                  <a:lnTo>
                    <a:pt x="469" y="342"/>
                  </a:lnTo>
                  <a:lnTo>
                    <a:pt x="477" y="345"/>
                  </a:lnTo>
                  <a:lnTo>
                    <a:pt x="485" y="347"/>
                  </a:lnTo>
                  <a:lnTo>
                    <a:pt x="490" y="347"/>
                  </a:lnTo>
                  <a:lnTo>
                    <a:pt x="492" y="347"/>
                  </a:lnTo>
                  <a:lnTo>
                    <a:pt x="491" y="348"/>
                  </a:lnTo>
                  <a:lnTo>
                    <a:pt x="489" y="349"/>
                  </a:lnTo>
                  <a:lnTo>
                    <a:pt x="488" y="353"/>
                  </a:lnTo>
                  <a:lnTo>
                    <a:pt x="488" y="356"/>
                  </a:lnTo>
                  <a:lnTo>
                    <a:pt x="491" y="361"/>
                  </a:lnTo>
                  <a:lnTo>
                    <a:pt x="500" y="364"/>
                  </a:lnTo>
                  <a:lnTo>
                    <a:pt x="515" y="368"/>
                  </a:lnTo>
                  <a:lnTo>
                    <a:pt x="538" y="371"/>
                  </a:lnTo>
                  <a:lnTo>
                    <a:pt x="564" y="374"/>
                  </a:lnTo>
                  <a:lnTo>
                    <a:pt x="579" y="378"/>
                  </a:lnTo>
                  <a:lnTo>
                    <a:pt x="584" y="383"/>
                  </a:lnTo>
                  <a:lnTo>
                    <a:pt x="583" y="387"/>
                  </a:lnTo>
                  <a:lnTo>
                    <a:pt x="580" y="391"/>
                  </a:lnTo>
                  <a:lnTo>
                    <a:pt x="574" y="394"/>
                  </a:lnTo>
                  <a:lnTo>
                    <a:pt x="568" y="396"/>
                  </a:lnTo>
                  <a:lnTo>
                    <a:pt x="566" y="398"/>
                  </a:lnTo>
                  <a:lnTo>
                    <a:pt x="582" y="407"/>
                  </a:lnTo>
                  <a:lnTo>
                    <a:pt x="590" y="416"/>
                  </a:lnTo>
                  <a:lnTo>
                    <a:pt x="590" y="425"/>
                  </a:lnTo>
                  <a:lnTo>
                    <a:pt x="587" y="434"/>
                  </a:lnTo>
                  <a:lnTo>
                    <a:pt x="580" y="445"/>
                  </a:lnTo>
                  <a:lnTo>
                    <a:pt x="574" y="455"/>
                  </a:lnTo>
                  <a:lnTo>
                    <a:pt x="570" y="465"/>
                  </a:lnTo>
                  <a:lnTo>
                    <a:pt x="568" y="476"/>
                  </a:lnTo>
                  <a:lnTo>
                    <a:pt x="573" y="482"/>
                  </a:lnTo>
                  <a:lnTo>
                    <a:pt x="583" y="493"/>
                  </a:lnTo>
                  <a:lnTo>
                    <a:pt x="590" y="506"/>
                  </a:lnTo>
                  <a:lnTo>
                    <a:pt x="587" y="512"/>
                  </a:lnTo>
                  <a:lnTo>
                    <a:pt x="580" y="513"/>
                  </a:lnTo>
                  <a:lnTo>
                    <a:pt x="570" y="514"/>
                  </a:lnTo>
                  <a:lnTo>
                    <a:pt x="558" y="516"/>
                  </a:lnTo>
                  <a:lnTo>
                    <a:pt x="546" y="516"/>
                  </a:lnTo>
                  <a:lnTo>
                    <a:pt x="536" y="515"/>
                  </a:lnTo>
                  <a:lnTo>
                    <a:pt x="528" y="510"/>
                  </a:lnTo>
                  <a:lnTo>
                    <a:pt x="523" y="504"/>
                  </a:lnTo>
                  <a:lnTo>
                    <a:pt x="523" y="491"/>
                  </a:lnTo>
                  <a:lnTo>
                    <a:pt x="528" y="492"/>
                  </a:lnTo>
                  <a:lnTo>
                    <a:pt x="538" y="493"/>
                  </a:lnTo>
                  <a:lnTo>
                    <a:pt x="548" y="492"/>
                  </a:lnTo>
                  <a:lnTo>
                    <a:pt x="551" y="485"/>
                  </a:lnTo>
                  <a:lnTo>
                    <a:pt x="548" y="459"/>
                  </a:lnTo>
                  <a:lnTo>
                    <a:pt x="549" y="438"/>
                  </a:lnTo>
                  <a:lnTo>
                    <a:pt x="552" y="424"/>
                  </a:lnTo>
                  <a:lnTo>
                    <a:pt x="553" y="418"/>
                  </a:lnTo>
                  <a:lnTo>
                    <a:pt x="552" y="417"/>
                  </a:lnTo>
                  <a:lnTo>
                    <a:pt x="548" y="416"/>
                  </a:lnTo>
                  <a:lnTo>
                    <a:pt x="540" y="414"/>
                  </a:lnTo>
                  <a:lnTo>
                    <a:pt x="531" y="410"/>
                  </a:lnTo>
                  <a:lnTo>
                    <a:pt x="520" y="408"/>
                  </a:lnTo>
                  <a:lnTo>
                    <a:pt x="508" y="406"/>
                  </a:lnTo>
                  <a:lnTo>
                    <a:pt x="497" y="403"/>
                  </a:lnTo>
                  <a:lnTo>
                    <a:pt x="484" y="403"/>
                  </a:lnTo>
                  <a:lnTo>
                    <a:pt x="470" y="389"/>
                  </a:lnTo>
                  <a:lnTo>
                    <a:pt x="458" y="381"/>
                  </a:lnTo>
                  <a:lnTo>
                    <a:pt x="447" y="378"/>
                  </a:lnTo>
                  <a:lnTo>
                    <a:pt x="437" y="376"/>
                  </a:lnTo>
                  <a:lnTo>
                    <a:pt x="429" y="376"/>
                  </a:lnTo>
                  <a:lnTo>
                    <a:pt x="423" y="376"/>
                  </a:lnTo>
                  <a:lnTo>
                    <a:pt x="420" y="373"/>
                  </a:lnTo>
                  <a:lnTo>
                    <a:pt x="419" y="368"/>
                  </a:lnTo>
                  <a:lnTo>
                    <a:pt x="417" y="348"/>
                  </a:lnTo>
                  <a:lnTo>
                    <a:pt x="410" y="336"/>
                  </a:lnTo>
                  <a:lnTo>
                    <a:pt x="401" y="330"/>
                  </a:lnTo>
                  <a:lnTo>
                    <a:pt x="390" y="327"/>
                  </a:lnTo>
                  <a:lnTo>
                    <a:pt x="377" y="327"/>
                  </a:lnTo>
                  <a:lnTo>
                    <a:pt x="367" y="328"/>
                  </a:lnTo>
                  <a:lnTo>
                    <a:pt x="357" y="331"/>
                  </a:lnTo>
                  <a:lnTo>
                    <a:pt x="353" y="332"/>
                  </a:lnTo>
                  <a:lnTo>
                    <a:pt x="348" y="339"/>
                  </a:lnTo>
                  <a:lnTo>
                    <a:pt x="345" y="357"/>
                  </a:lnTo>
                  <a:lnTo>
                    <a:pt x="343" y="380"/>
                  </a:lnTo>
                  <a:lnTo>
                    <a:pt x="340" y="401"/>
                  </a:lnTo>
                  <a:lnTo>
                    <a:pt x="319" y="389"/>
                  </a:lnTo>
                  <a:lnTo>
                    <a:pt x="307" y="387"/>
                  </a:lnTo>
                  <a:lnTo>
                    <a:pt x="299" y="391"/>
                  </a:lnTo>
                  <a:lnTo>
                    <a:pt x="296" y="398"/>
                  </a:lnTo>
                  <a:lnTo>
                    <a:pt x="298" y="409"/>
                  </a:lnTo>
                  <a:lnTo>
                    <a:pt x="301" y="421"/>
                  </a:lnTo>
                  <a:lnTo>
                    <a:pt x="306" y="432"/>
                  </a:lnTo>
                  <a:lnTo>
                    <a:pt x="310" y="440"/>
                  </a:lnTo>
                  <a:lnTo>
                    <a:pt x="299" y="457"/>
                  </a:lnTo>
                  <a:lnTo>
                    <a:pt x="296" y="469"/>
                  </a:lnTo>
                  <a:lnTo>
                    <a:pt x="300" y="476"/>
                  </a:lnTo>
                  <a:lnTo>
                    <a:pt x="306" y="479"/>
                  </a:lnTo>
                  <a:lnTo>
                    <a:pt x="310" y="483"/>
                  </a:lnTo>
                  <a:lnTo>
                    <a:pt x="311" y="487"/>
                  </a:lnTo>
                  <a:lnTo>
                    <a:pt x="306" y="494"/>
                  </a:lnTo>
                  <a:lnTo>
                    <a:pt x="289" y="506"/>
                  </a:lnTo>
                  <a:lnTo>
                    <a:pt x="272" y="520"/>
                  </a:lnTo>
                  <a:lnTo>
                    <a:pt x="263" y="531"/>
                  </a:lnTo>
                  <a:lnTo>
                    <a:pt x="261" y="540"/>
                  </a:lnTo>
                  <a:lnTo>
                    <a:pt x="262" y="550"/>
                  </a:lnTo>
                  <a:lnTo>
                    <a:pt x="265" y="557"/>
                  </a:lnTo>
                  <a:lnTo>
                    <a:pt x="269" y="563"/>
                  </a:lnTo>
                  <a:lnTo>
                    <a:pt x="269" y="570"/>
                  </a:lnTo>
                  <a:lnTo>
                    <a:pt x="265" y="577"/>
                  </a:lnTo>
                  <a:lnTo>
                    <a:pt x="257" y="590"/>
                  </a:lnTo>
                  <a:lnTo>
                    <a:pt x="256" y="600"/>
                  </a:lnTo>
                  <a:lnTo>
                    <a:pt x="258" y="608"/>
                  </a:lnTo>
                  <a:lnTo>
                    <a:pt x="256" y="616"/>
                  </a:lnTo>
                  <a:lnTo>
                    <a:pt x="241" y="618"/>
                  </a:lnTo>
                  <a:lnTo>
                    <a:pt x="230" y="621"/>
                  </a:lnTo>
                  <a:lnTo>
                    <a:pt x="223" y="626"/>
                  </a:lnTo>
                  <a:lnTo>
                    <a:pt x="218" y="630"/>
                  </a:lnTo>
                  <a:lnTo>
                    <a:pt x="216" y="635"/>
                  </a:lnTo>
                  <a:lnTo>
                    <a:pt x="215" y="639"/>
                  </a:lnTo>
                  <a:lnTo>
                    <a:pt x="215" y="643"/>
                  </a:lnTo>
                  <a:lnTo>
                    <a:pt x="215" y="644"/>
                  </a:lnTo>
                  <a:lnTo>
                    <a:pt x="185" y="644"/>
                  </a:lnTo>
                  <a:lnTo>
                    <a:pt x="167" y="656"/>
                  </a:lnTo>
                  <a:lnTo>
                    <a:pt x="152" y="661"/>
                  </a:lnTo>
                  <a:lnTo>
                    <a:pt x="141" y="662"/>
                  </a:lnTo>
                  <a:lnTo>
                    <a:pt x="130" y="660"/>
                  </a:lnTo>
                  <a:lnTo>
                    <a:pt x="124" y="654"/>
                  </a:lnTo>
                  <a:lnTo>
                    <a:pt x="118" y="646"/>
                  </a:lnTo>
                  <a:lnTo>
                    <a:pt x="115" y="636"/>
                  </a:lnTo>
                  <a:lnTo>
                    <a:pt x="114" y="626"/>
                  </a:lnTo>
                  <a:lnTo>
                    <a:pt x="98" y="629"/>
                  </a:lnTo>
                  <a:lnTo>
                    <a:pt x="86" y="630"/>
                  </a:lnTo>
                  <a:lnTo>
                    <a:pt x="75" y="628"/>
                  </a:lnTo>
                  <a:lnTo>
                    <a:pt x="67" y="624"/>
                  </a:lnTo>
                  <a:lnTo>
                    <a:pt x="61" y="620"/>
                  </a:lnTo>
                  <a:lnTo>
                    <a:pt x="58" y="616"/>
                  </a:lnTo>
                  <a:lnTo>
                    <a:pt x="57" y="613"/>
                  </a:lnTo>
                  <a:lnTo>
                    <a:pt x="56" y="612"/>
                  </a:lnTo>
                  <a:lnTo>
                    <a:pt x="57" y="562"/>
                  </a:lnTo>
                  <a:lnTo>
                    <a:pt x="54" y="561"/>
                  </a:lnTo>
                  <a:lnTo>
                    <a:pt x="49" y="555"/>
                  </a:lnTo>
                  <a:lnTo>
                    <a:pt x="42" y="543"/>
                  </a:lnTo>
                  <a:lnTo>
                    <a:pt x="37" y="522"/>
                  </a:lnTo>
                  <a:lnTo>
                    <a:pt x="34" y="510"/>
                  </a:lnTo>
                  <a:lnTo>
                    <a:pt x="27" y="501"/>
                  </a:lnTo>
                  <a:lnTo>
                    <a:pt x="19" y="493"/>
                  </a:lnTo>
                  <a:lnTo>
                    <a:pt x="11" y="489"/>
                  </a:lnTo>
                  <a:lnTo>
                    <a:pt x="4" y="484"/>
                  </a:lnTo>
                  <a:lnTo>
                    <a:pt x="0" y="482"/>
                  </a:lnTo>
                  <a:lnTo>
                    <a:pt x="0" y="480"/>
                  </a:lnTo>
                  <a:lnTo>
                    <a:pt x="5" y="479"/>
                  </a:lnTo>
                  <a:lnTo>
                    <a:pt x="21" y="477"/>
                  </a:lnTo>
                  <a:lnTo>
                    <a:pt x="31" y="474"/>
                  </a:lnTo>
                  <a:lnTo>
                    <a:pt x="37" y="469"/>
                  </a:lnTo>
                  <a:lnTo>
                    <a:pt x="39" y="463"/>
                  </a:lnTo>
                  <a:lnTo>
                    <a:pt x="39" y="460"/>
                  </a:lnTo>
                  <a:lnTo>
                    <a:pt x="38" y="455"/>
                  </a:lnTo>
                  <a:lnTo>
                    <a:pt x="37" y="453"/>
                  </a:lnTo>
                  <a:lnTo>
                    <a:pt x="36" y="452"/>
                  </a:lnTo>
                  <a:lnTo>
                    <a:pt x="38" y="453"/>
                  </a:lnTo>
                  <a:lnTo>
                    <a:pt x="45" y="454"/>
                  </a:lnTo>
                  <a:lnTo>
                    <a:pt x="56" y="455"/>
                  </a:lnTo>
                  <a:lnTo>
                    <a:pt x="68" y="456"/>
                  </a:lnTo>
                  <a:lnTo>
                    <a:pt x="81" y="457"/>
                  </a:lnTo>
                  <a:lnTo>
                    <a:pt x="92" y="456"/>
                  </a:lnTo>
                  <a:lnTo>
                    <a:pt x="103" y="454"/>
                  </a:lnTo>
                  <a:lnTo>
                    <a:pt x="110" y="448"/>
                  </a:lnTo>
                  <a:lnTo>
                    <a:pt x="144" y="454"/>
                  </a:lnTo>
                  <a:lnTo>
                    <a:pt x="167" y="455"/>
                  </a:lnTo>
                  <a:lnTo>
                    <a:pt x="182" y="453"/>
                  </a:lnTo>
                  <a:lnTo>
                    <a:pt x="190" y="448"/>
                  </a:lnTo>
                  <a:lnTo>
                    <a:pt x="194" y="441"/>
                  </a:lnTo>
                  <a:lnTo>
                    <a:pt x="194" y="434"/>
                  </a:lnTo>
                  <a:lnTo>
                    <a:pt x="194" y="427"/>
                  </a:lnTo>
                  <a:lnTo>
                    <a:pt x="194" y="423"/>
                  </a:lnTo>
                  <a:lnTo>
                    <a:pt x="194" y="410"/>
                  </a:lnTo>
                  <a:lnTo>
                    <a:pt x="188" y="394"/>
                  </a:lnTo>
                  <a:lnTo>
                    <a:pt x="180" y="379"/>
                  </a:lnTo>
                  <a:lnTo>
                    <a:pt x="174" y="371"/>
                  </a:lnTo>
                  <a:lnTo>
                    <a:pt x="169" y="368"/>
                  </a:lnTo>
                  <a:lnTo>
                    <a:pt x="160" y="362"/>
                  </a:lnTo>
                  <a:lnTo>
                    <a:pt x="152" y="356"/>
                  </a:lnTo>
                  <a:lnTo>
                    <a:pt x="150" y="350"/>
                  </a:lnTo>
                  <a:lnTo>
                    <a:pt x="151" y="346"/>
                  </a:lnTo>
                  <a:lnTo>
                    <a:pt x="154" y="343"/>
                  </a:lnTo>
                  <a:lnTo>
                    <a:pt x="155" y="341"/>
                  </a:lnTo>
                  <a:lnTo>
                    <a:pt x="156" y="341"/>
                  </a:lnTo>
                  <a:lnTo>
                    <a:pt x="142" y="331"/>
                  </a:lnTo>
                  <a:lnTo>
                    <a:pt x="143" y="330"/>
                  </a:lnTo>
                  <a:lnTo>
                    <a:pt x="147" y="327"/>
                  </a:lnTo>
                  <a:lnTo>
                    <a:pt x="149" y="323"/>
                  </a:lnTo>
                  <a:lnTo>
                    <a:pt x="150" y="319"/>
                  </a:lnTo>
                  <a:lnTo>
                    <a:pt x="149" y="317"/>
                  </a:lnTo>
                  <a:lnTo>
                    <a:pt x="143" y="316"/>
                  </a:lnTo>
                  <a:lnTo>
                    <a:pt x="132" y="318"/>
                  </a:lnTo>
                  <a:lnTo>
                    <a:pt x="112" y="324"/>
                  </a:lnTo>
                  <a:lnTo>
                    <a:pt x="91" y="328"/>
                  </a:lnTo>
                  <a:lnTo>
                    <a:pt x="75" y="326"/>
                  </a:lnTo>
                  <a:lnTo>
                    <a:pt x="65" y="318"/>
                  </a:lnTo>
                  <a:lnTo>
                    <a:pt x="60" y="309"/>
                  </a:lnTo>
                  <a:lnTo>
                    <a:pt x="60" y="297"/>
                  </a:lnTo>
                  <a:lnTo>
                    <a:pt x="67" y="287"/>
                  </a:lnTo>
                  <a:lnTo>
                    <a:pt x="81" y="280"/>
                  </a:lnTo>
                  <a:lnTo>
                    <a:pt x="102" y="278"/>
                  </a:lnTo>
                  <a:lnTo>
                    <a:pt x="122" y="278"/>
                  </a:lnTo>
                  <a:lnTo>
                    <a:pt x="139" y="275"/>
                  </a:lnTo>
                  <a:lnTo>
                    <a:pt x="149" y="273"/>
                  </a:lnTo>
                  <a:lnTo>
                    <a:pt x="156" y="271"/>
                  </a:lnTo>
                  <a:lnTo>
                    <a:pt x="158" y="269"/>
                  </a:lnTo>
                  <a:lnTo>
                    <a:pt x="158" y="266"/>
                  </a:lnTo>
                  <a:lnTo>
                    <a:pt x="156" y="266"/>
                  </a:lnTo>
                  <a:lnTo>
                    <a:pt x="151" y="266"/>
                  </a:lnTo>
                  <a:lnTo>
                    <a:pt x="145" y="265"/>
                  </a:lnTo>
                  <a:lnTo>
                    <a:pt x="136" y="262"/>
                  </a:lnTo>
                  <a:lnTo>
                    <a:pt x="127" y="257"/>
                  </a:lnTo>
                  <a:lnTo>
                    <a:pt x="118" y="250"/>
                  </a:lnTo>
                  <a:lnTo>
                    <a:pt x="112" y="244"/>
                  </a:lnTo>
                  <a:lnTo>
                    <a:pt x="112" y="239"/>
                  </a:lnTo>
                  <a:lnTo>
                    <a:pt x="118" y="234"/>
                  </a:lnTo>
                  <a:lnTo>
                    <a:pt x="132" y="232"/>
                  </a:lnTo>
                  <a:lnTo>
                    <a:pt x="149" y="227"/>
                  </a:lnTo>
                  <a:lnTo>
                    <a:pt x="162" y="219"/>
                  </a:lnTo>
                  <a:lnTo>
                    <a:pt x="171" y="207"/>
                  </a:lnTo>
                  <a:lnTo>
                    <a:pt x="177" y="195"/>
                  </a:lnTo>
                  <a:lnTo>
                    <a:pt x="180" y="184"/>
                  </a:lnTo>
                  <a:lnTo>
                    <a:pt x="181" y="175"/>
                  </a:lnTo>
                  <a:lnTo>
                    <a:pt x="181" y="171"/>
                  </a:lnTo>
                  <a:lnTo>
                    <a:pt x="179" y="173"/>
                  </a:lnTo>
                  <a:lnTo>
                    <a:pt x="175" y="172"/>
                  </a:lnTo>
                  <a:lnTo>
                    <a:pt x="175" y="157"/>
                  </a:lnTo>
                  <a:lnTo>
                    <a:pt x="172" y="143"/>
                  </a:lnTo>
                  <a:lnTo>
                    <a:pt x="164" y="145"/>
                  </a:lnTo>
                  <a:lnTo>
                    <a:pt x="157" y="149"/>
                  </a:lnTo>
                  <a:lnTo>
                    <a:pt x="150" y="143"/>
                  </a:lnTo>
                  <a:lnTo>
                    <a:pt x="144" y="131"/>
                  </a:lnTo>
                  <a:lnTo>
                    <a:pt x="140" y="119"/>
                  </a:lnTo>
                  <a:lnTo>
                    <a:pt x="139" y="106"/>
                  </a:lnTo>
                  <a:lnTo>
                    <a:pt x="141" y="98"/>
                  </a:lnTo>
                  <a:lnTo>
                    <a:pt x="148" y="97"/>
                  </a:lnTo>
                  <a:lnTo>
                    <a:pt x="159" y="107"/>
                  </a:lnTo>
                  <a:lnTo>
                    <a:pt x="172" y="119"/>
                  </a:lnTo>
                  <a:lnTo>
                    <a:pt x="182" y="123"/>
                  </a:lnTo>
                  <a:lnTo>
                    <a:pt x="189" y="122"/>
                  </a:lnTo>
                  <a:lnTo>
                    <a:pt x="195" y="118"/>
                  </a:lnTo>
                  <a:lnTo>
                    <a:pt x="200" y="111"/>
                  </a:lnTo>
                  <a:lnTo>
                    <a:pt x="203" y="103"/>
                  </a:lnTo>
                  <a:lnTo>
                    <a:pt x="207" y="97"/>
                  </a:lnTo>
                  <a:lnTo>
                    <a:pt x="211" y="95"/>
                  </a:lnTo>
                  <a:lnTo>
                    <a:pt x="218" y="89"/>
                  </a:lnTo>
                  <a:lnTo>
                    <a:pt x="220" y="77"/>
                  </a:lnTo>
                  <a:lnTo>
                    <a:pt x="220" y="66"/>
                  </a:lnTo>
                  <a:lnTo>
                    <a:pt x="224" y="60"/>
                  </a:lnTo>
                  <a:lnTo>
                    <a:pt x="231" y="58"/>
                  </a:lnTo>
                  <a:lnTo>
                    <a:pt x="241" y="54"/>
                  </a:lnTo>
                  <a:lnTo>
                    <a:pt x="250" y="50"/>
                  </a:lnTo>
                  <a:lnTo>
                    <a:pt x="255" y="48"/>
                  </a:lnTo>
                  <a:lnTo>
                    <a:pt x="269" y="47"/>
                  </a:lnTo>
                  <a:lnTo>
                    <a:pt x="279" y="44"/>
                  </a:lnTo>
                  <a:lnTo>
                    <a:pt x="287" y="38"/>
                  </a:lnTo>
                  <a:lnTo>
                    <a:pt x="293" y="32"/>
                  </a:lnTo>
                  <a:lnTo>
                    <a:pt x="296" y="25"/>
                  </a:lnTo>
                  <a:lnTo>
                    <a:pt x="299" y="21"/>
                  </a:lnTo>
                  <a:lnTo>
                    <a:pt x="300" y="16"/>
                  </a:lnTo>
                  <a:lnTo>
                    <a:pt x="300" y="15"/>
                  </a:lnTo>
                  <a:lnTo>
                    <a:pt x="304" y="15"/>
                  </a:lnTo>
                  <a:lnTo>
                    <a:pt x="315" y="13"/>
                  </a:lnTo>
                  <a:lnTo>
                    <a:pt x="325" y="8"/>
                  </a:lnTo>
                  <a:lnTo>
                    <a:pt x="331"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3" name="Freeform 74"/>
            <p:cNvSpPr>
              <a:spLocks/>
            </p:cNvSpPr>
            <p:nvPr/>
          </p:nvSpPr>
          <p:spPr bwMode="auto">
            <a:xfrm>
              <a:off x="2829" y="1911"/>
              <a:ext cx="481" cy="228"/>
            </a:xfrm>
            <a:custGeom>
              <a:avLst/>
              <a:gdLst>
                <a:gd name="T0" fmla="*/ 221 w 962"/>
                <a:gd name="T1" fmla="*/ 59 h 456"/>
                <a:gd name="T2" fmla="*/ 194 w 962"/>
                <a:gd name="T3" fmla="*/ 44 h 456"/>
                <a:gd name="T4" fmla="*/ 165 w 962"/>
                <a:gd name="T5" fmla="*/ 32 h 456"/>
                <a:gd name="T6" fmla="*/ 136 w 962"/>
                <a:gd name="T7" fmla="*/ 21 h 456"/>
                <a:gd name="T8" fmla="*/ 106 w 962"/>
                <a:gd name="T9" fmla="*/ 13 h 456"/>
                <a:gd name="T10" fmla="*/ 75 w 962"/>
                <a:gd name="T11" fmla="*/ 7 h 456"/>
                <a:gd name="T12" fmla="*/ 43 w 962"/>
                <a:gd name="T13" fmla="*/ 2 h 456"/>
                <a:gd name="T14" fmla="*/ 11 w 962"/>
                <a:gd name="T15" fmla="*/ 0 h 456"/>
                <a:gd name="T16" fmla="*/ 6 w 962"/>
                <a:gd name="T17" fmla="*/ 17 h 456"/>
                <a:gd name="T18" fmla="*/ 10 w 962"/>
                <a:gd name="T19" fmla="*/ 15 h 456"/>
                <a:gd name="T20" fmla="*/ 8 w 962"/>
                <a:gd name="T21" fmla="*/ 12 h 456"/>
                <a:gd name="T22" fmla="*/ 15 w 962"/>
                <a:gd name="T23" fmla="*/ 14 h 456"/>
                <a:gd name="T24" fmla="*/ 23 w 962"/>
                <a:gd name="T25" fmla="*/ 17 h 456"/>
                <a:gd name="T26" fmla="*/ 29 w 962"/>
                <a:gd name="T27" fmla="*/ 17 h 456"/>
                <a:gd name="T28" fmla="*/ 31 w 962"/>
                <a:gd name="T29" fmla="*/ 17 h 456"/>
                <a:gd name="T30" fmla="*/ 36 w 962"/>
                <a:gd name="T31" fmla="*/ 17 h 456"/>
                <a:gd name="T32" fmla="*/ 43 w 962"/>
                <a:gd name="T33" fmla="*/ 16 h 456"/>
                <a:gd name="T34" fmla="*/ 49 w 962"/>
                <a:gd name="T35" fmla="*/ 15 h 456"/>
                <a:gd name="T36" fmla="*/ 65 w 962"/>
                <a:gd name="T37" fmla="*/ 20 h 456"/>
                <a:gd name="T38" fmla="*/ 64 w 962"/>
                <a:gd name="T39" fmla="*/ 25 h 456"/>
                <a:gd name="T40" fmla="*/ 61 w 962"/>
                <a:gd name="T41" fmla="*/ 32 h 456"/>
                <a:gd name="T42" fmla="*/ 58 w 962"/>
                <a:gd name="T43" fmla="*/ 36 h 456"/>
                <a:gd name="T44" fmla="*/ 65 w 962"/>
                <a:gd name="T45" fmla="*/ 33 h 456"/>
                <a:gd name="T46" fmla="*/ 69 w 962"/>
                <a:gd name="T47" fmla="*/ 32 h 456"/>
                <a:gd name="T48" fmla="*/ 85 w 962"/>
                <a:gd name="T49" fmla="*/ 33 h 456"/>
                <a:gd name="T50" fmla="*/ 88 w 962"/>
                <a:gd name="T51" fmla="*/ 36 h 456"/>
                <a:gd name="T52" fmla="*/ 93 w 962"/>
                <a:gd name="T53" fmla="*/ 36 h 456"/>
                <a:gd name="T54" fmla="*/ 94 w 962"/>
                <a:gd name="T55" fmla="*/ 38 h 456"/>
                <a:gd name="T56" fmla="*/ 101 w 962"/>
                <a:gd name="T57" fmla="*/ 38 h 456"/>
                <a:gd name="T58" fmla="*/ 107 w 962"/>
                <a:gd name="T59" fmla="*/ 39 h 456"/>
                <a:gd name="T60" fmla="*/ 106 w 962"/>
                <a:gd name="T61" fmla="*/ 41 h 456"/>
                <a:gd name="T62" fmla="*/ 110 w 962"/>
                <a:gd name="T63" fmla="*/ 40 h 456"/>
                <a:gd name="T64" fmla="*/ 116 w 962"/>
                <a:gd name="T65" fmla="*/ 40 h 456"/>
                <a:gd name="T66" fmla="*/ 120 w 962"/>
                <a:gd name="T67" fmla="*/ 42 h 456"/>
                <a:gd name="T68" fmla="*/ 131 w 962"/>
                <a:gd name="T69" fmla="*/ 45 h 456"/>
                <a:gd name="T70" fmla="*/ 133 w 962"/>
                <a:gd name="T71" fmla="*/ 47 h 456"/>
                <a:gd name="T72" fmla="*/ 127 w 962"/>
                <a:gd name="T73" fmla="*/ 49 h 456"/>
                <a:gd name="T74" fmla="*/ 135 w 962"/>
                <a:gd name="T75" fmla="*/ 55 h 456"/>
                <a:gd name="T76" fmla="*/ 140 w 962"/>
                <a:gd name="T77" fmla="*/ 54 h 456"/>
                <a:gd name="T78" fmla="*/ 143 w 962"/>
                <a:gd name="T79" fmla="*/ 55 h 456"/>
                <a:gd name="T80" fmla="*/ 151 w 962"/>
                <a:gd name="T81" fmla="*/ 56 h 456"/>
                <a:gd name="T82" fmla="*/ 156 w 962"/>
                <a:gd name="T83" fmla="*/ 52 h 456"/>
                <a:gd name="T84" fmla="*/ 161 w 962"/>
                <a:gd name="T85" fmla="*/ 60 h 456"/>
                <a:gd name="T86" fmla="*/ 164 w 962"/>
                <a:gd name="T87" fmla="*/ 65 h 456"/>
                <a:gd name="T88" fmla="*/ 172 w 962"/>
                <a:gd name="T89" fmla="*/ 67 h 456"/>
                <a:gd name="T90" fmla="*/ 162 w 962"/>
                <a:gd name="T91" fmla="*/ 70 h 456"/>
                <a:gd name="T92" fmla="*/ 154 w 962"/>
                <a:gd name="T93" fmla="*/ 72 h 456"/>
                <a:gd name="T94" fmla="*/ 157 w 962"/>
                <a:gd name="T95" fmla="*/ 76 h 456"/>
                <a:gd name="T96" fmla="*/ 162 w 962"/>
                <a:gd name="T97" fmla="*/ 74 h 456"/>
                <a:gd name="T98" fmla="*/ 166 w 962"/>
                <a:gd name="T99" fmla="*/ 82 h 456"/>
                <a:gd name="T100" fmla="*/ 171 w 962"/>
                <a:gd name="T101" fmla="*/ 90 h 456"/>
                <a:gd name="T102" fmla="*/ 175 w 962"/>
                <a:gd name="T103" fmla="*/ 89 h 456"/>
                <a:gd name="T104" fmla="*/ 178 w 962"/>
                <a:gd name="T105" fmla="*/ 95 h 456"/>
                <a:gd name="T106" fmla="*/ 178 w 962"/>
                <a:gd name="T107" fmla="*/ 105 h 456"/>
                <a:gd name="T108" fmla="*/ 186 w 962"/>
                <a:gd name="T109" fmla="*/ 114 h 45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62"/>
                <a:gd name="T166" fmla="*/ 0 h 456"/>
                <a:gd name="T167" fmla="*/ 962 w 962"/>
                <a:gd name="T168" fmla="*/ 456 h 45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62" h="456">
                  <a:moveTo>
                    <a:pt x="962" y="281"/>
                  </a:moveTo>
                  <a:lnTo>
                    <a:pt x="935" y="265"/>
                  </a:lnTo>
                  <a:lnTo>
                    <a:pt x="909" y="249"/>
                  </a:lnTo>
                  <a:lnTo>
                    <a:pt x="882" y="234"/>
                  </a:lnTo>
                  <a:lnTo>
                    <a:pt x="856" y="219"/>
                  </a:lnTo>
                  <a:lnTo>
                    <a:pt x="828" y="204"/>
                  </a:lnTo>
                  <a:lnTo>
                    <a:pt x="802" y="190"/>
                  </a:lnTo>
                  <a:lnTo>
                    <a:pt x="773" y="176"/>
                  </a:lnTo>
                  <a:lnTo>
                    <a:pt x="745" y="164"/>
                  </a:lnTo>
                  <a:lnTo>
                    <a:pt x="718" y="151"/>
                  </a:lnTo>
                  <a:lnTo>
                    <a:pt x="689" y="138"/>
                  </a:lnTo>
                  <a:lnTo>
                    <a:pt x="660" y="127"/>
                  </a:lnTo>
                  <a:lnTo>
                    <a:pt x="631" y="115"/>
                  </a:lnTo>
                  <a:lnTo>
                    <a:pt x="601" y="105"/>
                  </a:lnTo>
                  <a:lnTo>
                    <a:pt x="572" y="95"/>
                  </a:lnTo>
                  <a:lnTo>
                    <a:pt x="542" y="84"/>
                  </a:lnTo>
                  <a:lnTo>
                    <a:pt x="512" y="75"/>
                  </a:lnTo>
                  <a:lnTo>
                    <a:pt x="482" y="67"/>
                  </a:lnTo>
                  <a:lnTo>
                    <a:pt x="452" y="59"/>
                  </a:lnTo>
                  <a:lnTo>
                    <a:pt x="421" y="51"/>
                  </a:lnTo>
                  <a:lnTo>
                    <a:pt x="390" y="44"/>
                  </a:lnTo>
                  <a:lnTo>
                    <a:pt x="359" y="37"/>
                  </a:lnTo>
                  <a:lnTo>
                    <a:pt x="328" y="31"/>
                  </a:lnTo>
                  <a:lnTo>
                    <a:pt x="297" y="25"/>
                  </a:lnTo>
                  <a:lnTo>
                    <a:pt x="266" y="20"/>
                  </a:lnTo>
                  <a:lnTo>
                    <a:pt x="234" y="16"/>
                  </a:lnTo>
                  <a:lnTo>
                    <a:pt x="202" y="12"/>
                  </a:lnTo>
                  <a:lnTo>
                    <a:pt x="170" y="8"/>
                  </a:lnTo>
                  <a:lnTo>
                    <a:pt x="138" y="6"/>
                  </a:lnTo>
                  <a:lnTo>
                    <a:pt x="106" y="4"/>
                  </a:lnTo>
                  <a:lnTo>
                    <a:pt x="75" y="1"/>
                  </a:lnTo>
                  <a:lnTo>
                    <a:pt x="41" y="0"/>
                  </a:lnTo>
                  <a:lnTo>
                    <a:pt x="9" y="0"/>
                  </a:lnTo>
                  <a:lnTo>
                    <a:pt x="0" y="67"/>
                  </a:lnTo>
                  <a:lnTo>
                    <a:pt x="12" y="66"/>
                  </a:lnTo>
                  <a:lnTo>
                    <a:pt x="23" y="65"/>
                  </a:lnTo>
                  <a:lnTo>
                    <a:pt x="31" y="64"/>
                  </a:lnTo>
                  <a:lnTo>
                    <a:pt x="36" y="61"/>
                  </a:lnTo>
                  <a:lnTo>
                    <a:pt x="40" y="59"/>
                  </a:lnTo>
                  <a:lnTo>
                    <a:pt x="40" y="57"/>
                  </a:lnTo>
                  <a:lnTo>
                    <a:pt x="38" y="54"/>
                  </a:lnTo>
                  <a:lnTo>
                    <a:pt x="33" y="52"/>
                  </a:lnTo>
                  <a:lnTo>
                    <a:pt x="28" y="50"/>
                  </a:lnTo>
                  <a:lnTo>
                    <a:pt x="30" y="47"/>
                  </a:lnTo>
                  <a:lnTo>
                    <a:pt x="34" y="46"/>
                  </a:lnTo>
                  <a:lnTo>
                    <a:pt x="41" y="47"/>
                  </a:lnTo>
                  <a:lnTo>
                    <a:pt x="50" y="50"/>
                  </a:lnTo>
                  <a:lnTo>
                    <a:pt x="60" y="53"/>
                  </a:lnTo>
                  <a:lnTo>
                    <a:pt x="70" y="59"/>
                  </a:lnTo>
                  <a:lnTo>
                    <a:pt x="79" y="67"/>
                  </a:lnTo>
                  <a:lnTo>
                    <a:pt x="85" y="68"/>
                  </a:lnTo>
                  <a:lnTo>
                    <a:pt x="91" y="68"/>
                  </a:lnTo>
                  <a:lnTo>
                    <a:pt x="98" y="68"/>
                  </a:lnTo>
                  <a:lnTo>
                    <a:pt x="103" y="67"/>
                  </a:lnTo>
                  <a:lnTo>
                    <a:pt x="108" y="67"/>
                  </a:lnTo>
                  <a:lnTo>
                    <a:pt x="113" y="66"/>
                  </a:lnTo>
                  <a:lnTo>
                    <a:pt x="115" y="66"/>
                  </a:lnTo>
                  <a:lnTo>
                    <a:pt x="116" y="66"/>
                  </a:lnTo>
                  <a:lnTo>
                    <a:pt x="117" y="66"/>
                  </a:lnTo>
                  <a:lnTo>
                    <a:pt x="121" y="67"/>
                  </a:lnTo>
                  <a:lnTo>
                    <a:pt x="126" y="70"/>
                  </a:lnTo>
                  <a:lnTo>
                    <a:pt x="133" y="78"/>
                  </a:lnTo>
                  <a:lnTo>
                    <a:pt x="139" y="80"/>
                  </a:lnTo>
                  <a:lnTo>
                    <a:pt x="144" y="68"/>
                  </a:lnTo>
                  <a:lnTo>
                    <a:pt x="151" y="57"/>
                  </a:lnTo>
                  <a:lnTo>
                    <a:pt x="163" y="62"/>
                  </a:lnTo>
                  <a:lnTo>
                    <a:pt x="167" y="64"/>
                  </a:lnTo>
                  <a:lnTo>
                    <a:pt x="170" y="64"/>
                  </a:lnTo>
                  <a:lnTo>
                    <a:pt x="174" y="61"/>
                  </a:lnTo>
                  <a:lnTo>
                    <a:pt x="178" y="59"/>
                  </a:lnTo>
                  <a:lnTo>
                    <a:pt x="185" y="58"/>
                  </a:lnTo>
                  <a:lnTo>
                    <a:pt x="196" y="57"/>
                  </a:lnTo>
                  <a:lnTo>
                    <a:pt x="210" y="59"/>
                  </a:lnTo>
                  <a:lnTo>
                    <a:pt x="230" y="64"/>
                  </a:lnTo>
                  <a:lnTo>
                    <a:pt x="249" y="70"/>
                  </a:lnTo>
                  <a:lnTo>
                    <a:pt x="259" y="77"/>
                  </a:lnTo>
                  <a:lnTo>
                    <a:pt x="263" y="84"/>
                  </a:lnTo>
                  <a:lnTo>
                    <a:pt x="262" y="90"/>
                  </a:lnTo>
                  <a:lnTo>
                    <a:pt x="259" y="96"/>
                  </a:lnTo>
                  <a:lnTo>
                    <a:pt x="254" y="100"/>
                  </a:lnTo>
                  <a:lnTo>
                    <a:pt x="251" y="103"/>
                  </a:lnTo>
                  <a:lnTo>
                    <a:pt x="249" y="104"/>
                  </a:lnTo>
                  <a:lnTo>
                    <a:pt x="251" y="112"/>
                  </a:lnTo>
                  <a:lnTo>
                    <a:pt x="243" y="126"/>
                  </a:lnTo>
                  <a:lnTo>
                    <a:pt x="236" y="130"/>
                  </a:lnTo>
                  <a:lnTo>
                    <a:pt x="230" y="136"/>
                  </a:lnTo>
                  <a:lnTo>
                    <a:pt x="228" y="141"/>
                  </a:lnTo>
                  <a:lnTo>
                    <a:pt x="229" y="144"/>
                  </a:lnTo>
                  <a:lnTo>
                    <a:pt x="232" y="145"/>
                  </a:lnTo>
                  <a:lnTo>
                    <a:pt x="238" y="144"/>
                  </a:lnTo>
                  <a:lnTo>
                    <a:pt x="247" y="140"/>
                  </a:lnTo>
                  <a:lnTo>
                    <a:pt x="259" y="130"/>
                  </a:lnTo>
                  <a:lnTo>
                    <a:pt x="265" y="136"/>
                  </a:lnTo>
                  <a:lnTo>
                    <a:pt x="268" y="136"/>
                  </a:lnTo>
                  <a:lnTo>
                    <a:pt x="272" y="133"/>
                  </a:lnTo>
                  <a:lnTo>
                    <a:pt x="276" y="127"/>
                  </a:lnTo>
                  <a:lnTo>
                    <a:pt x="283" y="122"/>
                  </a:lnTo>
                  <a:lnTo>
                    <a:pt x="295" y="120"/>
                  </a:lnTo>
                  <a:lnTo>
                    <a:pt x="312" y="122"/>
                  </a:lnTo>
                  <a:lnTo>
                    <a:pt x="337" y="131"/>
                  </a:lnTo>
                  <a:lnTo>
                    <a:pt x="343" y="130"/>
                  </a:lnTo>
                  <a:lnTo>
                    <a:pt x="346" y="133"/>
                  </a:lnTo>
                  <a:lnTo>
                    <a:pt x="349" y="137"/>
                  </a:lnTo>
                  <a:lnTo>
                    <a:pt x="351" y="142"/>
                  </a:lnTo>
                  <a:lnTo>
                    <a:pt x="353" y="146"/>
                  </a:lnTo>
                  <a:lnTo>
                    <a:pt x="358" y="149"/>
                  </a:lnTo>
                  <a:lnTo>
                    <a:pt x="364" y="148"/>
                  </a:lnTo>
                  <a:lnTo>
                    <a:pt x="372" y="142"/>
                  </a:lnTo>
                  <a:lnTo>
                    <a:pt x="372" y="143"/>
                  </a:lnTo>
                  <a:lnTo>
                    <a:pt x="372" y="145"/>
                  </a:lnTo>
                  <a:lnTo>
                    <a:pt x="373" y="148"/>
                  </a:lnTo>
                  <a:lnTo>
                    <a:pt x="374" y="151"/>
                  </a:lnTo>
                  <a:lnTo>
                    <a:pt x="378" y="153"/>
                  </a:lnTo>
                  <a:lnTo>
                    <a:pt x="383" y="155"/>
                  </a:lnTo>
                  <a:lnTo>
                    <a:pt x="391" y="155"/>
                  </a:lnTo>
                  <a:lnTo>
                    <a:pt x="403" y="152"/>
                  </a:lnTo>
                  <a:lnTo>
                    <a:pt x="413" y="150"/>
                  </a:lnTo>
                  <a:lnTo>
                    <a:pt x="420" y="150"/>
                  </a:lnTo>
                  <a:lnTo>
                    <a:pt x="425" y="151"/>
                  </a:lnTo>
                  <a:lnTo>
                    <a:pt x="426" y="153"/>
                  </a:lnTo>
                  <a:lnTo>
                    <a:pt x="426" y="157"/>
                  </a:lnTo>
                  <a:lnTo>
                    <a:pt x="425" y="159"/>
                  </a:lnTo>
                  <a:lnTo>
                    <a:pt x="424" y="161"/>
                  </a:lnTo>
                  <a:lnTo>
                    <a:pt x="423" y="163"/>
                  </a:lnTo>
                  <a:lnTo>
                    <a:pt x="424" y="163"/>
                  </a:lnTo>
                  <a:lnTo>
                    <a:pt x="427" y="161"/>
                  </a:lnTo>
                  <a:lnTo>
                    <a:pt x="432" y="159"/>
                  </a:lnTo>
                  <a:lnTo>
                    <a:pt x="437" y="158"/>
                  </a:lnTo>
                  <a:lnTo>
                    <a:pt x="443" y="156"/>
                  </a:lnTo>
                  <a:lnTo>
                    <a:pt x="450" y="156"/>
                  </a:lnTo>
                  <a:lnTo>
                    <a:pt x="456" y="156"/>
                  </a:lnTo>
                  <a:lnTo>
                    <a:pt x="462" y="157"/>
                  </a:lnTo>
                  <a:lnTo>
                    <a:pt x="465" y="159"/>
                  </a:lnTo>
                  <a:lnTo>
                    <a:pt x="469" y="161"/>
                  </a:lnTo>
                  <a:lnTo>
                    <a:pt x="472" y="164"/>
                  </a:lnTo>
                  <a:lnTo>
                    <a:pt x="477" y="167"/>
                  </a:lnTo>
                  <a:lnTo>
                    <a:pt x="482" y="169"/>
                  </a:lnTo>
                  <a:lnTo>
                    <a:pt x="492" y="172"/>
                  </a:lnTo>
                  <a:lnTo>
                    <a:pt x="505" y="175"/>
                  </a:lnTo>
                  <a:lnTo>
                    <a:pt x="524" y="178"/>
                  </a:lnTo>
                  <a:lnTo>
                    <a:pt x="531" y="180"/>
                  </a:lnTo>
                  <a:lnTo>
                    <a:pt x="534" y="182"/>
                  </a:lnTo>
                  <a:lnTo>
                    <a:pt x="533" y="186"/>
                  </a:lnTo>
                  <a:lnTo>
                    <a:pt x="531" y="188"/>
                  </a:lnTo>
                  <a:lnTo>
                    <a:pt x="526" y="191"/>
                  </a:lnTo>
                  <a:lnTo>
                    <a:pt x="520" y="194"/>
                  </a:lnTo>
                  <a:lnTo>
                    <a:pt x="514" y="196"/>
                  </a:lnTo>
                  <a:lnTo>
                    <a:pt x="507" y="196"/>
                  </a:lnTo>
                  <a:lnTo>
                    <a:pt x="510" y="202"/>
                  </a:lnTo>
                  <a:lnTo>
                    <a:pt x="517" y="208"/>
                  </a:lnTo>
                  <a:lnTo>
                    <a:pt x="526" y="213"/>
                  </a:lnTo>
                  <a:lnTo>
                    <a:pt x="537" y="218"/>
                  </a:lnTo>
                  <a:lnTo>
                    <a:pt x="546" y="221"/>
                  </a:lnTo>
                  <a:lnTo>
                    <a:pt x="554" y="221"/>
                  </a:lnTo>
                  <a:lnTo>
                    <a:pt x="558" y="219"/>
                  </a:lnTo>
                  <a:lnTo>
                    <a:pt x="557" y="213"/>
                  </a:lnTo>
                  <a:lnTo>
                    <a:pt x="552" y="201"/>
                  </a:lnTo>
                  <a:lnTo>
                    <a:pt x="553" y="197"/>
                  </a:lnTo>
                  <a:lnTo>
                    <a:pt x="558" y="204"/>
                  </a:lnTo>
                  <a:lnTo>
                    <a:pt x="569" y="220"/>
                  </a:lnTo>
                  <a:lnTo>
                    <a:pt x="576" y="227"/>
                  </a:lnTo>
                  <a:lnTo>
                    <a:pt x="585" y="229"/>
                  </a:lnTo>
                  <a:lnTo>
                    <a:pt x="593" y="228"/>
                  </a:lnTo>
                  <a:lnTo>
                    <a:pt x="602" y="224"/>
                  </a:lnTo>
                  <a:lnTo>
                    <a:pt x="610" y="218"/>
                  </a:lnTo>
                  <a:lnTo>
                    <a:pt x="617" y="212"/>
                  </a:lnTo>
                  <a:lnTo>
                    <a:pt x="622" y="208"/>
                  </a:lnTo>
                  <a:lnTo>
                    <a:pt x="623" y="206"/>
                  </a:lnTo>
                  <a:lnTo>
                    <a:pt x="626" y="210"/>
                  </a:lnTo>
                  <a:lnTo>
                    <a:pt x="635" y="218"/>
                  </a:lnTo>
                  <a:lnTo>
                    <a:pt x="641" y="228"/>
                  </a:lnTo>
                  <a:lnTo>
                    <a:pt x="641" y="237"/>
                  </a:lnTo>
                  <a:lnTo>
                    <a:pt x="640" y="247"/>
                  </a:lnTo>
                  <a:lnTo>
                    <a:pt x="645" y="254"/>
                  </a:lnTo>
                  <a:lnTo>
                    <a:pt x="651" y="258"/>
                  </a:lnTo>
                  <a:lnTo>
                    <a:pt x="653" y="259"/>
                  </a:lnTo>
                  <a:lnTo>
                    <a:pt x="662" y="258"/>
                  </a:lnTo>
                  <a:lnTo>
                    <a:pt x="673" y="259"/>
                  </a:lnTo>
                  <a:lnTo>
                    <a:pt x="681" y="263"/>
                  </a:lnTo>
                  <a:lnTo>
                    <a:pt x="686" y="267"/>
                  </a:lnTo>
                  <a:lnTo>
                    <a:pt x="686" y="272"/>
                  </a:lnTo>
                  <a:lnTo>
                    <a:pt x="682" y="275"/>
                  </a:lnTo>
                  <a:lnTo>
                    <a:pt x="668" y="278"/>
                  </a:lnTo>
                  <a:lnTo>
                    <a:pt x="645" y="277"/>
                  </a:lnTo>
                  <a:lnTo>
                    <a:pt x="629" y="277"/>
                  </a:lnTo>
                  <a:lnTo>
                    <a:pt x="620" y="278"/>
                  </a:lnTo>
                  <a:lnTo>
                    <a:pt x="615" y="281"/>
                  </a:lnTo>
                  <a:lnTo>
                    <a:pt x="615" y="286"/>
                  </a:lnTo>
                  <a:lnTo>
                    <a:pt x="616" y="290"/>
                  </a:lnTo>
                  <a:lnTo>
                    <a:pt x="620" y="295"/>
                  </a:lnTo>
                  <a:lnTo>
                    <a:pt x="624" y="299"/>
                  </a:lnTo>
                  <a:lnTo>
                    <a:pt x="626" y="301"/>
                  </a:lnTo>
                  <a:lnTo>
                    <a:pt x="629" y="301"/>
                  </a:lnTo>
                  <a:lnTo>
                    <a:pt x="633" y="299"/>
                  </a:lnTo>
                  <a:lnTo>
                    <a:pt x="639" y="296"/>
                  </a:lnTo>
                  <a:lnTo>
                    <a:pt x="646" y="295"/>
                  </a:lnTo>
                  <a:lnTo>
                    <a:pt x="652" y="296"/>
                  </a:lnTo>
                  <a:lnTo>
                    <a:pt x="658" y="301"/>
                  </a:lnTo>
                  <a:lnTo>
                    <a:pt x="661" y="310"/>
                  </a:lnTo>
                  <a:lnTo>
                    <a:pt x="663" y="326"/>
                  </a:lnTo>
                  <a:lnTo>
                    <a:pt x="668" y="354"/>
                  </a:lnTo>
                  <a:lnTo>
                    <a:pt x="674" y="362"/>
                  </a:lnTo>
                  <a:lnTo>
                    <a:pt x="678" y="360"/>
                  </a:lnTo>
                  <a:lnTo>
                    <a:pt x="681" y="357"/>
                  </a:lnTo>
                  <a:lnTo>
                    <a:pt x="682" y="357"/>
                  </a:lnTo>
                  <a:lnTo>
                    <a:pt x="686" y="356"/>
                  </a:lnTo>
                  <a:lnTo>
                    <a:pt x="692" y="355"/>
                  </a:lnTo>
                  <a:lnTo>
                    <a:pt x="698" y="355"/>
                  </a:lnTo>
                  <a:lnTo>
                    <a:pt x="704" y="357"/>
                  </a:lnTo>
                  <a:lnTo>
                    <a:pt x="708" y="361"/>
                  </a:lnTo>
                  <a:lnTo>
                    <a:pt x="712" y="369"/>
                  </a:lnTo>
                  <a:lnTo>
                    <a:pt x="712" y="379"/>
                  </a:lnTo>
                  <a:lnTo>
                    <a:pt x="711" y="391"/>
                  </a:lnTo>
                  <a:lnTo>
                    <a:pt x="709" y="401"/>
                  </a:lnTo>
                  <a:lnTo>
                    <a:pt x="708" y="410"/>
                  </a:lnTo>
                  <a:lnTo>
                    <a:pt x="711" y="419"/>
                  </a:lnTo>
                  <a:lnTo>
                    <a:pt x="714" y="428"/>
                  </a:lnTo>
                  <a:lnTo>
                    <a:pt x="720" y="436"/>
                  </a:lnTo>
                  <a:lnTo>
                    <a:pt x="728" y="446"/>
                  </a:lnTo>
                  <a:lnTo>
                    <a:pt x="741" y="456"/>
                  </a:lnTo>
                  <a:lnTo>
                    <a:pt x="962" y="28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4" name="Freeform 75"/>
            <p:cNvSpPr>
              <a:spLocks/>
            </p:cNvSpPr>
            <p:nvPr/>
          </p:nvSpPr>
          <p:spPr bwMode="auto">
            <a:xfrm>
              <a:off x="2042" y="2214"/>
              <a:ext cx="357" cy="401"/>
            </a:xfrm>
            <a:custGeom>
              <a:avLst/>
              <a:gdLst>
                <a:gd name="T0" fmla="*/ 175 w 714"/>
                <a:gd name="T1" fmla="*/ 153 h 802"/>
                <a:gd name="T2" fmla="*/ 177 w 714"/>
                <a:gd name="T3" fmla="*/ 158 h 802"/>
                <a:gd name="T4" fmla="*/ 179 w 714"/>
                <a:gd name="T5" fmla="*/ 160 h 802"/>
                <a:gd name="T6" fmla="*/ 171 w 714"/>
                <a:gd name="T7" fmla="*/ 162 h 802"/>
                <a:gd name="T8" fmla="*/ 168 w 714"/>
                <a:gd name="T9" fmla="*/ 165 h 802"/>
                <a:gd name="T10" fmla="*/ 161 w 714"/>
                <a:gd name="T11" fmla="*/ 160 h 802"/>
                <a:gd name="T12" fmla="*/ 156 w 714"/>
                <a:gd name="T13" fmla="*/ 159 h 802"/>
                <a:gd name="T14" fmla="*/ 153 w 714"/>
                <a:gd name="T15" fmla="*/ 163 h 802"/>
                <a:gd name="T16" fmla="*/ 147 w 714"/>
                <a:gd name="T17" fmla="*/ 164 h 802"/>
                <a:gd name="T18" fmla="*/ 143 w 714"/>
                <a:gd name="T19" fmla="*/ 166 h 802"/>
                <a:gd name="T20" fmla="*/ 137 w 714"/>
                <a:gd name="T21" fmla="*/ 165 h 802"/>
                <a:gd name="T22" fmla="*/ 132 w 714"/>
                <a:gd name="T23" fmla="*/ 167 h 802"/>
                <a:gd name="T24" fmla="*/ 132 w 714"/>
                <a:gd name="T25" fmla="*/ 171 h 802"/>
                <a:gd name="T26" fmla="*/ 132 w 714"/>
                <a:gd name="T27" fmla="*/ 183 h 802"/>
                <a:gd name="T28" fmla="*/ 129 w 714"/>
                <a:gd name="T29" fmla="*/ 190 h 802"/>
                <a:gd name="T30" fmla="*/ 128 w 714"/>
                <a:gd name="T31" fmla="*/ 194 h 802"/>
                <a:gd name="T32" fmla="*/ 123 w 714"/>
                <a:gd name="T33" fmla="*/ 198 h 802"/>
                <a:gd name="T34" fmla="*/ 119 w 714"/>
                <a:gd name="T35" fmla="*/ 201 h 802"/>
                <a:gd name="T36" fmla="*/ 114 w 714"/>
                <a:gd name="T37" fmla="*/ 200 h 802"/>
                <a:gd name="T38" fmla="*/ 111 w 714"/>
                <a:gd name="T39" fmla="*/ 200 h 802"/>
                <a:gd name="T40" fmla="*/ 3 w 714"/>
                <a:gd name="T41" fmla="*/ 123 h 802"/>
                <a:gd name="T42" fmla="*/ 6 w 714"/>
                <a:gd name="T43" fmla="*/ 112 h 802"/>
                <a:gd name="T44" fmla="*/ 10 w 714"/>
                <a:gd name="T45" fmla="*/ 103 h 802"/>
                <a:gd name="T46" fmla="*/ 14 w 714"/>
                <a:gd name="T47" fmla="*/ 89 h 802"/>
                <a:gd name="T48" fmla="*/ 18 w 714"/>
                <a:gd name="T49" fmla="*/ 87 h 802"/>
                <a:gd name="T50" fmla="*/ 17 w 714"/>
                <a:gd name="T51" fmla="*/ 83 h 802"/>
                <a:gd name="T52" fmla="*/ 18 w 714"/>
                <a:gd name="T53" fmla="*/ 77 h 802"/>
                <a:gd name="T54" fmla="*/ 22 w 714"/>
                <a:gd name="T55" fmla="*/ 76 h 802"/>
                <a:gd name="T56" fmla="*/ 23 w 714"/>
                <a:gd name="T57" fmla="*/ 65 h 802"/>
                <a:gd name="T58" fmla="*/ 27 w 714"/>
                <a:gd name="T59" fmla="*/ 64 h 802"/>
                <a:gd name="T60" fmla="*/ 27 w 714"/>
                <a:gd name="T61" fmla="*/ 60 h 802"/>
                <a:gd name="T62" fmla="*/ 28 w 714"/>
                <a:gd name="T63" fmla="*/ 59 h 802"/>
                <a:gd name="T64" fmla="*/ 35 w 714"/>
                <a:gd name="T65" fmla="*/ 59 h 802"/>
                <a:gd name="T66" fmla="*/ 38 w 714"/>
                <a:gd name="T67" fmla="*/ 57 h 802"/>
                <a:gd name="T68" fmla="*/ 40 w 714"/>
                <a:gd name="T69" fmla="*/ 47 h 802"/>
                <a:gd name="T70" fmla="*/ 44 w 714"/>
                <a:gd name="T71" fmla="*/ 41 h 802"/>
                <a:gd name="T72" fmla="*/ 53 w 714"/>
                <a:gd name="T73" fmla="*/ 36 h 802"/>
                <a:gd name="T74" fmla="*/ 54 w 714"/>
                <a:gd name="T75" fmla="*/ 27 h 802"/>
                <a:gd name="T76" fmla="*/ 59 w 714"/>
                <a:gd name="T77" fmla="*/ 23 h 802"/>
                <a:gd name="T78" fmla="*/ 62 w 714"/>
                <a:gd name="T79" fmla="*/ 21 h 802"/>
                <a:gd name="T80" fmla="*/ 66 w 714"/>
                <a:gd name="T81" fmla="*/ 21 h 802"/>
                <a:gd name="T82" fmla="*/ 68 w 714"/>
                <a:gd name="T83" fmla="*/ 15 h 802"/>
                <a:gd name="T84" fmla="*/ 73 w 714"/>
                <a:gd name="T85" fmla="*/ 9 h 802"/>
                <a:gd name="T86" fmla="*/ 76 w 714"/>
                <a:gd name="T87" fmla="*/ 8 h 802"/>
                <a:gd name="T88" fmla="*/ 80 w 714"/>
                <a:gd name="T89" fmla="*/ 7 h 802"/>
                <a:gd name="T90" fmla="*/ 85 w 714"/>
                <a:gd name="T91" fmla="*/ 3 h 8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4"/>
                <a:gd name="T139" fmla="*/ 0 h 802"/>
                <a:gd name="T140" fmla="*/ 714 w 714"/>
                <a:gd name="T141" fmla="*/ 802 h 8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4" h="802">
                  <a:moveTo>
                    <a:pt x="711" y="597"/>
                  </a:moveTo>
                  <a:lnTo>
                    <a:pt x="701" y="602"/>
                  </a:lnTo>
                  <a:lnTo>
                    <a:pt x="698" y="609"/>
                  </a:lnTo>
                  <a:lnTo>
                    <a:pt x="699" y="617"/>
                  </a:lnTo>
                  <a:lnTo>
                    <a:pt x="704" y="623"/>
                  </a:lnTo>
                  <a:lnTo>
                    <a:pt x="708" y="630"/>
                  </a:lnTo>
                  <a:lnTo>
                    <a:pt x="712" y="636"/>
                  </a:lnTo>
                  <a:lnTo>
                    <a:pt x="714" y="638"/>
                  </a:lnTo>
                  <a:lnTo>
                    <a:pt x="713" y="638"/>
                  </a:lnTo>
                  <a:lnTo>
                    <a:pt x="704" y="637"/>
                  </a:lnTo>
                  <a:lnTo>
                    <a:pt x="692" y="642"/>
                  </a:lnTo>
                  <a:lnTo>
                    <a:pt x="683" y="647"/>
                  </a:lnTo>
                  <a:lnTo>
                    <a:pt x="679" y="649"/>
                  </a:lnTo>
                  <a:lnTo>
                    <a:pt x="677" y="652"/>
                  </a:lnTo>
                  <a:lnTo>
                    <a:pt x="669" y="658"/>
                  </a:lnTo>
                  <a:lnTo>
                    <a:pt x="660" y="658"/>
                  </a:lnTo>
                  <a:lnTo>
                    <a:pt x="648" y="648"/>
                  </a:lnTo>
                  <a:lnTo>
                    <a:pt x="643" y="640"/>
                  </a:lnTo>
                  <a:lnTo>
                    <a:pt x="636" y="635"/>
                  </a:lnTo>
                  <a:lnTo>
                    <a:pt x="630" y="634"/>
                  </a:lnTo>
                  <a:lnTo>
                    <a:pt x="623" y="635"/>
                  </a:lnTo>
                  <a:lnTo>
                    <a:pt x="618" y="638"/>
                  </a:lnTo>
                  <a:lnTo>
                    <a:pt x="613" y="643"/>
                  </a:lnTo>
                  <a:lnTo>
                    <a:pt x="610" y="649"/>
                  </a:lnTo>
                  <a:lnTo>
                    <a:pt x="608" y="656"/>
                  </a:lnTo>
                  <a:lnTo>
                    <a:pt x="594" y="651"/>
                  </a:lnTo>
                  <a:lnTo>
                    <a:pt x="587" y="656"/>
                  </a:lnTo>
                  <a:lnTo>
                    <a:pt x="583" y="664"/>
                  </a:lnTo>
                  <a:lnTo>
                    <a:pt x="576" y="668"/>
                  </a:lnTo>
                  <a:lnTo>
                    <a:pt x="572" y="664"/>
                  </a:lnTo>
                  <a:lnTo>
                    <a:pt x="565" y="660"/>
                  </a:lnTo>
                  <a:lnTo>
                    <a:pt x="555" y="659"/>
                  </a:lnTo>
                  <a:lnTo>
                    <a:pt x="546" y="658"/>
                  </a:lnTo>
                  <a:lnTo>
                    <a:pt x="535" y="660"/>
                  </a:lnTo>
                  <a:lnTo>
                    <a:pt x="528" y="663"/>
                  </a:lnTo>
                  <a:lnTo>
                    <a:pt x="525" y="666"/>
                  </a:lnTo>
                  <a:lnTo>
                    <a:pt x="526" y="670"/>
                  </a:lnTo>
                  <a:lnTo>
                    <a:pt x="528" y="676"/>
                  </a:lnTo>
                  <a:lnTo>
                    <a:pt x="525" y="681"/>
                  </a:lnTo>
                  <a:lnTo>
                    <a:pt x="520" y="689"/>
                  </a:lnTo>
                  <a:lnTo>
                    <a:pt x="524" y="703"/>
                  </a:lnTo>
                  <a:lnTo>
                    <a:pt x="528" y="732"/>
                  </a:lnTo>
                  <a:lnTo>
                    <a:pt x="523" y="744"/>
                  </a:lnTo>
                  <a:lnTo>
                    <a:pt x="516" y="750"/>
                  </a:lnTo>
                  <a:lnTo>
                    <a:pt x="513" y="758"/>
                  </a:lnTo>
                  <a:lnTo>
                    <a:pt x="513" y="764"/>
                  </a:lnTo>
                  <a:lnTo>
                    <a:pt x="512" y="770"/>
                  </a:lnTo>
                  <a:lnTo>
                    <a:pt x="509" y="776"/>
                  </a:lnTo>
                  <a:lnTo>
                    <a:pt x="504" y="781"/>
                  </a:lnTo>
                  <a:lnTo>
                    <a:pt x="498" y="787"/>
                  </a:lnTo>
                  <a:lnTo>
                    <a:pt x="492" y="792"/>
                  </a:lnTo>
                  <a:lnTo>
                    <a:pt x="485" y="796"/>
                  </a:lnTo>
                  <a:lnTo>
                    <a:pt x="479" y="800"/>
                  </a:lnTo>
                  <a:lnTo>
                    <a:pt x="473" y="802"/>
                  </a:lnTo>
                  <a:lnTo>
                    <a:pt x="467" y="802"/>
                  </a:lnTo>
                  <a:lnTo>
                    <a:pt x="462" y="801"/>
                  </a:lnTo>
                  <a:lnTo>
                    <a:pt x="456" y="800"/>
                  </a:lnTo>
                  <a:lnTo>
                    <a:pt x="451" y="799"/>
                  </a:lnTo>
                  <a:lnTo>
                    <a:pt x="445" y="799"/>
                  </a:lnTo>
                  <a:lnTo>
                    <a:pt x="441" y="800"/>
                  </a:lnTo>
                  <a:lnTo>
                    <a:pt x="435" y="802"/>
                  </a:lnTo>
                  <a:lnTo>
                    <a:pt x="0" y="503"/>
                  </a:lnTo>
                  <a:lnTo>
                    <a:pt x="12" y="491"/>
                  </a:lnTo>
                  <a:lnTo>
                    <a:pt x="23" y="477"/>
                  </a:lnTo>
                  <a:lnTo>
                    <a:pt x="26" y="461"/>
                  </a:lnTo>
                  <a:lnTo>
                    <a:pt x="24" y="445"/>
                  </a:lnTo>
                  <a:lnTo>
                    <a:pt x="35" y="436"/>
                  </a:lnTo>
                  <a:lnTo>
                    <a:pt x="38" y="423"/>
                  </a:lnTo>
                  <a:lnTo>
                    <a:pt x="38" y="410"/>
                  </a:lnTo>
                  <a:lnTo>
                    <a:pt x="43" y="398"/>
                  </a:lnTo>
                  <a:lnTo>
                    <a:pt x="49" y="371"/>
                  </a:lnTo>
                  <a:lnTo>
                    <a:pt x="55" y="356"/>
                  </a:lnTo>
                  <a:lnTo>
                    <a:pt x="61" y="349"/>
                  </a:lnTo>
                  <a:lnTo>
                    <a:pt x="65" y="347"/>
                  </a:lnTo>
                  <a:lnTo>
                    <a:pt x="69" y="347"/>
                  </a:lnTo>
                  <a:lnTo>
                    <a:pt x="71" y="346"/>
                  </a:lnTo>
                  <a:lnTo>
                    <a:pt x="70" y="341"/>
                  </a:lnTo>
                  <a:lnTo>
                    <a:pt x="68" y="331"/>
                  </a:lnTo>
                  <a:lnTo>
                    <a:pt x="65" y="319"/>
                  </a:lnTo>
                  <a:lnTo>
                    <a:pt x="66" y="311"/>
                  </a:lnTo>
                  <a:lnTo>
                    <a:pt x="69" y="307"/>
                  </a:lnTo>
                  <a:lnTo>
                    <a:pt x="74" y="304"/>
                  </a:lnTo>
                  <a:lnTo>
                    <a:pt x="79" y="303"/>
                  </a:lnTo>
                  <a:lnTo>
                    <a:pt x="85" y="301"/>
                  </a:lnTo>
                  <a:lnTo>
                    <a:pt x="91" y="296"/>
                  </a:lnTo>
                  <a:lnTo>
                    <a:pt x="94" y="289"/>
                  </a:lnTo>
                  <a:lnTo>
                    <a:pt x="91" y="259"/>
                  </a:lnTo>
                  <a:lnTo>
                    <a:pt x="95" y="250"/>
                  </a:lnTo>
                  <a:lnTo>
                    <a:pt x="102" y="253"/>
                  </a:lnTo>
                  <a:lnTo>
                    <a:pt x="106" y="255"/>
                  </a:lnTo>
                  <a:lnTo>
                    <a:pt x="106" y="253"/>
                  </a:lnTo>
                  <a:lnTo>
                    <a:pt x="107" y="246"/>
                  </a:lnTo>
                  <a:lnTo>
                    <a:pt x="107" y="239"/>
                  </a:lnTo>
                  <a:lnTo>
                    <a:pt x="106" y="234"/>
                  </a:lnTo>
                  <a:lnTo>
                    <a:pt x="107" y="233"/>
                  </a:lnTo>
                  <a:lnTo>
                    <a:pt x="111" y="233"/>
                  </a:lnTo>
                  <a:lnTo>
                    <a:pt x="118" y="234"/>
                  </a:lnTo>
                  <a:lnTo>
                    <a:pt x="127" y="234"/>
                  </a:lnTo>
                  <a:lnTo>
                    <a:pt x="137" y="235"/>
                  </a:lnTo>
                  <a:lnTo>
                    <a:pt x="144" y="233"/>
                  </a:lnTo>
                  <a:lnTo>
                    <a:pt x="149" y="231"/>
                  </a:lnTo>
                  <a:lnTo>
                    <a:pt x="152" y="225"/>
                  </a:lnTo>
                  <a:lnTo>
                    <a:pt x="152" y="211"/>
                  </a:lnTo>
                  <a:lnTo>
                    <a:pt x="154" y="198"/>
                  </a:lnTo>
                  <a:lnTo>
                    <a:pt x="157" y="187"/>
                  </a:lnTo>
                  <a:lnTo>
                    <a:pt x="161" y="178"/>
                  </a:lnTo>
                  <a:lnTo>
                    <a:pt x="167" y="171"/>
                  </a:lnTo>
                  <a:lnTo>
                    <a:pt x="174" y="164"/>
                  </a:lnTo>
                  <a:lnTo>
                    <a:pt x="183" y="159"/>
                  </a:lnTo>
                  <a:lnTo>
                    <a:pt x="193" y="156"/>
                  </a:lnTo>
                  <a:lnTo>
                    <a:pt x="209" y="144"/>
                  </a:lnTo>
                  <a:lnTo>
                    <a:pt x="214" y="128"/>
                  </a:lnTo>
                  <a:lnTo>
                    <a:pt x="214" y="113"/>
                  </a:lnTo>
                  <a:lnTo>
                    <a:pt x="213" y="106"/>
                  </a:lnTo>
                  <a:lnTo>
                    <a:pt x="235" y="102"/>
                  </a:lnTo>
                  <a:lnTo>
                    <a:pt x="233" y="94"/>
                  </a:lnTo>
                  <a:lnTo>
                    <a:pt x="233" y="89"/>
                  </a:lnTo>
                  <a:lnTo>
                    <a:pt x="237" y="86"/>
                  </a:lnTo>
                  <a:lnTo>
                    <a:pt x="242" y="84"/>
                  </a:lnTo>
                  <a:lnTo>
                    <a:pt x="246" y="83"/>
                  </a:lnTo>
                  <a:lnTo>
                    <a:pt x="252" y="83"/>
                  </a:lnTo>
                  <a:lnTo>
                    <a:pt x="257" y="82"/>
                  </a:lnTo>
                  <a:lnTo>
                    <a:pt x="261" y="81"/>
                  </a:lnTo>
                  <a:lnTo>
                    <a:pt x="262" y="73"/>
                  </a:lnTo>
                  <a:lnTo>
                    <a:pt x="266" y="65"/>
                  </a:lnTo>
                  <a:lnTo>
                    <a:pt x="270" y="57"/>
                  </a:lnTo>
                  <a:lnTo>
                    <a:pt x="276" y="49"/>
                  </a:lnTo>
                  <a:lnTo>
                    <a:pt x="283" y="42"/>
                  </a:lnTo>
                  <a:lnTo>
                    <a:pt x="289" y="36"/>
                  </a:lnTo>
                  <a:lnTo>
                    <a:pt x="295" y="33"/>
                  </a:lnTo>
                  <a:lnTo>
                    <a:pt x="299" y="31"/>
                  </a:lnTo>
                  <a:lnTo>
                    <a:pt x="303" y="31"/>
                  </a:lnTo>
                  <a:lnTo>
                    <a:pt x="308" y="30"/>
                  </a:lnTo>
                  <a:lnTo>
                    <a:pt x="314" y="29"/>
                  </a:lnTo>
                  <a:lnTo>
                    <a:pt x="320" y="26"/>
                  </a:lnTo>
                  <a:lnTo>
                    <a:pt x="327" y="21"/>
                  </a:lnTo>
                  <a:lnTo>
                    <a:pt x="333" y="16"/>
                  </a:lnTo>
                  <a:lnTo>
                    <a:pt x="337" y="9"/>
                  </a:lnTo>
                  <a:lnTo>
                    <a:pt x="341" y="0"/>
                  </a:lnTo>
                  <a:lnTo>
                    <a:pt x="711" y="59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5" name="Freeform 76"/>
            <p:cNvSpPr>
              <a:spLocks/>
            </p:cNvSpPr>
            <p:nvPr/>
          </p:nvSpPr>
          <p:spPr bwMode="auto">
            <a:xfrm>
              <a:off x="2618" y="1910"/>
              <a:ext cx="210" cy="41"/>
            </a:xfrm>
            <a:custGeom>
              <a:avLst/>
              <a:gdLst>
                <a:gd name="T0" fmla="*/ 7 w 419"/>
                <a:gd name="T1" fmla="*/ 11 h 82"/>
                <a:gd name="T2" fmla="*/ 19 w 419"/>
                <a:gd name="T3" fmla="*/ 9 h 82"/>
                <a:gd name="T4" fmla="*/ 32 w 419"/>
                <a:gd name="T5" fmla="*/ 6 h 82"/>
                <a:gd name="T6" fmla="*/ 45 w 419"/>
                <a:gd name="T7" fmla="*/ 4 h 82"/>
                <a:gd name="T8" fmla="*/ 58 w 419"/>
                <a:gd name="T9" fmla="*/ 3 h 82"/>
                <a:gd name="T10" fmla="*/ 72 w 419"/>
                <a:gd name="T11" fmla="*/ 2 h 82"/>
                <a:gd name="T12" fmla="*/ 85 w 419"/>
                <a:gd name="T13" fmla="*/ 1 h 82"/>
                <a:gd name="T14" fmla="*/ 99 w 419"/>
                <a:gd name="T15" fmla="*/ 0 h 82"/>
                <a:gd name="T16" fmla="*/ 104 w 419"/>
                <a:gd name="T17" fmla="*/ 17 h 82"/>
                <a:gd name="T18" fmla="*/ 100 w 419"/>
                <a:gd name="T19" fmla="*/ 17 h 82"/>
                <a:gd name="T20" fmla="*/ 99 w 419"/>
                <a:gd name="T21" fmla="*/ 15 h 82"/>
                <a:gd name="T22" fmla="*/ 101 w 419"/>
                <a:gd name="T23" fmla="*/ 13 h 82"/>
                <a:gd name="T24" fmla="*/ 102 w 419"/>
                <a:gd name="T25" fmla="*/ 12 h 82"/>
                <a:gd name="T26" fmla="*/ 100 w 419"/>
                <a:gd name="T27" fmla="*/ 12 h 82"/>
                <a:gd name="T28" fmla="*/ 96 w 419"/>
                <a:gd name="T29" fmla="*/ 10 h 82"/>
                <a:gd name="T30" fmla="*/ 91 w 419"/>
                <a:gd name="T31" fmla="*/ 10 h 82"/>
                <a:gd name="T32" fmla="*/ 88 w 419"/>
                <a:gd name="T33" fmla="*/ 12 h 82"/>
                <a:gd name="T34" fmla="*/ 86 w 419"/>
                <a:gd name="T35" fmla="*/ 14 h 82"/>
                <a:gd name="T36" fmla="*/ 82 w 419"/>
                <a:gd name="T37" fmla="*/ 14 h 82"/>
                <a:gd name="T38" fmla="*/ 78 w 419"/>
                <a:gd name="T39" fmla="*/ 14 h 82"/>
                <a:gd name="T40" fmla="*/ 75 w 419"/>
                <a:gd name="T41" fmla="*/ 14 h 82"/>
                <a:gd name="T42" fmla="*/ 73 w 419"/>
                <a:gd name="T43" fmla="*/ 14 h 82"/>
                <a:gd name="T44" fmla="*/ 69 w 419"/>
                <a:gd name="T45" fmla="*/ 14 h 82"/>
                <a:gd name="T46" fmla="*/ 66 w 419"/>
                <a:gd name="T47" fmla="*/ 14 h 82"/>
                <a:gd name="T48" fmla="*/ 65 w 419"/>
                <a:gd name="T49" fmla="*/ 14 h 82"/>
                <a:gd name="T50" fmla="*/ 60 w 419"/>
                <a:gd name="T51" fmla="*/ 13 h 82"/>
                <a:gd name="T52" fmla="*/ 58 w 419"/>
                <a:gd name="T53" fmla="*/ 14 h 82"/>
                <a:gd name="T54" fmla="*/ 56 w 419"/>
                <a:gd name="T55" fmla="*/ 15 h 82"/>
                <a:gd name="T56" fmla="*/ 53 w 419"/>
                <a:gd name="T57" fmla="*/ 16 h 82"/>
                <a:gd name="T58" fmla="*/ 48 w 419"/>
                <a:gd name="T59" fmla="*/ 14 h 82"/>
                <a:gd name="T60" fmla="*/ 43 w 419"/>
                <a:gd name="T61" fmla="*/ 16 h 82"/>
                <a:gd name="T62" fmla="*/ 40 w 419"/>
                <a:gd name="T63" fmla="*/ 17 h 82"/>
                <a:gd name="T64" fmla="*/ 38 w 419"/>
                <a:gd name="T65" fmla="*/ 15 h 82"/>
                <a:gd name="T66" fmla="*/ 34 w 419"/>
                <a:gd name="T67" fmla="*/ 17 h 82"/>
                <a:gd name="T68" fmla="*/ 30 w 419"/>
                <a:gd name="T69" fmla="*/ 17 h 82"/>
                <a:gd name="T70" fmla="*/ 27 w 419"/>
                <a:gd name="T71" fmla="*/ 16 h 82"/>
                <a:gd name="T72" fmla="*/ 26 w 419"/>
                <a:gd name="T73" fmla="*/ 16 h 82"/>
                <a:gd name="T74" fmla="*/ 24 w 419"/>
                <a:gd name="T75" fmla="*/ 17 h 82"/>
                <a:gd name="T76" fmla="*/ 18 w 419"/>
                <a:gd name="T77" fmla="*/ 19 h 82"/>
                <a:gd name="T78" fmla="*/ 12 w 419"/>
                <a:gd name="T79" fmla="*/ 20 h 82"/>
                <a:gd name="T80" fmla="*/ 7 w 419"/>
                <a:gd name="T81" fmla="*/ 21 h 82"/>
                <a:gd name="T82" fmla="*/ 4 w 419"/>
                <a:gd name="T83" fmla="*/ 20 h 82"/>
                <a:gd name="T84" fmla="*/ 1 w 419"/>
                <a:gd name="T85" fmla="*/ 17 h 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9"/>
                <a:gd name="T130" fmla="*/ 0 h 82"/>
                <a:gd name="T131" fmla="*/ 419 w 419"/>
                <a:gd name="T132" fmla="*/ 82 h 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9" h="82">
                  <a:moveTo>
                    <a:pt x="0" y="50"/>
                  </a:moveTo>
                  <a:lnTo>
                    <a:pt x="25" y="44"/>
                  </a:lnTo>
                  <a:lnTo>
                    <a:pt x="50" y="38"/>
                  </a:lnTo>
                  <a:lnTo>
                    <a:pt x="76" y="33"/>
                  </a:lnTo>
                  <a:lnTo>
                    <a:pt x="102" y="28"/>
                  </a:lnTo>
                  <a:lnTo>
                    <a:pt x="128" y="24"/>
                  </a:lnTo>
                  <a:lnTo>
                    <a:pt x="154" y="20"/>
                  </a:lnTo>
                  <a:lnTo>
                    <a:pt x="179" y="16"/>
                  </a:lnTo>
                  <a:lnTo>
                    <a:pt x="206" y="13"/>
                  </a:lnTo>
                  <a:lnTo>
                    <a:pt x="232" y="9"/>
                  </a:lnTo>
                  <a:lnTo>
                    <a:pt x="259" y="7"/>
                  </a:lnTo>
                  <a:lnTo>
                    <a:pt x="285" y="5"/>
                  </a:lnTo>
                  <a:lnTo>
                    <a:pt x="312" y="3"/>
                  </a:lnTo>
                  <a:lnTo>
                    <a:pt x="338" y="2"/>
                  </a:lnTo>
                  <a:lnTo>
                    <a:pt x="365" y="1"/>
                  </a:lnTo>
                  <a:lnTo>
                    <a:pt x="393" y="0"/>
                  </a:lnTo>
                  <a:lnTo>
                    <a:pt x="419" y="0"/>
                  </a:lnTo>
                  <a:lnTo>
                    <a:pt x="416" y="68"/>
                  </a:lnTo>
                  <a:lnTo>
                    <a:pt x="404" y="68"/>
                  </a:lnTo>
                  <a:lnTo>
                    <a:pt x="397" y="66"/>
                  </a:lnTo>
                  <a:lnTo>
                    <a:pt x="395" y="62"/>
                  </a:lnTo>
                  <a:lnTo>
                    <a:pt x="396" y="58"/>
                  </a:lnTo>
                  <a:lnTo>
                    <a:pt x="398" y="54"/>
                  </a:lnTo>
                  <a:lnTo>
                    <a:pt x="402" y="51"/>
                  </a:lnTo>
                  <a:lnTo>
                    <a:pt x="405" y="48"/>
                  </a:lnTo>
                  <a:lnTo>
                    <a:pt x="406" y="47"/>
                  </a:lnTo>
                  <a:lnTo>
                    <a:pt x="404" y="46"/>
                  </a:lnTo>
                  <a:lnTo>
                    <a:pt x="398" y="45"/>
                  </a:lnTo>
                  <a:lnTo>
                    <a:pt x="390" y="43"/>
                  </a:lnTo>
                  <a:lnTo>
                    <a:pt x="381" y="40"/>
                  </a:lnTo>
                  <a:lnTo>
                    <a:pt x="372" y="39"/>
                  </a:lnTo>
                  <a:lnTo>
                    <a:pt x="363" y="40"/>
                  </a:lnTo>
                  <a:lnTo>
                    <a:pt x="356" y="43"/>
                  </a:lnTo>
                  <a:lnTo>
                    <a:pt x="351" y="47"/>
                  </a:lnTo>
                  <a:lnTo>
                    <a:pt x="347" y="52"/>
                  </a:lnTo>
                  <a:lnTo>
                    <a:pt x="341" y="54"/>
                  </a:lnTo>
                  <a:lnTo>
                    <a:pt x="333" y="55"/>
                  </a:lnTo>
                  <a:lnTo>
                    <a:pt x="325" y="55"/>
                  </a:lnTo>
                  <a:lnTo>
                    <a:pt x="317" y="54"/>
                  </a:lnTo>
                  <a:lnTo>
                    <a:pt x="309" y="53"/>
                  </a:lnTo>
                  <a:lnTo>
                    <a:pt x="303" y="52"/>
                  </a:lnTo>
                  <a:lnTo>
                    <a:pt x="298" y="53"/>
                  </a:lnTo>
                  <a:lnTo>
                    <a:pt x="295" y="54"/>
                  </a:lnTo>
                  <a:lnTo>
                    <a:pt x="289" y="54"/>
                  </a:lnTo>
                  <a:lnTo>
                    <a:pt x="282" y="54"/>
                  </a:lnTo>
                  <a:lnTo>
                    <a:pt x="275" y="54"/>
                  </a:lnTo>
                  <a:lnTo>
                    <a:pt x="268" y="54"/>
                  </a:lnTo>
                  <a:lnTo>
                    <a:pt x="262" y="54"/>
                  </a:lnTo>
                  <a:lnTo>
                    <a:pt x="258" y="54"/>
                  </a:lnTo>
                  <a:lnTo>
                    <a:pt x="257" y="54"/>
                  </a:lnTo>
                  <a:lnTo>
                    <a:pt x="246" y="51"/>
                  </a:lnTo>
                  <a:lnTo>
                    <a:pt x="238" y="51"/>
                  </a:lnTo>
                  <a:lnTo>
                    <a:pt x="234" y="51"/>
                  </a:lnTo>
                  <a:lnTo>
                    <a:pt x="229" y="53"/>
                  </a:lnTo>
                  <a:lnTo>
                    <a:pt x="227" y="55"/>
                  </a:lnTo>
                  <a:lnTo>
                    <a:pt x="223" y="59"/>
                  </a:lnTo>
                  <a:lnTo>
                    <a:pt x="219" y="61"/>
                  </a:lnTo>
                  <a:lnTo>
                    <a:pt x="212" y="62"/>
                  </a:lnTo>
                  <a:lnTo>
                    <a:pt x="199" y="55"/>
                  </a:lnTo>
                  <a:lnTo>
                    <a:pt x="189" y="53"/>
                  </a:lnTo>
                  <a:lnTo>
                    <a:pt x="179" y="56"/>
                  </a:lnTo>
                  <a:lnTo>
                    <a:pt x="171" y="61"/>
                  </a:lnTo>
                  <a:lnTo>
                    <a:pt x="166" y="66"/>
                  </a:lnTo>
                  <a:lnTo>
                    <a:pt x="160" y="68"/>
                  </a:lnTo>
                  <a:lnTo>
                    <a:pt x="155" y="67"/>
                  </a:lnTo>
                  <a:lnTo>
                    <a:pt x="152" y="59"/>
                  </a:lnTo>
                  <a:lnTo>
                    <a:pt x="143" y="63"/>
                  </a:lnTo>
                  <a:lnTo>
                    <a:pt x="135" y="66"/>
                  </a:lnTo>
                  <a:lnTo>
                    <a:pt x="126" y="67"/>
                  </a:lnTo>
                  <a:lnTo>
                    <a:pt x="120" y="67"/>
                  </a:lnTo>
                  <a:lnTo>
                    <a:pt x="113" y="66"/>
                  </a:lnTo>
                  <a:lnTo>
                    <a:pt x="108" y="63"/>
                  </a:lnTo>
                  <a:lnTo>
                    <a:pt x="105" y="62"/>
                  </a:lnTo>
                  <a:lnTo>
                    <a:pt x="103" y="62"/>
                  </a:lnTo>
                  <a:lnTo>
                    <a:pt x="101" y="63"/>
                  </a:lnTo>
                  <a:lnTo>
                    <a:pt x="93" y="66"/>
                  </a:lnTo>
                  <a:lnTo>
                    <a:pt x="83" y="69"/>
                  </a:lnTo>
                  <a:lnTo>
                    <a:pt x="70" y="73"/>
                  </a:lnTo>
                  <a:lnTo>
                    <a:pt x="56" y="76"/>
                  </a:lnTo>
                  <a:lnTo>
                    <a:pt x="45" y="79"/>
                  </a:lnTo>
                  <a:lnTo>
                    <a:pt x="34" y="82"/>
                  </a:lnTo>
                  <a:lnTo>
                    <a:pt x="27" y="82"/>
                  </a:lnTo>
                  <a:lnTo>
                    <a:pt x="24" y="81"/>
                  </a:lnTo>
                  <a:lnTo>
                    <a:pt x="16" y="78"/>
                  </a:lnTo>
                  <a:lnTo>
                    <a:pt x="8" y="74"/>
                  </a:lnTo>
                  <a:lnTo>
                    <a:pt x="1" y="68"/>
                  </a:lnTo>
                  <a:lnTo>
                    <a:pt x="0" y="5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6" name="Freeform 77"/>
            <p:cNvSpPr>
              <a:spLocks/>
            </p:cNvSpPr>
            <p:nvPr/>
          </p:nvSpPr>
          <p:spPr bwMode="auto">
            <a:xfrm>
              <a:off x="2406" y="1935"/>
              <a:ext cx="212" cy="264"/>
            </a:xfrm>
            <a:custGeom>
              <a:avLst/>
              <a:gdLst>
                <a:gd name="T0" fmla="*/ 103 w 424"/>
                <a:gd name="T1" fmla="*/ 7 h 528"/>
                <a:gd name="T2" fmla="*/ 96 w 424"/>
                <a:gd name="T3" fmla="*/ 9 h 528"/>
                <a:gd name="T4" fmla="*/ 92 w 424"/>
                <a:gd name="T5" fmla="*/ 11 h 528"/>
                <a:gd name="T6" fmla="*/ 91 w 424"/>
                <a:gd name="T7" fmla="*/ 16 h 528"/>
                <a:gd name="T8" fmla="*/ 89 w 424"/>
                <a:gd name="T9" fmla="*/ 25 h 528"/>
                <a:gd name="T10" fmla="*/ 84 w 424"/>
                <a:gd name="T11" fmla="*/ 29 h 528"/>
                <a:gd name="T12" fmla="*/ 79 w 424"/>
                <a:gd name="T13" fmla="*/ 31 h 528"/>
                <a:gd name="T14" fmla="*/ 77 w 424"/>
                <a:gd name="T15" fmla="*/ 38 h 528"/>
                <a:gd name="T16" fmla="*/ 67 w 424"/>
                <a:gd name="T17" fmla="*/ 38 h 528"/>
                <a:gd name="T18" fmla="*/ 61 w 424"/>
                <a:gd name="T19" fmla="*/ 39 h 528"/>
                <a:gd name="T20" fmla="*/ 60 w 424"/>
                <a:gd name="T21" fmla="*/ 41 h 528"/>
                <a:gd name="T22" fmla="*/ 53 w 424"/>
                <a:gd name="T23" fmla="*/ 44 h 528"/>
                <a:gd name="T24" fmla="*/ 53 w 424"/>
                <a:gd name="T25" fmla="*/ 45 h 528"/>
                <a:gd name="T26" fmla="*/ 46 w 424"/>
                <a:gd name="T27" fmla="*/ 46 h 528"/>
                <a:gd name="T28" fmla="*/ 42 w 424"/>
                <a:gd name="T29" fmla="*/ 49 h 528"/>
                <a:gd name="T30" fmla="*/ 41 w 424"/>
                <a:gd name="T31" fmla="*/ 53 h 528"/>
                <a:gd name="T32" fmla="*/ 42 w 424"/>
                <a:gd name="T33" fmla="*/ 52 h 528"/>
                <a:gd name="T34" fmla="*/ 49 w 424"/>
                <a:gd name="T35" fmla="*/ 52 h 528"/>
                <a:gd name="T36" fmla="*/ 48 w 424"/>
                <a:gd name="T37" fmla="*/ 54 h 528"/>
                <a:gd name="T38" fmla="*/ 47 w 424"/>
                <a:gd name="T39" fmla="*/ 55 h 528"/>
                <a:gd name="T40" fmla="*/ 48 w 424"/>
                <a:gd name="T41" fmla="*/ 61 h 528"/>
                <a:gd name="T42" fmla="*/ 46 w 424"/>
                <a:gd name="T43" fmla="*/ 68 h 528"/>
                <a:gd name="T44" fmla="*/ 44 w 424"/>
                <a:gd name="T45" fmla="*/ 69 h 528"/>
                <a:gd name="T46" fmla="*/ 46 w 424"/>
                <a:gd name="T47" fmla="*/ 74 h 528"/>
                <a:gd name="T48" fmla="*/ 38 w 424"/>
                <a:gd name="T49" fmla="*/ 77 h 528"/>
                <a:gd name="T50" fmla="*/ 36 w 424"/>
                <a:gd name="T51" fmla="*/ 90 h 528"/>
                <a:gd name="T52" fmla="*/ 40 w 424"/>
                <a:gd name="T53" fmla="*/ 90 h 528"/>
                <a:gd name="T54" fmla="*/ 42 w 424"/>
                <a:gd name="T55" fmla="*/ 86 h 528"/>
                <a:gd name="T56" fmla="*/ 46 w 424"/>
                <a:gd name="T57" fmla="*/ 91 h 528"/>
                <a:gd name="T58" fmla="*/ 45 w 424"/>
                <a:gd name="T59" fmla="*/ 99 h 528"/>
                <a:gd name="T60" fmla="*/ 47 w 424"/>
                <a:gd name="T61" fmla="*/ 105 h 528"/>
                <a:gd name="T62" fmla="*/ 50 w 424"/>
                <a:gd name="T63" fmla="*/ 106 h 528"/>
                <a:gd name="T64" fmla="*/ 56 w 424"/>
                <a:gd name="T65" fmla="*/ 107 h 528"/>
                <a:gd name="T66" fmla="*/ 60 w 424"/>
                <a:gd name="T67" fmla="*/ 107 h 528"/>
                <a:gd name="T68" fmla="*/ 62 w 424"/>
                <a:gd name="T69" fmla="*/ 102 h 528"/>
                <a:gd name="T70" fmla="*/ 64 w 424"/>
                <a:gd name="T71" fmla="*/ 102 h 528"/>
                <a:gd name="T72" fmla="*/ 69 w 424"/>
                <a:gd name="T73" fmla="*/ 100 h 528"/>
                <a:gd name="T74" fmla="*/ 73 w 424"/>
                <a:gd name="T75" fmla="*/ 108 h 528"/>
                <a:gd name="T76" fmla="*/ 74 w 424"/>
                <a:gd name="T77" fmla="*/ 115 h 528"/>
                <a:gd name="T78" fmla="*/ 71 w 424"/>
                <a:gd name="T79" fmla="*/ 116 h 528"/>
                <a:gd name="T80" fmla="*/ 65 w 424"/>
                <a:gd name="T81" fmla="*/ 117 h 528"/>
                <a:gd name="T82" fmla="*/ 62 w 424"/>
                <a:gd name="T83" fmla="*/ 121 h 528"/>
                <a:gd name="T84" fmla="*/ 56 w 424"/>
                <a:gd name="T85" fmla="*/ 122 h 528"/>
                <a:gd name="T86" fmla="*/ 52 w 424"/>
                <a:gd name="T87" fmla="*/ 123 h 528"/>
                <a:gd name="T88" fmla="*/ 48 w 424"/>
                <a:gd name="T89" fmla="*/ 125 h 528"/>
                <a:gd name="T90" fmla="*/ 43 w 424"/>
                <a:gd name="T91" fmla="*/ 127 h 528"/>
                <a:gd name="T92" fmla="*/ 41 w 424"/>
                <a:gd name="T93" fmla="*/ 131 h 528"/>
                <a:gd name="T94" fmla="*/ 39 w 424"/>
                <a:gd name="T95" fmla="*/ 130 h 528"/>
                <a:gd name="T96" fmla="*/ 37 w 424"/>
                <a:gd name="T97" fmla="*/ 128 h 528"/>
                <a:gd name="T98" fmla="*/ 37 w 424"/>
                <a:gd name="T99" fmla="*/ 127 h 528"/>
                <a:gd name="T100" fmla="*/ 32 w 424"/>
                <a:gd name="T101" fmla="*/ 128 h 528"/>
                <a:gd name="T102" fmla="*/ 25 w 424"/>
                <a:gd name="T103" fmla="*/ 130 h 528"/>
                <a:gd name="T104" fmla="*/ 20 w 424"/>
                <a:gd name="T105" fmla="*/ 131 h 528"/>
                <a:gd name="T106" fmla="*/ 16 w 424"/>
                <a:gd name="T107" fmla="*/ 132 h 528"/>
                <a:gd name="T108" fmla="*/ 1 w 424"/>
                <a:gd name="T109" fmla="*/ 52 h 528"/>
                <a:gd name="T110" fmla="*/ 6 w 424"/>
                <a:gd name="T111" fmla="*/ 44 h 528"/>
                <a:gd name="T112" fmla="*/ 7 w 424"/>
                <a:gd name="T113" fmla="*/ 39 h 528"/>
                <a:gd name="T114" fmla="*/ 16 w 424"/>
                <a:gd name="T115" fmla="*/ 32 h 528"/>
                <a:gd name="T116" fmla="*/ 35 w 424"/>
                <a:gd name="T117" fmla="*/ 24 h 528"/>
                <a:gd name="T118" fmla="*/ 54 w 424"/>
                <a:gd name="T119" fmla="*/ 16 h 528"/>
                <a:gd name="T120" fmla="*/ 73 w 424"/>
                <a:gd name="T121" fmla="*/ 9 h 528"/>
                <a:gd name="T122" fmla="*/ 93 w 424"/>
                <a:gd name="T123" fmla="*/ 4 h 528"/>
                <a:gd name="T124" fmla="*/ 106 w 424"/>
                <a:gd name="T125" fmla="*/ 5 h 5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24"/>
                <a:gd name="T190" fmla="*/ 0 h 528"/>
                <a:gd name="T191" fmla="*/ 424 w 424"/>
                <a:gd name="T192" fmla="*/ 528 h 52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24" h="528">
                  <a:moveTo>
                    <a:pt x="424" y="18"/>
                  </a:moveTo>
                  <a:lnTo>
                    <a:pt x="419" y="21"/>
                  </a:lnTo>
                  <a:lnTo>
                    <a:pt x="411" y="25"/>
                  </a:lnTo>
                  <a:lnTo>
                    <a:pt x="402" y="27"/>
                  </a:lnTo>
                  <a:lnTo>
                    <a:pt x="393" y="29"/>
                  </a:lnTo>
                  <a:lnTo>
                    <a:pt x="382" y="33"/>
                  </a:lnTo>
                  <a:lnTo>
                    <a:pt x="374" y="35"/>
                  </a:lnTo>
                  <a:lnTo>
                    <a:pt x="370" y="40"/>
                  </a:lnTo>
                  <a:lnTo>
                    <a:pt x="367" y="44"/>
                  </a:lnTo>
                  <a:lnTo>
                    <a:pt x="366" y="53"/>
                  </a:lnTo>
                  <a:lnTo>
                    <a:pt x="364" y="57"/>
                  </a:lnTo>
                  <a:lnTo>
                    <a:pt x="362" y="64"/>
                  </a:lnTo>
                  <a:lnTo>
                    <a:pt x="360" y="79"/>
                  </a:lnTo>
                  <a:lnTo>
                    <a:pt x="359" y="89"/>
                  </a:lnTo>
                  <a:lnTo>
                    <a:pt x="356" y="99"/>
                  </a:lnTo>
                  <a:lnTo>
                    <a:pt x="350" y="106"/>
                  </a:lnTo>
                  <a:lnTo>
                    <a:pt x="343" y="111"/>
                  </a:lnTo>
                  <a:lnTo>
                    <a:pt x="335" y="116"/>
                  </a:lnTo>
                  <a:lnTo>
                    <a:pt x="327" y="119"/>
                  </a:lnTo>
                  <a:lnTo>
                    <a:pt x="320" y="123"/>
                  </a:lnTo>
                  <a:lnTo>
                    <a:pt x="313" y="124"/>
                  </a:lnTo>
                  <a:lnTo>
                    <a:pt x="313" y="134"/>
                  </a:lnTo>
                  <a:lnTo>
                    <a:pt x="312" y="144"/>
                  </a:lnTo>
                  <a:lnTo>
                    <a:pt x="306" y="149"/>
                  </a:lnTo>
                  <a:lnTo>
                    <a:pt x="291" y="150"/>
                  </a:lnTo>
                  <a:lnTo>
                    <a:pt x="276" y="150"/>
                  </a:lnTo>
                  <a:lnTo>
                    <a:pt x="265" y="150"/>
                  </a:lnTo>
                  <a:lnTo>
                    <a:pt x="256" y="152"/>
                  </a:lnTo>
                  <a:lnTo>
                    <a:pt x="249" y="153"/>
                  </a:lnTo>
                  <a:lnTo>
                    <a:pt x="244" y="155"/>
                  </a:lnTo>
                  <a:lnTo>
                    <a:pt x="242" y="157"/>
                  </a:lnTo>
                  <a:lnTo>
                    <a:pt x="239" y="161"/>
                  </a:lnTo>
                  <a:lnTo>
                    <a:pt x="239" y="164"/>
                  </a:lnTo>
                  <a:lnTo>
                    <a:pt x="225" y="168"/>
                  </a:lnTo>
                  <a:lnTo>
                    <a:pt x="216" y="171"/>
                  </a:lnTo>
                  <a:lnTo>
                    <a:pt x="212" y="173"/>
                  </a:lnTo>
                  <a:lnTo>
                    <a:pt x="212" y="176"/>
                  </a:lnTo>
                  <a:lnTo>
                    <a:pt x="212" y="177"/>
                  </a:lnTo>
                  <a:lnTo>
                    <a:pt x="211" y="178"/>
                  </a:lnTo>
                  <a:lnTo>
                    <a:pt x="207" y="179"/>
                  </a:lnTo>
                  <a:lnTo>
                    <a:pt x="200" y="180"/>
                  </a:lnTo>
                  <a:lnTo>
                    <a:pt x="183" y="183"/>
                  </a:lnTo>
                  <a:lnTo>
                    <a:pt x="174" y="186"/>
                  </a:lnTo>
                  <a:lnTo>
                    <a:pt x="169" y="190"/>
                  </a:lnTo>
                  <a:lnTo>
                    <a:pt x="167" y="194"/>
                  </a:lnTo>
                  <a:lnTo>
                    <a:pt x="161" y="199"/>
                  </a:lnTo>
                  <a:lnTo>
                    <a:pt x="161" y="205"/>
                  </a:lnTo>
                  <a:lnTo>
                    <a:pt x="163" y="209"/>
                  </a:lnTo>
                  <a:lnTo>
                    <a:pt x="165" y="212"/>
                  </a:lnTo>
                  <a:lnTo>
                    <a:pt x="165" y="210"/>
                  </a:lnTo>
                  <a:lnTo>
                    <a:pt x="166" y="208"/>
                  </a:lnTo>
                  <a:lnTo>
                    <a:pt x="170" y="206"/>
                  </a:lnTo>
                  <a:lnTo>
                    <a:pt x="183" y="203"/>
                  </a:lnTo>
                  <a:lnTo>
                    <a:pt x="195" y="205"/>
                  </a:lnTo>
                  <a:lnTo>
                    <a:pt x="197" y="208"/>
                  </a:lnTo>
                  <a:lnTo>
                    <a:pt x="195" y="213"/>
                  </a:lnTo>
                  <a:lnTo>
                    <a:pt x="192" y="214"/>
                  </a:lnTo>
                  <a:lnTo>
                    <a:pt x="191" y="215"/>
                  </a:lnTo>
                  <a:lnTo>
                    <a:pt x="190" y="217"/>
                  </a:lnTo>
                  <a:lnTo>
                    <a:pt x="186" y="220"/>
                  </a:lnTo>
                  <a:lnTo>
                    <a:pt x="184" y="222"/>
                  </a:lnTo>
                  <a:lnTo>
                    <a:pt x="190" y="230"/>
                  </a:lnTo>
                  <a:lnTo>
                    <a:pt x="191" y="244"/>
                  </a:lnTo>
                  <a:lnTo>
                    <a:pt x="189" y="260"/>
                  </a:lnTo>
                  <a:lnTo>
                    <a:pt x="184" y="270"/>
                  </a:lnTo>
                  <a:lnTo>
                    <a:pt x="181" y="269"/>
                  </a:lnTo>
                  <a:lnTo>
                    <a:pt x="177" y="270"/>
                  </a:lnTo>
                  <a:lnTo>
                    <a:pt x="174" y="271"/>
                  </a:lnTo>
                  <a:lnTo>
                    <a:pt x="173" y="273"/>
                  </a:lnTo>
                  <a:lnTo>
                    <a:pt x="175" y="276"/>
                  </a:lnTo>
                  <a:lnTo>
                    <a:pt x="180" y="285"/>
                  </a:lnTo>
                  <a:lnTo>
                    <a:pt x="181" y="293"/>
                  </a:lnTo>
                  <a:lnTo>
                    <a:pt x="173" y="297"/>
                  </a:lnTo>
                  <a:lnTo>
                    <a:pt x="160" y="299"/>
                  </a:lnTo>
                  <a:lnTo>
                    <a:pt x="152" y="306"/>
                  </a:lnTo>
                  <a:lnTo>
                    <a:pt x="146" y="320"/>
                  </a:lnTo>
                  <a:lnTo>
                    <a:pt x="142" y="341"/>
                  </a:lnTo>
                  <a:lnTo>
                    <a:pt x="143" y="357"/>
                  </a:lnTo>
                  <a:lnTo>
                    <a:pt x="150" y="362"/>
                  </a:lnTo>
                  <a:lnTo>
                    <a:pt x="157" y="361"/>
                  </a:lnTo>
                  <a:lnTo>
                    <a:pt x="160" y="360"/>
                  </a:lnTo>
                  <a:lnTo>
                    <a:pt x="163" y="338"/>
                  </a:lnTo>
                  <a:lnTo>
                    <a:pt x="165" y="339"/>
                  </a:lnTo>
                  <a:lnTo>
                    <a:pt x="168" y="342"/>
                  </a:lnTo>
                  <a:lnTo>
                    <a:pt x="173" y="343"/>
                  </a:lnTo>
                  <a:lnTo>
                    <a:pt x="178" y="342"/>
                  </a:lnTo>
                  <a:lnTo>
                    <a:pt x="182" y="362"/>
                  </a:lnTo>
                  <a:lnTo>
                    <a:pt x="180" y="375"/>
                  </a:lnTo>
                  <a:lnTo>
                    <a:pt x="176" y="384"/>
                  </a:lnTo>
                  <a:lnTo>
                    <a:pt x="180" y="394"/>
                  </a:lnTo>
                  <a:lnTo>
                    <a:pt x="185" y="404"/>
                  </a:lnTo>
                  <a:lnTo>
                    <a:pt x="188" y="413"/>
                  </a:lnTo>
                  <a:lnTo>
                    <a:pt x="188" y="420"/>
                  </a:lnTo>
                  <a:lnTo>
                    <a:pt x="188" y="422"/>
                  </a:lnTo>
                  <a:lnTo>
                    <a:pt x="190" y="422"/>
                  </a:lnTo>
                  <a:lnTo>
                    <a:pt x="197" y="422"/>
                  </a:lnTo>
                  <a:lnTo>
                    <a:pt x="204" y="421"/>
                  </a:lnTo>
                  <a:lnTo>
                    <a:pt x="212" y="417"/>
                  </a:lnTo>
                  <a:lnTo>
                    <a:pt x="221" y="426"/>
                  </a:lnTo>
                  <a:lnTo>
                    <a:pt x="228" y="430"/>
                  </a:lnTo>
                  <a:lnTo>
                    <a:pt x="234" y="428"/>
                  </a:lnTo>
                  <a:lnTo>
                    <a:pt x="239" y="425"/>
                  </a:lnTo>
                  <a:lnTo>
                    <a:pt x="243" y="418"/>
                  </a:lnTo>
                  <a:lnTo>
                    <a:pt x="245" y="412"/>
                  </a:lnTo>
                  <a:lnTo>
                    <a:pt x="248" y="407"/>
                  </a:lnTo>
                  <a:lnTo>
                    <a:pt x="248" y="405"/>
                  </a:lnTo>
                  <a:lnTo>
                    <a:pt x="250" y="406"/>
                  </a:lnTo>
                  <a:lnTo>
                    <a:pt x="256" y="407"/>
                  </a:lnTo>
                  <a:lnTo>
                    <a:pt x="263" y="406"/>
                  </a:lnTo>
                  <a:lnTo>
                    <a:pt x="269" y="402"/>
                  </a:lnTo>
                  <a:lnTo>
                    <a:pt x="274" y="399"/>
                  </a:lnTo>
                  <a:lnTo>
                    <a:pt x="279" y="407"/>
                  </a:lnTo>
                  <a:lnTo>
                    <a:pt x="284" y="419"/>
                  </a:lnTo>
                  <a:lnTo>
                    <a:pt x="292" y="432"/>
                  </a:lnTo>
                  <a:lnTo>
                    <a:pt x="298" y="443"/>
                  </a:lnTo>
                  <a:lnTo>
                    <a:pt x="297" y="452"/>
                  </a:lnTo>
                  <a:lnTo>
                    <a:pt x="295" y="459"/>
                  </a:lnTo>
                  <a:lnTo>
                    <a:pt x="292" y="461"/>
                  </a:lnTo>
                  <a:lnTo>
                    <a:pt x="290" y="461"/>
                  </a:lnTo>
                  <a:lnTo>
                    <a:pt x="284" y="461"/>
                  </a:lnTo>
                  <a:lnTo>
                    <a:pt x="278" y="464"/>
                  </a:lnTo>
                  <a:lnTo>
                    <a:pt x="272" y="467"/>
                  </a:lnTo>
                  <a:lnTo>
                    <a:pt x="257" y="467"/>
                  </a:lnTo>
                  <a:lnTo>
                    <a:pt x="249" y="468"/>
                  </a:lnTo>
                  <a:lnTo>
                    <a:pt x="245" y="473"/>
                  </a:lnTo>
                  <a:lnTo>
                    <a:pt x="246" y="481"/>
                  </a:lnTo>
                  <a:lnTo>
                    <a:pt x="238" y="482"/>
                  </a:lnTo>
                  <a:lnTo>
                    <a:pt x="229" y="485"/>
                  </a:lnTo>
                  <a:lnTo>
                    <a:pt x="221" y="488"/>
                  </a:lnTo>
                  <a:lnTo>
                    <a:pt x="215" y="489"/>
                  </a:lnTo>
                  <a:lnTo>
                    <a:pt x="211" y="489"/>
                  </a:lnTo>
                  <a:lnTo>
                    <a:pt x="205" y="490"/>
                  </a:lnTo>
                  <a:lnTo>
                    <a:pt x="200" y="493"/>
                  </a:lnTo>
                  <a:lnTo>
                    <a:pt x="197" y="495"/>
                  </a:lnTo>
                  <a:lnTo>
                    <a:pt x="192" y="500"/>
                  </a:lnTo>
                  <a:lnTo>
                    <a:pt x="185" y="504"/>
                  </a:lnTo>
                  <a:lnTo>
                    <a:pt x="178" y="508"/>
                  </a:lnTo>
                  <a:lnTo>
                    <a:pt x="171" y="506"/>
                  </a:lnTo>
                  <a:lnTo>
                    <a:pt x="166" y="512"/>
                  </a:lnTo>
                  <a:lnTo>
                    <a:pt x="163" y="518"/>
                  </a:lnTo>
                  <a:lnTo>
                    <a:pt x="163" y="521"/>
                  </a:lnTo>
                  <a:lnTo>
                    <a:pt x="161" y="519"/>
                  </a:lnTo>
                  <a:lnTo>
                    <a:pt x="155" y="517"/>
                  </a:lnTo>
                  <a:lnTo>
                    <a:pt x="150" y="517"/>
                  </a:lnTo>
                  <a:lnTo>
                    <a:pt x="143" y="516"/>
                  </a:lnTo>
                  <a:lnTo>
                    <a:pt x="147" y="512"/>
                  </a:lnTo>
                  <a:lnTo>
                    <a:pt x="148" y="509"/>
                  </a:lnTo>
                  <a:lnTo>
                    <a:pt x="147" y="508"/>
                  </a:lnTo>
                  <a:lnTo>
                    <a:pt x="147" y="506"/>
                  </a:lnTo>
                  <a:lnTo>
                    <a:pt x="143" y="508"/>
                  </a:lnTo>
                  <a:lnTo>
                    <a:pt x="133" y="510"/>
                  </a:lnTo>
                  <a:lnTo>
                    <a:pt x="125" y="510"/>
                  </a:lnTo>
                  <a:lnTo>
                    <a:pt x="122" y="506"/>
                  </a:lnTo>
                  <a:lnTo>
                    <a:pt x="109" y="516"/>
                  </a:lnTo>
                  <a:lnTo>
                    <a:pt x="99" y="520"/>
                  </a:lnTo>
                  <a:lnTo>
                    <a:pt x="90" y="523"/>
                  </a:lnTo>
                  <a:lnTo>
                    <a:pt x="83" y="524"/>
                  </a:lnTo>
                  <a:lnTo>
                    <a:pt x="78" y="524"/>
                  </a:lnTo>
                  <a:lnTo>
                    <a:pt x="72" y="524"/>
                  </a:lnTo>
                  <a:lnTo>
                    <a:pt x="69" y="525"/>
                  </a:lnTo>
                  <a:lnTo>
                    <a:pt x="64" y="528"/>
                  </a:lnTo>
                  <a:lnTo>
                    <a:pt x="1" y="225"/>
                  </a:lnTo>
                  <a:lnTo>
                    <a:pt x="0" y="216"/>
                  </a:lnTo>
                  <a:lnTo>
                    <a:pt x="2" y="205"/>
                  </a:lnTo>
                  <a:lnTo>
                    <a:pt x="8" y="194"/>
                  </a:lnTo>
                  <a:lnTo>
                    <a:pt x="15" y="184"/>
                  </a:lnTo>
                  <a:lnTo>
                    <a:pt x="22" y="176"/>
                  </a:lnTo>
                  <a:lnTo>
                    <a:pt x="27" y="169"/>
                  </a:lnTo>
                  <a:lnTo>
                    <a:pt x="29" y="161"/>
                  </a:lnTo>
                  <a:lnTo>
                    <a:pt x="26" y="154"/>
                  </a:lnTo>
                  <a:lnTo>
                    <a:pt x="16" y="150"/>
                  </a:lnTo>
                  <a:lnTo>
                    <a:pt x="40" y="138"/>
                  </a:lnTo>
                  <a:lnTo>
                    <a:pt x="64" y="126"/>
                  </a:lnTo>
                  <a:lnTo>
                    <a:pt x="89" y="115"/>
                  </a:lnTo>
                  <a:lnTo>
                    <a:pt x="114" y="104"/>
                  </a:lnTo>
                  <a:lnTo>
                    <a:pt x="138" y="93"/>
                  </a:lnTo>
                  <a:lnTo>
                    <a:pt x="163" y="82"/>
                  </a:lnTo>
                  <a:lnTo>
                    <a:pt x="189" y="73"/>
                  </a:lnTo>
                  <a:lnTo>
                    <a:pt x="214" y="63"/>
                  </a:lnTo>
                  <a:lnTo>
                    <a:pt x="239" y="54"/>
                  </a:lnTo>
                  <a:lnTo>
                    <a:pt x="265" y="46"/>
                  </a:lnTo>
                  <a:lnTo>
                    <a:pt x="291" y="36"/>
                  </a:lnTo>
                  <a:lnTo>
                    <a:pt x="317" y="28"/>
                  </a:lnTo>
                  <a:lnTo>
                    <a:pt x="343" y="20"/>
                  </a:lnTo>
                  <a:lnTo>
                    <a:pt x="370" y="13"/>
                  </a:lnTo>
                  <a:lnTo>
                    <a:pt x="396" y="6"/>
                  </a:lnTo>
                  <a:lnTo>
                    <a:pt x="423" y="0"/>
                  </a:lnTo>
                  <a:lnTo>
                    <a:pt x="424" y="18"/>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7" name="Freeform 78"/>
            <p:cNvSpPr>
              <a:spLocks/>
            </p:cNvSpPr>
            <p:nvPr/>
          </p:nvSpPr>
          <p:spPr bwMode="auto">
            <a:xfrm>
              <a:off x="2213" y="2048"/>
              <a:ext cx="226" cy="356"/>
            </a:xfrm>
            <a:custGeom>
              <a:avLst/>
              <a:gdLst>
                <a:gd name="T0" fmla="*/ 111 w 451"/>
                <a:gd name="T1" fmla="*/ 77 h 713"/>
                <a:gd name="T2" fmla="*/ 106 w 451"/>
                <a:gd name="T3" fmla="*/ 78 h 713"/>
                <a:gd name="T4" fmla="*/ 104 w 451"/>
                <a:gd name="T5" fmla="*/ 78 h 713"/>
                <a:gd name="T6" fmla="*/ 99 w 451"/>
                <a:gd name="T7" fmla="*/ 82 h 713"/>
                <a:gd name="T8" fmla="*/ 93 w 451"/>
                <a:gd name="T9" fmla="*/ 91 h 713"/>
                <a:gd name="T10" fmla="*/ 92 w 451"/>
                <a:gd name="T11" fmla="*/ 95 h 713"/>
                <a:gd name="T12" fmla="*/ 90 w 451"/>
                <a:gd name="T13" fmla="*/ 97 h 713"/>
                <a:gd name="T14" fmla="*/ 88 w 451"/>
                <a:gd name="T15" fmla="*/ 106 h 713"/>
                <a:gd name="T16" fmla="*/ 92 w 451"/>
                <a:gd name="T17" fmla="*/ 107 h 713"/>
                <a:gd name="T18" fmla="*/ 92 w 451"/>
                <a:gd name="T19" fmla="*/ 110 h 713"/>
                <a:gd name="T20" fmla="*/ 95 w 451"/>
                <a:gd name="T21" fmla="*/ 111 h 713"/>
                <a:gd name="T22" fmla="*/ 94 w 451"/>
                <a:gd name="T23" fmla="*/ 120 h 713"/>
                <a:gd name="T24" fmla="*/ 97 w 451"/>
                <a:gd name="T25" fmla="*/ 123 h 713"/>
                <a:gd name="T26" fmla="*/ 99 w 451"/>
                <a:gd name="T27" fmla="*/ 126 h 713"/>
                <a:gd name="T28" fmla="*/ 99 w 451"/>
                <a:gd name="T29" fmla="*/ 128 h 713"/>
                <a:gd name="T30" fmla="*/ 98 w 451"/>
                <a:gd name="T31" fmla="*/ 132 h 713"/>
                <a:gd name="T32" fmla="*/ 96 w 451"/>
                <a:gd name="T33" fmla="*/ 141 h 713"/>
                <a:gd name="T34" fmla="*/ 92 w 451"/>
                <a:gd name="T35" fmla="*/ 144 h 713"/>
                <a:gd name="T36" fmla="*/ 91 w 451"/>
                <a:gd name="T37" fmla="*/ 151 h 713"/>
                <a:gd name="T38" fmla="*/ 88 w 451"/>
                <a:gd name="T39" fmla="*/ 155 h 713"/>
                <a:gd name="T40" fmla="*/ 59 w 451"/>
                <a:gd name="T41" fmla="*/ 178 h 713"/>
                <a:gd name="T42" fmla="*/ 3 w 451"/>
                <a:gd name="T43" fmla="*/ 77 h 713"/>
                <a:gd name="T44" fmla="*/ 8 w 451"/>
                <a:gd name="T45" fmla="*/ 74 h 713"/>
                <a:gd name="T46" fmla="*/ 10 w 451"/>
                <a:gd name="T47" fmla="*/ 71 h 713"/>
                <a:gd name="T48" fmla="*/ 14 w 451"/>
                <a:gd name="T49" fmla="*/ 66 h 713"/>
                <a:gd name="T50" fmla="*/ 19 w 451"/>
                <a:gd name="T51" fmla="*/ 63 h 713"/>
                <a:gd name="T52" fmla="*/ 22 w 451"/>
                <a:gd name="T53" fmla="*/ 58 h 713"/>
                <a:gd name="T54" fmla="*/ 29 w 451"/>
                <a:gd name="T55" fmla="*/ 54 h 713"/>
                <a:gd name="T56" fmla="*/ 35 w 451"/>
                <a:gd name="T57" fmla="*/ 51 h 713"/>
                <a:gd name="T58" fmla="*/ 37 w 451"/>
                <a:gd name="T59" fmla="*/ 48 h 713"/>
                <a:gd name="T60" fmla="*/ 38 w 451"/>
                <a:gd name="T61" fmla="*/ 48 h 713"/>
                <a:gd name="T62" fmla="*/ 41 w 451"/>
                <a:gd name="T63" fmla="*/ 41 h 713"/>
                <a:gd name="T64" fmla="*/ 46 w 451"/>
                <a:gd name="T65" fmla="*/ 41 h 713"/>
                <a:gd name="T66" fmla="*/ 50 w 451"/>
                <a:gd name="T67" fmla="*/ 38 h 713"/>
                <a:gd name="T68" fmla="*/ 50 w 451"/>
                <a:gd name="T69" fmla="*/ 35 h 713"/>
                <a:gd name="T70" fmla="*/ 52 w 451"/>
                <a:gd name="T71" fmla="*/ 31 h 713"/>
                <a:gd name="T72" fmla="*/ 56 w 451"/>
                <a:gd name="T73" fmla="*/ 30 h 713"/>
                <a:gd name="T74" fmla="*/ 61 w 451"/>
                <a:gd name="T75" fmla="*/ 29 h 713"/>
                <a:gd name="T76" fmla="*/ 65 w 451"/>
                <a:gd name="T77" fmla="*/ 25 h 713"/>
                <a:gd name="T78" fmla="*/ 68 w 451"/>
                <a:gd name="T79" fmla="*/ 22 h 713"/>
                <a:gd name="T80" fmla="*/ 71 w 451"/>
                <a:gd name="T81" fmla="*/ 24 h 713"/>
                <a:gd name="T82" fmla="*/ 75 w 451"/>
                <a:gd name="T83" fmla="*/ 23 h 713"/>
                <a:gd name="T84" fmla="*/ 78 w 451"/>
                <a:gd name="T85" fmla="*/ 14 h 713"/>
                <a:gd name="T86" fmla="*/ 81 w 451"/>
                <a:gd name="T87" fmla="*/ 7 h 713"/>
                <a:gd name="T88" fmla="*/ 86 w 451"/>
                <a:gd name="T89" fmla="*/ 5 h 713"/>
                <a:gd name="T90" fmla="*/ 90 w 451"/>
                <a:gd name="T91" fmla="*/ 4 h 713"/>
                <a:gd name="T92" fmla="*/ 95 w 451"/>
                <a:gd name="T93" fmla="*/ 2 h 713"/>
                <a:gd name="T94" fmla="*/ 97 w 451"/>
                <a:gd name="T95" fmla="*/ 0 h 7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1"/>
                <a:gd name="T145" fmla="*/ 0 h 713"/>
                <a:gd name="T146" fmla="*/ 451 w 451"/>
                <a:gd name="T147" fmla="*/ 713 h 71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1" h="713">
                  <a:moveTo>
                    <a:pt x="451" y="303"/>
                  </a:moveTo>
                  <a:lnTo>
                    <a:pt x="447" y="307"/>
                  </a:lnTo>
                  <a:lnTo>
                    <a:pt x="441" y="310"/>
                  </a:lnTo>
                  <a:lnTo>
                    <a:pt x="435" y="311"/>
                  </a:lnTo>
                  <a:lnTo>
                    <a:pt x="429" y="313"/>
                  </a:lnTo>
                  <a:lnTo>
                    <a:pt x="424" y="313"/>
                  </a:lnTo>
                  <a:lnTo>
                    <a:pt x="419" y="313"/>
                  </a:lnTo>
                  <a:lnTo>
                    <a:pt x="416" y="314"/>
                  </a:lnTo>
                  <a:lnTo>
                    <a:pt x="414" y="315"/>
                  </a:lnTo>
                  <a:lnTo>
                    <a:pt x="411" y="319"/>
                  </a:lnTo>
                  <a:lnTo>
                    <a:pt x="404" y="325"/>
                  </a:lnTo>
                  <a:lnTo>
                    <a:pt x="395" y="331"/>
                  </a:lnTo>
                  <a:lnTo>
                    <a:pt x="386" y="333"/>
                  </a:lnTo>
                  <a:lnTo>
                    <a:pt x="379" y="356"/>
                  </a:lnTo>
                  <a:lnTo>
                    <a:pt x="372" y="366"/>
                  </a:lnTo>
                  <a:lnTo>
                    <a:pt x="367" y="367"/>
                  </a:lnTo>
                  <a:lnTo>
                    <a:pt x="366" y="366"/>
                  </a:lnTo>
                  <a:lnTo>
                    <a:pt x="365" y="382"/>
                  </a:lnTo>
                  <a:lnTo>
                    <a:pt x="356" y="389"/>
                  </a:lnTo>
                  <a:lnTo>
                    <a:pt x="357" y="391"/>
                  </a:lnTo>
                  <a:lnTo>
                    <a:pt x="351" y="404"/>
                  </a:lnTo>
                  <a:lnTo>
                    <a:pt x="346" y="420"/>
                  </a:lnTo>
                  <a:lnTo>
                    <a:pt x="351" y="427"/>
                  </a:lnTo>
                  <a:lnTo>
                    <a:pt x="360" y="428"/>
                  </a:lnTo>
                  <a:lnTo>
                    <a:pt x="365" y="427"/>
                  </a:lnTo>
                  <a:lnTo>
                    <a:pt x="365" y="428"/>
                  </a:lnTo>
                  <a:lnTo>
                    <a:pt x="364" y="431"/>
                  </a:lnTo>
                  <a:lnTo>
                    <a:pt x="364" y="436"/>
                  </a:lnTo>
                  <a:lnTo>
                    <a:pt x="366" y="440"/>
                  </a:lnTo>
                  <a:lnTo>
                    <a:pt x="374" y="442"/>
                  </a:lnTo>
                  <a:lnTo>
                    <a:pt x="379" y="442"/>
                  </a:lnTo>
                  <a:lnTo>
                    <a:pt x="380" y="446"/>
                  </a:lnTo>
                  <a:lnTo>
                    <a:pt x="375" y="463"/>
                  </a:lnTo>
                  <a:lnTo>
                    <a:pt x="373" y="475"/>
                  </a:lnTo>
                  <a:lnTo>
                    <a:pt x="375" y="482"/>
                  </a:lnTo>
                  <a:lnTo>
                    <a:pt x="379" y="488"/>
                  </a:lnTo>
                  <a:lnTo>
                    <a:pt x="383" y="490"/>
                  </a:lnTo>
                  <a:lnTo>
                    <a:pt x="388" y="493"/>
                  </a:lnTo>
                  <a:lnTo>
                    <a:pt x="393" y="496"/>
                  </a:lnTo>
                  <a:lnTo>
                    <a:pt x="395" y="500"/>
                  </a:lnTo>
                  <a:lnTo>
                    <a:pt x="394" y="507"/>
                  </a:lnTo>
                  <a:lnTo>
                    <a:pt x="394" y="508"/>
                  </a:lnTo>
                  <a:lnTo>
                    <a:pt x="395" y="511"/>
                  </a:lnTo>
                  <a:lnTo>
                    <a:pt x="395" y="514"/>
                  </a:lnTo>
                  <a:lnTo>
                    <a:pt x="393" y="516"/>
                  </a:lnTo>
                  <a:lnTo>
                    <a:pt x="390" y="521"/>
                  </a:lnTo>
                  <a:lnTo>
                    <a:pt x="390" y="529"/>
                  </a:lnTo>
                  <a:lnTo>
                    <a:pt x="390" y="538"/>
                  </a:lnTo>
                  <a:lnTo>
                    <a:pt x="390" y="548"/>
                  </a:lnTo>
                  <a:lnTo>
                    <a:pt x="381" y="564"/>
                  </a:lnTo>
                  <a:lnTo>
                    <a:pt x="373" y="567"/>
                  </a:lnTo>
                  <a:lnTo>
                    <a:pt x="368" y="568"/>
                  </a:lnTo>
                  <a:lnTo>
                    <a:pt x="368" y="577"/>
                  </a:lnTo>
                  <a:lnTo>
                    <a:pt x="370" y="591"/>
                  </a:lnTo>
                  <a:lnTo>
                    <a:pt x="367" y="601"/>
                  </a:lnTo>
                  <a:lnTo>
                    <a:pt x="363" y="604"/>
                  </a:lnTo>
                  <a:lnTo>
                    <a:pt x="356" y="606"/>
                  </a:lnTo>
                  <a:lnTo>
                    <a:pt x="350" y="617"/>
                  </a:lnTo>
                  <a:lnTo>
                    <a:pt x="351" y="621"/>
                  </a:lnTo>
                  <a:lnTo>
                    <a:pt x="355" y="624"/>
                  </a:lnTo>
                  <a:lnTo>
                    <a:pt x="358" y="625"/>
                  </a:lnTo>
                  <a:lnTo>
                    <a:pt x="236" y="713"/>
                  </a:lnTo>
                  <a:lnTo>
                    <a:pt x="0" y="333"/>
                  </a:lnTo>
                  <a:lnTo>
                    <a:pt x="5" y="317"/>
                  </a:lnTo>
                  <a:lnTo>
                    <a:pt x="12" y="308"/>
                  </a:lnTo>
                  <a:lnTo>
                    <a:pt x="19" y="302"/>
                  </a:lnTo>
                  <a:lnTo>
                    <a:pt x="25" y="300"/>
                  </a:lnTo>
                  <a:lnTo>
                    <a:pt x="31" y="299"/>
                  </a:lnTo>
                  <a:lnTo>
                    <a:pt x="35" y="298"/>
                  </a:lnTo>
                  <a:lnTo>
                    <a:pt x="39" y="293"/>
                  </a:lnTo>
                  <a:lnTo>
                    <a:pt x="40" y="285"/>
                  </a:lnTo>
                  <a:lnTo>
                    <a:pt x="42" y="276"/>
                  </a:lnTo>
                  <a:lnTo>
                    <a:pt x="47" y="269"/>
                  </a:lnTo>
                  <a:lnTo>
                    <a:pt x="54" y="264"/>
                  </a:lnTo>
                  <a:lnTo>
                    <a:pt x="61" y="261"/>
                  </a:lnTo>
                  <a:lnTo>
                    <a:pt x="69" y="258"/>
                  </a:lnTo>
                  <a:lnTo>
                    <a:pt x="76" y="255"/>
                  </a:lnTo>
                  <a:lnTo>
                    <a:pt x="81" y="250"/>
                  </a:lnTo>
                  <a:lnTo>
                    <a:pt x="85" y="245"/>
                  </a:lnTo>
                  <a:lnTo>
                    <a:pt x="87" y="233"/>
                  </a:lnTo>
                  <a:lnTo>
                    <a:pt x="88" y="226"/>
                  </a:lnTo>
                  <a:lnTo>
                    <a:pt x="95" y="222"/>
                  </a:lnTo>
                  <a:lnTo>
                    <a:pt x="113" y="217"/>
                  </a:lnTo>
                  <a:lnTo>
                    <a:pt x="123" y="215"/>
                  </a:lnTo>
                  <a:lnTo>
                    <a:pt x="131" y="210"/>
                  </a:lnTo>
                  <a:lnTo>
                    <a:pt x="137" y="207"/>
                  </a:lnTo>
                  <a:lnTo>
                    <a:pt x="141" y="202"/>
                  </a:lnTo>
                  <a:lnTo>
                    <a:pt x="145" y="198"/>
                  </a:lnTo>
                  <a:lnTo>
                    <a:pt x="146" y="195"/>
                  </a:lnTo>
                  <a:lnTo>
                    <a:pt x="147" y="193"/>
                  </a:lnTo>
                  <a:lnTo>
                    <a:pt x="147" y="192"/>
                  </a:lnTo>
                  <a:lnTo>
                    <a:pt x="151" y="192"/>
                  </a:lnTo>
                  <a:lnTo>
                    <a:pt x="156" y="189"/>
                  </a:lnTo>
                  <a:lnTo>
                    <a:pt x="163" y="182"/>
                  </a:lnTo>
                  <a:lnTo>
                    <a:pt x="164" y="166"/>
                  </a:lnTo>
                  <a:lnTo>
                    <a:pt x="170" y="166"/>
                  </a:lnTo>
                  <a:lnTo>
                    <a:pt x="177" y="166"/>
                  </a:lnTo>
                  <a:lnTo>
                    <a:pt x="183" y="164"/>
                  </a:lnTo>
                  <a:lnTo>
                    <a:pt x="189" y="162"/>
                  </a:lnTo>
                  <a:lnTo>
                    <a:pt x="194" y="158"/>
                  </a:lnTo>
                  <a:lnTo>
                    <a:pt x="198" y="154"/>
                  </a:lnTo>
                  <a:lnTo>
                    <a:pt x="199" y="149"/>
                  </a:lnTo>
                  <a:lnTo>
                    <a:pt x="199" y="144"/>
                  </a:lnTo>
                  <a:lnTo>
                    <a:pt x="198" y="140"/>
                  </a:lnTo>
                  <a:lnTo>
                    <a:pt x="199" y="135"/>
                  </a:lnTo>
                  <a:lnTo>
                    <a:pt x="202" y="131"/>
                  </a:lnTo>
                  <a:lnTo>
                    <a:pt x="206" y="127"/>
                  </a:lnTo>
                  <a:lnTo>
                    <a:pt x="212" y="125"/>
                  </a:lnTo>
                  <a:lnTo>
                    <a:pt x="216" y="122"/>
                  </a:lnTo>
                  <a:lnTo>
                    <a:pt x="223" y="121"/>
                  </a:lnTo>
                  <a:lnTo>
                    <a:pt x="229" y="121"/>
                  </a:lnTo>
                  <a:lnTo>
                    <a:pt x="236" y="120"/>
                  </a:lnTo>
                  <a:lnTo>
                    <a:pt x="242" y="117"/>
                  </a:lnTo>
                  <a:lnTo>
                    <a:pt x="249" y="112"/>
                  </a:lnTo>
                  <a:lnTo>
                    <a:pt x="254" y="106"/>
                  </a:lnTo>
                  <a:lnTo>
                    <a:pt x="260" y="101"/>
                  </a:lnTo>
                  <a:lnTo>
                    <a:pt x="265" y="95"/>
                  </a:lnTo>
                  <a:lnTo>
                    <a:pt x="269" y="91"/>
                  </a:lnTo>
                  <a:lnTo>
                    <a:pt x="272" y="90"/>
                  </a:lnTo>
                  <a:lnTo>
                    <a:pt x="275" y="91"/>
                  </a:lnTo>
                  <a:lnTo>
                    <a:pt x="278" y="94"/>
                  </a:lnTo>
                  <a:lnTo>
                    <a:pt x="284" y="96"/>
                  </a:lnTo>
                  <a:lnTo>
                    <a:pt x="290" y="97"/>
                  </a:lnTo>
                  <a:lnTo>
                    <a:pt x="295" y="97"/>
                  </a:lnTo>
                  <a:lnTo>
                    <a:pt x="300" y="94"/>
                  </a:lnTo>
                  <a:lnTo>
                    <a:pt x="304" y="86"/>
                  </a:lnTo>
                  <a:lnTo>
                    <a:pt x="307" y="72"/>
                  </a:lnTo>
                  <a:lnTo>
                    <a:pt x="310" y="57"/>
                  </a:lnTo>
                  <a:lnTo>
                    <a:pt x="314" y="45"/>
                  </a:lnTo>
                  <a:lnTo>
                    <a:pt x="319" y="37"/>
                  </a:lnTo>
                  <a:lnTo>
                    <a:pt x="323" y="30"/>
                  </a:lnTo>
                  <a:lnTo>
                    <a:pt x="329" y="26"/>
                  </a:lnTo>
                  <a:lnTo>
                    <a:pt x="335" y="22"/>
                  </a:lnTo>
                  <a:lnTo>
                    <a:pt x="341" y="20"/>
                  </a:lnTo>
                  <a:lnTo>
                    <a:pt x="345" y="19"/>
                  </a:lnTo>
                  <a:lnTo>
                    <a:pt x="351" y="18"/>
                  </a:lnTo>
                  <a:lnTo>
                    <a:pt x="358" y="16"/>
                  </a:lnTo>
                  <a:lnTo>
                    <a:pt x="365" y="14"/>
                  </a:lnTo>
                  <a:lnTo>
                    <a:pt x="373" y="13"/>
                  </a:lnTo>
                  <a:lnTo>
                    <a:pt x="380" y="10"/>
                  </a:lnTo>
                  <a:lnTo>
                    <a:pt x="384" y="7"/>
                  </a:lnTo>
                  <a:lnTo>
                    <a:pt x="388" y="4"/>
                  </a:lnTo>
                  <a:lnTo>
                    <a:pt x="388" y="0"/>
                  </a:lnTo>
                  <a:lnTo>
                    <a:pt x="451" y="30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8" name="Freeform 79"/>
            <p:cNvSpPr>
              <a:spLocks/>
            </p:cNvSpPr>
            <p:nvPr/>
          </p:nvSpPr>
          <p:spPr bwMode="auto">
            <a:xfrm>
              <a:off x="2331" y="2229"/>
              <a:ext cx="269" cy="292"/>
            </a:xfrm>
            <a:custGeom>
              <a:avLst/>
              <a:gdLst>
                <a:gd name="T0" fmla="*/ 39 w 538"/>
                <a:gd name="T1" fmla="*/ 65 h 584"/>
                <a:gd name="T2" fmla="*/ 39 w 538"/>
                <a:gd name="T3" fmla="*/ 59 h 584"/>
                <a:gd name="T4" fmla="*/ 46 w 538"/>
                <a:gd name="T5" fmla="*/ 53 h 584"/>
                <a:gd name="T6" fmla="*/ 53 w 538"/>
                <a:gd name="T7" fmla="*/ 47 h 584"/>
                <a:gd name="T8" fmla="*/ 64 w 538"/>
                <a:gd name="T9" fmla="*/ 45 h 584"/>
                <a:gd name="T10" fmla="*/ 71 w 538"/>
                <a:gd name="T11" fmla="*/ 35 h 584"/>
                <a:gd name="T12" fmla="*/ 75 w 538"/>
                <a:gd name="T13" fmla="*/ 23 h 584"/>
                <a:gd name="T14" fmla="*/ 79 w 538"/>
                <a:gd name="T15" fmla="*/ 20 h 584"/>
                <a:gd name="T16" fmla="*/ 83 w 538"/>
                <a:gd name="T17" fmla="*/ 16 h 584"/>
                <a:gd name="T18" fmla="*/ 84 w 538"/>
                <a:gd name="T19" fmla="*/ 9 h 584"/>
                <a:gd name="T20" fmla="*/ 82 w 538"/>
                <a:gd name="T21" fmla="*/ 4 h 584"/>
                <a:gd name="T22" fmla="*/ 85 w 538"/>
                <a:gd name="T23" fmla="*/ 0 h 584"/>
                <a:gd name="T24" fmla="*/ 96 w 538"/>
                <a:gd name="T25" fmla="*/ 4 h 584"/>
                <a:gd name="T26" fmla="*/ 102 w 538"/>
                <a:gd name="T27" fmla="*/ 6 h 584"/>
                <a:gd name="T28" fmla="*/ 108 w 538"/>
                <a:gd name="T29" fmla="*/ 14 h 584"/>
                <a:gd name="T30" fmla="*/ 110 w 538"/>
                <a:gd name="T31" fmla="*/ 27 h 584"/>
                <a:gd name="T32" fmla="*/ 103 w 538"/>
                <a:gd name="T33" fmla="*/ 31 h 584"/>
                <a:gd name="T34" fmla="*/ 104 w 538"/>
                <a:gd name="T35" fmla="*/ 38 h 584"/>
                <a:gd name="T36" fmla="*/ 114 w 538"/>
                <a:gd name="T37" fmla="*/ 39 h 584"/>
                <a:gd name="T38" fmla="*/ 117 w 538"/>
                <a:gd name="T39" fmla="*/ 37 h 584"/>
                <a:gd name="T40" fmla="*/ 123 w 538"/>
                <a:gd name="T41" fmla="*/ 31 h 584"/>
                <a:gd name="T42" fmla="*/ 126 w 538"/>
                <a:gd name="T43" fmla="*/ 36 h 584"/>
                <a:gd name="T44" fmla="*/ 123 w 538"/>
                <a:gd name="T45" fmla="*/ 44 h 584"/>
                <a:gd name="T46" fmla="*/ 122 w 538"/>
                <a:gd name="T47" fmla="*/ 52 h 584"/>
                <a:gd name="T48" fmla="*/ 121 w 538"/>
                <a:gd name="T49" fmla="*/ 61 h 584"/>
                <a:gd name="T50" fmla="*/ 124 w 538"/>
                <a:gd name="T51" fmla="*/ 69 h 584"/>
                <a:gd name="T52" fmla="*/ 129 w 538"/>
                <a:gd name="T53" fmla="*/ 75 h 584"/>
                <a:gd name="T54" fmla="*/ 121 w 538"/>
                <a:gd name="T55" fmla="*/ 76 h 584"/>
                <a:gd name="T56" fmla="*/ 118 w 538"/>
                <a:gd name="T57" fmla="*/ 80 h 584"/>
                <a:gd name="T58" fmla="*/ 129 w 538"/>
                <a:gd name="T59" fmla="*/ 80 h 584"/>
                <a:gd name="T60" fmla="*/ 135 w 538"/>
                <a:gd name="T61" fmla="*/ 86 h 584"/>
                <a:gd name="T62" fmla="*/ 126 w 538"/>
                <a:gd name="T63" fmla="*/ 93 h 584"/>
                <a:gd name="T64" fmla="*/ 115 w 538"/>
                <a:gd name="T65" fmla="*/ 101 h 584"/>
                <a:gd name="T66" fmla="*/ 105 w 538"/>
                <a:gd name="T67" fmla="*/ 102 h 584"/>
                <a:gd name="T68" fmla="*/ 100 w 538"/>
                <a:gd name="T69" fmla="*/ 106 h 584"/>
                <a:gd name="T70" fmla="*/ 93 w 538"/>
                <a:gd name="T71" fmla="*/ 101 h 584"/>
                <a:gd name="T72" fmla="*/ 87 w 538"/>
                <a:gd name="T73" fmla="*/ 95 h 584"/>
                <a:gd name="T74" fmla="*/ 76 w 538"/>
                <a:gd name="T75" fmla="*/ 96 h 584"/>
                <a:gd name="T76" fmla="*/ 69 w 538"/>
                <a:gd name="T77" fmla="*/ 95 h 584"/>
                <a:gd name="T78" fmla="*/ 62 w 538"/>
                <a:gd name="T79" fmla="*/ 99 h 584"/>
                <a:gd name="T80" fmla="*/ 51 w 538"/>
                <a:gd name="T81" fmla="*/ 106 h 584"/>
                <a:gd name="T82" fmla="*/ 42 w 538"/>
                <a:gd name="T83" fmla="*/ 109 h 584"/>
                <a:gd name="T84" fmla="*/ 44 w 538"/>
                <a:gd name="T85" fmla="*/ 111 h 584"/>
                <a:gd name="T86" fmla="*/ 54 w 538"/>
                <a:gd name="T87" fmla="*/ 107 h 584"/>
                <a:gd name="T88" fmla="*/ 61 w 538"/>
                <a:gd name="T89" fmla="*/ 103 h 584"/>
                <a:gd name="T90" fmla="*/ 71 w 538"/>
                <a:gd name="T91" fmla="*/ 100 h 584"/>
                <a:gd name="T92" fmla="*/ 81 w 538"/>
                <a:gd name="T93" fmla="*/ 102 h 584"/>
                <a:gd name="T94" fmla="*/ 89 w 538"/>
                <a:gd name="T95" fmla="*/ 105 h 584"/>
                <a:gd name="T96" fmla="*/ 75 w 538"/>
                <a:gd name="T97" fmla="*/ 107 h 584"/>
                <a:gd name="T98" fmla="*/ 73 w 538"/>
                <a:gd name="T99" fmla="*/ 112 h 584"/>
                <a:gd name="T100" fmla="*/ 78 w 538"/>
                <a:gd name="T101" fmla="*/ 113 h 584"/>
                <a:gd name="T102" fmla="*/ 82 w 538"/>
                <a:gd name="T103" fmla="*/ 125 h 584"/>
                <a:gd name="T104" fmla="*/ 95 w 538"/>
                <a:gd name="T105" fmla="*/ 125 h 584"/>
                <a:gd name="T106" fmla="*/ 90 w 538"/>
                <a:gd name="T107" fmla="*/ 135 h 584"/>
                <a:gd name="T108" fmla="*/ 85 w 538"/>
                <a:gd name="T109" fmla="*/ 141 h 584"/>
                <a:gd name="T110" fmla="*/ 75 w 538"/>
                <a:gd name="T111" fmla="*/ 143 h 584"/>
                <a:gd name="T112" fmla="*/ 63 w 538"/>
                <a:gd name="T113" fmla="*/ 146 h 584"/>
                <a:gd name="T114" fmla="*/ 64 w 538"/>
                <a:gd name="T115" fmla="*/ 139 h 584"/>
                <a:gd name="T116" fmla="*/ 73 w 538"/>
                <a:gd name="T117" fmla="*/ 134 h 584"/>
                <a:gd name="T118" fmla="*/ 62 w 538"/>
                <a:gd name="T119" fmla="*/ 134 h 584"/>
                <a:gd name="T120" fmla="*/ 46 w 538"/>
                <a:gd name="T121" fmla="*/ 135 h 584"/>
                <a:gd name="T122" fmla="*/ 34 w 538"/>
                <a:gd name="T123" fmla="*/ 139 h 5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8"/>
                <a:gd name="T187" fmla="*/ 0 h 584"/>
                <a:gd name="T188" fmla="*/ 538 w 538"/>
                <a:gd name="T189" fmla="*/ 584 h 5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8" h="584">
                  <a:moveTo>
                    <a:pt x="122" y="263"/>
                  </a:moveTo>
                  <a:lnTo>
                    <a:pt x="127" y="265"/>
                  </a:lnTo>
                  <a:lnTo>
                    <a:pt x="137" y="266"/>
                  </a:lnTo>
                  <a:lnTo>
                    <a:pt x="147" y="266"/>
                  </a:lnTo>
                  <a:lnTo>
                    <a:pt x="152" y="265"/>
                  </a:lnTo>
                  <a:lnTo>
                    <a:pt x="152" y="263"/>
                  </a:lnTo>
                  <a:lnTo>
                    <a:pt x="153" y="259"/>
                  </a:lnTo>
                  <a:lnTo>
                    <a:pt x="153" y="256"/>
                  </a:lnTo>
                  <a:lnTo>
                    <a:pt x="153" y="255"/>
                  </a:lnTo>
                  <a:lnTo>
                    <a:pt x="155" y="253"/>
                  </a:lnTo>
                  <a:lnTo>
                    <a:pt x="160" y="250"/>
                  </a:lnTo>
                  <a:lnTo>
                    <a:pt x="163" y="247"/>
                  </a:lnTo>
                  <a:lnTo>
                    <a:pt x="163" y="244"/>
                  </a:lnTo>
                  <a:lnTo>
                    <a:pt x="154" y="234"/>
                  </a:lnTo>
                  <a:lnTo>
                    <a:pt x="157" y="227"/>
                  </a:lnTo>
                  <a:lnTo>
                    <a:pt x="163" y="224"/>
                  </a:lnTo>
                  <a:lnTo>
                    <a:pt x="168" y="220"/>
                  </a:lnTo>
                  <a:lnTo>
                    <a:pt x="170" y="217"/>
                  </a:lnTo>
                  <a:lnTo>
                    <a:pt x="175" y="214"/>
                  </a:lnTo>
                  <a:lnTo>
                    <a:pt x="180" y="213"/>
                  </a:lnTo>
                  <a:lnTo>
                    <a:pt x="182" y="212"/>
                  </a:lnTo>
                  <a:lnTo>
                    <a:pt x="185" y="202"/>
                  </a:lnTo>
                  <a:lnTo>
                    <a:pt x="190" y="195"/>
                  </a:lnTo>
                  <a:lnTo>
                    <a:pt x="195" y="192"/>
                  </a:lnTo>
                  <a:lnTo>
                    <a:pt x="197" y="191"/>
                  </a:lnTo>
                  <a:lnTo>
                    <a:pt x="203" y="190"/>
                  </a:lnTo>
                  <a:lnTo>
                    <a:pt x="207" y="188"/>
                  </a:lnTo>
                  <a:lnTo>
                    <a:pt x="210" y="186"/>
                  </a:lnTo>
                  <a:lnTo>
                    <a:pt x="208" y="182"/>
                  </a:lnTo>
                  <a:lnTo>
                    <a:pt x="212" y="182"/>
                  </a:lnTo>
                  <a:lnTo>
                    <a:pt x="220" y="182"/>
                  </a:lnTo>
                  <a:lnTo>
                    <a:pt x="228" y="181"/>
                  </a:lnTo>
                  <a:lnTo>
                    <a:pt x="237" y="180"/>
                  </a:lnTo>
                  <a:lnTo>
                    <a:pt x="246" y="177"/>
                  </a:lnTo>
                  <a:lnTo>
                    <a:pt x="255" y="179"/>
                  </a:lnTo>
                  <a:lnTo>
                    <a:pt x="260" y="176"/>
                  </a:lnTo>
                  <a:lnTo>
                    <a:pt x="263" y="167"/>
                  </a:lnTo>
                  <a:lnTo>
                    <a:pt x="264" y="153"/>
                  </a:lnTo>
                  <a:lnTo>
                    <a:pt x="266" y="144"/>
                  </a:lnTo>
                  <a:lnTo>
                    <a:pt x="272" y="141"/>
                  </a:lnTo>
                  <a:lnTo>
                    <a:pt x="281" y="143"/>
                  </a:lnTo>
                  <a:lnTo>
                    <a:pt x="281" y="138"/>
                  </a:lnTo>
                  <a:lnTo>
                    <a:pt x="282" y="134"/>
                  </a:lnTo>
                  <a:lnTo>
                    <a:pt x="284" y="129"/>
                  </a:lnTo>
                  <a:lnTo>
                    <a:pt x="288" y="126"/>
                  </a:lnTo>
                  <a:lnTo>
                    <a:pt x="287" y="109"/>
                  </a:lnTo>
                  <a:lnTo>
                    <a:pt x="288" y="99"/>
                  </a:lnTo>
                  <a:lnTo>
                    <a:pt x="293" y="93"/>
                  </a:lnTo>
                  <a:lnTo>
                    <a:pt x="298" y="92"/>
                  </a:lnTo>
                  <a:lnTo>
                    <a:pt x="304" y="92"/>
                  </a:lnTo>
                  <a:lnTo>
                    <a:pt x="309" y="93"/>
                  </a:lnTo>
                  <a:lnTo>
                    <a:pt x="311" y="93"/>
                  </a:lnTo>
                  <a:lnTo>
                    <a:pt x="311" y="91"/>
                  </a:lnTo>
                  <a:lnTo>
                    <a:pt x="309" y="85"/>
                  </a:lnTo>
                  <a:lnTo>
                    <a:pt x="311" y="81"/>
                  </a:lnTo>
                  <a:lnTo>
                    <a:pt x="314" y="78"/>
                  </a:lnTo>
                  <a:lnTo>
                    <a:pt x="317" y="77"/>
                  </a:lnTo>
                  <a:lnTo>
                    <a:pt x="318" y="76"/>
                  </a:lnTo>
                  <a:lnTo>
                    <a:pt x="319" y="73"/>
                  </a:lnTo>
                  <a:lnTo>
                    <a:pt x="322" y="69"/>
                  </a:lnTo>
                  <a:lnTo>
                    <a:pt x="325" y="65"/>
                  </a:lnTo>
                  <a:lnTo>
                    <a:pt x="328" y="62"/>
                  </a:lnTo>
                  <a:lnTo>
                    <a:pt x="331" y="61"/>
                  </a:lnTo>
                  <a:lnTo>
                    <a:pt x="334" y="59"/>
                  </a:lnTo>
                  <a:lnTo>
                    <a:pt x="336" y="54"/>
                  </a:lnTo>
                  <a:lnTo>
                    <a:pt x="335" y="44"/>
                  </a:lnTo>
                  <a:lnTo>
                    <a:pt x="337" y="40"/>
                  </a:lnTo>
                  <a:lnTo>
                    <a:pt x="340" y="39"/>
                  </a:lnTo>
                  <a:lnTo>
                    <a:pt x="339" y="38"/>
                  </a:lnTo>
                  <a:lnTo>
                    <a:pt x="335" y="33"/>
                  </a:lnTo>
                  <a:lnTo>
                    <a:pt x="334" y="28"/>
                  </a:lnTo>
                  <a:lnTo>
                    <a:pt x="332" y="23"/>
                  </a:lnTo>
                  <a:lnTo>
                    <a:pt x="332" y="22"/>
                  </a:lnTo>
                  <a:lnTo>
                    <a:pt x="331" y="21"/>
                  </a:lnTo>
                  <a:lnTo>
                    <a:pt x="327" y="20"/>
                  </a:lnTo>
                  <a:lnTo>
                    <a:pt x="326" y="16"/>
                  </a:lnTo>
                  <a:lnTo>
                    <a:pt x="326" y="14"/>
                  </a:lnTo>
                  <a:lnTo>
                    <a:pt x="327" y="10"/>
                  </a:lnTo>
                  <a:lnTo>
                    <a:pt x="327" y="7"/>
                  </a:lnTo>
                  <a:lnTo>
                    <a:pt x="326" y="5"/>
                  </a:lnTo>
                  <a:lnTo>
                    <a:pt x="326" y="4"/>
                  </a:lnTo>
                  <a:lnTo>
                    <a:pt x="328" y="2"/>
                  </a:lnTo>
                  <a:lnTo>
                    <a:pt x="333" y="1"/>
                  </a:lnTo>
                  <a:lnTo>
                    <a:pt x="339" y="0"/>
                  </a:lnTo>
                  <a:lnTo>
                    <a:pt x="343" y="1"/>
                  </a:lnTo>
                  <a:lnTo>
                    <a:pt x="347" y="4"/>
                  </a:lnTo>
                  <a:lnTo>
                    <a:pt x="351" y="6"/>
                  </a:lnTo>
                  <a:lnTo>
                    <a:pt x="358" y="7"/>
                  </a:lnTo>
                  <a:lnTo>
                    <a:pt x="369" y="8"/>
                  </a:lnTo>
                  <a:lnTo>
                    <a:pt x="378" y="10"/>
                  </a:lnTo>
                  <a:lnTo>
                    <a:pt x="381" y="14"/>
                  </a:lnTo>
                  <a:lnTo>
                    <a:pt x="381" y="15"/>
                  </a:lnTo>
                  <a:lnTo>
                    <a:pt x="380" y="16"/>
                  </a:lnTo>
                  <a:lnTo>
                    <a:pt x="387" y="18"/>
                  </a:lnTo>
                  <a:lnTo>
                    <a:pt x="395" y="20"/>
                  </a:lnTo>
                  <a:lnTo>
                    <a:pt x="402" y="20"/>
                  </a:lnTo>
                  <a:lnTo>
                    <a:pt x="405" y="20"/>
                  </a:lnTo>
                  <a:lnTo>
                    <a:pt x="405" y="21"/>
                  </a:lnTo>
                  <a:lnTo>
                    <a:pt x="407" y="23"/>
                  </a:lnTo>
                  <a:lnTo>
                    <a:pt x="410" y="28"/>
                  </a:lnTo>
                  <a:lnTo>
                    <a:pt x="418" y="33"/>
                  </a:lnTo>
                  <a:lnTo>
                    <a:pt x="426" y="39"/>
                  </a:lnTo>
                  <a:lnTo>
                    <a:pt x="429" y="44"/>
                  </a:lnTo>
                  <a:lnTo>
                    <a:pt x="429" y="48"/>
                  </a:lnTo>
                  <a:lnTo>
                    <a:pt x="431" y="53"/>
                  </a:lnTo>
                  <a:lnTo>
                    <a:pt x="434" y="59"/>
                  </a:lnTo>
                  <a:lnTo>
                    <a:pt x="435" y="68"/>
                  </a:lnTo>
                  <a:lnTo>
                    <a:pt x="437" y="78"/>
                  </a:lnTo>
                  <a:lnTo>
                    <a:pt x="439" y="86"/>
                  </a:lnTo>
                  <a:lnTo>
                    <a:pt x="443" y="93"/>
                  </a:lnTo>
                  <a:lnTo>
                    <a:pt x="442" y="103"/>
                  </a:lnTo>
                  <a:lnTo>
                    <a:pt x="439" y="108"/>
                  </a:lnTo>
                  <a:lnTo>
                    <a:pt x="437" y="105"/>
                  </a:lnTo>
                  <a:lnTo>
                    <a:pt x="433" y="100"/>
                  </a:lnTo>
                  <a:lnTo>
                    <a:pt x="427" y="101"/>
                  </a:lnTo>
                  <a:lnTo>
                    <a:pt x="420" y="106"/>
                  </a:lnTo>
                  <a:lnTo>
                    <a:pt x="417" y="111"/>
                  </a:lnTo>
                  <a:lnTo>
                    <a:pt x="415" y="116"/>
                  </a:lnTo>
                  <a:lnTo>
                    <a:pt x="411" y="124"/>
                  </a:lnTo>
                  <a:lnTo>
                    <a:pt x="409" y="134"/>
                  </a:lnTo>
                  <a:lnTo>
                    <a:pt x="412" y="138"/>
                  </a:lnTo>
                  <a:lnTo>
                    <a:pt x="416" y="141"/>
                  </a:lnTo>
                  <a:lnTo>
                    <a:pt x="417" y="143"/>
                  </a:lnTo>
                  <a:lnTo>
                    <a:pt x="416" y="144"/>
                  </a:lnTo>
                  <a:lnTo>
                    <a:pt x="414" y="145"/>
                  </a:lnTo>
                  <a:lnTo>
                    <a:pt x="416" y="151"/>
                  </a:lnTo>
                  <a:lnTo>
                    <a:pt x="424" y="154"/>
                  </a:lnTo>
                  <a:lnTo>
                    <a:pt x="433" y="157"/>
                  </a:lnTo>
                  <a:lnTo>
                    <a:pt x="439" y="156"/>
                  </a:lnTo>
                  <a:lnTo>
                    <a:pt x="442" y="153"/>
                  </a:lnTo>
                  <a:lnTo>
                    <a:pt x="446" y="152"/>
                  </a:lnTo>
                  <a:lnTo>
                    <a:pt x="449" y="153"/>
                  </a:lnTo>
                  <a:lnTo>
                    <a:pt x="453" y="156"/>
                  </a:lnTo>
                  <a:lnTo>
                    <a:pt x="455" y="154"/>
                  </a:lnTo>
                  <a:lnTo>
                    <a:pt x="457" y="154"/>
                  </a:lnTo>
                  <a:lnTo>
                    <a:pt x="458" y="156"/>
                  </a:lnTo>
                  <a:lnTo>
                    <a:pt x="460" y="156"/>
                  </a:lnTo>
                  <a:lnTo>
                    <a:pt x="461" y="154"/>
                  </a:lnTo>
                  <a:lnTo>
                    <a:pt x="463" y="151"/>
                  </a:lnTo>
                  <a:lnTo>
                    <a:pt x="467" y="146"/>
                  </a:lnTo>
                  <a:lnTo>
                    <a:pt x="472" y="144"/>
                  </a:lnTo>
                  <a:lnTo>
                    <a:pt x="471" y="141"/>
                  </a:lnTo>
                  <a:lnTo>
                    <a:pt x="472" y="137"/>
                  </a:lnTo>
                  <a:lnTo>
                    <a:pt x="473" y="134"/>
                  </a:lnTo>
                  <a:lnTo>
                    <a:pt x="472" y="130"/>
                  </a:lnTo>
                  <a:lnTo>
                    <a:pt x="483" y="121"/>
                  </a:lnTo>
                  <a:lnTo>
                    <a:pt x="490" y="121"/>
                  </a:lnTo>
                  <a:lnTo>
                    <a:pt x="495" y="126"/>
                  </a:lnTo>
                  <a:lnTo>
                    <a:pt x="496" y="129"/>
                  </a:lnTo>
                  <a:lnTo>
                    <a:pt x="505" y="126"/>
                  </a:lnTo>
                  <a:lnTo>
                    <a:pt x="505" y="128"/>
                  </a:lnTo>
                  <a:lnTo>
                    <a:pt x="506" y="133"/>
                  </a:lnTo>
                  <a:lnTo>
                    <a:pt x="505" y="137"/>
                  </a:lnTo>
                  <a:lnTo>
                    <a:pt x="502" y="141"/>
                  </a:lnTo>
                  <a:lnTo>
                    <a:pt x="499" y="144"/>
                  </a:lnTo>
                  <a:lnTo>
                    <a:pt x="494" y="148"/>
                  </a:lnTo>
                  <a:lnTo>
                    <a:pt x="491" y="150"/>
                  </a:lnTo>
                  <a:lnTo>
                    <a:pt x="490" y="151"/>
                  </a:lnTo>
                  <a:lnTo>
                    <a:pt x="492" y="160"/>
                  </a:lnTo>
                  <a:lnTo>
                    <a:pt x="486" y="165"/>
                  </a:lnTo>
                  <a:lnTo>
                    <a:pt x="490" y="176"/>
                  </a:lnTo>
                  <a:lnTo>
                    <a:pt x="488" y="187"/>
                  </a:lnTo>
                  <a:lnTo>
                    <a:pt x="486" y="192"/>
                  </a:lnTo>
                  <a:lnTo>
                    <a:pt x="485" y="195"/>
                  </a:lnTo>
                  <a:lnTo>
                    <a:pt x="485" y="196"/>
                  </a:lnTo>
                  <a:lnTo>
                    <a:pt x="486" y="199"/>
                  </a:lnTo>
                  <a:lnTo>
                    <a:pt x="486" y="204"/>
                  </a:lnTo>
                  <a:lnTo>
                    <a:pt x="485" y="207"/>
                  </a:lnTo>
                  <a:lnTo>
                    <a:pt x="483" y="211"/>
                  </a:lnTo>
                  <a:lnTo>
                    <a:pt x="483" y="218"/>
                  </a:lnTo>
                  <a:lnTo>
                    <a:pt x="483" y="225"/>
                  </a:lnTo>
                  <a:lnTo>
                    <a:pt x="483" y="227"/>
                  </a:lnTo>
                  <a:lnTo>
                    <a:pt x="477" y="228"/>
                  </a:lnTo>
                  <a:lnTo>
                    <a:pt x="480" y="236"/>
                  </a:lnTo>
                  <a:lnTo>
                    <a:pt x="482" y="242"/>
                  </a:lnTo>
                  <a:lnTo>
                    <a:pt x="480" y="247"/>
                  </a:lnTo>
                  <a:lnTo>
                    <a:pt x="482" y="253"/>
                  </a:lnTo>
                  <a:lnTo>
                    <a:pt x="491" y="263"/>
                  </a:lnTo>
                  <a:lnTo>
                    <a:pt x="490" y="267"/>
                  </a:lnTo>
                  <a:lnTo>
                    <a:pt x="485" y="272"/>
                  </a:lnTo>
                  <a:lnTo>
                    <a:pt x="485" y="277"/>
                  </a:lnTo>
                  <a:lnTo>
                    <a:pt x="495" y="275"/>
                  </a:lnTo>
                  <a:lnTo>
                    <a:pt x="505" y="277"/>
                  </a:lnTo>
                  <a:lnTo>
                    <a:pt x="510" y="280"/>
                  </a:lnTo>
                  <a:lnTo>
                    <a:pt x="515" y="283"/>
                  </a:lnTo>
                  <a:lnTo>
                    <a:pt x="517" y="287"/>
                  </a:lnTo>
                  <a:lnTo>
                    <a:pt x="518" y="292"/>
                  </a:lnTo>
                  <a:lnTo>
                    <a:pt x="517" y="295"/>
                  </a:lnTo>
                  <a:lnTo>
                    <a:pt x="515" y="297"/>
                  </a:lnTo>
                  <a:lnTo>
                    <a:pt x="511" y="300"/>
                  </a:lnTo>
                  <a:lnTo>
                    <a:pt x="506" y="301"/>
                  </a:lnTo>
                  <a:lnTo>
                    <a:pt x="500" y="303"/>
                  </a:lnTo>
                  <a:lnTo>
                    <a:pt x="494" y="303"/>
                  </a:lnTo>
                  <a:lnTo>
                    <a:pt x="490" y="304"/>
                  </a:lnTo>
                  <a:lnTo>
                    <a:pt x="485" y="304"/>
                  </a:lnTo>
                  <a:lnTo>
                    <a:pt x="482" y="304"/>
                  </a:lnTo>
                  <a:lnTo>
                    <a:pt x="480" y="304"/>
                  </a:lnTo>
                  <a:lnTo>
                    <a:pt x="480" y="311"/>
                  </a:lnTo>
                  <a:lnTo>
                    <a:pt x="477" y="313"/>
                  </a:lnTo>
                  <a:lnTo>
                    <a:pt x="473" y="316"/>
                  </a:lnTo>
                  <a:lnTo>
                    <a:pt x="471" y="318"/>
                  </a:lnTo>
                  <a:lnTo>
                    <a:pt x="470" y="319"/>
                  </a:lnTo>
                  <a:lnTo>
                    <a:pt x="470" y="320"/>
                  </a:lnTo>
                  <a:lnTo>
                    <a:pt x="472" y="321"/>
                  </a:lnTo>
                  <a:lnTo>
                    <a:pt x="478" y="320"/>
                  </a:lnTo>
                  <a:lnTo>
                    <a:pt x="490" y="316"/>
                  </a:lnTo>
                  <a:lnTo>
                    <a:pt x="501" y="313"/>
                  </a:lnTo>
                  <a:lnTo>
                    <a:pt x="508" y="316"/>
                  </a:lnTo>
                  <a:lnTo>
                    <a:pt x="513" y="319"/>
                  </a:lnTo>
                  <a:lnTo>
                    <a:pt x="516" y="319"/>
                  </a:lnTo>
                  <a:lnTo>
                    <a:pt x="521" y="317"/>
                  </a:lnTo>
                  <a:lnTo>
                    <a:pt x="525" y="316"/>
                  </a:lnTo>
                  <a:lnTo>
                    <a:pt x="530" y="317"/>
                  </a:lnTo>
                  <a:lnTo>
                    <a:pt x="533" y="319"/>
                  </a:lnTo>
                  <a:lnTo>
                    <a:pt x="536" y="325"/>
                  </a:lnTo>
                  <a:lnTo>
                    <a:pt x="538" y="333"/>
                  </a:lnTo>
                  <a:lnTo>
                    <a:pt x="537" y="341"/>
                  </a:lnTo>
                  <a:lnTo>
                    <a:pt x="535" y="344"/>
                  </a:lnTo>
                  <a:lnTo>
                    <a:pt x="530" y="346"/>
                  </a:lnTo>
                  <a:lnTo>
                    <a:pt x="524" y="347"/>
                  </a:lnTo>
                  <a:lnTo>
                    <a:pt x="518" y="351"/>
                  </a:lnTo>
                  <a:lnTo>
                    <a:pt x="513" y="361"/>
                  </a:lnTo>
                  <a:lnTo>
                    <a:pt x="508" y="368"/>
                  </a:lnTo>
                  <a:lnTo>
                    <a:pt x="502" y="370"/>
                  </a:lnTo>
                  <a:lnTo>
                    <a:pt x="498" y="371"/>
                  </a:lnTo>
                  <a:lnTo>
                    <a:pt x="494" y="376"/>
                  </a:lnTo>
                  <a:lnTo>
                    <a:pt x="492" y="384"/>
                  </a:lnTo>
                  <a:lnTo>
                    <a:pt x="487" y="391"/>
                  </a:lnTo>
                  <a:lnTo>
                    <a:pt x="480" y="394"/>
                  </a:lnTo>
                  <a:lnTo>
                    <a:pt x="473" y="395"/>
                  </a:lnTo>
                  <a:lnTo>
                    <a:pt x="460" y="401"/>
                  </a:lnTo>
                  <a:lnTo>
                    <a:pt x="448" y="404"/>
                  </a:lnTo>
                  <a:lnTo>
                    <a:pt x="440" y="407"/>
                  </a:lnTo>
                  <a:lnTo>
                    <a:pt x="432" y="407"/>
                  </a:lnTo>
                  <a:lnTo>
                    <a:pt x="427" y="407"/>
                  </a:lnTo>
                  <a:lnTo>
                    <a:pt x="423" y="407"/>
                  </a:lnTo>
                  <a:lnTo>
                    <a:pt x="422" y="406"/>
                  </a:lnTo>
                  <a:lnTo>
                    <a:pt x="420" y="406"/>
                  </a:lnTo>
                  <a:lnTo>
                    <a:pt x="418" y="406"/>
                  </a:lnTo>
                  <a:lnTo>
                    <a:pt x="414" y="406"/>
                  </a:lnTo>
                  <a:lnTo>
                    <a:pt x="408" y="406"/>
                  </a:lnTo>
                  <a:lnTo>
                    <a:pt x="402" y="406"/>
                  </a:lnTo>
                  <a:lnTo>
                    <a:pt x="399" y="408"/>
                  </a:lnTo>
                  <a:lnTo>
                    <a:pt x="397" y="412"/>
                  </a:lnTo>
                  <a:lnTo>
                    <a:pt x="397" y="422"/>
                  </a:lnTo>
                  <a:lnTo>
                    <a:pt x="399" y="433"/>
                  </a:lnTo>
                  <a:lnTo>
                    <a:pt x="388" y="438"/>
                  </a:lnTo>
                  <a:lnTo>
                    <a:pt x="379" y="436"/>
                  </a:lnTo>
                  <a:lnTo>
                    <a:pt x="373" y="429"/>
                  </a:lnTo>
                  <a:lnTo>
                    <a:pt x="371" y="417"/>
                  </a:lnTo>
                  <a:lnTo>
                    <a:pt x="371" y="408"/>
                  </a:lnTo>
                  <a:lnTo>
                    <a:pt x="369" y="404"/>
                  </a:lnTo>
                  <a:lnTo>
                    <a:pt x="366" y="403"/>
                  </a:lnTo>
                  <a:lnTo>
                    <a:pt x="365" y="403"/>
                  </a:lnTo>
                  <a:lnTo>
                    <a:pt x="365" y="401"/>
                  </a:lnTo>
                  <a:lnTo>
                    <a:pt x="364" y="395"/>
                  </a:lnTo>
                  <a:lnTo>
                    <a:pt x="362" y="388"/>
                  </a:lnTo>
                  <a:lnTo>
                    <a:pt x="359" y="381"/>
                  </a:lnTo>
                  <a:lnTo>
                    <a:pt x="348" y="377"/>
                  </a:lnTo>
                  <a:lnTo>
                    <a:pt x="339" y="376"/>
                  </a:lnTo>
                  <a:lnTo>
                    <a:pt x="331" y="376"/>
                  </a:lnTo>
                  <a:lnTo>
                    <a:pt x="324" y="377"/>
                  </a:lnTo>
                  <a:lnTo>
                    <a:pt x="318" y="379"/>
                  </a:lnTo>
                  <a:lnTo>
                    <a:pt x="313" y="381"/>
                  </a:lnTo>
                  <a:lnTo>
                    <a:pt x="309" y="383"/>
                  </a:lnTo>
                  <a:lnTo>
                    <a:pt x="304" y="384"/>
                  </a:lnTo>
                  <a:lnTo>
                    <a:pt x="294" y="381"/>
                  </a:lnTo>
                  <a:lnTo>
                    <a:pt x="286" y="383"/>
                  </a:lnTo>
                  <a:lnTo>
                    <a:pt x="280" y="385"/>
                  </a:lnTo>
                  <a:lnTo>
                    <a:pt x="279" y="385"/>
                  </a:lnTo>
                  <a:lnTo>
                    <a:pt x="278" y="383"/>
                  </a:lnTo>
                  <a:lnTo>
                    <a:pt x="275" y="380"/>
                  </a:lnTo>
                  <a:lnTo>
                    <a:pt x="274" y="379"/>
                  </a:lnTo>
                  <a:lnTo>
                    <a:pt x="273" y="379"/>
                  </a:lnTo>
                  <a:lnTo>
                    <a:pt x="266" y="380"/>
                  </a:lnTo>
                  <a:lnTo>
                    <a:pt x="264" y="384"/>
                  </a:lnTo>
                  <a:lnTo>
                    <a:pt x="261" y="388"/>
                  </a:lnTo>
                  <a:lnTo>
                    <a:pt x="257" y="391"/>
                  </a:lnTo>
                  <a:lnTo>
                    <a:pt x="252" y="392"/>
                  </a:lnTo>
                  <a:lnTo>
                    <a:pt x="248" y="394"/>
                  </a:lnTo>
                  <a:lnTo>
                    <a:pt x="241" y="396"/>
                  </a:lnTo>
                  <a:lnTo>
                    <a:pt x="235" y="401"/>
                  </a:lnTo>
                  <a:lnTo>
                    <a:pt x="228" y="404"/>
                  </a:lnTo>
                  <a:lnTo>
                    <a:pt x="221" y="409"/>
                  </a:lnTo>
                  <a:lnTo>
                    <a:pt x="216" y="412"/>
                  </a:lnTo>
                  <a:lnTo>
                    <a:pt x="212" y="416"/>
                  </a:lnTo>
                  <a:lnTo>
                    <a:pt x="204" y="421"/>
                  </a:lnTo>
                  <a:lnTo>
                    <a:pt x="195" y="423"/>
                  </a:lnTo>
                  <a:lnTo>
                    <a:pt x="187" y="425"/>
                  </a:lnTo>
                  <a:lnTo>
                    <a:pt x="182" y="429"/>
                  </a:lnTo>
                  <a:lnTo>
                    <a:pt x="180" y="432"/>
                  </a:lnTo>
                  <a:lnTo>
                    <a:pt x="175" y="434"/>
                  </a:lnTo>
                  <a:lnTo>
                    <a:pt x="169" y="436"/>
                  </a:lnTo>
                  <a:lnTo>
                    <a:pt x="165" y="436"/>
                  </a:lnTo>
                  <a:lnTo>
                    <a:pt x="161" y="437"/>
                  </a:lnTo>
                  <a:lnTo>
                    <a:pt x="162" y="440"/>
                  </a:lnTo>
                  <a:lnTo>
                    <a:pt x="163" y="444"/>
                  </a:lnTo>
                  <a:lnTo>
                    <a:pt x="165" y="445"/>
                  </a:lnTo>
                  <a:lnTo>
                    <a:pt x="166" y="445"/>
                  </a:lnTo>
                  <a:lnTo>
                    <a:pt x="168" y="444"/>
                  </a:lnTo>
                  <a:lnTo>
                    <a:pt x="174" y="444"/>
                  </a:lnTo>
                  <a:lnTo>
                    <a:pt x="183" y="444"/>
                  </a:lnTo>
                  <a:lnTo>
                    <a:pt x="189" y="444"/>
                  </a:lnTo>
                  <a:lnTo>
                    <a:pt x="195" y="441"/>
                  </a:lnTo>
                  <a:lnTo>
                    <a:pt x="200" y="438"/>
                  </a:lnTo>
                  <a:lnTo>
                    <a:pt x="206" y="434"/>
                  </a:lnTo>
                  <a:lnTo>
                    <a:pt x="211" y="431"/>
                  </a:lnTo>
                  <a:lnTo>
                    <a:pt x="214" y="427"/>
                  </a:lnTo>
                  <a:lnTo>
                    <a:pt x="218" y="425"/>
                  </a:lnTo>
                  <a:lnTo>
                    <a:pt x="221" y="424"/>
                  </a:lnTo>
                  <a:lnTo>
                    <a:pt x="223" y="421"/>
                  </a:lnTo>
                  <a:lnTo>
                    <a:pt x="227" y="418"/>
                  </a:lnTo>
                  <a:lnTo>
                    <a:pt x="231" y="415"/>
                  </a:lnTo>
                  <a:lnTo>
                    <a:pt x="236" y="412"/>
                  </a:lnTo>
                  <a:lnTo>
                    <a:pt x="241" y="410"/>
                  </a:lnTo>
                  <a:lnTo>
                    <a:pt x="246" y="409"/>
                  </a:lnTo>
                  <a:lnTo>
                    <a:pt x="251" y="408"/>
                  </a:lnTo>
                  <a:lnTo>
                    <a:pt x="257" y="409"/>
                  </a:lnTo>
                  <a:lnTo>
                    <a:pt x="263" y="409"/>
                  </a:lnTo>
                  <a:lnTo>
                    <a:pt x="269" y="407"/>
                  </a:lnTo>
                  <a:lnTo>
                    <a:pt x="276" y="403"/>
                  </a:lnTo>
                  <a:lnTo>
                    <a:pt x="284" y="400"/>
                  </a:lnTo>
                  <a:lnTo>
                    <a:pt x="293" y="396"/>
                  </a:lnTo>
                  <a:lnTo>
                    <a:pt x="299" y="394"/>
                  </a:lnTo>
                  <a:lnTo>
                    <a:pt x="305" y="395"/>
                  </a:lnTo>
                  <a:lnTo>
                    <a:pt x="309" y="399"/>
                  </a:lnTo>
                  <a:lnTo>
                    <a:pt x="312" y="403"/>
                  </a:lnTo>
                  <a:lnTo>
                    <a:pt x="317" y="404"/>
                  </a:lnTo>
                  <a:lnTo>
                    <a:pt x="321" y="406"/>
                  </a:lnTo>
                  <a:lnTo>
                    <a:pt x="327" y="404"/>
                  </a:lnTo>
                  <a:lnTo>
                    <a:pt x="333" y="402"/>
                  </a:lnTo>
                  <a:lnTo>
                    <a:pt x="340" y="401"/>
                  </a:lnTo>
                  <a:lnTo>
                    <a:pt x="346" y="400"/>
                  </a:lnTo>
                  <a:lnTo>
                    <a:pt x="350" y="399"/>
                  </a:lnTo>
                  <a:lnTo>
                    <a:pt x="356" y="412"/>
                  </a:lnTo>
                  <a:lnTo>
                    <a:pt x="356" y="419"/>
                  </a:lnTo>
                  <a:lnTo>
                    <a:pt x="350" y="424"/>
                  </a:lnTo>
                  <a:lnTo>
                    <a:pt x="341" y="426"/>
                  </a:lnTo>
                  <a:lnTo>
                    <a:pt x="334" y="427"/>
                  </a:lnTo>
                  <a:lnTo>
                    <a:pt x="326" y="427"/>
                  </a:lnTo>
                  <a:lnTo>
                    <a:pt x="317" y="427"/>
                  </a:lnTo>
                  <a:lnTo>
                    <a:pt x="308" y="427"/>
                  </a:lnTo>
                  <a:lnTo>
                    <a:pt x="299" y="427"/>
                  </a:lnTo>
                  <a:lnTo>
                    <a:pt x="294" y="429"/>
                  </a:lnTo>
                  <a:lnTo>
                    <a:pt x="290" y="429"/>
                  </a:lnTo>
                  <a:lnTo>
                    <a:pt x="290" y="430"/>
                  </a:lnTo>
                  <a:lnTo>
                    <a:pt x="293" y="433"/>
                  </a:lnTo>
                  <a:lnTo>
                    <a:pt x="291" y="438"/>
                  </a:lnTo>
                  <a:lnTo>
                    <a:pt x="289" y="442"/>
                  </a:lnTo>
                  <a:lnTo>
                    <a:pt x="290" y="445"/>
                  </a:lnTo>
                  <a:lnTo>
                    <a:pt x="296" y="445"/>
                  </a:lnTo>
                  <a:lnTo>
                    <a:pt x="302" y="444"/>
                  </a:lnTo>
                  <a:lnTo>
                    <a:pt x="306" y="442"/>
                  </a:lnTo>
                  <a:lnTo>
                    <a:pt x="309" y="441"/>
                  </a:lnTo>
                  <a:lnTo>
                    <a:pt x="310" y="442"/>
                  </a:lnTo>
                  <a:lnTo>
                    <a:pt x="312" y="445"/>
                  </a:lnTo>
                  <a:lnTo>
                    <a:pt x="312" y="449"/>
                  </a:lnTo>
                  <a:lnTo>
                    <a:pt x="309" y="453"/>
                  </a:lnTo>
                  <a:lnTo>
                    <a:pt x="305" y="460"/>
                  </a:lnTo>
                  <a:lnTo>
                    <a:pt x="306" y="472"/>
                  </a:lnTo>
                  <a:lnTo>
                    <a:pt x="309" y="485"/>
                  </a:lnTo>
                  <a:lnTo>
                    <a:pt x="311" y="493"/>
                  </a:lnTo>
                  <a:lnTo>
                    <a:pt x="316" y="495"/>
                  </a:lnTo>
                  <a:lnTo>
                    <a:pt x="325" y="497"/>
                  </a:lnTo>
                  <a:lnTo>
                    <a:pt x="335" y="495"/>
                  </a:lnTo>
                  <a:lnTo>
                    <a:pt x="341" y="490"/>
                  </a:lnTo>
                  <a:lnTo>
                    <a:pt x="343" y="494"/>
                  </a:lnTo>
                  <a:lnTo>
                    <a:pt x="348" y="497"/>
                  </a:lnTo>
                  <a:lnTo>
                    <a:pt x="351" y="499"/>
                  </a:lnTo>
                  <a:lnTo>
                    <a:pt x="354" y="500"/>
                  </a:lnTo>
                  <a:lnTo>
                    <a:pt x="378" y="499"/>
                  </a:lnTo>
                  <a:lnTo>
                    <a:pt x="378" y="500"/>
                  </a:lnTo>
                  <a:lnTo>
                    <a:pt x="380" y="502"/>
                  </a:lnTo>
                  <a:lnTo>
                    <a:pt x="381" y="508"/>
                  </a:lnTo>
                  <a:lnTo>
                    <a:pt x="381" y="520"/>
                  </a:lnTo>
                  <a:lnTo>
                    <a:pt x="378" y="530"/>
                  </a:lnTo>
                  <a:lnTo>
                    <a:pt x="370" y="535"/>
                  </a:lnTo>
                  <a:lnTo>
                    <a:pt x="359" y="538"/>
                  </a:lnTo>
                  <a:lnTo>
                    <a:pt x="350" y="540"/>
                  </a:lnTo>
                  <a:lnTo>
                    <a:pt x="349" y="548"/>
                  </a:lnTo>
                  <a:lnTo>
                    <a:pt x="346" y="555"/>
                  </a:lnTo>
                  <a:lnTo>
                    <a:pt x="342" y="560"/>
                  </a:lnTo>
                  <a:lnTo>
                    <a:pt x="341" y="562"/>
                  </a:lnTo>
                  <a:lnTo>
                    <a:pt x="339" y="563"/>
                  </a:lnTo>
                  <a:lnTo>
                    <a:pt x="336" y="563"/>
                  </a:lnTo>
                  <a:lnTo>
                    <a:pt x="333" y="565"/>
                  </a:lnTo>
                  <a:lnTo>
                    <a:pt x="327" y="566"/>
                  </a:lnTo>
                  <a:lnTo>
                    <a:pt x="320" y="566"/>
                  </a:lnTo>
                  <a:lnTo>
                    <a:pt x="311" y="566"/>
                  </a:lnTo>
                  <a:lnTo>
                    <a:pt x="301" y="565"/>
                  </a:lnTo>
                  <a:lnTo>
                    <a:pt x="297" y="569"/>
                  </a:lnTo>
                  <a:lnTo>
                    <a:pt x="293" y="571"/>
                  </a:lnTo>
                  <a:lnTo>
                    <a:pt x="287" y="569"/>
                  </a:lnTo>
                  <a:lnTo>
                    <a:pt x="281" y="565"/>
                  </a:lnTo>
                  <a:lnTo>
                    <a:pt x="275" y="562"/>
                  </a:lnTo>
                  <a:lnTo>
                    <a:pt x="268" y="567"/>
                  </a:lnTo>
                  <a:lnTo>
                    <a:pt x="260" y="575"/>
                  </a:lnTo>
                  <a:lnTo>
                    <a:pt x="251" y="582"/>
                  </a:lnTo>
                  <a:lnTo>
                    <a:pt x="238" y="584"/>
                  </a:lnTo>
                  <a:lnTo>
                    <a:pt x="236" y="577"/>
                  </a:lnTo>
                  <a:lnTo>
                    <a:pt x="240" y="568"/>
                  </a:lnTo>
                  <a:lnTo>
                    <a:pt x="250" y="563"/>
                  </a:lnTo>
                  <a:lnTo>
                    <a:pt x="251" y="560"/>
                  </a:lnTo>
                  <a:lnTo>
                    <a:pt x="252" y="558"/>
                  </a:lnTo>
                  <a:lnTo>
                    <a:pt x="256" y="554"/>
                  </a:lnTo>
                  <a:lnTo>
                    <a:pt x="259" y="552"/>
                  </a:lnTo>
                  <a:lnTo>
                    <a:pt x="264" y="548"/>
                  </a:lnTo>
                  <a:lnTo>
                    <a:pt x="269" y="546"/>
                  </a:lnTo>
                  <a:lnTo>
                    <a:pt x="276" y="543"/>
                  </a:lnTo>
                  <a:lnTo>
                    <a:pt x="284" y="540"/>
                  </a:lnTo>
                  <a:lnTo>
                    <a:pt x="290" y="538"/>
                  </a:lnTo>
                  <a:lnTo>
                    <a:pt x="291" y="535"/>
                  </a:lnTo>
                  <a:lnTo>
                    <a:pt x="289" y="531"/>
                  </a:lnTo>
                  <a:lnTo>
                    <a:pt x="284" y="528"/>
                  </a:lnTo>
                  <a:lnTo>
                    <a:pt x="278" y="527"/>
                  </a:lnTo>
                  <a:lnTo>
                    <a:pt x="271" y="525"/>
                  </a:lnTo>
                  <a:lnTo>
                    <a:pt x="264" y="527"/>
                  </a:lnTo>
                  <a:lnTo>
                    <a:pt x="257" y="530"/>
                  </a:lnTo>
                  <a:lnTo>
                    <a:pt x="248" y="536"/>
                  </a:lnTo>
                  <a:lnTo>
                    <a:pt x="237" y="540"/>
                  </a:lnTo>
                  <a:lnTo>
                    <a:pt x="227" y="541"/>
                  </a:lnTo>
                  <a:lnTo>
                    <a:pt x="215" y="543"/>
                  </a:lnTo>
                  <a:lnTo>
                    <a:pt x="205" y="541"/>
                  </a:lnTo>
                  <a:lnTo>
                    <a:pt x="196" y="540"/>
                  </a:lnTo>
                  <a:lnTo>
                    <a:pt x="189" y="539"/>
                  </a:lnTo>
                  <a:lnTo>
                    <a:pt x="184" y="538"/>
                  </a:lnTo>
                  <a:lnTo>
                    <a:pt x="180" y="537"/>
                  </a:lnTo>
                  <a:lnTo>
                    <a:pt x="173" y="537"/>
                  </a:lnTo>
                  <a:lnTo>
                    <a:pt x="165" y="537"/>
                  </a:lnTo>
                  <a:lnTo>
                    <a:pt x="155" y="539"/>
                  </a:lnTo>
                  <a:lnTo>
                    <a:pt x="147" y="543"/>
                  </a:lnTo>
                  <a:lnTo>
                    <a:pt x="139" y="548"/>
                  </a:lnTo>
                  <a:lnTo>
                    <a:pt x="135" y="556"/>
                  </a:lnTo>
                  <a:lnTo>
                    <a:pt x="134" y="568"/>
                  </a:lnTo>
                  <a:lnTo>
                    <a:pt x="0" y="351"/>
                  </a:lnTo>
                  <a:lnTo>
                    <a:pt x="122" y="26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19" name="Freeform 80"/>
            <p:cNvSpPr>
              <a:spLocks/>
            </p:cNvSpPr>
            <p:nvPr/>
          </p:nvSpPr>
          <p:spPr bwMode="auto">
            <a:xfrm>
              <a:off x="1996" y="2465"/>
              <a:ext cx="264" cy="368"/>
            </a:xfrm>
            <a:custGeom>
              <a:avLst/>
              <a:gdLst>
                <a:gd name="T0" fmla="*/ 124 w 529"/>
                <a:gd name="T1" fmla="*/ 80 h 734"/>
                <a:gd name="T2" fmla="*/ 113 w 529"/>
                <a:gd name="T3" fmla="*/ 84 h 734"/>
                <a:gd name="T4" fmla="*/ 108 w 529"/>
                <a:gd name="T5" fmla="*/ 93 h 734"/>
                <a:gd name="T6" fmla="*/ 107 w 529"/>
                <a:gd name="T7" fmla="*/ 109 h 734"/>
                <a:gd name="T8" fmla="*/ 107 w 529"/>
                <a:gd name="T9" fmla="*/ 116 h 734"/>
                <a:gd name="T10" fmla="*/ 101 w 529"/>
                <a:gd name="T11" fmla="*/ 123 h 734"/>
                <a:gd name="T12" fmla="*/ 103 w 529"/>
                <a:gd name="T13" fmla="*/ 131 h 734"/>
                <a:gd name="T14" fmla="*/ 96 w 529"/>
                <a:gd name="T15" fmla="*/ 135 h 734"/>
                <a:gd name="T16" fmla="*/ 95 w 529"/>
                <a:gd name="T17" fmla="*/ 120 h 734"/>
                <a:gd name="T18" fmla="*/ 94 w 529"/>
                <a:gd name="T19" fmla="*/ 113 h 734"/>
                <a:gd name="T20" fmla="*/ 97 w 529"/>
                <a:gd name="T21" fmla="*/ 106 h 734"/>
                <a:gd name="T22" fmla="*/ 97 w 529"/>
                <a:gd name="T23" fmla="*/ 95 h 734"/>
                <a:gd name="T24" fmla="*/ 92 w 529"/>
                <a:gd name="T25" fmla="*/ 93 h 734"/>
                <a:gd name="T26" fmla="*/ 93 w 529"/>
                <a:gd name="T27" fmla="*/ 85 h 734"/>
                <a:gd name="T28" fmla="*/ 87 w 529"/>
                <a:gd name="T29" fmla="*/ 79 h 734"/>
                <a:gd name="T30" fmla="*/ 80 w 529"/>
                <a:gd name="T31" fmla="*/ 77 h 734"/>
                <a:gd name="T32" fmla="*/ 74 w 529"/>
                <a:gd name="T33" fmla="*/ 74 h 734"/>
                <a:gd name="T34" fmla="*/ 75 w 529"/>
                <a:gd name="T35" fmla="*/ 81 h 734"/>
                <a:gd name="T36" fmla="*/ 75 w 529"/>
                <a:gd name="T37" fmla="*/ 91 h 734"/>
                <a:gd name="T38" fmla="*/ 69 w 529"/>
                <a:gd name="T39" fmla="*/ 87 h 734"/>
                <a:gd name="T40" fmla="*/ 65 w 529"/>
                <a:gd name="T41" fmla="*/ 78 h 734"/>
                <a:gd name="T42" fmla="*/ 60 w 529"/>
                <a:gd name="T43" fmla="*/ 69 h 734"/>
                <a:gd name="T44" fmla="*/ 52 w 529"/>
                <a:gd name="T45" fmla="*/ 65 h 734"/>
                <a:gd name="T46" fmla="*/ 44 w 529"/>
                <a:gd name="T47" fmla="*/ 71 h 734"/>
                <a:gd name="T48" fmla="*/ 40 w 529"/>
                <a:gd name="T49" fmla="*/ 80 h 734"/>
                <a:gd name="T50" fmla="*/ 36 w 529"/>
                <a:gd name="T51" fmla="*/ 90 h 734"/>
                <a:gd name="T52" fmla="*/ 30 w 529"/>
                <a:gd name="T53" fmla="*/ 101 h 734"/>
                <a:gd name="T54" fmla="*/ 26 w 529"/>
                <a:gd name="T55" fmla="*/ 116 h 734"/>
                <a:gd name="T56" fmla="*/ 24 w 529"/>
                <a:gd name="T57" fmla="*/ 127 h 734"/>
                <a:gd name="T58" fmla="*/ 26 w 529"/>
                <a:gd name="T59" fmla="*/ 144 h 734"/>
                <a:gd name="T60" fmla="*/ 35 w 529"/>
                <a:gd name="T61" fmla="*/ 158 h 734"/>
                <a:gd name="T62" fmla="*/ 45 w 529"/>
                <a:gd name="T63" fmla="*/ 151 h 734"/>
                <a:gd name="T64" fmla="*/ 45 w 529"/>
                <a:gd name="T65" fmla="*/ 140 h 734"/>
                <a:gd name="T66" fmla="*/ 56 w 529"/>
                <a:gd name="T67" fmla="*/ 140 h 734"/>
                <a:gd name="T68" fmla="*/ 63 w 529"/>
                <a:gd name="T69" fmla="*/ 150 h 734"/>
                <a:gd name="T70" fmla="*/ 56 w 529"/>
                <a:gd name="T71" fmla="*/ 157 h 734"/>
                <a:gd name="T72" fmla="*/ 50 w 529"/>
                <a:gd name="T73" fmla="*/ 164 h 734"/>
                <a:gd name="T74" fmla="*/ 41 w 529"/>
                <a:gd name="T75" fmla="*/ 180 h 734"/>
                <a:gd name="T76" fmla="*/ 30 w 529"/>
                <a:gd name="T77" fmla="*/ 178 h 734"/>
                <a:gd name="T78" fmla="*/ 25 w 529"/>
                <a:gd name="T79" fmla="*/ 170 h 734"/>
                <a:gd name="T80" fmla="*/ 18 w 529"/>
                <a:gd name="T81" fmla="*/ 161 h 734"/>
                <a:gd name="T82" fmla="*/ 10 w 529"/>
                <a:gd name="T83" fmla="*/ 149 h 734"/>
                <a:gd name="T84" fmla="*/ 9 w 529"/>
                <a:gd name="T85" fmla="*/ 137 h 734"/>
                <a:gd name="T86" fmla="*/ 6 w 529"/>
                <a:gd name="T87" fmla="*/ 125 h 734"/>
                <a:gd name="T88" fmla="*/ 1 w 529"/>
                <a:gd name="T89" fmla="*/ 113 h 734"/>
                <a:gd name="T90" fmla="*/ 5 w 529"/>
                <a:gd name="T91" fmla="*/ 99 h 734"/>
                <a:gd name="T92" fmla="*/ 5 w 529"/>
                <a:gd name="T93" fmla="*/ 88 h 734"/>
                <a:gd name="T94" fmla="*/ 11 w 529"/>
                <a:gd name="T95" fmla="*/ 76 h 734"/>
                <a:gd name="T96" fmla="*/ 9 w 529"/>
                <a:gd name="T97" fmla="*/ 54 h 734"/>
                <a:gd name="T98" fmla="*/ 15 w 529"/>
                <a:gd name="T99" fmla="*/ 37 h 734"/>
                <a:gd name="T100" fmla="*/ 18 w 529"/>
                <a:gd name="T101" fmla="*/ 27 h 734"/>
                <a:gd name="T102" fmla="*/ 23 w 529"/>
                <a:gd name="T103" fmla="*/ 16 h 734"/>
                <a:gd name="T104" fmla="*/ 16 w 529"/>
                <a:gd name="T105" fmla="*/ 20 h 734"/>
                <a:gd name="T106" fmla="*/ 11 w 529"/>
                <a:gd name="T107" fmla="*/ 37 h 734"/>
                <a:gd name="T108" fmla="*/ 6 w 529"/>
                <a:gd name="T109" fmla="*/ 53 h 734"/>
                <a:gd name="T110" fmla="*/ 4 w 529"/>
                <a:gd name="T111" fmla="*/ 60 h 734"/>
                <a:gd name="T112" fmla="*/ 0 w 529"/>
                <a:gd name="T113" fmla="*/ 59 h 734"/>
                <a:gd name="T114" fmla="*/ 3 w 529"/>
                <a:gd name="T115" fmla="*/ 47 h 734"/>
                <a:gd name="T116" fmla="*/ 5 w 529"/>
                <a:gd name="T117" fmla="*/ 37 h 734"/>
                <a:gd name="T118" fmla="*/ 8 w 529"/>
                <a:gd name="T119" fmla="*/ 23 h 734"/>
                <a:gd name="T120" fmla="*/ 20 w 529"/>
                <a:gd name="T121" fmla="*/ 6 h 734"/>
                <a:gd name="T122" fmla="*/ 23 w 529"/>
                <a:gd name="T123" fmla="*/ 0 h 7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29"/>
                <a:gd name="T187" fmla="*/ 0 h 734"/>
                <a:gd name="T188" fmla="*/ 529 w 529"/>
                <a:gd name="T189" fmla="*/ 734 h 7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29" h="734">
                  <a:moveTo>
                    <a:pt x="529" y="299"/>
                  </a:moveTo>
                  <a:lnTo>
                    <a:pt x="528" y="302"/>
                  </a:lnTo>
                  <a:lnTo>
                    <a:pt x="523" y="311"/>
                  </a:lnTo>
                  <a:lnTo>
                    <a:pt x="516" y="317"/>
                  </a:lnTo>
                  <a:lnTo>
                    <a:pt x="507" y="319"/>
                  </a:lnTo>
                  <a:lnTo>
                    <a:pt x="501" y="319"/>
                  </a:lnTo>
                  <a:lnTo>
                    <a:pt x="496" y="320"/>
                  </a:lnTo>
                  <a:lnTo>
                    <a:pt x="490" y="322"/>
                  </a:lnTo>
                  <a:lnTo>
                    <a:pt x="483" y="324"/>
                  </a:lnTo>
                  <a:lnTo>
                    <a:pt x="477" y="328"/>
                  </a:lnTo>
                  <a:lnTo>
                    <a:pt x="471" y="330"/>
                  </a:lnTo>
                  <a:lnTo>
                    <a:pt x="466" y="332"/>
                  </a:lnTo>
                  <a:lnTo>
                    <a:pt x="461" y="334"/>
                  </a:lnTo>
                  <a:lnTo>
                    <a:pt x="452" y="334"/>
                  </a:lnTo>
                  <a:lnTo>
                    <a:pt x="445" y="334"/>
                  </a:lnTo>
                  <a:lnTo>
                    <a:pt x="439" y="337"/>
                  </a:lnTo>
                  <a:lnTo>
                    <a:pt x="433" y="343"/>
                  </a:lnTo>
                  <a:lnTo>
                    <a:pt x="433" y="345"/>
                  </a:lnTo>
                  <a:lnTo>
                    <a:pt x="435" y="352"/>
                  </a:lnTo>
                  <a:lnTo>
                    <a:pt x="435" y="361"/>
                  </a:lnTo>
                  <a:lnTo>
                    <a:pt x="433" y="369"/>
                  </a:lnTo>
                  <a:lnTo>
                    <a:pt x="424" y="383"/>
                  </a:lnTo>
                  <a:lnTo>
                    <a:pt x="420" y="395"/>
                  </a:lnTo>
                  <a:lnTo>
                    <a:pt x="418" y="404"/>
                  </a:lnTo>
                  <a:lnTo>
                    <a:pt x="418" y="412"/>
                  </a:lnTo>
                  <a:lnTo>
                    <a:pt x="421" y="419"/>
                  </a:lnTo>
                  <a:lnTo>
                    <a:pt x="424" y="426"/>
                  </a:lnTo>
                  <a:lnTo>
                    <a:pt x="429" y="432"/>
                  </a:lnTo>
                  <a:lnTo>
                    <a:pt x="430" y="436"/>
                  </a:lnTo>
                  <a:lnTo>
                    <a:pt x="429" y="441"/>
                  </a:lnTo>
                  <a:lnTo>
                    <a:pt x="429" y="444"/>
                  </a:lnTo>
                  <a:lnTo>
                    <a:pt x="432" y="446"/>
                  </a:lnTo>
                  <a:lnTo>
                    <a:pt x="439" y="448"/>
                  </a:lnTo>
                  <a:lnTo>
                    <a:pt x="433" y="455"/>
                  </a:lnTo>
                  <a:lnTo>
                    <a:pt x="429" y="461"/>
                  </a:lnTo>
                  <a:lnTo>
                    <a:pt x="424" y="468"/>
                  </a:lnTo>
                  <a:lnTo>
                    <a:pt x="418" y="475"/>
                  </a:lnTo>
                  <a:lnTo>
                    <a:pt x="412" y="475"/>
                  </a:lnTo>
                  <a:lnTo>
                    <a:pt x="409" y="478"/>
                  </a:lnTo>
                  <a:lnTo>
                    <a:pt x="407" y="480"/>
                  </a:lnTo>
                  <a:lnTo>
                    <a:pt x="406" y="483"/>
                  </a:lnTo>
                  <a:lnTo>
                    <a:pt x="405" y="489"/>
                  </a:lnTo>
                  <a:lnTo>
                    <a:pt x="405" y="494"/>
                  </a:lnTo>
                  <a:lnTo>
                    <a:pt x="406" y="499"/>
                  </a:lnTo>
                  <a:lnTo>
                    <a:pt x="408" y="505"/>
                  </a:lnTo>
                  <a:lnTo>
                    <a:pt x="412" y="510"/>
                  </a:lnTo>
                  <a:lnTo>
                    <a:pt x="413" y="514"/>
                  </a:lnTo>
                  <a:lnTo>
                    <a:pt x="413" y="519"/>
                  </a:lnTo>
                  <a:lnTo>
                    <a:pt x="412" y="520"/>
                  </a:lnTo>
                  <a:lnTo>
                    <a:pt x="409" y="519"/>
                  </a:lnTo>
                  <a:lnTo>
                    <a:pt x="407" y="519"/>
                  </a:lnTo>
                  <a:lnTo>
                    <a:pt x="405" y="520"/>
                  </a:lnTo>
                  <a:lnTo>
                    <a:pt x="401" y="527"/>
                  </a:lnTo>
                  <a:lnTo>
                    <a:pt x="397" y="534"/>
                  </a:lnTo>
                  <a:lnTo>
                    <a:pt x="390" y="538"/>
                  </a:lnTo>
                  <a:lnTo>
                    <a:pt x="384" y="536"/>
                  </a:lnTo>
                  <a:lnTo>
                    <a:pt x="382" y="532"/>
                  </a:lnTo>
                  <a:lnTo>
                    <a:pt x="383" y="525"/>
                  </a:lnTo>
                  <a:lnTo>
                    <a:pt x="383" y="516"/>
                  </a:lnTo>
                  <a:lnTo>
                    <a:pt x="380" y="506"/>
                  </a:lnTo>
                  <a:lnTo>
                    <a:pt x="376" y="498"/>
                  </a:lnTo>
                  <a:lnTo>
                    <a:pt x="379" y="488"/>
                  </a:lnTo>
                  <a:lnTo>
                    <a:pt x="382" y="478"/>
                  </a:lnTo>
                  <a:lnTo>
                    <a:pt x="382" y="470"/>
                  </a:lnTo>
                  <a:lnTo>
                    <a:pt x="378" y="463"/>
                  </a:lnTo>
                  <a:lnTo>
                    <a:pt x="379" y="460"/>
                  </a:lnTo>
                  <a:lnTo>
                    <a:pt x="380" y="458"/>
                  </a:lnTo>
                  <a:lnTo>
                    <a:pt x="380" y="456"/>
                  </a:lnTo>
                  <a:lnTo>
                    <a:pt x="379" y="453"/>
                  </a:lnTo>
                  <a:lnTo>
                    <a:pt x="379" y="451"/>
                  </a:lnTo>
                  <a:lnTo>
                    <a:pt x="380" y="448"/>
                  </a:lnTo>
                  <a:lnTo>
                    <a:pt x="385" y="444"/>
                  </a:lnTo>
                  <a:lnTo>
                    <a:pt x="394" y="442"/>
                  </a:lnTo>
                  <a:lnTo>
                    <a:pt x="393" y="440"/>
                  </a:lnTo>
                  <a:lnTo>
                    <a:pt x="390" y="434"/>
                  </a:lnTo>
                  <a:lnTo>
                    <a:pt x="389" y="428"/>
                  </a:lnTo>
                  <a:lnTo>
                    <a:pt x="391" y="423"/>
                  </a:lnTo>
                  <a:lnTo>
                    <a:pt x="397" y="419"/>
                  </a:lnTo>
                  <a:lnTo>
                    <a:pt x="402" y="412"/>
                  </a:lnTo>
                  <a:lnTo>
                    <a:pt x="402" y="403"/>
                  </a:lnTo>
                  <a:lnTo>
                    <a:pt x="397" y="394"/>
                  </a:lnTo>
                  <a:lnTo>
                    <a:pt x="395" y="387"/>
                  </a:lnTo>
                  <a:lnTo>
                    <a:pt x="393" y="381"/>
                  </a:lnTo>
                  <a:lnTo>
                    <a:pt x="390" y="377"/>
                  </a:lnTo>
                  <a:lnTo>
                    <a:pt x="386" y="379"/>
                  </a:lnTo>
                  <a:lnTo>
                    <a:pt x="384" y="376"/>
                  </a:lnTo>
                  <a:lnTo>
                    <a:pt x="380" y="376"/>
                  </a:lnTo>
                  <a:lnTo>
                    <a:pt x="377" y="377"/>
                  </a:lnTo>
                  <a:lnTo>
                    <a:pt x="374" y="376"/>
                  </a:lnTo>
                  <a:lnTo>
                    <a:pt x="371" y="374"/>
                  </a:lnTo>
                  <a:lnTo>
                    <a:pt x="370" y="369"/>
                  </a:lnTo>
                  <a:lnTo>
                    <a:pt x="371" y="365"/>
                  </a:lnTo>
                  <a:lnTo>
                    <a:pt x="374" y="361"/>
                  </a:lnTo>
                  <a:lnTo>
                    <a:pt x="377" y="358"/>
                  </a:lnTo>
                  <a:lnTo>
                    <a:pt x="379" y="353"/>
                  </a:lnTo>
                  <a:lnTo>
                    <a:pt x="380" y="350"/>
                  </a:lnTo>
                  <a:lnTo>
                    <a:pt x="379" y="346"/>
                  </a:lnTo>
                  <a:lnTo>
                    <a:pt x="372" y="339"/>
                  </a:lnTo>
                  <a:lnTo>
                    <a:pt x="372" y="337"/>
                  </a:lnTo>
                  <a:lnTo>
                    <a:pt x="375" y="335"/>
                  </a:lnTo>
                  <a:lnTo>
                    <a:pt x="374" y="328"/>
                  </a:lnTo>
                  <a:lnTo>
                    <a:pt x="360" y="326"/>
                  </a:lnTo>
                  <a:lnTo>
                    <a:pt x="353" y="322"/>
                  </a:lnTo>
                  <a:lnTo>
                    <a:pt x="351" y="320"/>
                  </a:lnTo>
                  <a:lnTo>
                    <a:pt x="351" y="316"/>
                  </a:lnTo>
                  <a:lnTo>
                    <a:pt x="353" y="315"/>
                  </a:lnTo>
                  <a:lnTo>
                    <a:pt x="354" y="313"/>
                  </a:lnTo>
                  <a:lnTo>
                    <a:pt x="353" y="313"/>
                  </a:lnTo>
                  <a:lnTo>
                    <a:pt x="349" y="313"/>
                  </a:lnTo>
                  <a:lnTo>
                    <a:pt x="338" y="313"/>
                  </a:lnTo>
                  <a:lnTo>
                    <a:pt x="329" y="312"/>
                  </a:lnTo>
                  <a:lnTo>
                    <a:pt x="323" y="308"/>
                  </a:lnTo>
                  <a:lnTo>
                    <a:pt x="319" y="304"/>
                  </a:lnTo>
                  <a:lnTo>
                    <a:pt x="318" y="299"/>
                  </a:lnTo>
                  <a:lnTo>
                    <a:pt x="317" y="296"/>
                  </a:lnTo>
                  <a:lnTo>
                    <a:pt x="312" y="293"/>
                  </a:lnTo>
                  <a:lnTo>
                    <a:pt x="304" y="290"/>
                  </a:lnTo>
                  <a:lnTo>
                    <a:pt x="297" y="289"/>
                  </a:lnTo>
                  <a:lnTo>
                    <a:pt x="296" y="293"/>
                  </a:lnTo>
                  <a:lnTo>
                    <a:pt x="297" y="299"/>
                  </a:lnTo>
                  <a:lnTo>
                    <a:pt x="299" y="301"/>
                  </a:lnTo>
                  <a:lnTo>
                    <a:pt x="300" y="304"/>
                  </a:lnTo>
                  <a:lnTo>
                    <a:pt x="303" y="308"/>
                  </a:lnTo>
                  <a:lnTo>
                    <a:pt x="306" y="313"/>
                  </a:lnTo>
                  <a:lnTo>
                    <a:pt x="304" y="316"/>
                  </a:lnTo>
                  <a:lnTo>
                    <a:pt x="301" y="321"/>
                  </a:lnTo>
                  <a:lnTo>
                    <a:pt x="301" y="331"/>
                  </a:lnTo>
                  <a:lnTo>
                    <a:pt x="301" y="342"/>
                  </a:lnTo>
                  <a:lnTo>
                    <a:pt x="303" y="350"/>
                  </a:lnTo>
                  <a:lnTo>
                    <a:pt x="304" y="355"/>
                  </a:lnTo>
                  <a:lnTo>
                    <a:pt x="304" y="360"/>
                  </a:lnTo>
                  <a:lnTo>
                    <a:pt x="303" y="362"/>
                  </a:lnTo>
                  <a:lnTo>
                    <a:pt x="302" y="364"/>
                  </a:lnTo>
                  <a:lnTo>
                    <a:pt x="300" y="365"/>
                  </a:lnTo>
                  <a:lnTo>
                    <a:pt x="293" y="365"/>
                  </a:lnTo>
                  <a:lnTo>
                    <a:pt x="286" y="362"/>
                  </a:lnTo>
                  <a:lnTo>
                    <a:pt x="280" y="354"/>
                  </a:lnTo>
                  <a:lnTo>
                    <a:pt x="280" y="351"/>
                  </a:lnTo>
                  <a:lnTo>
                    <a:pt x="278" y="349"/>
                  </a:lnTo>
                  <a:lnTo>
                    <a:pt x="276" y="347"/>
                  </a:lnTo>
                  <a:lnTo>
                    <a:pt x="274" y="343"/>
                  </a:lnTo>
                  <a:lnTo>
                    <a:pt x="277" y="329"/>
                  </a:lnTo>
                  <a:lnTo>
                    <a:pt x="274" y="320"/>
                  </a:lnTo>
                  <a:lnTo>
                    <a:pt x="271" y="315"/>
                  </a:lnTo>
                  <a:lnTo>
                    <a:pt x="269" y="314"/>
                  </a:lnTo>
                  <a:lnTo>
                    <a:pt x="264" y="316"/>
                  </a:lnTo>
                  <a:lnTo>
                    <a:pt x="262" y="312"/>
                  </a:lnTo>
                  <a:lnTo>
                    <a:pt x="261" y="304"/>
                  </a:lnTo>
                  <a:lnTo>
                    <a:pt x="259" y="293"/>
                  </a:lnTo>
                  <a:lnTo>
                    <a:pt x="258" y="284"/>
                  </a:lnTo>
                  <a:lnTo>
                    <a:pt x="257" y="276"/>
                  </a:lnTo>
                  <a:lnTo>
                    <a:pt x="254" y="273"/>
                  </a:lnTo>
                  <a:lnTo>
                    <a:pt x="246" y="274"/>
                  </a:lnTo>
                  <a:lnTo>
                    <a:pt x="241" y="275"/>
                  </a:lnTo>
                  <a:lnTo>
                    <a:pt x="236" y="274"/>
                  </a:lnTo>
                  <a:lnTo>
                    <a:pt x="233" y="273"/>
                  </a:lnTo>
                  <a:lnTo>
                    <a:pt x="230" y="270"/>
                  </a:lnTo>
                  <a:lnTo>
                    <a:pt x="226" y="268"/>
                  </a:lnTo>
                  <a:lnTo>
                    <a:pt x="221" y="264"/>
                  </a:lnTo>
                  <a:lnTo>
                    <a:pt x="216" y="262"/>
                  </a:lnTo>
                  <a:lnTo>
                    <a:pt x="208" y="260"/>
                  </a:lnTo>
                  <a:lnTo>
                    <a:pt x="204" y="259"/>
                  </a:lnTo>
                  <a:lnTo>
                    <a:pt x="198" y="259"/>
                  </a:lnTo>
                  <a:lnTo>
                    <a:pt x="190" y="260"/>
                  </a:lnTo>
                  <a:lnTo>
                    <a:pt x="185" y="262"/>
                  </a:lnTo>
                  <a:lnTo>
                    <a:pt x="181" y="267"/>
                  </a:lnTo>
                  <a:lnTo>
                    <a:pt x="180" y="274"/>
                  </a:lnTo>
                  <a:lnTo>
                    <a:pt x="179" y="283"/>
                  </a:lnTo>
                  <a:lnTo>
                    <a:pt x="178" y="292"/>
                  </a:lnTo>
                  <a:lnTo>
                    <a:pt x="175" y="297"/>
                  </a:lnTo>
                  <a:lnTo>
                    <a:pt x="174" y="298"/>
                  </a:lnTo>
                  <a:lnTo>
                    <a:pt x="171" y="298"/>
                  </a:lnTo>
                  <a:lnTo>
                    <a:pt x="166" y="304"/>
                  </a:lnTo>
                  <a:lnTo>
                    <a:pt x="165" y="312"/>
                  </a:lnTo>
                  <a:lnTo>
                    <a:pt x="163" y="319"/>
                  </a:lnTo>
                  <a:lnTo>
                    <a:pt x="158" y="324"/>
                  </a:lnTo>
                  <a:lnTo>
                    <a:pt x="151" y="328"/>
                  </a:lnTo>
                  <a:lnTo>
                    <a:pt x="150" y="343"/>
                  </a:lnTo>
                  <a:lnTo>
                    <a:pt x="145" y="349"/>
                  </a:lnTo>
                  <a:lnTo>
                    <a:pt x="142" y="351"/>
                  </a:lnTo>
                  <a:lnTo>
                    <a:pt x="142" y="352"/>
                  </a:lnTo>
                  <a:lnTo>
                    <a:pt x="145" y="358"/>
                  </a:lnTo>
                  <a:lnTo>
                    <a:pt x="149" y="369"/>
                  </a:lnTo>
                  <a:lnTo>
                    <a:pt x="151" y="382"/>
                  </a:lnTo>
                  <a:lnTo>
                    <a:pt x="150" y="391"/>
                  </a:lnTo>
                  <a:lnTo>
                    <a:pt x="141" y="392"/>
                  </a:lnTo>
                  <a:lnTo>
                    <a:pt x="133" y="395"/>
                  </a:lnTo>
                  <a:lnTo>
                    <a:pt x="126" y="398"/>
                  </a:lnTo>
                  <a:lnTo>
                    <a:pt x="120" y="402"/>
                  </a:lnTo>
                  <a:lnTo>
                    <a:pt x="115" y="406"/>
                  </a:lnTo>
                  <a:lnTo>
                    <a:pt x="112" y="412"/>
                  </a:lnTo>
                  <a:lnTo>
                    <a:pt x="111" y="418"/>
                  </a:lnTo>
                  <a:lnTo>
                    <a:pt x="112" y="423"/>
                  </a:lnTo>
                  <a:lnTo>
                    <a:pt x="112" y="433"/>
                  </a:lnTo>
                  <a:lnTo>
                    <a:pt x="110" y="446"/>
                  </a:lnTo>
                  <a:lnTo>
                    <a:pt x="106" y="460"/>
                  </a:lnTo>
                  <a:lnTo>
                    <a:pt x="100" y="468"/>
                  </a:lnTo>
                  <a:lnTo>
                    <a:pt x="100" y="472"/>
                  </a:lnTo>
                  <a:lnTo>
                    <a:pt x="98" y="478"/>
                  </a:lnTo>
                  <a:lnTo>
                    <a:pt x="97" y="482"/>
                  </a:lnTo>
                  <a:lnTo>
                    <a:pt x="96" y="485"/>
                  </a:lnTo>
                  <a:lnTo>
                    <a:pt x="97" y="490"/>
                  </a:lnTo>
                  <a:lnTo>
                    <a:pt x="98" y="504"/>
                  </a:lnTo>
                  <a:lnTo>
                    <a:pt x="98" y="521"/>
                  </a:lnTo>
                  <a:lnTo>
                    <a:pt x="97" y="535"/>
                  </a:lnTo>
                  <a:lnTo>
                    <a:pt x="89" y="541"/>
                  </a:lnTo>
                  <a:lnTo>
                    <a:pt x="84" y="550"/>
                  </a:lnTo>
                  <a:lnTo>
                    <a:pt x="87" y="561"/>
                  </a:lnTo>
                  <a:lnTo>
                    <a:pt x="95" y="567"/>
                  </a:lnTo>
                  <a:lnTo>
                    <a:pt x="104" y="572"/>
                  </a:lnTo>
                  <a:lnTo>
                    <a:pt x="110" y="578"/>
                  </a:lnTo>
                  <a:lnTo>
                    <a:pt x="112" y="585"/>
                  </a:lnTo>
                  <a:lnTo>
                    <a:pt x="113" y="589"/>
                  </a:lnTo>
                  <a:lnTo>
                    <a:pt x="115" y="597"/>
                  </a:lnTo>
                  <a:lnTo>
                    <a:pt x="122" y="611"/>
                  </a:lnTo>
                  <a:lnTo>
                    <a:pt x="130" y="625"/>
                  </a:lnTo>
                  <a:lnTo>
                    <a:pt x="140" y="631"/>
                  </a:lnTo>
                  <a:lnTo>
                    <a:pt x="150" y="630"/>
                  </a:lnTo>
                  <a:lnTo>
                    <a:pt x="159" y="626"/>
                  </a:lnTo>
                  <a:lnTo>
                    <a:pt x="167" y="623"/>
                  </a:lnTo>
                  <a:lnTo>
                    <a:pt x="173" y="617"/>
                  </a:lnTo>
                  <a:lnTo>
                    <a:pt x="178" y="612"/>
                  </a:lnTo>
                  <a:lnTo>
                    <a:pt x="180" y="608"/>
                  </a:lnTo>
                  <a:lnTo>
                    <a:pt x="180" y="603"/>
                  </a:lnTo>
                  <a:lnTo>
                    <a:pt x="178" y="601"/>
                  </a:lnTo>
                  <a:lnTo>
                    <a:pt x="172" y="592"/>
                  </a:lnTo>
                  <a:lnTo>
                    <a:pt x="168" y="584"/>
                  </a:lnTo>
                  <a:lnTo>
                    <a:pt x="168" y="576"/>
                  </a:lnTo>
                  <a:lnTo>
                    <a:pt x="172" y="569"/>
                  </a:lnTo>
                  <a:lnTo>
                    <a:pt x="175" y="563"/>
                  </a:lnTo>
                  <a:lnTo>
                    <a:pt x="181" y="558"/>
                  </a:lnTo>
                  <a:lnTo>
                    <a:pt x="188" y="557"/>
                  </a:lnTo>
                  <a:lnTo>
                    <a:pt x="196" y="558"/>
                  </a:lnTo>
                  <a:lnTo>
                    <a:pt x="203" y="559"/>
                  </a:lnTo>
                  <a:lnTo>
                    <a:pt x="210" y="559"/>
                  </a:lnTo>
                  <a:lnTo>
                    <a:pt x="216" y="557"/>
                  </a:lnTo>
                  <a:lnTo>
                    <a:pt x="221" y="556"/>
                  </a:lnTo>
                  <a:lnTo>
                    <a:pt x="227" y="556"/>
                  </a:lnTo>
                  <a:lnTo>
                    <a:pt x="233" y="557"/>
                  </a:lnTo>
                  <a:lnTo>
                    <a:pt x="240" y="563"/>
                  </a:lnTo>
                  <a:lnTo>
                    <a:pt x="247" y="572"/>
                  </a:lnTo>
                  <a:lnTo>
                    <a:pt x="255" y="586"/>
                  </a:lnTo>
                  <a:lnTo>
                    <a:pt x="258" y="594"/>
                  </a:lnTo>
                  <a:lnTo>
                    <a:pt x="257" y="596"/>
                  </a:lnTo>
                  <a:lnTo>
                    <a:pt x="255" y="597"/>
                  </a:lnTo>
                  <a:lnTo>
                    <a:pt x="250" y="596"/>
                  </a:lnTo>
                  <a:lnTo>
                    <a:pt x="246" y="596"/>
                  </a:lnTo>
                  <a:lnTo>
                    <a:pt x="242" y="600"/>
                  </a:lnTo>
                  <a:lnTo>
                    <a:pt x="241" y="607"/>
                  </a:lnTo>
                  <a:lnTo>
                    <a:pt x="239" y="620"/>
                  </a:lnTo>
                  <a:lnTo>
                    <a:pt x="232" y="625"/>
                  </a:lnTo>
                  <a:lnTo>
                    <a:pt x="226" y="627"/>
                  </a:lnTo>
                  <a:lnTo>
                    <a:pt x="223" y="637"/>
                  </a:lnTo>
                  <a:lnTo>
                    <a:pt x="221" y="642"/>
                  </a:lnTo>
                  <a:lnTo>
                    <a:pt x="220" y="647"/>
                  </a:lnTo>
                  <a:lnTo>
                    <a:pt x="217" y="650"/>
                  </a:lnTo>
                  <a:lnTo>
                    <a:pt x="213" y="652"/>
                  </a:lnTo>
                  <a:lnTo>
                    <a:pt x="209" y="653"/>
                  </a:lnTo>
                  <a:lnTo>
                    <a:pt x="202" y="652"/>
                  </a:lnTo>
                  <a:lnTo>
                    <a:pt x="195" y="652"/>
                  </a:lnTo>
                  <a:lnTo>
                    <a:pt x="187" y="650"/>
                  </a:lnTo>
                  <a:lnTo>
                    <a:pt x="189" y="660"/>
                  </a:lnTo>
                  <a:lnTo>
                    <a:pt x="187" y="679"/>
                  </a:lnTo>
                  <a:lnTo>
                    <a:pt x="182" y="700"/>
                  </a:lnTo>
                  <a:lnTo>
                    <a:pt x="175" y="711"/>
                  </a:lnTo>
                  <a:lnTo>
                    <a:pt x="167" y="716"/>
                  </a:lnTo>
                  <a:lnTo>
                    <a:pt x="160" y="724"/>
                  </a:lnTo>
                  <a:lnTo>
                    <a:pt x="160" y="731"/>
                  </a:lnTo>
                  <a:lnTo>
                    <a:pt x="173" y="734"/>
                  </a:lnTo>
                  <a:lnTo>
                    <a:pt x="115" y="731"/>
                  </a:lnTo>
                  <a:lnTo>
                    <a:pt x="115" y="723"/>
                  </a:lnTo>
                  <a:lnTo>
                    <a:pt x="119" y="715"/>
                  </a:lnTo>
                  <a:lnTo>
                    <a:pt x="122" y="709"/>
                  </a:lnTo>
                  <a:lnTo>
                    <a:pt x="125" y="706"/>
                  </a:lnTo>
                  <a:lnTo>
                    <a:pt x="122" y="706"/>
                  </a:lnTo>
                  <a:lnTo>
                    <a:pt x="117" y="705"/>
                  </a:lnTo>
                  <a:lnTo>
                    <a:pt x="110" y="702"/>
                  </a:lnTo>
                  <a:lnTo>
                    <a:pt x="106" y="699"/>
                  </a:lnTo>
                  <a:lnTo>
                    <a:pt x="106" y="691"/>
                  </a:lnTo>
                  <a:lnTo>
                    <a:pt x="102" y="679"/>
                  </a:lnTo>
                  <a:lnTo>
                    <a:pt x="96" y="670"/>
                  </a:lnTo>
                  <a:lnTo>
                    <a:pt x="94" y="667"/>
                  </a:lnTo>
                  <a:lnTo>
                    <a:pt x="95" y="662"/>
                  </a:lnTo>
                  <a:lnTo>
                    <a:pt x="96" y="653"/>
                  </a:lnTo>
                  <a:lnTo>
                    <a:pt x="94" y="645"/>
                  </a:lnTo>
                  <a:lnTo>
                    <a:pt x="85" y="642"/>
                  </a:lnTo>
                  <a:lnTo>
                    <a:pt x="75" y="643"/>
                  </a:lnTo>
                  <a:lnTo>
                    <a:pt x="68" y="640"/>
                  </a:lnTo>
                  <a:lnTo>
                    <a:pt x="61" y="635"/>
                  </a:lnTo>
                  <a:lnTo>
                    <a:pt x="53" y="632"/>
                  </a:lnTo>
                  <a:lnTo>
                    <a:pt x="46" y="626"/>
                  </a:lnTo>
                  <a:lnTo>
                    <a:pt x="42" y="616"/>
                  </a:lnTo>
                  <a:lnTo>
                    <a:pt x="41" y="604"/>
                  </a:lnTo>
                  <a:lnTo>
                    <a:pt x="43" y="593"/>
                  </a:lnTo>
                  <a:lnTo>
                    <a:pt x="44" y="584"/>
                  </a:lnTo>
                  <a:lnTo>
                    <a:pt x="39" y="574"/>
                  </a:lnTo>
                  <a:lnTo>
                    <a:pt x="36" y="566"/>
                  </a:lnTo>
                  <a:lnTo>
                    <a:pt x="36" y="561"/>
                  </a:lnTo>
                  <a:lnTo>
                    <a:pt x="38" y="555"/>
                  </a:lnTo>
                  <a:lnTo>
                    <a:pt x="38" y="549"/>
                  </a:lnTo>
                  <a:lnTo>
                    <a:pt x="37" y="544"/>
                  </a:lnTo>
                  <a:lnTo>
                    <a:pt x="36" y="540"/>
                  </a:lnTo>
                  <a:lnTo>
                    <a:pt x="31" y="534"/>
                  </a:lnTo>
                  <a:lnTo>
                    <a:pt x="26" y="528"/>
                  </a:lnTo>
                  <a:lnTo>
                    <a:pt x="22" y="521"/>
                  </a:lnTo>
                  <a:lnTo>
                    <a:pt x="23" y="513"/>
                  </a:lnTo>
                  <a:lnTo>
                    <a:pt x="27" y="505"/>
                  </a:lnTo>
                  <a:lnTo>
                    <a:pt x="27" y="496"/>
                  </a:lnTo>
                  <a:lnTo>
                    <a:pt x="24" y="489"/>
                  </a:lnTo>
                  <a:lnTo>
                    <a:pt x="23" y="487"/>
                  </a:lnTo>
                  <a:lnTo>
                    <a:pt x="11" y="487"/>
                  </a:lnTo>
                  <a:lnTo>
                    <a:pt x="11" y="482"/>
                  </a:lnTo>
                  <a:lnTo>
                    <a:pt x="11" y="472"/>
                  </a:lnTo>
                  <a:lnTo>
                    <a:pt x="9" y="460"/>
                  </a:lnTo>
                  <a:lnTo>
                    <a:pt x="7" y="451"/>
                  </a:lnTo>
                  <a:lnTo>
                    <a:pt x="7" y="441"/>
                  </a:lnTo>
                  <a:lnTo>
                    <a:pt x="12" y="425"/>
                  </a:lnTo>
                  <a:lnTo>
                    <a:pt x="16" y="412"/>
                  </a:lnTo>
                  <a:lnTo>
                    <a:pt x="19" y="406"/>
                  </a:lnTo>
                  <a:lnTo>
                    <a:pt x="20" y="404"/>
                  </a:lnTo>
                  <a:lnTo>
                    <a:pt x="22" y="397"/>
                  </a:lnTo>
                  <a:lnTo>
                    <a:pt x="22" y="392"/>
                  </a:lnTo>
                  <a:lnTo>
                    <a:pt x="16" y="391"/>
                  </a:lnTo>
                  <a:lnTo>
                    <a:pt x="11" y="390"/>
                  </a:lnTo>
                  <a:lnTo>
                    <a:pt x="12" y="383"/>
                  </a:lnTo>
                  <a:lnTo>
                    <a:pt x="17" y="376"/>
                  </a:lnTo>
                  <a:lnTo>
                    <a:pt x="26" y="369"/>
                  </a:lnTo>
                  <a:lnTo>
                    <a:pt x="23" y="362"/>
                  </a:lnTo>
                  <a:lnTo>
                    <a:pt x="21" y="352"/>
                  </a:lnTo>
                  <a:lnTo>
                    <a:pt x="23" y="345"/>
                  </a:lnTo>
                  <a:lnTo>
                    <a:pt x="34" y="346"/>
                  </a:lnTo>
                  <a:lnTo>
                    <a:pt x="34" y="331"/>
                  </a:lnTo>
                  <a:lnTo>
                    <a:pt x="44" y="327"/>
                  </a:lnTo>
                  <a:lnTo>
                    <a:pt x="51" y="320"/>
                  </a:lnTo>
                  <a:lnTo>
                    <a:pt x="53" y="311"/>
                  </a:lnTo>
                  <a:lnTo>
                    <a:pt x="46" y="301"/>
                  </a:lnTo>
                  <a:lnTo>
                    <a:pt x="37" y="291"/>
                  </a:lnTo>
                  <a:lnTo>
                    <a:pt x="31" y="278"/>
                  </a:lnTo>
                  <a:lnTo>
                    <a:pt x="31" y="264"/>
                  </a:lnTo>
                  <a:lnTo>
                    <a:pt x="36" y="253"/>
                  </a:lnTo>
                  <a:lnTo>
                    <a:pt x="32" y="233"/>
                  </a:lnTo>
                  <a:lnTo>
                    <a:pt x="35" y="222"/>
                  </a:lnTo>
                  <a:lnTo>
                    <a:pt x="39" y="216"/>
                  </a:lnTo>
                  <a:lnTo>
                    <a:pt x="44" y="209"/>
                  </a:lnTo>
                  <a:lnTo>
                    <a:pt x="47" y="186"/>
                  </a:lnTo>
                  <a:lnTo>
                    <a:pt x="52" y="173"/>
                  </a:lnTo>
                  <a:lnTo>
                    <a:pt x="57" y="168"/>
                  </a:lnTo>
                  <a:lnTo>
                    <a:pt x="61" y="164"/>
                  </a:lnTo>
                  <a:lnTo>
                    <a:pt x="64" y="158"/>
                  </a:lnTo>
                  <a:lnTo>
                    <a:pt x="62" y="148"/>
                  </a:lnTo>
                  <a:lnTo>
                    <a:pt x="61" y="138"/>
                  </a:lnTo>
                  <a:lnTo>
                    <a:pt x="60" y="129"/>
                  </a:lnTo>
                  <a:lnTo>
                    <a:pt x="61" y="122"/>
                  </a:lnTo>
                  <a:lnTo>
                    <a:pt x="66" y="116"/>
                  </a:lnTo>
                  <a:lnTo>
                    <a:pt x="69" y="111"/>
                  </a:lnTo>
                  <a:lnTo>
                    <a:pt x="70" y="110"/>
                  </a:lnTo>
                  <a:lnTo>
                    <a:pt x="72" y="108"/>
                  </a:lnTo>
                  <a:lnTo>
                    <a:pt x="73" y="102"/>
                  </a:lnTo>
                  <a:lnTo>
                    <a:pt x="74" y="94"/>
                  </a:lnTo>
                  <a:lnTo>
                    <a:pt x="73" y="85"/>
                  </a:lnTo>
                  <a:lnTo>
                    <a:pt x="77" y="71"/>
                  </a:lnTo>
                  <a:lnTo>
                    <a:pt x="83" y="65"/>
                  </a:lnTo>
                  <a:lnTo>
                    <a:pt x="89" y="63"/>
                  </a:lnTo>
                  <a:lnTo>
                    <a:pt x="92" y="61"/>
                  </a:lnTo>
                  <a:lnTo>
                    <a:pt x="94" y="57"/>
                  </a:lnTo>
                  <a:lnTo>
                    <a:pt x="92" y="56"/>
                  </a:lnTo>
                  <a:lnTo>
                    <a:pt x="89" y="55"/>
                  </a:lnTo>
                  <a:lnTo>
                    <a:pt x="83" y="55"/>
                  </a:lnTo>
                  <a:lnTo>
                    <a:pt x="77" y="58"/>
                  </a:lnTo>
                  <a:lnTo>
                    <a:pt x="70" y="67"/>
                  </a:lnTo>
                  <a:lnTo>
                    <a:pt x="65" y="77"/>
                  </a:lnTo>
                  <a:lnTo>
                    <a:pt x="62" y="80"/>
                  </a:lnTo>
                  <a:lnTo>
                    <a:pt x="60" y="99"/>
                  </a:lnTo>
                  <a:lnTo>
                    <a:pt x="58" y="100"/>
                  </a:lnTo>
                  <a:lnTo>
                    <a:pt x="53" y="106"/>
                  </a:lnTo>
                  <a:lnTo>
                    <a:pt x="49" y="116"/>
                  </a:lnTo>
                  <a:lnTo>
                    <a:pt x="46" y="134"/>
                  </a:lnTo>
                  <a:lnTo>
                    <a:pt x="45" y="146"/>
                  </a:lnTo>
                  <a:lnTo>
                    <a:pt x="45" y="157"/>
                  </a:lnTo>
                  <a:lnTo>
                    <a:pt x="43" y="170"/>
                  </a:lnTo>
                  <a:lnTo>
                    <a:pt x="38" y="180"/>
                  </a:lnTo>
                  <a:lnTo>
                    <a:pt x="34" y="185"/>
                  </a:lnTo>
                  <a:lnTo>
                    <a:pt x="30" y="195"/>
                  </a:lnTo>
                  <a:lnTo>
                    <a:pt x="28" y="206"/>
                  </a:lnTo>
                  <a:lnTo>
                    <a:pt x="27" y="210"/>
                  </a:lnTo>
                  <a:lnTo>
                    <a:pt x="27" y="213"/>
                  </a:lnTo>
                  <a:lnTo>
                    <a:pt x="26" y="216"/>
                  </a:lnTo>
                  <a:lnTo>
                    <a:pt x="24" y="221"/>
                  </a:lnTo>
                  <a:lnTo>
                    <a:pt x="21" y="223"/>
                  </a:lnTo>
                  <a:lnTo>
                    <a:pt x="17" y="226"/>
                  </a:lnTo>
                  <a:lnTo>
                    <a:pt x="16" y="232"/>
                  </a:lnTo>
                  <a:lnTo>
                    <a:pt x="17" y="239"/>
                  </a:lnTo>
                  <a:lnTo>
                    <a:pt x="17" y="243"/>
                  </a:lnTo>
                  <a:lnTo>
                    <a:pt x="16" y="244"/>
                  </a:lnTo>
                  <a:lnTo>
                    <a:pt x="15" y="247"/>
                  </a:lnTo>
                  <a:lnTo>
                    <a:pt x="12" y="251"/>
                  </a:lnTo>
                  <a:lnTo>
                    <a:pt x="7" y="250"/>
                  </a:lnTo>
                  <a:lnTo>
                    <a:pt x="2" y="244"/>
                  </a:lnTo>
                  <a:lnTo>
                    <a:pt x="0" y="233"/>
                  </a:lnTo>
                  <a:lnTo>
                    <a:pt x="0" y="224"/>
                  </a:lnTo>
                  <a:lnTo>
                    <a:pt x="2" y="217"/>
                  </a:lnTo>
                  <a:lnTo>
                    <a:pt x="5" y="210"/>
                  </a:lnTo>
                  <a:lnTo>
                    <a:pt x="5" y="203"/>
                  </a:lnTo>
                  <a:lnTo>
                    <a:pt x="4" y="198"/>
                  </a:lnTo>
                  <a:lnTo>
                    <a:pt x="2" y="195"/>
                  </a:lnTo>
                  <a:lnTo>
                    <a:pt x="12" y="185"/>
                  </a:lnTo>
                  <a:lnTo>
                    <a:pt x="11" y="183"/>
                  </a:lnTo>
                  <a:lnTo>
                    <a:pt x="8" y="177"/>
                  </a:lnTo>
                  <a:lnTo>
                    <a:pt x="7" y="169"/>
                  </a:lnTo>
                  <a:lnTo>
                    <a:pt x="12" y="163"/>
                  </a:lnTo>
                  <a:lnTo>
                    <a:pt x="17" y="157"/>
                  </a:lnTo>
                  <a:lnTo>
                    <a:pt x="21" y="153"/>
                  </a:lnTo>
                  <a:lnTo>
                    <a:pt x="21" y="148"/>
                  </a:lnTo>
                  <a:lnTo>
                    <a:pt x="19" y="145"/>
                  </a:lnTo>
                  <a:lnTo>
                    <a:pt x="19" y="140"/>
                  </a:lnTo>
                  <a:lnTo>
                    <a:pt x="22" y="133"/>
                  </a:lnTo>
                  <a:lnTo>
                    <a:pt x="26" y="129"/>
                  </a:lnTo>
                  <a:lnTo>
                    <a:pt x="28" y="126"/>
                  </a:lnTo>
                  <a:lnTo>
                    <a:pt x="29" y="111"/>
                  </a:lnTo>
                  <a:lnTo>
                    <a:pt x="34" y="92"/>
                  </a:lnTo>
                  <a:lnTo>
                    <a:pt x="42" y="74"/>
                  </a:lnTo>
                  <a:lnTo>
                    <a:pt x="49" y="64"/>
                  </a:lnTo>
                  <a:lnTo>
                    <a:pt x="57" y="57"/>
                  </a:lnTo>
                  <a:lnTo>
                    <a:pt x="62" y="48"/>
                  </a:lnTo>
                  <a:lnTo>
                    <a:pt x="66" y="39"/>
                  </a:lnTo>
                  <a:lnTo>
                    <a:pt x="67" y="31"/>
                  </a:lnTo>
                  <a:lnTo>
                    <a:pt x="80" y="24"/>
                  </a:lnTo>
                  <a:lnTo>
                    <a:pt x="88" y="19"/>
                  </a:lnTo>
                  <a:lnTo>
                    <a:pt x="92" y="16"/>
                  </a:lnTo>
                  <a:lnTo>
                    <a:pt x="94" y="13"/>
                  </a:lnTo>
                  <a:lnTo>
                    <a:pt x="94" y="11"/>
                  </a:lnTo>
                  <a:lnTo>
                    <a:pt x="92" y="9"/>
                  </a:lnTo>
                  <a:lnTo>
                    <a:pt x="92" y="5"/>
                  </a:lnTo>
                  <a:lnTo>
                    <a:pt x="94" y="0"/>
                  </a:lnTo>
                  <a:lnTo>
                    <a:pt x="529" y="29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0" name="Freeform 81"/>
            <p:cNvSpPr>
              <a:spLocks/>
            </p:cNvSpPr>
            <p:nvPr/>
          </p:nvSpPr>
          <p:spPr bwMode="auto">
            <a:xfrm>
              <a:off x="2053" y="2831"/>
              <a:ext cx="239" cy="247"/>
            </a:xfrm>
            <a:custGeom>
              <a:avLst/>
              <a:gdLst>
                <a:gd name="T0" fmla="*/ 22 w 477"/>
                <a:gd name="T1" fmla="*/ 5 h 494"/>
                <a:gd name="T2" fmla="*/ 30 w 477"/>
                <a:gd name="T3" fmla="*/ 7 h 494"/>
                <a:gd name="T4" fmla="*/ 34 w 477"/>
                <a:gd name="T5" fmla="*/ 12 h 494"/>
                <a:gd name="T6" fmla="*/ 36 w 477"/>
                <a:gd name="T7" fmla="*/ 18 h 494"/>
                <a:gd name="T8" fmla="*/ 31 w 477"/>
                <a:gd name="T9" fmla="*/ 26 h 494"/>
                <a:gd name="T10" fmla="*/ 34 w 477"/>
                <a:gd name="T11" fmla="*/ 33 h 494"/>
                <a:gd name="T12" fmla="*/ 30 w 477"/>
                <a:gd name="T13" fmla="*/ 40 h 494"/>
                <a:gd name="T14" fmla="*/ 28 w 477"/>
                <a:gd name="T15" fmla="*/ 42 h 494"/>
                <a:gd name="T16" fmla="*/ 29 w 477"/>
                <a:gd name="T17" fmla="*/ 47 h 494"/>
                <a:gd name="T18" fmla="*/ 30 w 477"/>
                <a:gd name="T19" fmla="*/ 53 h 494"/>
                <a:gd name="T20" fmla="*/ 30 w 477"/>
                <a:gd name="T21" fmla="*/ 62 h 494"/>
                <a:gd name="T22" fmla="*/ 34 w 477"/>
                <a:gd name="T23" fmla="*/ 72 h 494"/>
                <a:gd name="T24" fmla="*/ 37 w 477"/>
                <a:gd name="T25" fmla="*/ 75 h 494"/>
                <a:gd name="T26" fmla="*/ 43 w 477"/>
                <a:gd name="T27" fmla="*/ 75 h 494"/>
                <a:gd name="T28" fmla="*/ 47 w 477"/>
                <a:gd name="T29" fmla="*/ 74 h 494"/>
                <a:gd name="T30" fmla="*/ 53 w 477"/>
                <a:gd name="T31" fmla="*/ 76 h 494"/>
                <a:gd name="T32" fmla="*/ 58 w 477"/>
                <a:gd name="T33" fmla="*/ 81 h 494"/>
                <a:gd name="T34" fmla="*/ 61 w 477"/>
                <a:gd name="T35" fmla="*/ 95 h 494"/>
                <a:gd name="T36" fmla="*/ 65 w 477"/>
                <a:gd name="T37" fmla="*/ 82 h 494"/>
                <a:gd name="T38" fmla="*/ 68 w 477"/>
                <a:gd name="T39" fmla="*/ 78 h 494"/>
                <a:gd name="T40" fmla="*/ 73 w 477"/>
                <a:gd name="T41" fmla="*/ 74 h 494"/>
                <a:gd name="T42" fmla="*/ 84 w 477"/>
                <a:gd name="T43" fmla="*/ 73 h 494"/>
                <a:gd name="T44" fmla="*/ 90 w 477"/>
                <a:gd name="T45" fmla="*/ 71 h 494"/>
                <a:gd name="T46" fmla="*/ 97 w 477"/>
                <a:gd name="T47" fmla="*/ 71 h 494"/>
                <a:gd name="T48" fmla="*/ 100 w 477"/>
                <a:gd name="T49" fmla="*/ 73 h 494"/>
                <a:gd name="T50" fmla="*/ 94 w 477"/>
                <a:gd name="T51" fmla="*/ 78 h 494"/>
                <a:gd name="T52" fmla="*/ 96 w 477"/>
                <a:gd name="T53" fmla="*/ 85 h 494"/>
                <a:gd name="T54" fmla="*/ 91 w 477"/>
                <a:gd name="T55" fmla="*/ 92 h 494"/>
                <a:gd name="T56" fmla="*/ 89 w 477"/>
                <a:gd name="T57" fmla="*/ 99 h 494"/>
                <a:gd name="T58" fmla="*/ 96 w 477"/>
                <a:gd name="T59" fmla="*/ 101 h 494"/>
                <a:gd name="T60" fmla="*/ 99 w 477"/>
                <a:gd name="T61" fmla="*/ 95 h 494"/>
                <a:gd name="T62" fmla="*/ 96 w 477"/>
                <a:gd name="T63" fmla="*/ 91 h 494"/>
                <a:gd name="T64" fmla="*/ 103 w 477"/>
                <a:gd name="T65" fmla="*/ 78 h 494"/>
                <a:gd name="T66" fmla="*/ 109 w 477"/>
                <a:gd name="T67" fmla="*/ 76 h 494"/>
                <a:gd name="T68" fmla="*/ 110 w 477"/>
                <a:gd name="T69" fmla="*/ 88 h 494"/>
                <a:gd name="T70" fmla="*/ 114 w 477"/>
                <a:gd name="T71" fmla="*/ 94 h 494"/>
                <a:gd name="T72" fmla="*/ 119 w 477"/>
                <a:gd name="T73" fmla="*/ 99 h 494"/>
                <a:gd name="T74" fmla="*/ 58 w 477"/>
                <a:gd name="T75" fmla="*/ 116 h 494"/>
                <a:gd name="T76" fmla="*/ 58 w 477"/>
                <a:gd name="T77" fmla="*/ 113 h 494"/>
                <a:gd name="T78" fmla="*/ 57 w 477"/>
                <a:gd name="T79" fmla="*/ 105 h 494"/>
                <a:gd name="T80" fmla="*/ 55 w 477"/>
                <a:gd name="T81" fmla="*/ 98 h 494"/>
                <a:gd name="T82" fmla="*/ 54 w 477"/>
                <a:gd name="T83" fmla="*/ 95 h 494"/>
                <a:gd name="T84" fmla="*/ 52 w 477"/>
                <a:gd name="T85" fmla="*/ 89 h 494"/>
                <a:gd name="T86" fmla="*/ 51 w 477"/>
                <a:gd name="T87" fmla="*/ 87 h 494"/>
                <a:gd name="T88" fmla="*/ 48 w 477"/>
                <a:gd name="T89" fmla="*/ 81 h 494"/>
                <a:gd name="T90" fmla="*/ 38 w 477"/>
                <a:gd name="T91" fmla="*/ 84 h 494"/>
                <a:gd name="T92" fmla="*/ 34 w 477"/>
                <a:gd name="T93" fmla="*/ 77 h 494"/>
                <a:gd name="T94" fmla="*/ 28 w 477"/>
                <a:gd name="T95" fmla="*/ 77 h 494"/>
                <a:gd name="T96" fmla="*/ 26 w 477"/>
                <a:gd name="T97" fmla="*/ 77 h 494"/>
                <a:gd name="T98" fmla="*/ 27 w 477"/>
                <a:gd name="T99" fmla="*/ 63 h 494"/>
                <a:gd name="T100" fmla="*/ 21 w 477"/>
                <a:gd name="T101" fmla="*/ 52 h 494"/>
                <a:gd name="T102" fmla="*/ 18 w 477"/>
                <a:gd name="T103" fmla="*/ 46 h 494"/>
                <a:gd name="T104" fmla="*/ 18 w 477"/>
                <a:gd name="T105" fmla="*/ 42 h 494"/>
                <a:gd name="T106" fmla="*/ 13 w 477"/>
                <a:gd name="T107" fmla="*/ 34 h 494"/>
                <a:gd name="T108" fmla="*/ 14 w 477"/>
                <a:gd name="T109" fmla="*/ 27 h 494"/>
                <a:gd name="T110" fmla="*/ 10 w 477"/>
                <a:gd name="T111" fmla="*/ 19 h 494"/>
                <a:gd name="T112" fmla="*/ 7 w 477"/>
                <a:gd name="T113" fmla="*/ 12 h 494"/>
                <a:gd name="T114" fmla="*/ 2 w 477"/>
                <a:gd name="T115" fmla="*/ 7 h 494"/>
                <a:gd name="T116" fmla="*/ 15 w 477"/>
                <a:gd name="T117" fmla="*/ 1 h 4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7"/>
                <a:gd name="T178" fmla="*/ 0 h 494"/>
                <a:gd name="T179" fmla="*/ 477 w 477"/>
                <a:gd name="T180" fmla="*/ 494 h 4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7" h="494">
                  <a:moveTo>
                    <a:pt x="58" y="3"/>
                  </a:moveTo>
                  <a:lnTo>
                    <a:pt x="74" y="7"/>
                  </a:lnTo>
                  <a:lnTo>
                    <a:pt x="82" y="12"/>
                  </a:lnTo>
                  <a:lnTo>
                    <a:pt x="88" y="17"/>
                  </a:lnTo>
                  <a:lnTo>
                    <a:pt x="91" y="22"/>
                  </a:lnTo>
                  <a:lnTo>
                    <a:pt x="101" y="23"/>
                  </a:lnTo>
                  <a:lnTo>
                    <a:pt x="109" y="24"/>
                  </a:lnTo>
                  <a:lnTo>
                    <a:pt x="117" y="28"/>
                  </a:lnTo>
                  <a:lnTo>
                    <a:pt x="124" y="31"/>
                  </a:lnTo>
                  <a:lnTo>
                    <a:pt x="128" y="36"/>
                  </a:lnTo>
                  <a:lnTo>
                    <a:pt x="132" y="40"/>
                  </a:lnTo>
                  <a:lnTo>
                    <a:pt x="133" y="45"/>
                  </a:lnTo>
                  <a:lnTo>
                    <a:pt x="132" y="51"/>
                  </a:lnTo>
                  <a:lnTo>
                    <a:pt x="142" y="55"/>
                  </a:lnTo>
                  <a:lnTo>
                    <a:pt x="144" y="62"/>
                  </a:lnTo>
                  <a:lnTo>
                    <a:pt x="142" y="70"/>
                  </a:lnTo>
                  <a:lnTo>
                    <a:pt x="136" y="76"/>
                  </a:lnTo>
                  <a:lnTo>
                    <a:pt x="131" y="82"/>
                  </a:lnTo>
                  <a:lnTo>
                    <a:pt x="125" y="91"/>
                  </a:lnTo>
                  <a:lnTo>
                    <a:pt x="124" y="101"/>
                  </a:lnTo>
                  <a:lnTo>
                    <a:pt x="127" y="109"/>
                  </a:lnTo>
                  <a:lnTo>
                    <a:pt x="126" y="115"/>
                  </a:lnTo>
                  <a:lnTo>
                    <a:pt x="129" y="122"/>
                  </a:lnTo>
                  <a:lnTo>
                    <a:pt x="133" y="130"/>
                  </a:lnTo>
                  <a:lnTo>
                    <a:pt x="135" y="142"/>
                  </a:lnTo>
                  <a:lnTo>
                    <a:pt x="132" y="152"/>
                  </a:lnTo>
                  <a:lnTo>
                    <a:pt x="125" y="158"/>
                  </a:lnTo>
                  <a:lnTo>
                    <a:pt x="117" y="160"/>
                  </a:lnTo>
                  <a:lnTo>
                    <a:pt x="113" y="160"/>
                  </a:lnTo>
                  <a:lnTo>
                    <a:pt x="113" y="161"/>
                  </a:lnTo>
                  <a:lnTo>
                    <a:pt x="112" y="164"/>
                  </a:lnTo>
                  <a:lnTo>
                    <a:pt x="111" y="166"/>
                  </a:lnTo>
                  <a:lnTo>
                    <a:pt x="108" y="167"/>
                  </a:lnTo>
                  <a:lnTo>
                    <a:pt x="111" y="172"/>
                  </a:lnTo>
                  <a:lnTo>
                    <a:pt x="113" y="179"/>
                  </a:lnTo>
                  <a:lnTo>
                    <a:pt x="115" y="186"/>
                  </a:lnTo>
                  <a:lnTo>
                    <a:pt x="115" y="188"/>
                  </a:lnTo>
                  <a:lnTo>
                    <a:pt x="118" y="197"/>
                  </a:lnTo>
                  <a:lnTo>
                    <a:pt x="119" y="204"/>
                  </a:lnTo>
                  <a:lnTo>
                    <a:pt x="118" y="209"/>
                  </a:lnTo>
                  <a:lnTo>
                    <a:pt x="110" y="210"/>
                  </a:lnTo>
                  <a:lnTo>
                    <a:pt x="117" y="224"/>
                  </a:lnTo>
                  <a:lnTo>
                    <a:pt x="119" y="235"/>
                  </a:lnTo>
                  <a:lnTo>
                    <a:pt x="120" y="245"/>
                  </a:lnTo>
                  <a:lnTo>
                    <a:pt x="121" y="255"/>
                  </a:lnTo>
                  <a:lnTo>
                    <a:pt x="131" y="260"/>
                  </a:lnTo>
                  <a:lnTo>
                    <a:pt x="134" y="273"/>
                  </a:lnTo>
                  <a:lnTo>
                    <a:pt x="134" y="287"/>
                  </a:lnTo>
                  <a:lnTo>
                    <a:pt x="134" y="296"/>
                  </a:lnTo>
                  <a:lnTo>
                    <a:pt x="135" y="298"/>
                  </a:lnTo>
                  <a:lnTo>
                    <a:pt x="140" y="300"/>
                  </a:lnTo>
                  <a:lnTo>
                    <a:pt x="146" y="300"/>
                  </a:lnTo>
                  <a:lnTo>
                    <a:pt x="153" y="300"/>
                  </a:lnTo>
                  <a:lnTo>
                    <a:pt x="159" y="300"/>
                  </a:lnTo>
                  <a:lnTo>
                    <a:pt x="166" y="298"/>
                  </a:lnTo>
                  <a:lnTo>
                    <a:pt x="172" y="297"/>
                  </a:lnTo>
                  <a:lnTo>
                    <a:pt x="176" y="296"/>
                  </a:lnTo>
                  <a:lnTo>
                    <a:pt x="179" y="295"/>
                  </a:lnTo>
                  <a:lnTo>
                    <a:pt x="182" y="295"/>
                  </a:lnTo>
                  <a:lnTo>
                    <a:pt x="188" y="294"/>
                  </a:lnTo>
                  <a:lnTo>
                    <a:pt x="194" y="295"/>
                  </a:lnTo>
                  <a:lnTo>
                    <a:pt x="200" y="296"/>
                  </a:lnTo>
                  <a:lnTo>
                    <a:pt x="204" y="298"/>
                  </a:lnTo>
                  <a:lnTo>
                    <a:pt x="209" y="302"/>
                  </a:lnTo>
                  <a:lnTo>
                    <a:pt x="212" y="308"/>
                  </a:lnTo>
                  <a:lnTo>
                    <a:pt x="222" y="311"/>
                  </a:lnTo>
                  <a:lnTo>
                    <a:pt x="227" y="316"/>
                  </a:lnTo>
                  <a:lnTo>
                    <a:pt x="230" y="323"/>
                  </a:lnTo>
                  <a:lnTo>
                    <a:pt x="231" y="333"/>
                  </a:lnTo>
                  <a:lnTo>
                    <a:pt x="233" y="351"/>
                  </a:lnTo>
                  <a:lnTo>
                    <a:pt x="238" y="371"/>
                  </a:lnTo>
                  <a:lnTo>
                    <a:pt x="244" y="377"/>
                  </a:lnTo>
                  <a:lnTo>
                    <a:pt x="250" y="355"/>
                  </a:lnTo>
                  <a:lnTo>
                    <a:pt x="252" y="342"/>
                  </a:lnTo>
                  <a:lnTo>
                    <a:pt x="255" y="333"/>
                  </a:lnTo>
                  <a:lnTo>
                    <a:pt x="260" y="326"/>
                  </a:lnTo>
                  <a:lnTo>
                    <a:pt x="265" y="321"/>
                  </a:lnTo>
                  <a:lnTo>
                    <a:pt x="270" y="319"/>
                  </a:lnTo>
                  <a:lnTo>
                    <a:pt x="272" y="315"/>
                  </a:lnTo>
                  <a:lnTo>
                    <a:pt x="272" y="309"/>
                  </a:lnTo>
                  <a:lnTo>
                    <a:pt x="271" y="303"/>
                  </a:lnTo>
                  <a:lnTo>
                    <a:pt x="274" y="300"/>
                  </a:lnTo>
                  <a:lnTo>
                    <a:pt x="280" y="296"/>
                  </a:lnTo>
                  <a:lnTo>
                    <a:pt x="290" y="294"/>
                  </a:lnTo>
                  <a:lnTo>
                    <a:pt x="301" y="291"/>
                  </a:lnTo>
                  <a:lnTo>
                    <a:pt x="314" y="289"/>
                  </a:lnTo>
                  <a:lnTo>
                    <a:pt x="324" y="288"/>
                  </a:lnTo>
                  <a:lnTo>
                    <a:pt x="333" y="289"/>
                  </a:lnTo>
                  <a:lnTo>
                    <a:pt x="339" y="290"/>
                  </a:lnTo>
                  <a:lnTo>
                    <a:pt x="345" y="283"/>
                  </a:lnTo>
                  <a:lnTo>
                    <a:pt x="351" y="280"/>
                  </a:lnTo>
                  <a:lnTo>
                    <a:pt x="359" y="281"/>
                  </a:lnTo>
                  <a:lnTo>
                    <a:pt x="369" y="286"/>
                  </a:lnTo>
                  <a:lnTo>
                    <a:pt x="378" y="286"/>
                  </a:lnTo>
                  <a:lnTo>
                    <a:pt x="384" y="285"/>
                  </a:lnTo>
                  <a:lnTo>
                    <a:pt x="388" y="282"/>
                  </a:lnTo>
                  <a:lnTo>
                    <a:pt x="392" y="280"/>
                  </a:lnTo>
                  <a:lnTo>
                    <a:pt x="397" y="280"/>
                  </a:lnTo>
                  <a:lnTo>
                    <a:pt x="399" y="283"/>
                  </a:lnTo>
                  <a:lnTo>
                    <a:pt x="398" y="289"/>
                  </a:lnTo>
                  <a:lnTo>
                    <a:pt x="389" y="294"/>
                  </a:lnTo>
                  <a:lnTo>
                    <a:pt x="378" y="298"/>
                  </a:lnTo>
                  <a:lnTo>
                    <a:pt x="374" y="304"/>
                  </a:lnTo>
                  <a:lnTo>
                    <a:pt x="373" y="311"/>
                  </a:lnTo>
                  <a:lnTo>
                    <a:pt x="374" y="318"/>
                  </a:lnTo>
                  <a:lnTo>
                    <a:pt x="376" y="324"/>
                  </a:lnTo>
                  <a:lnTo>
                    <a:pt x="380" y="331"/>
                  </a:lnTo>
                  <a:lnTo>
                    <a:pt x="382" y="338"/>
                  </a:lnTo>
                  <a:lnTo>
                    <a:pt x="378" y="344"/>
                  </a:lnTo>
                  <a:lnTo>
                    <a:pt x="373" y="353"/>
                  </a:lnTo>
                  <a:lnTo>
                    <a:pt x="367" y="359"/>
                  </a:lnTo>
                  <a:lnTo>
                    <a:pt x="362" y="365"/>
                  </a:lnTo>
                  <a:lnTo>
                    <a:pt x="358" y="371"/>
                  </a:lnTo>
                  <a:lnTo>
                    <a:pt x="353" y="379"/>
                  </a:lnTo>
                  <a:lnTo>
                    <a:pt x="351" y="388"/>
                  </a:lnTo>
                  <a:lnTo>
                    <a:pt x="354" y="396"/>
                  </a:lnTo>
                  <a:lnTo>
                    <a:pt x="363" y="403"/>
                  </a:lnTo>
                  <a:lnTo>
                    <a:pt x="373" y="407"/>
                  </a:lnTo>
                  <a:lnTo>
                    <a:pt x="377" y="407"/>
                  </a:lnTo>
                  <a:lnTo>
                    <a:pt x="381" y="404"/>
                  </a:lnTo>
                  <a:lnTo>
                    <a:pt x="388" y="399"/>
                  </a:lnTo>
                  <a:lnTo>
                    <a:pt x="393" y="391"/>
                  </a:lnTo>
                  <a:lnTo>
                    <a:pt x="395" y="384"/>
                  </a:lnTo>
                  <a:lnTo>
                    <a:pt x="393" y="378"/>
                  </a:lnTo>
                  <a:lnTo>
                    <a:pt x="392" y="376"/>
                  </a:lnTo>
                  <a:lnTo>
                    <a:pt x="389" y="373"/>
                  </a:lnTo>
                  <a:lnTo>
                    <a:pt x="384" y="369"/>
                  </a:lnTo>
                  <a:lnTo>
                    <a:pt x="384" y="361"/>
                  </a:lnTo>
                  <a:lnTo>
                    <a:pt x="396" y="351"/>
                  </a:lnTo>
                  <a:lnTo>
                    <a:pt x="408" y="339"/>
                  </a:lnTo>
                  <a:lnTo>
                    <a:pt x="412" y="324"/>
                  </a:lnTo>
                  <a:lnTo>
                    <a:pt x="411" y="310"/>
                  </a:lnTo>
                  <a:lnTo>
                    <a:pt x="408" y="304"/>
                  </a:lnTo>
                  <a:lnTo>
                    <a:pt x="422" y="298"/>
                  </a:lnTo>
                  <a:lnTo>
                    <a:pt x="430" y="297"/>
                  </a:lnTo>
                  <a:lnTo>
                    <a:pt x="436" y="303"/>
                  </a:lnTo>
                  <a:lnTo>
                    <a:pt x="438" y="316"/>
                  </a:lnTo>
                  <a:lnTo>
                    <a:pt x="439" y="331"/>
                  </a:lnTo>
                  <a:lnTo>
                    <a:pt x="441" y="341"/>
                  </a:lnTo>
                  <a:lnTo>
                    <a:pt x="439" y="349"/>
                  </a:lnTo>
                  <a:lnTo>
                    <a:pt x="435" y="355"/>
                  </a:lnTo>
                  <a:lnTo>
                    <a:pt x="439" y="366"/>
                  </a:lnTo>
                  <a:lnTo>
                    <a:pt x="446" y="372"/>
                  </a:lnTo>
                  <a:lnTo>
                    <a:pt x="453" y="374"/>
                  </a:lnTo>
                  <a:lnTo>
                    <a:pt x="460" y="376"/>
                  </a:lnTo>
                  <a:lnTo>
                    <a:pt x="467" y="379"/>
                  </a:lnTo>
                  <a:lnTo>
                    <a:pt x="473" y="386"/>
                  </a:lnTo>
                  <a:lnTo>
                    <a:pt x="476" y="394"/>
                  </a:lnTo>
                  <a:lnTo>
                    <a:pt x="477" y="397"/>
                  </a:lnTo>
                  <a:lnTo>
                    <a:pt x="225" y="494"/>
                  </a:lnTo>
                  <a:lnTo>
                    <a:pt x="229" y="474"/>
                  </a:lnTo>
                  <a:lnTo>
                    <a:pt x="232" y="461"/>
                  </a:lnTo>
                  <a:lnTo>
                    <a:pt x="236" y="454"/>
                  </a:lnTo>
                  <a:lnTo>
                    <a:pt x="237" y="453"/>
                  </a:lnTo>
                  <a:lnTo>
                    <a:pt x="236" y="453"/>
                  </a:lnTo>
                  <a:lnTo>
                    <a:pt x="232" y="450"/>
                  </a:lnTo>
                  <a:lnTo>
                    <a:pt x="230" y="445"/>
                  </a:lnTo>
                  <a:lnTo>
                    <a:pt x="231" y="433"/>
                  </a:lnTo>
                  <a:lnTo>
                    <a:pt x="230" y="423"/>
                  </a:lnTo>
                  <a:lnTo>
                    <a:pt x="225" y="419"/>
                  </a:lnTo>
                  <a:lnTo>
                    <a:pt x="219" y="416"/>
                  </a:lnTo>
                  <a:lnTo>
                    <a:pt x="219" y="408"/>
                  </a:lnTo>
                  <a:lnTo>
                    <a:pt x="221" y="397"/>
                  </a:lnTo>
                  <a:lnTo>
                    <a:pt x="218" y="389"/>
                  </a:lnTo>
                  <a:lnTo>
                    <a:pt x="215" y="384"/>
                  </a:lnTo>
                  <a:lnTo>
                    <a:pt x="212" y="383"/>
                  </a:lnTo>
                  <a:lnTo>
                    <a:pt x="214" y="380"/>
                  </a:lnTo>
                  <a:lnTo>
                    <a:pt x="215" y="377"/>
                  </a:lnTo>
                  <a:lnTo>
                    <a:pt x="215" y="372"/>
                  </a:lnTo>
                  <a:lnTo>
                    <a:pt x="214" y="369"/>
                  </a:lnTo>
                  <a:lnTo>
                    <a:pt x="208" y="362"/>
                  </a:lnTo>
                  <a:lnTo>
                    <a:pt x="207" y="353"/>
                  </a:lnTo>
                  <a:lnTo>
                    <a:pt x="207" y="346"/>
                  </a:lnTo>
                  <a:lnTo>
                    <a:pt x="207" y="343"/>
                  </a:lnTo>
                  <a:lnTo>
                    <a:pt x="206" y="344"/>
                  </a:lnTo>
                  <a:lnTo>
                    <a:pt x="204" y="346"/>
                  </a:lnTo>
                  <a:lnTo>
                    <a:pt x="202" y="344"/>
                  </a:lnTo>
                  <a:lnTo>
                    <a:pt x="201" y="338"/>
                  </a:lnTo>
                  <a:lnTo>
                    <a:pt x="196" y="323"/>
                  </a:lnTo>
                  <a:lnTo>
                    <a:pt x="189" y="323"/>
                  </a:lnTo>
                  <a:lnTo>
                    <a:pt x="182" y="330"/>
                  </a:lnTo>
                  <a:lnTo>
                    <a:pt x="178" y="339"/>
                  </a:lnTo>
                  <a:lnTo>
                    <a:pt x="162" y="340"/>
                  </a:lnTo>
                  <a:lnTo>
                    <a:pt x="151" y="335"/>
                  </a:lnTo>
                  <a:lnTo>
                    <a:pt x="146" y="328"/>
                  </a:lnTo>
                  <a:lnTo>
                    <a:pt x="144" y="318"/>
                  </a:lnTo>
                  <a:lnTo>
                    <a:pt x="142" y="310"/>
                  </a:lnTo>
                  <a:lnTo>
                    <a:pt x="134" y="306"/>
                  </a:lnTo>
                  <a:lnTo>
                    <a:pt x="125" y="306"/>
                  </a:lnTo>
                  <a:lnTo>
                    <a:pt x="116" y="309"/>
                  </a:lnTo>
                  <a:lnTo>
                    <a:pt x="110" y="310"/>
                  </a:lnTo>
                  <a:lnTo>
                    <a:pt x="110" y="308"/>
                  </a:lnTo>
                  <a:lnTo>
                    <a:pt x="111" y="304"/>
                  </a:lnTo>
                  <a:lnTo>
                    <a:pt x="112" y="302"/>
                  </a:lnTo>
                  <a:lnTo>
                    <a:pt x="109" y="303"/>
                  </a:lnTo>
                  <a:lnTo>
                    <a:pt x="103" y="305"/>
                  </a:lnTo>
                  <a:lnTo>
                    <a:pt x="98" y="302"/>
                  </a:lnTo>
                  <a:lnTo>
                    <a:pt x="103" y="285"/>
                  </a:lnTo>
                  <a:lnTo>
                    <a:pt x="108" y="264"/>
                  </a:lnTo>
                  <a:lnTo>
                    <a:pt x="105" y="250"/>
                  </a:lnTo>
                  <a:lnTo>
                    <a:pt x="98" y="241"/>
                  </a:lnTo>
                  <a:lnTo>
                    <a:pt x="90" y="234"/>
                  </a:lnTo>
                  <a:lnTo>
                    <a:pt x="86" y="219"/>
                  </a:lnTo>
                  <a:lnTo>
                    <a:pt x="83" y="207"/>
                  </a:lnTo>
                  <a:lnTo>
                    <a:pt x="79" y="198"/>
                  </a:lnTo>
                  <a:lnTo>
                    <a:pt x="72" y="191"/>
                  </a:lnTo>
                  <a:lnTo>
                    <a:pt x="68" y="186"/>
                  </a:lnTo>
                  <a:lnTo>
                    <a:pt x="71" y="181"/>
                  </a:lnTo>
                  <a:lnTo>
                    <a:pt x="76" y="175"/>
                  </a:lnTo>
                  <a:lnTo>
                    <a:pt x="80" y="172"/>
                  </a:lnTo>
                  <a:lnTo>
                    <a:pt x="78" y="171"/>
                  </a:lnTo>
                  <a:lnTo>
                    <a:pt x="71" y="166"/>
                  </a:lnTo>
                  <a:lnTo>
                    <a:pt x="65" y="159"/>
                  </a:lnTo>
                  <a:lnTo>
                    <a:pt x="61" y="147"/>
                  </a:lnTo>
                  <a:lnTo>
                    <a:pt x="58" y="142"/>
                  </a:lnTo>
                  <a:lnTo>
                    <a:pt x="51" y="136"/>
                  </a:lnTo>
                  <a:lnTo>
                    <a:pt x="47" y="131"/>
                  </a:lnTo>
                  <a:lnTo>
                    <a:pt x="47" y="127"/>
                  </a:lnTo>
                  <a:lnTo>
                    <a:pt x="52" y="120"/>
                  </a:lnTo>
                  <a:lnTo>
                    <a:pt x="55" y="108"/>
                  </a:lnTo>
                  <a:lnTo>
                    <a:pt x="53" y="95"/>
                  </a:lnTo>
                  <a:lnTo>
                    <a:pt x="48" y="81"/>
                  </a:lnTo>
                  <a:lnTo>
                    <a:pt x="40" y="80"/>
                  </a:lnTo>
                  <a:lnTo>
                    <a:pt x="38" y="73"/>
                  </a:lnTo>
                  <a:lnTo>
                    <a:pt x="38" y="63"/>
                  </a:lnTo>
                  <a:lnTo>
                    <a:pt x="36" y="56"/>
                  </a:lnTo>
                  <a:lnTo>
                    <a:pt x="30" y="51"/>
                  </a:lnTo>
                  <a:lnTo>
                    <a:pt x="26" y="45"/>
                  </a:lnTo>
                  <a:lnTo>
                    <a:pt x="22" y="39"/>
                  </a:lnTo>
                  <a:lnTo>
                    <a:pt x="21" y="37"/>
                  </a:lnTo>
                  <a:lnTo>
                    <a:pt x="6" y="30"/>
                  </a:lnTo>
                  <a:lnTo>
                    <a:pt x="6" y="27"/>
                  </a:lnTo>
                  <a:lnTo>
                    <a:pt x="5" y="17"/>
                  </a:lnTo>
                  <a:lnTo>
                    <a:pt x="3" y="8"/>
                  </a:lnTo>
                  <a:lnTo>
                    <a:pt x="0" y="0"/>
                  </a:lnTo>
                  <a:lnTo>
                    <a:pt x="58"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1" name="Freeform 82"/>
            <p:cNvSpPr>
              <a:spLocks/>
            </p:cNvSpPr>
            <p:nvPr/>
          </p:nvSpPr>
          <p:spPr bwMode="auto">
            <a:xfrm>
              <a:off x="2119" y="3030"/>
              <a:ext cx="292" cy="255"/>
            </a:xfrm>
            <a:custGeom>
              <a:avLst/>
              <a:gdLst>
                <a:gd name="T0" fmla="*/ 88 w 583"/>
                <a:gd name="T1" fmla="*/ 0 h 512"/>
                <a:gd name="T2" fmla="*/ 94 w 583"/>
                <a:gd name="T3" fmla="*/ 2 h 512"/>
                <a:gd name="T4" fmla="*/ 99 w 583"/>
                <a:gd name="T5" fmla="*/ 2 h 512"/>
                <a:gd name="T6" fmla="*/ 105 w 583"/>
                <a:gd name="T7" fmla="*/ 6 h 512"/>
                <a:gd name="T8" fmla="*/ 109 w 583"/>
                <a:gd name="T9" fmla="*/ 8 h 512"/>
                <a:gd name="T10" fmla="*/ 114 w 583"/>
                <a:gd name="T11" fmla="*/ 6 h 512"/>
                <a:gd name="T12" fmla="*/ 118 w 583"/>
                <a:gd name="T13" fmla="*/ 5 h 512"/>
                <a:gd name="T14" fmla="*/ 122 w 583"/>
                <a:gd name="T15" fmla="*/ 5 h 512"/>
                <a:gd name="T16" fmla="*/ 127 w 583"/>
                <a:gd name="T17" fmla="*/ 7 h 512"/>
                <a:gd name="T18" fmla="*/ 127 w 583"/>
                <a:gd name="T19" fmla="*/ 11 h 512"/>
                <a:gd name="T20" fmla="*/ 123 w 583"/>
                <a:gd name="T21" fmla="*/ 10 h 512"/>
                <a:gd name="T22" fmla="*/ 120 w 583"/>
                <a:gd name="T23" fmla="*/ 11 h 512"/>
                <a:gd name="T24" fmla="*/ 116 w 583"/>
                <a:gd name="T25" fmla="*/ 12 h 512"/>
                <a:gd name="T26" fmla="*/ 118 w 583"/>
                <a:gd name="T27" fmla="*/ 14 h 512"/>
                <a:gd name="T28" fmla="*/ 121 w 583"/>
                <a:gd name="T29" fmla="*/ 18 h 512"/>
                <a:gd name="T30" fmla="*/ 125 w 583"/>
                <a:gd name="T31" fmla="*/ 16 h 512"/>
                <a:gd name="T32" fmla="*/ 129 w 583"/>
                <a:gd name="T33" fmla="*/ 18 h 512"/>
                <a:gd name="T34" fmla="*/ 132 w 583"/>
                <a:gd name="T35" fmla="*/ 27 h 512"/>
                <a:gd name="T36" fmla="*/ 138 w 583"/>
                <a:gd name="T37" fmla="*/ 27 h 512"/>
                <a:gd name="T38" fmla="*/ 141 w 583"/>
                <a:gd name="T39" fmla="*/ 33 h 512"/>
                <a:gd name="T40" fmla="*/ 146 w 583"/>
                <a:gd name="T41" fmla="*/ 43 h 512"/>
                <a:gd name="T42" fmla="*/ 31 w 583"/>
                <a:gd name="T43" fmla="*/ 127 h 512"/>
                <a:gd name="T44" fmla="*/ 23 w 583"/>
                <a:gd name="T45" fmla="*/ 120 h 512"/>
                <a:gd name="T46" fmla="*/ 21 w 583"/>
                <a:gd name="T47" fmla="*/ 116 h 512"/>
                <a:gd name="T48" fmla="*/ 21 w 583"/>
                <a:gd name="T49" fmla="*/ 109 h 512"/>
                <a:gd name="T50" fmla="*/ 17 w 583"/>
                <a:gd name="T51" fmla="*/ 103 h 512"/>
                <a:gd name="T52" fmla="*/ 14 w 583"/>
                <a:gd name="T53" fmla="*/ 93 h 512"/>
                <a:gd name="T54" fmla="*/ 6 w 583"/>
                <a:gd name="T55" fmla="*/ 86 h 512"/>
                <a:gd name="T56" fmla="*/ 6 w 583"/>
                <a:gd name="T57" fmla="*/ 80 h 512"/>
                <a:gd name="T58" fmla="*/ 8 w 583"/>
                <a:gd name="T59" fmla="*/ 76 h 512"/>
                <a:gd name="T60" fmla="*/ 0 w 583"/>
                <a:gd name="T61" fmla="*/ 70 h 512"/>
                <a:gd name="T62" fmla="*/ 2 w 583"/>
                <a:gd name="T63" fmla="*/ 65 h 512"/>
                <a:gd name="T64" fmla="*/ 4 w 583"/>
                <a:gd name="T65" fmla="*/ 61 h 512"/>
                <a:gd name="T66" fmla="*/ 2 w 583"/>
                <a:gd name="T67" fmla="*/ 54 h 512"/>
                <a:gd name="T68" fmla="*/ 2 w 583"/>
                <a:gd name="T69" fmla="*/ 48 h 512"/>
                <a:gd name="T70" fmla="*/ 5 w 583"/>
                <a:gd name="T71" fmla="*/ 44 h 512"/>
                <a:gd name="T72" fmla="*/ 8 w 583"/>
                <a:gd name="T73" fmla="*/ 42 h 512"/>
                <a:gd name="T74" fmla="*/ 7 w 583"/>
                <a:gd name="T75" fmla="*/ 37 h 512"/>
                <a:gd name="T76" fmla="*/ 12 w 583"/>
                <a:gd name="T77" fmla="*/ 34 h 512"/>
                <a:gd name="T78" fmla="*/ 15 w 583"/>
                <a:gd name="T79" fmla="*/ 29 h 512"/>
                <a:gd name="T80" fmla="*/ 20 w 583"/>
                <a:gd name="T81" fmla="*/ 27 h 512"/>
                <a:gd name="T82" fmla="*/ 23 w 583"/>
                <a:gd name="T83" fmla="*/ 26 h 51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3"/>
                <a:gd name="T127" fmla="*/ 0 h 512"/>
                <a:gd name="T128" fmla="*/ 583 w 583"/>
                <a:gd name="T129" fmla="*/ 512 h 51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3" h="512">
                  <a:moveTo>
                    <a:pt x="344" y="0"/>
                  </a:moveTo>
                  <a:lnTo>
                    <a:pt x="347" y="0"/>
                  </a:lnTo>
                  <a:lnTo>
                    <a:pt x="351" y="3"/>
                  </a:lnTo>
                  <a:lnTo>
                    <a:pt x="358" y="4"/>
                  </a:lnTo>
                  <a:lnTo>
                    <a:pt x="366" y="6"/>
                  </a:lnTo>
                  <a:lnTo>
                    <a:pt x="374" y="9"/>
                  </a:lnTo>
                  <a:lnTo>
                    <a:pt x="383" y="10"/>
                  </a:lnTo>
                  <a:lnTo>
                    <a:pt x="389" y="11"/>
                  </a:lnTo>
                  <a:lnTo>
                    <a:pt x="394" y="11"/>
                  </a:lnTo>
                  <a:lnTo>
                    <a:pt x="401" y="12"/>
                  </a:lnTo>
                  <a:lnTo>
                    <a:pt x="409" y="17"/>
                  </a:lnTo>
                  <a:lnTo>
                    <a:pt x="418" y="25"/>
                  </a:lnTo>
                  <a:lnTo>
                    <a:pt x="424" y="30"/>
                  </a:lnTo>
                  <a:lnTo>
                    <a:pt x="427" y="32"/>
                  </a:lnTo>
                  <a:lnTo>
                    <a:pt x="433" y="32"/>
                  </a:lnTo>
                  <a:lnTo>
                    <a:pt x="440" y="30"/>
                  </a:lnTo>
                  <a:lnTo>
                    <a:pt x="448" y="28"/>
                  </a:lnTo>
                  <a:lnTo>
                    <a:pt x="455" y="26"/>
                  </a:lnTo>
                  <a:lnTo>
                    <a:pt x="462" y="24"/>
                  </a:lnTo>
                  <a:lnTo>
                    <a:pt x="468" y="22"/>
                  </a:lnTo>
                  <a:lnTo>
                    <a:pt x="471" y="21"/>
                  </a:lnTo>
                  <a:lnTo>
                    <a:pt x="475" y="20"/>
                  </a:lnTo>
                  <a:lnTo>
                    <a:pt x="480" y="20"/>
                  </a:lnTo>
                  <a:lnTo>
                    <a:pt x="487" y="21"/>
                  </a:lnTo>
                  <a:lnTo>
                    <a:pt x="495" y="22"/>
                  </a:lnTo>
                  <a:lnTo>
                    <a:pt x="502" y="25"/>
                  </a:lnTo>
                  <a:lnTo>
                    <a:pt x="508" y="29"/>
                  </a:lnTo>
                  <a:lnTo>
                    <a:pt x="513" y="35"/>
                  </a:lnTo>
                  <a:lnTo>
                    <a:pt x="515" y="43"/>
                  </a:lnTo>
                  <a:lnTo>
                    <a:pt x="507" y="44"/>
                  </a:lnTo>
                  <a:lnTo>
                    <a:pt x="499" y="44"/>
                  </a:lnTo>
                  <a:lnTo>
                    <a:pt x="493" y="43"/>
                  </a:lnTo>
                  <a:lnTo>
                    <a:pt x="491" y="42"/>
                  </a:lnTo>
                  <a:lnTo>
                    <a:pt x="490" y="42"/>
                  </a:lnTo>
                  <a:lnTo>
                    <a:pt x="485" y="43"/>
                  </a:lnTo>
                  <a:lnTo>
                    <a:pt x="480" y="44"/>
                  </a:lnTo>
                  <a:lnTo>
                    <a:pt x="475" y="45"/>
                  </a:lnTo>
                  <a:lnTo>
                    <a:pt x="468" y="48"/>
                  </a:lnTo>
                  <a:lnTo>
                    <a:pt x="463" y="50"/>
                  </a:lnTo>
                  <a:lnTo>
                    <a:pt x="461" y="52"/>
                  </a:lnTo>
                  <a:lnTo>
                    <a:pt x="461" y="56"/>
                  </a:lnTo>
                  <a:lnTo>
                    <a:pt x="469" y="58"/>
                  </a:lnTo>
                  <a:lnTo>
                    <a:pt x="476" y="62"/>
                  </a:lnTo>
                  <a:lnTo>
                    <a:pt x="480" y="66"/>
                  </a:lnTo>
                  <a:lnTo>
                    <a:pt x="483" y="73"/>
                  </a:lnTo>
                  <a:lnTo>
                    <a:pt x="487" y="70"/>
                  </a:lnTo>
                  <a:lnTo>
                    <a:pt x="493" y="66"/>
                  </a:lnTo>
                  <a:lnTo>
                    <a:pt x="500" y="65"/>
                  </a:lnTo>
                  <a:lnTo>
                    <a:pt x="506" y="65"/>
                  </a:lnTo>
                  <a:lnTo>
                    <a:pt x="512" y="67"/>
                  </a:lnTo>
                  <a:lnTo>
                    <a:pt x="516" y="72"/>
                  </a:lnTo>
                  <a:lnTo>
                    <a:pt x="520" y="80"/>
                  </a:lnTo>
                  <a:lnTo>
                    <a:pt x="521" y="91"/>
                  </a:lnTo>
                  <a:lnTo>
                    <a:pt x="527" y="110"/>
                  </a:lnTo>
                  <a:lnTo>
                    <a:pt x="537" y="115"/>
                  </a:lnTo>
                  <a:lnTo>
                    <a:pt x="546" y="112"/>
                  </a:lnTo>
                  <a:lnTo>
                    <a:pt x="551" y="110"/>
                  </a:lnTo>
                  <a:lnTo>
                    <a:pt x="552" y="113"/>
                  </a:lnTo>
                  <a:lnTo>
                    <a:pt x="555" y="123"/>
                  </a:lnTo>
                  <a:lnTo>
                    <a:pt x="562" y="134"/>
                  </a:lnTo>
                  <a:lnTo>
                    <a:pt x="574" y="144"/>
                  </a:lnTo>
                  <a:lnTo>
                    <a:pt x="583" y="158"/>
                  </a:lnTo>
                  <a:lnTo>
                    <a:pt x="582" y="174"/>
                  </a:lnTo>
                  <a:lnTo>
                    <a:pt x="578" y="191"/>
                  </a:lnTo>
                  <a:lnTo>
                    <a:pt x="583" y="202"/>
                  </a:lnTo>
                  <a:lnTo>
                    <a:pt x="122" y="512"/>
                  </a:lnTo>
                  <a:lnTo>
                    <a:pt x="113" y="505"/>
                  </a:lnTo>
                  <a:lnTo>
                    <a:pt x="103" y="494"/>
                  </a:lnTo>
                  <a:lnTo>
                    <a:pt x="92" y="483"/>
                  </a:lnTo>
                  <a:lnTo>
                    <a:pt x="89" y="479"/>
                  </a:lnTo>
                  <a:lnTo>
                    <a:pt x="86" y="475"/>
                  </a:lnTo>
                  <a:lnTo>
                    <a:pt x="83" y="467"/>
                  </a:lnTo>
                  <a:lnTo>
                    <a:pt x="79" y="457"/>
                  </a:lnTo>
                  <a:lnTo>
                    <a:pt x="81" y="447"/>
                  </a:lnTo>
                  <a:lnTo>
                    <a:pt x="81" y="437"/>
                  </a:lnTo>
                  <a:lnTo>
                    <a:pt x="77" y="427"/>
                  </a:lnTo>
                  <a:lnTo>
                    <a:pt x="71" y="419"/>
                  </a:lnTo>
                  <a:lnTo>
                    <a:pt x="66" y="413"/>
                  </a:lnTo>
                  <a:lnTo>
                    <a:pt x="67" y="399"/>
                  </a:lnTo>
                  <a:lnTo>
                    <a:pt x="62" y="385"/>
                  </a:lnTo>
                  <a:lnTo>
                    <a:pt x="53" y="374"/>
                  </a:lnTo>
                  <a:lnTo>
                    <a:pt x="43" y="368"/>
                  </a:lnTo>
                  <a:lnTo>
                    <a:pt x="32" y="361"/>
                  </a:lnTo>
                  <a:lnTo>
                    <a:pt x="23" y="348"/>
                  </a:lnTo>
                  <a:lnTo>
                    <a:pt x="16" y="336"/>
                  </a:lnTo>
                  <a:lnTo>
                    <a:pt x="16" y="329"/>
                  </a:lnTo>
                  <a:lnTo>
                    <a:pt x="21" y="324"/>
                  </a:lnTo>
                  <a:lnTo>
                    <a:pt x="25" y="316"/>
                  </a:lnTo>
                  <a:lnTo>
                    <a:pt x="29" y="309"/>
                  </a:lnTo>
                  <a:lnTo>
                    <a:pt x="30" y="306"/>
                  </a:lnTo>
                  <a:lnTo>
                    <a:pt x="11" y="309"/>
                  </a:lnTo>
                  <a:lnTo>
                    <a:pt x="3" y="293"/>
                  </a:lnTo>
                  <a:lnTo>
                    <a:pt x="0" y="282"/>
                  </a:lnTo>
                  <a:lnTo>
                    <a:pt x="0" y="274"/>
                  </a:lnTo>
                  <a:lnTo>
                    <a:pt x="2" y="267"/>
                  </a:lnTo>
                  <a:lnTo>
                    <a:pt x="7" y="262"/>
                  </a:lnTo>
                  <a:lnTo>
                    <a:pt x="10" y="256"/>
                  </a:lnTo>
                  <a:lnTo>
                    <a:pt x="14" y="252"/>
                  </a:lnTo>
                  <a:lnTo>
                    <a:pt x="14" y="245"/>
                  </a:lnTo>
                  <a:lnTo>
                    <a:pt x="11" y="234"/>
                  </a:lnTo>
                  <a:lnTo>
                    <a:pt x="8" y="225"/>
                  </a:lnTo>
                  <a:lnTo>
                    <a:pt x="8" y="216"/>
                  </a:lnTo>
                  <a:lnTo>
                    <a:pt x="15" y="209"/>
                  </a:lnTo>
                  <a:lnTo>
                    <a:pt x="9" y="200"/>
                  </a:lnTo>
                  <a:lnTo>
                    <a:pt x="7" y="192"/>
                  </a:lnTo>
                  <a:lnTo>
                    <a:pt x="8" y="186"/>
                  </a:lnTo>
                  <a:lnTo>
                    <a:pt x="13" y="181"/>
                  </a:lnTo>
                  <a:lnTo>
                    <a:pt x="17" y="178"/>
                  </a:lnTo>
                  <a:lnTo>
                    <a:pt x="23" y="174"/>
                  </a:lnTo>
                  <a:lnTo>
                    <a:pt x="28" y="171"/>
                  </a:lnTo>
                  <a:lnTo>
                    <a:pt x="31" y="168"/>
                  </a:lnTo>
                  <a:lnTo>
                    <a:pt x="25" y="159"/>
                  </a:lnTo>
                  <a:lnTo>
                    <a:pt x="25" y="153"/>
                  </a:lnTo>
                  <a:lnTo>
                    <a:pt x="28" y="149"/>
                  </a:lnTo>
                  <a:lnTo>
                    <a:pt x="32" y="146"/>
                  </a:lnTo>
                  <a:lnTo>
                    <a:pt x="39" y="142"/>
                  </a:lnTo>
                  <a:lnTo>
                    <a:pt x="46" y="136"/>
                  </a:lnTo>
                  <a:lnTo>
                    <a:pt x="51" y="130"/>
                  </a:lnTo>
                  <a:lnTo>
                    <a:pt x="51" y="121"/>
                  </a:lnTo>
                  <a:lnTo>
                    <a:pt x="59" y="116"/>
                  </a:lnTo>
                  <a:lnTo>
                    <a:pt x="67" y="112"/>
                  </a:lnTo>
                  <a:lnTo>
                    <a:pt x="74" y="111"/>
                  </a:lnTo>
                  <a:lnTo>
                    <a:pt x="79" y="111"/>
                  </a:lnTo>
                  <a:lnTo>
                    <a:pt x="84" y="111"/>
                  </a:lnTo>
                  <a:lnTo>
                    <a:pt x="88" y="109"/>
                  </a:lnTo>
                  <a:lnTo>
                    <a:pt x="91" y="104"/>
                  </a:lnTo>
                  <a:lnTo>
                    <a:pt x="92" y="97"/>
                  </a:lnTo>
                  <a:lnTo>
                    <a:pt x="34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2" name="Freeform 83"/>
            <p:cNvSpPr>
              <a:spLocks/>
            </p:cNvSpPr>
            <p:nvPr/>
          </p:nvSpPr>
          <p:spPr bwMode="auto">
            <a:xfrm>
              <a:off x="2178" y="3131"/>
              <a:ext cx="457" cy="361"/>
            </a:xfrm>
            <a:custGeom>
              <a:avLst/>
              <a:gdLst>
                <a:gd name="T0" fmla="*/ 123 w 914"/>
                <a:gd name="T1" fmla="*/ 2 h 722"/>
                <a:gd name="T2" fmla="*/ 131 w 914"/>
                <a:gd name="T3" fmla="*/ 4 h 722"/>
                <a:gd name="T4" fmla="*/ 136 w 914"/>
                <a:gd name="T5" fmla="*/ 6 h 722"/>
                <a:gd name="T6" fmla="*/ 146 w 914"/>
                <a:gd name="T7" fmla="*/ 6 h 722"/>
                <a:gd name="T8" fmla="*/ 154 w 914"/>
                <a:gd name="T9" fmla="*/ 10 h 722"/>
                <a:gd name="T10" fmla="*/ 160 w 914"/>
                <a:gd name="T11" fmla="*/ 12 h 722"/>
                <a:gd name="T12" fmla="*/ 164 w 914"/>
                <a:gd name="T13" fmla="*/ 14 h 722"/>
                <a:gd name="T14" fmla="*/ 170 w 914"/>
                <a:gd name="T15" fmla="*/ 25 h 722"/>
                <a:gd name="T16" fmla="*/ 176 w 914"/>
                <a:gd name="T17" fmla="*/ 36 h 722"/>
                <a:gd name="T18" fmla="*/ 179 w 914"/>
                <a:gd name="T19" fmla="*/ 49 h 722"/>
                <a:gd name="T20" fmla="*/ 176 w 914"/>
                <a:gd name="T21" fmla="*/ 51 h 722"/>
                <a:gd name="T22" fmla="*/ 169 w 914"/>
                <a:gd name="T23" fmla="*/ 54 h 722"/>
                <a:gd name="T24" fmla="*/ 160 w 914"/>
                <a:gd name="T25" fmla="*/ 58 h 722"/>
                <a:gd name="T26" fmla="*/ 155 w 914"/>
                <a:gd name="T27" fmla="*/ 63 h 722"/>
                <a:gd name="T28" fmla="*/ 165 w 914"/>
                <a:gd name="T29" fmla="*/ 60 h 722"/>
                <a:gd name="T30" fmla="*/ 172 w 914"/>
                <a:gd name="T31" fmla="*/ 61 h 722"/>
                <a:gd name="T32" fmla="*/ 179 w 914"/>
                <a:gd name="T33" fmla="*/ 56 h 722"/>
                <a:gd name="T34" fmla="*/ 184 w 914"/>
                <a:gd name="T35" fmla="*/ 54 h 722"/>
                <a:gd name="T36" fmla="*/ 183 w 914"/>
                <a:gd name="T37" fmla="*/ 59 h 722"/>
                <a:gd name="T38" fmla="*/ 185 w 914"/>
                <a:gd name="T39" fmla="*/ 61 h 722"/>
                <a:gd name="T40" fmla="*/ 190 w 914"/>
                <a:gd name="T41" fmla="*/ 57 h 722"/>
                <a:gd name="T42" fmla="*/ 193 w 914"/>
                <a:gd name="T43" fmla="*/ 63 h 722"/>
                <a:gd name="T44" fmla="*/ 184 w 914"/>
                <a:gd name="T45" fmla="*/ 69 h 722"/>
                <a:gd name="T46" fmla="*/ 179 w 914"/>
                <a:gd name="T47" fmla="*/ 69 h 722"/>
                <a:gd name="T48" fmla="*/ 177 w 914"/>
                <a:gd name="T49" fmla="*/ 69 h 722"/>
                <a:gd name="T50" fmla="*/ 173 w 914"/>
                <a:gd name="T51" fmla="*/ 71 h 722"/>
                <a:gd name="T52" fmla="*/ 168 w 914"/>
                <a:gd name="T53" fmla="*/ 71 h 722"/>
                <a:gd name="T54" fmla="*/ 164 w 914"/>
                <a:gd name="T55" fmla="*/ 76 h 722"/>
                <a:gd name="T56" fmla="*/ 170 w 914"/>
                <a:gd name="T57" fmla="*/ 76 h 722"/>
                <a:gd name="T58" fmla="*/ 176 w 914"/>
                <a:gd name="T59" fmla="*/ 74 h 722"/>
                <a:gd name="T60" fmla="*/ 182 w 914"/>
                <a:gd name="T61" fmla="*/ 73 h 722"/>
                <a:gd name="T62" fmla="*/ 192 w 914"/>
                <a:gd name="T63" fmla="*/ 70 h 722"/>
                <a:gd name="T64" fmla="*/ 197 w 914"/>
                <a:gd name="T65" fmla="*/ 70 h 722"/>
                <a:gd name="T66" fmla="*/ 201 w 914"/>
                <a:gd name="T67" fmla="*/ 65 h 722"/>
                <a:gd name="T68" fmla="*/ 207 w 914"/>
                <a:gd name="T69" fmla="*/ 67 h 722"/>
                <a:gd name="T70" fmla="*/ 217 w 914"/>
                <a:gd name="T71" fmla="*/ 69 h 722"/>
                <a:gd name="T72" fmla="*/ 225 w 914"/>
                <a:gd name="T73" fmla="*/ 70 h 722"/>
                <a:gd name="T74" fmla="*/ 218 w 914"/>
                <a:gd name="T75" fmla="*/ 78 h 722"/>
                <a:gd name="T76" fmla="*/ 224 w 914"/>
                <a:gd name="T77" fmla="*/ 79 h 722"/>
                <a:gd name="T78" fmla="*/ 69 w 914"/>
                <a:gd name="T79" fmla="*/ 180 h 722"/>
                <a:gd name="T80" fmla="*/ 65 w 914"/>
                <a:gd name="T81" fmla="*/ 172 h 722"/>
                <a:gd name="T82" fmla="*/ 64 w 914"/>
                <a:gd name="T83" fmla="*/ 163 h 722"/>
                <a:gd name="T84" fmla="*/ 56 w 914"/>
                <a:gd name="T85" fmla="*/ 159 h 722"/>
                <a:gd name="T86" fmla="*/ 55 w 914"/>
                <a:gd name="T87" fmla="*/ 150 h 722"/>
                <a:gd name="T88" fmla="*/ 51 w 914"/>
                <a:gd name="T89" fmla="*/ 145 h 722"/>
                <a:gd name="T90" fmla="*/ 55 w 914"/>
                <a:gd name="T91" fmla="*/ 139 h 722"/>
                <a:gd name="T92" fmla="*/ 51 w 914"/>
                <a:gd name="T93" fmla="*/ 135 h 722"/>
                <a:gd name="T94" fmla="*/ 47 w 914"/>
                <a:gd name="T95" fmla="*/ 130 h 722"/>
                <a:gd name="T96" fmla="*/ 40 w 914"/>
                <a:gd name="T97" fmla="*/ 128 h 722"/>
                <a:gd name="T98" fmla="*/ 34 w 914"/>
                <a:gd name="T99" fmla="*/ 118 h 722"/>
                <a:gd name="T100" fmla="*/ 26 w 914"/>
                <a:gd name="T101" fmla="*/ 112 h 722"/>
                <a:gd name="T102" fmla="*/ 17 w 914"/>
                <a:gd name="T103" fmla="*/ 103 h 722"/>
                <a:gd name="T104" fmla="*/ 9 w 914"/>
                <a:gd name="T105" fmla="*/ 92 h 722"/>
                <a:gd name="T106" fmla="*/ 7 w 914"/>
                <a:gd name="T107" fmla="*/ 88 h 722"/>
                <a:gd name="T108" fmla="*/ 1 w 914"/>
                <a:gd name="T109" fmla="*/ 83 h 722"/>
                <a:gd name="T110" fmla="*/ 117 w 914"/>
                <a:gd name="T111" fmla="*/ 0 h 7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4"/>
                <a:gd name="T169" fmla="*/ 0 h 722"/>
                <a:gd name="T170" fmla="*/ 914 w 914"/>
                <a:gd name="T171" fmla="*/ 722 h 72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4" h="722">
                  <a:moveTo>
                    <a:pt x="466" y="0"/>
                  </a:moveTo>
                  <a:lnTo>
                    <a:pt x="473" y="4"/>
                  </a:lnTo>
                  <a:lnTo>
                    <a:pt x="481" y="5"/>
                  </a:lnTo>
                  <a:lnTo>
                    <a:pt x="490" y="6"/>
                  </a:lnTo>
                  <a:lnTo>
                    <a:pt x="499" y="6"/>
                  </a:lnTo>
                  <a:lnTo>
                    <a:pt x="509" y="7"/>
                  </a:lnTo>
                  <a:lnTo>
                    <a:pt x="517" y="9"/>
                  </a:lnTo>
                  <a:lnTo>
                    <a:pt x="522" y="13"/>
                  </a:lnTo>
                  <a:lnTo>
                    <a:pt x="526" y="19"/>
                  </a:lnTo>
                  <a:lnTo>
                    <a:pt x="529" y="23"/>
                  </a:lnTo>
                  <a:lnTo>
                    <a:pt x="535" y="23"/>
                  </a:lnTo>
                  <a:lnTo>
                    <a:pt x="542" y="21"/>
                  </a:lnTo>
                  <a:lnTo>
                    <a:pt x="550" y="19"/>
                  </a:lnTo>
                  <a:lnTo>
                    <a:pt x="559" y="17"/>
                  </a:lnTo>
                  <a:lnTo>
                    <a:pt x="570" y="19"/>
                  </a:lnTo>
                  <a:lnTo>
                    <a:pt x="581" y="24"/>
                  </a:lnTo>
                  <a:lnTo>
                    <a:pt x="592" y="38"/>
                  </a:lnTo>
                  <a:lnTo>
                    <a:pt x="599" y="36"/>
                  </a:lnTo>
                  <a:lnTo>
                    <a:pt x="607" y="36"/>
                  </a:lnTo>
                  <a:lnTo>
                    <a:pt x="615" y="37"/>
                  </a:lnTo>
                  <a:lnTo>
                    <a:pt x="623" y="39"/>
                  </a:lnTo>
                  <a:lnTo>
                    <a:pt x="628" y="43"/>
                  </a:lnTo>
                  <a:lnTo>
                    <a:pt x="634" y="45"/>
                  </a:lnTo>
                  <a:lnTo>
                    <a:pt x="638" y="47"/>
                  </a:lnTo>
                  <a:lnTo>
                    <a:pt x="639" y="48"/>
                  </a:lnTo>
                  <a:lnTo>
                    <a:pt x="654" y="47"/>
                  </a:lnTo>
                  <a:lnTo>
                    <a:pt x="654" y="50"/>
                  </a:lnTo>
                  <a:lnTo>
                    <a:pt x="654" y="55"/>
                  </a:lnTo>
                  <a:lnTo>
                    <a:pt x="656" y="63"/>
                  </a:lnTo>
                  <a:lnTo>
                    <a:pt x="661" y="74"/>
                  </a:lnTo>
                  <a:lnTo>
                    <a:pt x="669" y="85"/>
                  </a:lnTo>
                  <a:lnTo>
                    <a:pt x="677" y="97"/>
                  </a:lnTo>
                  <a:lnTo>
                    <a:pt x="684" y="112"/>
                  </a:lnTo>
                  <a:lnTo>
                    <a:pt x="686" y="128"/>
                  </a:lnTo>
                  <a:lnTo>
                    <a:pt x="691" y="139"/>
                  </a:lnTo>
                  <a:lnTo>
                    <a:pt x="701" y="144"/>
                  </a:lnTo>
                  <a:lnTo>
                    <a:pt x="713" y="152"/>
                  </a:lnTo>
                  <a:lnTo>
                    <a:pt x="716" y="173"/>
                  </a:lnTo>
                  <a:lnTo>
                    <a:pt x="715" y="191"/>
                  </a:lnTo>
                  <a:lnTo>
                    <a:pt x="713" y="196"/>
                  </a:lnTo>
                  <a:lnTo>
                    <a:pt x="709" y="192"/>
                  </a:lnTo>
                  <a:lnTo>
                    <a:pt x="705" y="192"/>
                  </a:lnTo>
                  <a:lnTo>
                    <a:pt x="702" y="197"/>
                  </a:lnTo>
                  <a:lnTo>
                    <a:pt x="702" y="202"/>
                  </a:lnTo>
                  <a:lnTo>
                    <a:pt x="700" y="207"/>
                  </a:lnTo>
                  <a:lnTo>
                    <a:pt x="692" y="211"/>
                  </a:lnTo>
                  <a:lnTo>
                    <a:pt x="685" y="212"/>
                  </a:lnTo>
                  <a:lnTo>
                    <a:pt x="676" y="216"/>
                  </a:lnTo>
                  <a:lnTo>
                    <a:pt x="667" y="219"/>
                  </a:lnTo>
                  <a:lnTo>
                    <a:pt x="657" y="222"/>
                  </a:lnTo>
                  <a:lnTo>
                    <a:pt x="648" y="227"/>
                  </a:lnTo>
                  <a:lnTo>
                    <a:pt x="639" y="230"/>
                  </a:lnTo>
                  <a:lnTo>
                    <a:pt x="632" y="234"/>
                  </a:lnTo>
                  <a:lnTo>
                    <a:pt x="625" y="236"/>
                  </a:lnTo>
                  <a:lnTo>
                    <a:pt x="617" y="243"/>
                  </a:lnTo>
                  <a:lnTo>
                    <a:pt x="617" y="252"/>
                  </a:lnTo>
                  <a:lnTo>
                    <a:pt x="623" y="259"/>
                  </a:lnTo>
                  <a:lnTo>
                    <a:pt x="635" y="256"/>
                  </a:lnTo>
                  <a:lnTo>
                    <a:pt x="649" y="245"/>
                  </a:lnTo>
                  <a:lnTo>
                    <a:pt x="660" y="239"/>
                  </a:lnTo>
                  <a:lnTo>
                    <a:pt x="667" y="236"/>
                  </a:lnTo>
                  <a:lnTo>
                    <a:pt x="669" y="243"/>
                  </a:lnTo>
                  <a:lnTo>
                    <a:pt x="678" y="243"/>
                  </a:lnTo>
                  <a:lnTo>
                    <a:pt x="687" y="242"/>
                  </a:lnTo>
                  <a:lnTo>
                    <a:pt x="695" y="239"/>
                  </a:lnTo>
                  <a:lnTo>
                    <a:pt x="702" y="234"/>
                  </a:lnTo>
                  <a:lnTo>
                    <a:pt x="709" y="229"/>
                  </a:lnTo>
                  <a:lnTo>
                    <a:pt x="715" y="224"/>
                  </a:lnTo>
                  <a:lnTo>
                    <a:pt x="718" y="217"/>
                  </a:lnTo>
                  <a:lnTo>
                    <a:pt x="722" y="211"/>
                  </a:lnTo>
                  <a:lnTo>
                    <a:pt x="730" y="211"/>
                  </a:lnTo>
                  <a:lnTo>
                    <a:pt x="735" y="213"/>
                  </a:lnTo>
                  <a:lnTo>
                    <a:pt x="737" y="219"/>
                  </a:lnTo>
                  <a:lnTo>
                    <a:pt x="736" y="226"/>
                  </a:lnTo>
                  <a:lnTo>
                    <a:pt x="732" y="232"/>
                  </a:lnTo>
                  <a:lnTo>
                    <a:pt x="729" y="235"/>
                  </a:lnTo>
                  <a:lnTo>
                    <a:pt x="725" y="240"/>
                  </a:lnTo>
                  <a:lnTo>
                    <a:pt x="725" y="247"/>
                  </a:lnTo>
                  <a:lnTo>
                    <a:pt x="732" y="244"/>
                  </a:lnTo>
                  <a:lnTo>
                    <a:pt x="739" y="241"/>
                  </a:lnTo>
                  <a:lnTo>
                    <a:pt x="745" y="236"/>
                  </a:lnTo>
                  <a:lnTo>
                    <a:pt x="751" y="232"/>
                  </a:lnTo>
                  <a:lnTo>
                    <a:pt x="755" y="228"/>
                  </a:lnTo>
                  <a:lnTo>
                    <a:pt x="760" y="227"/>
                  </a:lnTo>
                  <a:lnTo>
                    <a:pt x="764" y="227"/>
                  </a:lnTo>
                  <a:lnTo>
                    <a:pt x="768" y="230"/>
                  </a:lnTo>
                  <a:lnTo>
                    <a:pt x="773" y="241"/>
                  </a:lnTo>
                  <a:lnTo>
                    <a:pt x="771" y="252"/>
                  </a:lnTo>
                  <a:lnTo>
                    <a:pt x="764" y="263"/>
                  </a:lnTo>
                  <a:lnTo>
                    <a:pt x="751" y="271"/>
                  </a:lnTo>
                  <a:lnTo>
                    <a:pt x="741" y="273"/>
                  </a:lnTo>
                  <a:lnTo>
                    <a:pt x="735" y="275"/>
                  </a:lnTo>
                  <a:lnTo>
                    <a:pt x="726" y="275"/>
                  </a:lnTo>
                  <a:lnTo>
                    <a:pt x="721" y="274"/>
                  </a:lnTo>
                  <a:lnTo>
                    <a:pt x="716" y="274"/>
                  </a:lnTo>
                  <a:lnTo>
                    <a:pt x="713" y="273"/>
                  </a:lnTo>
                  <a:lnTo>
                    <a:pt x="710" y="272"/>
                  </a:lnTo>
                  <a:lnTo>
                    <a:pt x="709" y="272"/>
                  </a:lnTo>
                  <a:lnTo>
                    <a:pt x="708" y="273"/>
                  </a:lnTo>
                  <a:lnTo>
                    <a:pt x="707" y="275"/>
                  </a:lnTo>
                  <a:lnTo>
                    <a:pt x="703" y="279"/>
                  </a:lnTo>
                  <a:lnTo>
                    <a:pt x="699" y="282"/>
                  </a:lnTo>
                  <a:lnTo>
                    <a:pt x="695" y="283"/>
                  </a:lnTo>
                  <a:lnTo>
                    <a:pt x="691" y="282"/>
                  </a:lnTo>
                  <a:lnTo>
                    <a:pt x="686" y="282"/>
                  </a:lnTo>
                  <a:lnTo>
                    <a:pt x="680" y="281"/>
                  </a:lnTo>
                  <a:lnTo>
                    <a:pt x="675" y="281"/>
                  </a:lnTo>
                  <a:lnTo>
                    <a:pt x="669" y="282"/>
                  </a:lnTo>
                  <a:lnTo>
                    <a:pt x="662" y="286"/>
                  </a:lnTo>
                  <a:lnTo>
                    <a:pt x="656" y="292"/>
                  </a:lnTo>
                  <a:lnTo>
                    <a:pt x="650" y="301"/>
                  </a:lnTo>
                  <a:lnTo>
                    <a:pt x="654" y="303"/>
                  </a:lnTo>
                  <a:lnTo>
                    <a:pt x="663" y="301"/>
                  </a:lnTo>
                  <a:lnTo>
                    <a:pt x="671" y="302"/>
                  </a:lnTo>
                  <a:lnTo>
                    <a:pt x="675" y="303"/>
                  </a:lnTo>
                  <a:lnTo>
                    <a:pt x="679" y="302"/>
                  </a:lnTo>
                  <a:lnTo>
                    <a:pt x="685" y="300"/>
                  </a:lnTo>
                  <a:lnTo>
                    <a:pt x="691" y="297"/>
                  </a:lnTo>
                  <a:lnTo>
                    <a:pt x="695" y="296"/>
                  </a:lnTo>
                  <a:lnTo>
                    <a:pt x="701" y="295"/>
                  </a:lnTo>
                  <a:lnTo>
                    <a:pt x="706" y="295"/>
                  </a:lnTo>
                  <a:lnTo>
                    <a:pt x="710" y="297"/>
                  </a:lnTo>
                  <a:lnTo>
                    <a:pt x="718" y="295"/>
                  </a:lnTo>
                  <a:lnTo>
                    <a:pt x="728" y="292"/>
                  </a:lnTo>
                  <a:lnTo>
                    <a:pt x="738" y="287"/>
                  </a:lnTo>
                  <a:lnTo>
                    <a:pt x="748" y="283"/>
                  </a:lnTo>
                  <a:lnTo>
                    <a:pt x="759" y="281"/>
                  </a:lnTo>
                  <a:lnTo>
                    <a:pt x="768" y="280"/>
                  </a:lnTo>
                  <a:lnTo>
                    <a:pt x="775" y="280"/>
                  </a:lnTo>
                  <a:lnTo>
                    <a:pt x="779" y="283"/>
                  </a:lnTo>
                  <a:lnTo>
                    <a:pt x="782" y="280"/>
                  </a:lnTo>
                  <a:lnTo>
                    <a:pt x="785" y="277"/>
                  </a:lnTo>
                  <a:lnTo>
                    <a:pt x="789" y="271"/>
                  </a:lnTo>
                  <a:lnTo>
                    <a:pt x="793" y="266"/>
                  </a:lnTo>
                  <a:lnTo>
                    <a:pt x="798" y="262"/>
                  </a:lnTo>
                  <a:lnTo>
                    <a:pt x="804" y="257"/>
                  </a:lnTo>
                  <a:lnTo>
                    <a:pt x="809" y="256"/>
                  </a:lnTo>
                  <a:lnTo>
                    <a:pt x="815" y="256"/>
                  </a:lnTo>
                  <a:lnTo>
                    <a:pt x="819" y="263"/>
                  </a:lnTo>
                  <a:lnTo>
                    <a:pt x="826" y="267"/>
                  </a:lnTo>
                  <a:lnTo>
                    <a:pt x="835" y="271"/>
                  </a:lnTo>
                  <a:lnTo>
                    <a:pt x="845" y="272"/>
                  </a:lnTo>
                  <a:lnTo>
                    <a:pt x="857" y="273"/>
                  </a:lnTo>
                  <a:lnTo>
                    <a:pt x="868" y="273"/>
                  </a:lnTo>
                  <a:lnTo>
                    <a:pt x="877" y="272"/>
                  </a:lnTo>
                  <a:lnTo>
                    <a:pt x="884" y="271"/>
                  </a:lnTo>
                  <a:lnTo>
                    <a:pt x="895" y="272"/>
                  </a:lnTo>
                  <a:lnTo>
                    <a:pt x="900" y="279"/>
                  </a:lnTo>
                  <a:lnTo>
                    <a:pt x="897" y="290"/>
                  </a:lnTo>
                  <a:lnTo>
                    <a:pt x="881" y="302"/>
                  </a:lnTo>
                  <a:lnTo>
                    <a:pt x="873" y="308"/>
                  </a:lnTo>
                  <a:lnTo>
                    <a:pt x="869" y="311"/>
                  </a:lnTo>
                  <a:lnTo>
                    <a:pt x="872" y="315"/>
                  </a:lnTo>
                  <a:lnTo>
                    <a:pt x="877" y="316"/>
                  </a:lnTo>
                  <a:lnTo>
                    <a:pt x="885" y="316"/>
                  </a:lnTo>
                  <a:lnTo>
                    <a:pt x="896" y="315"/>
                  </a:lnTo>
                  <a:lnTo>
                    <a:pt x="905" y="310"/>
                  </a:lnTo>
                  <a:lnTo>
                    <a:pt x="914" y="303"/>
                  </a:lnTo>
                  <a:lnTo>
                    <a:pt x="287" y="722"/>
                  </a:lnTo>
                  <a:lnTo>
                    <a:pt x="275" y="718"/>
                  </a:lnTo>
                  <a:lnTo>
                    <a:pt x="267" y="711"/>
                  </a:lnTo>
                  <a:lnTo>
                    <a:pt x="262" y="703"/>
                  </a:lnTo>
                  <a:lnTo>
                    <a:pt x="261" y="695"/>
                  </a:lnTo>
                  <a:lnTo>
                    <a:pt x="260" y="687"/>
                  </a:lnTo>
                  <a:lnTo>
                    <a:pt x="259" y="679"/>
                  </a:lnTo>
                  <a:lnTo>
                    <a:pt x="257" y="672"/>
                  </a:lnTo>
                  <a:lnTo>
                    <a:pt x="254" y="666"/>
                  </a:lnTo>
                  <a:lnTo>
                    <a:pt x="253" y="652"/>
                  </a:lnTo>
                  <a:lnTo>
                    <a:pt x="247" y="644"/>
                  </a:lnTo>
                  <a:lnTo>
                    <a:pt x="240" y="638"/>
                  </a:lnTo>
                  <a:lnTo>
                    <a:pt x="232" y="636"/>
                  </a:lnTo>
                  <a:lnTo>
                    <a:pt x="224" y="634"/>
                  </a:lnTo>
                  <a:lnTo>
                    <a:pt x="218" y="630"/>
                  </a:lnTo>
                  <a:lnTo>
                    <a:pt x="215" y="624"/>
                  </a:lnTo>
                  <a:lnTo>
                    <a:pt x="216" y="616"/>
                  </a:lnTo>
                  <a:lnTo>
                    <a:pt x="217" y="598"/>
                  </a:lnTo>
                  <a:lnTo>
                    <a:pt x="211" y="588"/>
                  </a:lnTo>
                  <a:lnTo>
                    <a:pt x="203" y="581"/>
                  </a:lnTo>
                  <a:lnTo>
                    <a:pt x="200" y="580"/>
                  </a:lnTo>
                  <a:lnTo>
                    <a:pt x="202" y="577"/>
                  </a:lnTo>
                  <a:lnTo>
                    <a:pt x="209" y="570"/>
                  </a:lnTo>
                  <a:lnTo>
                    <a:pt x="215" y="563"/>
                  </a:lnTo>
                  <a:lnTo>
                    <a:pt x="218" y="559"/>
                  </a:lnTo>
                  <a:lnTo>
                    <a:pt x="218" y="556"/>
                  </a:lnTo>
                  <a:lnTo>
                    <a:pt x="216" y="554"/>
                  </a:lnTo>
                  <a:lnTo>
                    <a:pt x="211" y="553"/>
                  </a:lnTo>
                  <a:lnTo>
                    <a:pt x="203" y="553"/>
                  </a:lnTo>
                  <a:lnTo>
                    <a:pt x="203" y="537"/>
                  </a:lnTo>
                  <a:lnTo>
                    <a:pt x="198" y="527"/>
                  </a:lnTo>
                  <a:lnTo>
                    <a:pt x="191" y="520"/>
                  </a:lnTo>
                  <a:lnTo>
                    <a:pt x="187" y="517"/>
                  </a:lnTo>
                  <a:lnTo>
                    <a:pt x="186" y="517"/>
                  </a:lnTo>
                  <a:lnTo>
                    <a:pt x="181" y="517"/>
                  </a:lnTo>
                  <a:lnTo>
                    <a:pt x="174" y="516"/>
                  </a:lnTo>
                  <a:lnTo>
                    <a:pt x="168" y="513"/>
                  </a:lnTo>
                  <a:lnTo>
                    <a:pt x="160" y="509"/>
                  </a:lnTo>
                  <a:lnTo>
                    <a:pt x="151" y="502"/>
                  </a:lnTo>
                  <a:lnTo>
                    <a:pt x="145" y="494"/>
                  </a:lnTo>
                  <a:lnTo>
                    <a:pt x="140" y="482"/>
                  </a:lnTo>
                  <a:lnTo>
                    <a:pt x="134" y="471"/>
                  </a:lnTo>
                  <a:lnTo>
                    <a:pt x="127" y="463"/>
                  </a:lnTo>
                  <a:lnTo>
                    <a:pt x="119" y="457"/>
                  </a:lnTo>
                  <a:lnTo>
                    <a:pt x="110" y="453"/>
                  </a:lnTo>
                  <a:lnTo>
                    <a:pt x="101" y="447"/>
                  </a:lnTo>
                  <a:lnTo>
                    <a:pt x="94" y="441"/>
                  </a:lnTo>
                  <a:lnTo>
                    <a:pt x="88" y="432"/>
                  </a:lnTo>
                  <a:lnTo>
                    <a:pt x="86" y="421"/>
                  </a:lnTo>
                  <a:lnTo>
                    <a:pt x="65" y="410"/>
                  </a:lnTo>
                  <a:lnTo>
                    <a:pt x="50" y="399"/>
                  </a:lnTo>
                  <a:lnTo>
                    <a:pt x="42" y="387"/>
                  </a:lnTo>
                  <a:lnTo>
                    <a:pt x="37" y="376"/>
                  </a:lnTo>
                  <a:lnTo>
                    <a:pt x="35" y="365"/>
                  </a:lnTo>
                  <a:lnTo>
                    <a:pt x="35" y="358"/>
                  </a:lnTo>
                  <a:lnTo>
                    <a:pt x="34" y="353"/>
                  </a:lnTo>
                  <a:lnTo>
                    <a:pt x="32" y="351"/>
                  </a:lnTo>
                  <a:lnTo>
                    <a:pt x="27" y="350"/>
                  </a:lnTo>
                  <a:lnTo>
                    <a:pt x="21" y="348"/>
                  </a:lnTo>
                  <a:lnTo>
                    <a:pt x="15" y="343"/>
                  </a:lnTo>
                  <a:lnTo>
                    <a:pt x="9" y="338"/>
                  </a:lnTo>
                  <a:lnTo>
                    <a:pt x="4" y="332"/>
                  </a:lnTo>
                  <a:lnTo>
                    <a:pt x="0" y="325"/>
                  </a:lnTo>
                  <a:lnTo>
                    <a:pt x="0" y="317"/>
                  </a:lnTo>
                  <a:lnTo>
                    <a:pt x="5" y="310"/>
                  </a:lnTo>
                  <a:lnTo>
                    <a:pt x="466"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3" name="Freeform 84"/>
            <p:cNvSpPr>
              <a:spLocks/>
            </p:cNvSpPr>
            <p:nvPr/>
          </p:nvSpPr>
          <p:spPr bwMode="auto">
            <a:xfrm>
              <a:off x="2318" y="3282"/>
              <a:ext cx="482" cy="372"/>
            </a:xfrm>
            <a:custGeom>
              <a:avLst/>
              <a:gdLst>
                <a:gd name="T0" fmla="*/ 166 w 965"/>
                <a:gd name="T1" fmla="*/ 6 h 744"/>
                <a:gd name="T2" fmla="*/ 176 w 965"/>
                <a:gd name="T3" fmla="*/ 9 h 744"/>
                <a:gd name="T4" fmla="*/ 181 w 965"/>
                <a:gd name="T5" fmla="*/ 8 h 744"/>
                <a:gd name="T6" fmla="*/ 191 w 965"/>
                <a:gd name="T7" fmla="*/ 12 h 744"/>
                <a:gd name="T8" fmla="*/ 197 w 965"/>
                <a:gd name="T9" fmla="*/ 19 h 744"/>
                <a:gd name="T10" fmla="*/ 203 w 965"/>
                <a:gd name="T11" fmla="*/ 19 h 744"/>
                <a:gd name="T12" fmla="*/ 208 w 965"/>
                <a:gd name="T13" fmla="*/ 21 h 744"/>
                <a:gd name="T14" fmla="*/ 217 w 965"/>
                <a:gd name="T15" fmla="*/ 25 h 744"/>
                <a:gd name="T16" fmla="*/ 222 w 965"/>
                <a:gd name="T17" fmla="*/ 28 h 744"/>
                <a:gd name="T18" fmla="*/ 222 w 965"/>
                <a:gd name="T19" fmla="*/ 30 h 744"/>
                <a:gd name="T20" fmla="*/ 231 w 965"/>
                <a:gd name="T21" fmla="*/ 29 h 744"/>
                <a:gd name="T22" fmla="*/ 235 w 965"/>
                <a:gd name="T23" fmla="*/ 31 h 744"/>
                <a:gd name="T24" fmla="*/ 241 w 965"/>
                <a:gd name="T25" fmla="*/ 37 h 744"/>
                <a:gd name="T26" fmla="*/ 238 w 965"/>
                <a:gd name="T27" fmla="*/ 43 h 744"/>
                <a:gd name="T28" fmla="*/ 233 w 965"/>
                <a:gd name="T29" fmla="*/ 49 h 744"/>
                <a:gd name="T30" fmla="*/ 224 w 965"/>
                <a:gd name="T31" fmla="*/ 55 h 744"/>
                <a:gd name="T32" fmla="*/ 221 w 965"/>
                <a:gd name="T33" fmla="*/ 60 h 744"/>
                <a:gd name="T34" fmla="*/ 213 w 965"/>
                <a:gd name="T35" fmla="*/ 65 h 744"/>
                <a:gd name="T36" fmla="*/ 210 w 965"/>
                <a:gd name="T37" fmla="*/ 70 h 744"/>
                <a:gd name="T38" fmla="*/ 211 w 965"/>
                <a:gd name="T39" fmla="*/ 72 h 744"/>
                <a:gd name="T40" fmla="*/ 206 w 965"/>
                <a:gd name="T41" fmla="*/ 75 h 744"/>
                <a:gd name="T42" fmla="*/ 198 w 965"/>
                <a:gd name="T43" fmla="*/ 85 h 744"/>
                <a:gd name="T44" fmla="*/ 198 w 965"/>
                <a:gd name="T45" fmla="*/ 100 h 744"/>
                <a:gd name="T46" fmla="*/ 195 w 965"/>
                <a:gd name="T47" fmla="*/ 107 h 744"/>
                <a:gd name="T48" fmla="*/ 190 w 965"/>
                <a:gd name="T49" fmla="*/ 118 h 744"/>
                <a:gd name="T50" fmla="*/ 182 w 965"/>
                <a:gd name="T51" fmla="*/ 125 h 744"/>
                <a:gd name="T52" fmla="*/ 170 w 965"/>
                <a:gd name="T53" fmla="*/ 122 h 744"/>
                <a:gd name="T54" fmla="*/ 167 w 965"/>
                <a:gd name="T55" fmla="*/ 127 h 744"/>
                <a:gd name="T56" fmla="*/ 160 w 965"/>
                <a:gd name="T57" fmla="*/ 128 h 744"/>
                <a:gd name="T58" fmla="*/ 146 w 965"/>
                <a:gd name="T59" fmla="*/ 127 h 744"/>
                <a:gd name="T60" fmla="*/ 143 w 965"/>
                <a:gd name="T61" fmla="*/ 130 h 744"/>
                <a:gd name="T62" fmla="*/ 137 w 965"/>
                <a:gd name="T63" fmla="*/ 131 h 744"/>
                <a:gd name="T64" fmla="*/ 136 w 965"/>
                <a:gd name="T65" fmla="*/ 137 h 744"/>
                <a:gd name="T66" fmla="*/ 140 w 965"/>
                <a:gd name="T67" fmla="*/ 154 h 744"/>
                <a:gd name="T68" fmla="*/ 136 w 965"/>
                <a:gd name="T69" fmla="*/ 151 h 744"/>
                <a:gd name="T70" fmla="*/ 134 w 965"/>
                <a:gd name="T71" fmla="*/ 154 h 744"/>
                <a:gd name="T72" fmla="*/ 127 w 965"/>
                <a:gd name="T73" fmla="*/ 161 h 744"/>
                <a:gd name="T74" fmla="*/ 118 w 965"/>
                <a:gd name="T75" fmla="*/ 161 h 744"/>
                <a:gd name="T76" fmla="*/ 112 w 965"/>
                <a:gd name="T77" fmla="*/ 164 h 744"/>
                <a:gd name="T78" fmla="*/ 109 w 965"/>
                <a:gd name="T79" fmla="*/ 166 h 744"/>
                <a:gd name="T80" fmla="*/ 103 w 965"/>
                <a:gd name="T81" fmla="*/ 163 h 744"/>
                <a:gd name="T82" fmla="*/ 97 w 965"/>
                <a:gd name="T83" fmla="*/ 160 h 744"/>
                <a:gd name="T84" fmla="*/ 93 w 965"/>
                <a:gd name="T85" fmla="*/ 156 h 744"/>
                <a:gd name="T86" fmla="*/ 92 w 965"/>
                <a:gd name="T87" fmla="*/ 169 h 744"/>
                <a:gd name="T88" fmla="*/ 80 w 965"/>
                <a:gd name="T89" fmla="*/ 167 h 744"/>
                <a:gd name="T90" fmla="*/ 72 w 965"/>
                <a:gd name="T91" fmla="*/ 175 h 744"/>
                <a:gd name="T92" fmla="*/ 76 w 965"/>
                <a:gd name="T93" fmla="*/ 184 h 744"/>
                <a:gd name="T94" fmla="*/ 65 w 965"/>
                <a:gd name="T95" fmla="*/ 182 h 744"/>
                <a:gd name="T96" fmla="*/ 52 w 965"/>
                <a:gd name="T97" fmla="*/ 176 h 744"/>
                <a:gd name="T98" fmla="*/ 40 w 965"/>
                <a:gd name="T99" fmla="*/ 170 h 744"/>
                <a:gd name="T100" fmla="*/ 28 w 965"/>
                <a:gd name="T101" fmla="*/ 163 h 744"/>
                <a:gd name="T102" fmla="*/ 24 w 965"/>
                <a:gd name="T103" fmla="*/ 159 h 744"/>
                <a:gd name="T104" fmla="*/ 23 w 965"/>
                <a:gd name="T105" fmla="*/ 152 h 744"/>
                <a:gd name="T106" fmla="*/ 14 w 965"/>
                <a:gd name="T107" fmla="*/ 140 h 744"/>
                <a:gd name="T108" fmla="*/ 8 w 965"/>
                <a:gd name="T109" fmla="*/ 135 h 744"/>
                <a:gd name="T110" fmla="*/ 6 w 965"/>
                <a:gd name="T111" fmla="*/ 126 h 744"/>
                <a:gd name="T112" fmla="*/ 2 w 965"/>
                <a:gd name="T113" fmla="*/ 119 h 744"/>
                <a:gd name="T114" fmla="*/ 158 w 965"/>
                <a:gd name="T115" fmla="*/ 0 h 7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65"/>
                <a:gd name="T175" fmla="*/ 0 h 744"/>
                <a:gd name="T176" fmla="*/ 965 w 965"/>
                <a:gd name="T177" fmla="*/ 744 h 7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65" h="744">
                  <a:moveTo>
                    <a:pt x="634" y="0"/>
                  </a:moveTo>
                  <a:lnTo>
                    <a:pt x="643" y="8"/>
                  </a:lnTo>
                  <a:lnTo>
                    <a:pt x="654" y="15"/>
                  </a:lnTo>
                  <a:lnTo>
                    <a:pt x="667" y="21"/>
                  </a:lnTo>
                  <a:lnTo>
                    <a:pt x="679" y="27"/>
                  </a:lnTo>
                  <a:lnTo>
                    <a:pt x="691" y="31"/>
                  </a:lnTo>
                  <a:lnTo>
                    <a:pt x="700" y="35"/>
                  </a:lnTo>
                  <a:lnTo>
                    <a:pt x="707" y="36"/>
                  </a:lnTo>
                  <a:lnTo>
                    <a:pt x="709" y="37"/>
                  </a:lnTo>
                  <a:lnTo>
                    <a:pt x="711" y="36"/>
                  </a:lnTo>
                  <a:lnTo>
                    <a:pt x="717" y="33"/>
                  </a:lnTo>
                  <a:lnTo>
                    <a:pt x="726" y="31"/>
                  </a:lnTo>
                  <a:lnTo>
                    <a:pt x="737" y="30"/>
                  </a:lnTo>
                  <a:lnTo>
                    <a:pt x="747" y="31"/>
                  </a:lnTo>
                  <a:lnTo>
                    <a:pt x="758" y="36"/>
                  </a:lnTo>
                  <a:lnTo>
                    <a:pt x="766" y="45"/>
                  </a:lnTo>
                  <a:lnTo>
                    <a:pt x="771" y="60"/>
                  </a:lnTo>
                  <a:lnTo>
                    <a:pt x="775" y="67"/>
                  </a:lnTo>
                  <a:lnTo>
                    <a:pt x="781" y="71"/>
                  </a:lnTo>
                  <a:lnTo>
                    <a:pt x="788" y="74"/>
                  </a:lnTo>
                  <a:lnTo>
                    <a:pt x="796" y="75"/>
                  </a:lnTo>
                  <a:lnTo>
                    <a:pt x="804" y="75"/>
                  </a:lnTo>
                  <a:lnTo>
                    <a:pt x="809" y="74"/>
                  </a:lnTo>
                  <a:lnTo>
                    <a:pt x="814" y="73"/>
                  </a:lnTo>
                  <a:lnTo>
                    <a:pt x="816" y="73"/>
                  </a:lnTo>
                  <a:lnTo>
                    <a:pt x="819" y="74"/>
                  </a:lnTo>
                  <a:lnTo>
                    <a:pt x="826" y="77"/>
                  </a:lnTo>
                  <a:lnTo>
                    <a:pt x="832" y="84"/>
                  </a:lnTo>
                  <a:lnTo>
                    <a:pt x="837" y="95"/>
                  </a:lnTo>
                  <a:lnTo>
                    <a:pt x="846" y="95"/>
                  </a:lnTo>
                  <a:lnTo>
                    <a:pt x="857" y="95"/>
                  </a:lnTo>
                  <a:lnTo>
                    <a:pt x="868" y="97"/>
                  </a:lnTo>
                  <a:lnTo>
                    <a:pt x="879" y="99"/>
                  </a:lnTo>
                  <a:lnTo>
                    <a:pt x="887" y="101"/>
                  </a:lnTo>
                  <a:lnTo>
                    <a:pt x="892" y="105"/>
                  </a:lnTo>
                  <a:lnTo>
                    <a:pt x="891" y="109"/>
                  </a:lnTo>
                  <a:lnTo>
                    <a:pt x="885" y="114"/>
                  </a:lnTo>
                  <a:lnTo>
                    <a:pt x="880" y="118"/>
                  </a:lnTo>
                  <a:lnTo>
                    <a:pt x="881" y="120"/>
                  </a:lnTo>
                  <a:lnTo>
                    <a:pt x="888" y="120"/>
                  </a:lnTo>
                  <a:lnTo>
                    <a:pt x="898" y="120"/>
                  </a:lnTo>
                  <a:lnTo>
                    <a:pt x="910" y="119"/>
                  </a:lnTo>
                  <a:lnTo>
                    <a:pt x="920" y="118"/>
                  </a:lnTo>
                  <a:lnTo>
                    <a:pt x="927" y="116"/>
                  </a:lnTo>
                  <a:lnTo>
                    <a:pt x="930" y="116"/>
                  </a:lnTo>
                  <a:lnTo>
                    <a:pt x="932" y="118"/>
                  </a:lnTo>
                  <a:lnTo>
                    <a:pt x="936" y="120"/>
                  </a:lnTo>
                  <a:lnTo>
                    <a:pt x="943" y="124"/>
                  </a:lnTo>
                  <a:lnTo>
                    <a:pt x="950" y="129"/>
                  </a:lnTo>
                  <a:lnTo>
                    <a:pt x="957" y="135"/>
                  </a:lnTo>
                  <a:lnTo>
                    <a:pt x="962" y="141"/>
                  </a:lnTo>
                  <a:lnTo>
                    <a:pt x="965" y="146"/>
                  </a:lnTo>
                  <a:lnTo>
                    <a:pt x="965" y="151"/>
                  </a:lnTo>
                  <a:lnTo>
                    <a:pt x="962" y="156"/>
                  </a:lnTo>
                  <a:lnTo>
                    <a:pt x="958" y="162"/>
                  </a:lnTo>
                  <a:lnTo>
                    <a:pt x="953" y="169"/>
                  </a:lnTo>
                  <a:lnTo>
                    <a:pt x="949" y="176"/>
                  </a:lnTo>
                  <a:lnTo>
                    <a:pt x="943" y="183"/>
                  </a:lnTo>
                  <a:lnTo>
                    <a:pt x="937" y="190"/>
                  </a:lnTo>
                  <a:lnTo>
                    <a:pt x="933" y="195"/>
                  </a:lnTo>
                  <a:lnTo>
                    <a:pt x="927" y="197"/>
                  </a:lnTo>
                  <a:lnTo>
                    <a:pt x="917" y="202"/>
                  </a:lnTo>
                  <a:lnTo>
                    <a:pt x="906" y="210"/>
                  </a:lnTo>
                  <a:lnTo>
                    <a:pt x="899" y="219"/>
                  </a:lnTo>
                  <a:lnTo>
                    <a:pt x="898" y="227"/>
                  </a:lnTo>
                  <a:lnTo>
                    <a:pt x="897" y="230"/>
                  </a:lnTo>
                  <a:lnTo>
                    <a:pt x="892" y="235"/>
                  </a:lnTo>
                  <a:lnTo>
                    <a:pt x="884" y="239"/>
                  </a:lnTo>
                  <a:lnTo>
                    <a:pt x="875" y="242"/>
                  </a:lnTo>
                  <a:lnTo>
                    <a:pt x="866" y="247"/>
                  </a:lnTo>
                  <a:lnTo>
                    <a:pt x="859" y="251"/>
                  </a:lnTo>
                  <a:lnTo>
                    <a:pt x="854" y="257"/>
                  </a:lnTo>
                  <a:lnTo>
                    <a:pt x="853" y="263"/>
                  </a:lnTo>
                  <a:lnTo>
                    <a:pt x="853" y="273"/>
                  </a:lnTo>
                  <a:lnTo>
                    <a:pt x="849" y="278"/>
                  </a:lnTo>
                  <a:lnTo>
                    <a:pt x="843" y="279"/>
                  </a:lnTo>
                  <a:lnTo>
                    <a:pt x="841" y="279"/>
                  </a:lnTo>
                  <a:lnTo>
                    <a:pt x="842" y="280"/>
                  </a:lnTo>
                  <a:lnTo>
                    <a:pt x="844" y="282"/>
                  </a:lnTo>
                  <a:lnTo>
                    <a:pt x="846" y="286"/>
                  </a:lnTo>
                  <a:lnTo>
                    <a:pt x="846" y="290"/>
                  </a:lnTo>
                  <a:lnTo>
                    <a:pt x="844" y="294"/>
                  </a:lnTo>
                  <a:lnTo>
                    <a:pt x="837" y="297"/>
                  </a:lnTo>
                  <a:lnTo>
                    <a:pt x="826" y="300"/>
                  </a:lnTo>
                  <a:lnTo>
                    <a:pt x="806" y="301"/>
                  </a:lnTo>
                  <a:lnTo>
                    <a:pt x="804" y="315"/>
                  </a:lnTo>
                  <a:lnTo>
                    <a:pt x="799" y="328"/>
                  </a:lnTo>
                  <a:lnTo>
                    <a:pt x="792" y="339"/>
                  </a:lnTo>
                  <a:lnTo>
                    <a:pt x="786" y="346"/>
                  </a:lnTo>
                  <a:lnTo>
                    <a:pt x="799" y="363"/>
                  </a:lnTo>
                  <a:lnTo>
                    <a:pt x="801" y="381"/>
                  </a:lnTo>
                  <a:lnTo>
                    <a:pt x="794" y="397"/>
                  </a:lnTo>
                  <a:lnTo>
                    <a:pt x="782" y="410"/>
                  </a:lnTo>
                  <a:lnTo>
                    <a:pt x="777" y="416"/>
                  </a:lnTo>
                  <a:lnTo>
                    <a:pt x="778" y="422"/>
                  </a:lnTo>
                  <a:lnTo>
                    <a:pt x="781" y="427"/>
                  </a:lnTo>
                  <a:lnTo>
                    <a:pt x="783" y="436"/>
                  </a:lnTo>
                  <a:lnTo>
                    <a:pt x="782" y="445"/>
                  </a:lnTo>
                  <a:lnTo>
                    <a:pt x="776" y="456"/>
                  </a:lnTo>
                  <a:lnTo>
                    <a:pt x="762" y="470"/>
                  </a:lnTo>
                  <a:lnTo>
                    <a:pt x="738" y="486"/>
                  </a:lnTo>
                  <a:lnTo>
                    <a:pt x="739" y="493"/>
                  </a:lnTo>
                  <a:lnTo>
                    <a:pt x="735" y="498"/>
                  </a:lnTo>
                  <a:lnTo>
                    <a:pt x="728" y="499"/>
                  </a:lnTo>
                  <a:lnTo>
                    <a:pt x="717" y="499"/>
                  </a:lnTo>
                  <a:lnTo>
                    <a:pt x="706" y="497"/>
                  </a:lnTo>
                  <a:lnTo>
                    <a:pt x="693" y="492"/>
                  </a:lnTo>
                  <a:lnTo>
                    <a:pt x="683" y="486"/>
                  </a:lnTo>
                  <a:lnTo>
                    <a:pt x="673" y="477"/>
                  </a:lnTo>
                  <a:lnTo>
                    <a:pt x="668" y="485"/>
                  </a:lnTo>
                  <a:lnTo>
                    <a:pt x="667" y="497"/>
                  </a:lnTo>
                  <a:lnTo>
                    <a:pt x="668" y="506"/>
                  </a:lnTo>
                  <a:lnTo>
                    <a:pt x="669" y="510"/>
                  </a:lnTo>
                  <a:lnTo>
                    <a:pt x="665" y="510"/>
                  </a:lnTo>
                  <a:lnTo>
                    <a:pt x="656" y="510"/>
                  </a:lnTo>
                  <a:lnTo>
                    <a:pt x="642" y="510"/>
                  </a:lnTo>
                  <a:lnTo>
                    <a:pt x="627" y="510"/>
                  </a:lnTo>
                  <a:lnTo>
                    <a:pt x="611" y="509"/>
                  </a:lnTo>
                  <a:lnTo>
                    <a:pt x="597" y="508"/>
                  </a:lnTo>
                  <a:lnTo>
                    <a:pt x="586" y="506"/>
                  </a:lnTo>
                  <a:lnTo>
                    <a:pt x="579" y="503"/>
                  </a:lnTo>
                  <a:lnTo>
                    <a:pt x="577" y="514"/>
                  </a:lnTo>
                  <a:lnTo>
                    <a:pt x="574" y="517"/>
                  </a:lnTo>
                  <a:lnTo>
                    <a:pt x="572" y="520"/>
                  </a:lnTo>
                  <a:lnTo>
                    <a:pt x="571" y="525"/>
                  </a:lnTo>
                  <a:lnTo>
                    <a:pt x="564" y="525"/>
                  </a:lnTo>
                  <a:lnTo>
                    <a:pt x="558" y="523"/>
                  </a:lnTo>
                  <a:lnTo>
                    <a:pt x="551" y="522"/>
                  </a:lnTo>
                  <a:lnTo>
                    <a:pt x="547" y="521"/>
                  </a:lnTo>
                  <a:lnTo>
                    <a:pt x="543" y="524"/>
                  </a:lnTo>
                  <a:lnTo>
                    <a:pt x="543" y="532"/>
                  </a:lnTo>
                  <a:lnTo>
                    <a:pt x="547" y="547"/>
                  </a:lnTo>
                  <a:lnTo>
                    <a:pt x="554" y="570"/>
                  </a:lnTo>
                  <a:lnTo>
                    <a:pt x="561" y="593"/>
                  </a:lnTo>
                  <a:lnTo>
                    <a:pt x="563" y="607"/>
                  </a:lnTo>
                  <a:lnTo>
                    <a:pt x="562" y="613"/>
                  </a:lnTo>
                  <a:lnTo>
                    <a:pt x="558" y="614"/>
                  </a:lnTo>
                  <a:lnTo>
                    <a:pt x="554" y="612"/>
                  </a:lnTo>
                  <a:lnTo>
                    <a:pt x="549" y="607"/>
                  </a:lnTo>
                  <a:lnTo>
                    <a:pt x="544" y="604"/>
                  </a:lnTo>
                  <a:lnTo>
                    <a:pt x="543" y="601"/>
                  </a:lnTo>
                  <a:lnTo>
                    <a:pt x="542" y="604"/>
                  </a:lnTo>
                  <a:lnTo>
                    <a:pt x="541" y="608"/>
                  </a:lnTo>
                  <a:lnTo>
                    <a:pt x="537" y="615"/>
                  </a:lnTo>
                  <a:lnTo>
                    <a:pt x="533" y="622"/>
                  </a:lnTo>
                  <a:lnTo>
                    <a:pt x="527" y="630"/>
                  </a:lnTo>
                  <a:lnTo>
                    <a:pt x="519" y="636"/>
                  </a:lnTo>
                  <a:lnTo>
                    <a:pt x="511" y="641"/>
                  </a:lnTo>
                  <a:lnTo>
                    <a:pt x="501" y="641"/>
                  </a:lnTo>
                  <a:lnTo>
                    <a:pt x="490" y="639"/>
                  </a:lnTo>
                  <a:lnTo>
                    <a:pt x="481" y="641"/>
                  </a:lnTo>
                  <a:lnTo>
                    <a:pt x="472" y="642"/>
                  </a:lnTo>
                  <a:lnTo>
                    <a:pt x="464" y="644"/>
                  </a:lnTo>
                  <a:lnTo>
                    <a:pt x="457" y="647"/>
                  </a:lnTo>
                  <a:lnTo>
                    <a:pt x="452" y="652"/>
                  </a:lnTo>
                  <a:lnTo>
                    <a:pt x="448" y="656"/>
                  </a:lnTo>
                  <a:lnTo>
                    <a:pt x="445" y="659"/>
                  </a:lnTo>
                  <a:lnTo>
                    <a:pt x="443" y="661"/>
                  </a:lnTo>
                  <a:lnTo>
                    <a:pt x="440" y="662"/>
                  </a:lnTo>
                  <a:lnTo>
                    <a:pt x="436" y="662"/>
                  </a:lnTo>
                  <a:lnTo>
                    <a:pt x="431" y="661"/>
                  </a:lnTo>
                  <a:lnTo>
                    <a:pt x="426" y="659"/>
                  </a:lnTo>
                  <a:lnTo>
                    <a:pt x="421" y="656"/>
                  </a:lnTo>
                  <a:lnTo>
                    <a:pt x="415" y="652"/>
                  </a:lnTo>
                  <a:lnTo>
                    <a:pt x="411" y="647"/>
                  </a:lnTo>
                  <a:lnTo>
                    <a:pt x="403" y="641"/>
                  </a:lnTo>
                  <a:lnTo>
                    <a:pt x="396" y="638"/>
                  </a:lnTo>
                  <a:lnTo>
                    <a:pt x="391" y="639"/>
                  </a:lnTo>
                  <a:lnTo>
                    <a:pt x="390" y="639"/>
                  </a:lnTo>
                  <a:lnTo>
                    <a:pt x="387" y="632"/>
                  </a:lnTo>
                  <a:lnTo>
                    <a:pt x="378" y="622"/>
                  </a:lnTo>
                  <a:lnTo>
                    <a:pt x="374" y="621"/>
                  </a:lnTo>
                  <a:lnTo>
                    <a:pt x="377" y="644"/>
                  </a:lnTo>
                  <a:lnTo>
                    <a:pt x="380" y="660"/>
                  </a:lnTo>
                  <a:lnTo>
                    <a:pt x="377" y="669"/>
                  </a:lnTo>
                  <a:lnTo>
                    <a:pt x="370" y="674"/>
                  </a:lnTo>
                  <a:lnTo>
                    <a:pt x="360" y="674"/>
                  </a:lnTo>
                  <a:lnTo>
                    <a:pt x="348" y="673"/>
                  </a:lnTo>
                  <a:lnTo>
                    <a:pt x="336" y="669"/>
                  </a:lnTo>
                  <a:lnTo>
                    <a:pt x="323" y="666"/>
                  </a:lnTo>
                  <a:lnTo>
                    <a:pt x="312" y="664"/>
                  </a:lnTo>
                  <a:lnTo>
                    <a:pt x="297" y="668"/>
                  </a:lnTo>
                  <a:lnTo>
                    <a:pt x="290" y="681"/>
                  </a:lnTo>
                  <a:lnTo>
                    <a:pt x="289" y="697"/>
                  </a:lnTo>
                  <a:lnTo>
                    <a:pt x="292" y="710"/>
                  </a:lnTo>
                  <a:lnTo>
                    <a:pt x="302" y="715"/>
                  </a:lnTo>
                  <a:lnTo>
                    <a:pt x="306" y="725"/>
                  </a:lnTo>
                  <a:lnTo>
                    <a:pt x="304" y="735"/>
                  </a:lnTo>
                  <a:lnTo>
                    <a:pt x="297" y="744"/>
                  </a:lnTo>
                  <a:lnTo>
                    <a:pt x="284" y="738"/>
                  </a:lnTo>
                  <a:lnTo>
                    <a:pt x="272" y="733"/>
                  </a:lnTo>
                  <a:lnTo>
                    <a:pt x="260" y="727"/>
                  </a:lnTo>
                  <a:lnTo>
                    <a:pt x="247" y="721"/>
                  </a:lnTo>
                  <a:lnTo>
                    <a:pt x="236" y="715"/>
                  </a:lnTo>
                  <a:lnTo>
                    <a:pt x="223" y="709"/>
                  </a:lnTo>
                  <a:lnTo>
                    <a:pt x="210" y="703"/>
                  </a:lnTo>
                  <a:lnTo>
                    <a:pt x="199" y="697"/>
                  </a:lnTo>
                  <a:lnTo>
                    <a:pt x="186" y="690"/>
                  </a:lnTo>
                  <a:lnTo>
                    <a:pt x="174" y="684"/>
                  </a:lnTo>
                  <a:lnTo>
                    <a:pt x="162" y="677"/>
                  </a:lnTo>
                  <a:lnTo>
                    <a:pt x="150" y="671"/>
                  </a:lnTo>
                  <a:lnTo>
                    <a:pt x="139" y="665"/>
                  </a:lnTo>
                  <a:lnTo>
                    <a:pt x="126" y="658"/>
                  </a:lnTo>
                  <a:lnTo>
                    <a:pt x="115" y="651"/>
                  </a:lnTo>
                  <a:lnTo>
                    <a:pt x="103" y="644"/>
                  </a:lnTo>
                  <a:lnTo>
                    <a:pt x="107" y="641"/>
                  </a:lnTo>
                  <a:lnTo>
                    <a:pt x="102" y="639"/>
                  </a:lnTo>
                  <a:lnTo>
                    <a:pt x="97" y="635"/>
                  </a:lnTo>
                  <a:lnTo>
                    <a:pt x="95" y="629"/>
                  </a:lnTo>
                  <a:lnTo>
                    <a:pt x="98" y="621"/>
                  </a:lnTo>
                  <a:lnTo>
                    <a:pt x="100" y="614"/>
                  </a:lnTo>
                  <a:lnTo>
                    <a:pt x="93" y="605"/>
                  </a:lnTo>
                  <a:lnTo>
                    <a:pt x="82" y="594"/>
                  </a:lnTo>
                  <a:lnTo>
                    <a:pt x="77" y="578"/>
                  </a:lnTo>
                  <a:lnTo>
                    <a:pt x="71" y="565"/>
                  </a:lnTo>
                  <a:lnTo>
                    <a:pt x="59" y="559"/>
                  </a:lnTo>
                  <a:lnTo>
                    <a:pt x="48" y="558"/>
                  </a:lnTo>
                  <a:lnTo>
                    <a:pt x="43" y="558"/>
                  </a:lnTo>
                  <a:lnTo>
                    <a:pt x="43" y="540"/>
                  </a:lnTo>
                  <a:lnTo>
                    <a:pt x="33" y="537"/>
                  </a:lnTo>
                  <a:lnTo>
                    <a:pt x="27" y="531"/>
                  </a:lnTo>
                  <a:lnTo>
                    <a:pt x="26" y="522"/>
                  </a:lnTo>
                  <a:lnTo>
                    <a:pt x="26" y="513"/>
                  </a:lnTo>
                  <a:lnTo>
                    <a:pt x="27" y="502"/>
                  </a:lnTo>
                  <a:lnTo>
                    <a:pt x="27" y="494"/>
                  </a:lnTo>
                  <a:lnTo>
                    <a:pt x="26" y="487"/>
                  </a:lnTo>
                  <a:lnTo>
                    <a:pt x="21" y="484"/>
                  </a:lnTo>
                  <a:lnTo>
                    <a:pt x="9" y="476"/>
                  </a:lnTo>
                  <a:lnTo>
                    <a:pt x="2" y="460"/>
                  </a:lnTo>
                  <a:lnTo>
                    <a:pt x="0" y="440"/>
                  </a:lnTo>
                  <a:lnTo>
                    <a:pt x="7" y="419"/>
                  </a:lnTo>
                  <a:lnTo>
                    <a:pt x="63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4" name="Freeform 85"/>
            <p:cNvSpPr>
              <a:spLocks/>
            </p:cNvSpPr>
            <p:nvPr/>
          </p:nvSpPr>
          <p:spPr bwMode="auto">
            <a:xfrm>
              <a:off x="2138" y="2753"/>
              <a:ext cx="102" cy="81"/>
            </a:xfrm>
            <a:custGeom>
              <a:avLst/>
              <a:gdLst>
                <a:gd name="T0" fmla="*/ 10 w 204"/>
                <a:gd name="T1" fmla="*/ 1 h 163"/>
                <a:gd name="T2" fmla="*/ 13 w 204"/>
                <a:gd name="T3" fmla="*/ 0 h 163"/>
                <a:gd name="T4" fmla="*/ 15 w 204"/>
                <a:gd name="T5" fmla="*/ 0 h 163"/>
                <a:gd name="T6" fmla="*/ 18 w 204"/>
                <a:gd name="T7" fmla="*/ 0 h 163"/>
                <a:gd name="T8" fmla="*/ 20 w 204"/>
                <a:gd name="T9" fmla="*/ 3 h 163"/>
                <a:gd name="T10" fmla="*/ 21 w 204"/>
                <a:gd name="T11" fmla="*/ 7 h 163"/>
                <a:gd name="T12" fmla="*/ 24 w 204"/>
                <a:gd name="T13" fmla="*/ 10 h 163"/>
                <a:gd name="T14" fmla="*/ 27 w 204"/>
                <a:gd name="T15" fmla="*/ 13 h 163"/>
                <a:gd name="T16" fmla="*/ 30 w 204"/>
                <a:gd name="T17" fmla="*/ 16 h 163"/>
                <a:gd name="T18" fmla="*/ 31 w 204"/>
                <a:gd name="T19" fmla="*/ 21 h 163"/>
                <a:gd name="T20" fmla="*/ 33 w 204"/>
                <a:gd name="T21" fmla="*/ 24 h 163"/>
                <a:gd name="T22" fmla="*/ 36 w 204"/>
                <a:gd name="T23" fmla="*/ 24 h 163"/>
                <a:gd name="T24" fmla="*/ 37 w 204"/>
                <a:gd name="T25" fmla="*/ 27 h 163"/>
                <a:gd name="T26" fmla="*/ 38 w 204"/>
                <a:gd name="T27" fmla="*/ 32 h 163"/>
                <a:gd name="T28" fmla="*/ 42 w 204"/>
                <a:gd name="T29" fmla="*/ 34 h 163"/>
                <a:gd name="T30" fmla="*/ 46 w 204"/>
                <a:gd name="T31" fmla="*/ 35 h 163"/>
                <a:gd name="T32" fmla="*/ 49 w 204"/>
                <a:gd name="T33" fmla="*/ 35 h 163"/>
                <a:gd name="T34" fmla="*/ 50 w 204"/>
                <a:gd name="T35" fmla="*/ 35 h 163"/>
                <a:gd name="T36" fmla="*/ 51 w 204"/>
                <a:gd name="T37" fmla="*/ 37 h 163"/>
                <a:gd name="T38" fmla="*/ 50 w 204"/>
                <a:gd name="T39" fmla="*/ 39 h 163"/>
                <a:gd name="T40" fmla="*/ 47 w 204"/>
                <a:gd name="T41" fmla="*/ 40 h 163"/>
                <a:gd name="T42" fmla="*/ 44 w 204"/>
                <a:gd name="T43" fmla="*/ 40 h 163"/>
                <a:gd name="T44" fmla="*/ 40 w 204"/>
                <a:gd name="T45" fmla="*/ 40 h 163"/>
                <a:gd name="T46" fmla="*/ 37 w 204"/>
                <a:gd name="T47" fmla="*/ 39 h 163"/>
                <a:gd name="T48" fmla="*/ 35 w 204"/>
                <a:gd name="T49" fmla="*/ 38 h 163"/>
                <a:gd name="T50" fmla="*/ 34 w 204"/>
                <a:gd name="T51" fmla="*/ 38 h 163"/>
                <a:gd name="T52" fmla="*/ 32 w 204"/>
                <a:gd name="T53" fmla="*/ 38 h 163"/>
                <a:gd name="T54" fmla="*/ 29 w 204"/>
                <a:gd name="T55" fmla="*/ 37 h 163"/>
                <a:gd name="T56" fmla="*/ 27 w 204"/>
                <a:gd name="T57" fmla="*/ 36 h 163"/>
                <a:gd name="T58" fmla="*/ 25 w 204"/>
                <a:gd name="T59" fmla="*/ 35 h 163"/>
                <a:gd name="T60" fmla="*/ 24 w 204"/>
                <a:gd name="T61" fmla="*/ 33 h 163"/>
                <a:gd name="T62" fmla="*/ 24 w 204"/>
                <a:gd name="T63" fmla="*/ 31 h 163"/>
                <a:gd name="T64" fmla="*/ 26 w 204"/>
                <a:gd name="T65" fmla="*/ 29 h 163"/>
                <a:gd name="T66" fmla="*/ 28 w 204"/>
                <a:gd name="T67" fmla="*/ 28 h 163"/>
                <a:gd name="T68" fmla="*/ 29 w 204"/>
                <a:gd name="T69" fmla="*/ 25 h 163"/>
                <a:gd name="T70" fmla="*/ 29 w 204"/>
                <a:gd name="T71" fmla="*/ 23 h 163"/>
                <a:gd name="T72" fmla="*/ 29 w 204"/>
                <a:gd name="T73" fmla="*/ 22 h 163"/>
                <a:gd name="T74" fmla="*/ 28 w 204"/>
                <a:gd name="T75" fmla="*/ 22 h 163"/>
                <a:gd name="T76" fmla="*/ 27 w 204"/>
                <a:gd name="T77" fmla="*/ 21 h 163"/>
                <a:gd name="T78" fmla="*/ 27 w 204"/>
                <a:gd name="T79" fmla="*/ 20 h 163"/>
                <a:gd name="T80" fmla="*/ 27 w 204"/>
                <a:gd name="T81" fmla="*/ 19 h 163"/>
                <a:gd name="T82" fmla="*/ 25 w 204"/>
                <a:gd name="T83" fmla="*/ 18 h 163"/>
                <a:gd name="T84" fmla="*/ 23 w 204"/>
                <a:gd name="T85" fmla="*/ 18 h 163"/>
                <a:gd name="T86" fmla="*/ 23 w 204"/>
                <a:gd name="T87" fmla="*/ 17 h 163"/>
                <a:gd name="T88" fmla="*/ 21 w 204"/>
                <a:gd name="T89" fmla="*/ 16 h 163"/>
                <a:gd name="T90" fmla="*/ 19 w 204"/>
                <a:gd name="T91" fmla="*/ 13 h 163"/>
                <a:gd name="T92" fmla="*/ 17 w 204"/>
                <a:gd name="T93" fmla="*/ 11 h 163"/>
                <a:gd name="T94" fmla="*/ 17 w 204"/>
                <a:gd name="T95" fmla="*/ 12 h 163"/>
                <a:gd name="T96" fmla="*/ 14 w 204"/>
                <a:gd name="T97" fmla="*/ 12 h 163"/>
                <a:gd name="T98" fmla="*/ 11 w 204"/>
                <a:gd name="T99" fmla="*/ 11 h 163"/>
                <a:gd name="T100" fmla="*/ 9 w 204"/>
                <a:gd name="T101" fmla="*/ 11 h 163"/>
                <a:gd name="T102" fmla="*/ 9 w 204"/>
                <a:gd name="T103" fmla="*/ 12 h 163"/>
                <a:gd name="T104" fmla="*/ 6 w 204"/>
                <a:gd name="T105" fmla="*/ 12 h 163"/>
                <a:gd name="T106" fmla="*/ 2 w 204"/>
                <a:gd name="T107" fmla="*/ 11 h 163"/>
                <a:gd name="T108" fmla="*/ 1 w 204"/>
                <a:gd name="T109" fmla="*/ 8 h 163"/>
                <a:gd name="T110" fmla="*/ 1 w 204"/>
                <a:gd name="T111" fmla="*/ 7 h 163"/>
                <a:gd name="T112" fmla="*/ 2 w 204"/>
                <a:gd name="T113" fmla="*/ 6 h 163"/>
                <a:gd name="T114" fmla="*/ 2 w 204"/>
                <a:gd name="T115" fmla="*/ 6 h 163"/>
                <a:gd name="T116" fmla="*/ 4 w 204"/>
                <a:gd name="T117" fmla="*/ 5 h 163"/>
                <a:gd name="T118" fmla="*/ 8 w 204"/>
                <a:gd name="T119" fmla="*/ 2 h 1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04"/>
                <a:gd name="T181" fmla="*/ 0 h 163"/>
                <a:gd name="T182" fmla="*/ 204 w 204"/>
                <a:gd name="T183" fmla="*/ 163 h 1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04" h="163">
                  <a:moveTo>
                    <a:pt x="36" y="7"/>
                  </a:moveTo>
                  <a:lnTo>
                    <a:pt x="40" y="5"/>
                  </a:lnTo>
                  <a:lnTo>
                    <a:pt x="45" y="3"/>
                  </a:lnTo>
                  <a:lnTo>
                    <a:pt x="50" y="2"/>
                  </a:lnTo>
                  <a:lnTo>
                    <a:pt x="54" y="0"/>
                  </a:lnTo>
                  <a:lnTo>
                    <a:pt x="59" y="2"/>
                  </a:lnTo>
                  <a:lnTo>
                    <a:pt x="63" y="2"/>
                  </a:lnTo>
                  <a:lnTo>
                    <a:pt x="69" y="3"/>
                  </a:lnTo>
                  <a:lnTo>
                    <a:pt x="74" y="5"/>
                  </a:lnTo>
                  <a:lnTo>
                    <a:pt x="77" y="13"/>
                  </a:lnTo>
                  <a:lnTo>
                    <a:pt x="81" y="21"/>
                  </a:lnTo>
                  <a:lnTo>
                    <a:pt x="84" y="29"/>
                  </a:lnTo>
                  <a:lnTo>
                    <a:pt x="89" y="36"/>
                  </a:lnTo>
                  <a:lnTo>
                    <a:pt x="94" y="43"/>
                  </a:lnTo>
                  <a:lnTo>
                    <a:pt x="100" y="49"/>
                  </a:lnTo>
                  <a:lnTo>
                    <a:pt x="107" y="55"/>
                  </a:lnTo>
                  <a:lnTo>
                    <a:pt x="115" y="58"/>
                  </a:lnTo>
                  <a:lnTo>
                    <a:pt x="120" y="66"/>
                  </a:lnTo>
                  <a:lnTo>
                    <a:pt x="122" y="76"/>
                  </a:lnTo>
                  <a:lnTo>
                    <a:pt x="122" y="86"/>
                  </a:lnTo>
                  <a:lnTo>
                    <a:pt x="124" y="95"/>
                  </a:lnTo>
                  <a:lnTo>
                    <a:pt x="130" y="96"/>
                  </a:lnTo>
                  <a:lnTo>
                    <a:pt x="135" y="97"/>
                  </a:lnTo>
                  <a:lnTo>
                    <a:pt x="141" y="99"/>
                  </a:lnTo>
                  <a:lnTo>
                    <a:pt x="145" y="101"/>
                  </a:lnTo>
                  <a:lnTo>
                    <a:pt x="147" y="110"/>
                  </a:lnTo>
                  <a:lnTo>
                    <a:pt x="150" y="119"/>
                  </a:lnTo>
                  <a:lnTo>
                    <a:pt x="152" y="129"/>
                  </a:lnTo>
                  <a:lnTo>
                    <a:pt x="157" y="137"/>
                  </a:lnTo>
                  <a:lnTo>
                    <a:pt x="165" y="139"/>
                  </a:lnTo>
                  <a:lnTo>
                    <a:pt x="174" y="140"/>
                  </a:lnTo>
                  <a:lnTo>
                    <a:pt x="182" y="141"/>
                  </a:lnTo>
                  <a:lnTo>
                    <a:pt x="190" y="140"/>
                  </a:lnTo>
                  <a:lnTo>
                    <a:pt x="195" y="140"/>
                  </a:lnTo>
                  <a:lnTo>
                    <a:pt x="198" y="141"/>
                  </a:lnTo>
                  <a:lnTo>
                    <a:pt x="200" y="143"/>
                  </a:lnTo>
                  <a:lnTo>
                    <a:pt x="204" y="144"/>
                  </a:lnTo>
                  <a:lnTo>
                    <a:pt x="203" y="150"/>
                  </a:lnTo>
                  <a:lnTo>
                    <a:pt x="200" y="154"/>
                  </a:lnTo>
                  <a:lnTo>
                    <a:pt x="197" y="158"/>
                  </a:lnTo>
                  <a:lnTo>
                    <a:pt x="194" y="163"/>
                  </a:lnTo>
                  <a:lnTo>
                    <a:pt x="187" y="163"/>
                  </a:lnTo>
                  <a:lnTo>
                    <a:pt x="180" y="163"/>
                  </a:lnTo>
                  <a:lnTo>
                    <a:pt x="173" y="163"/>
                  </a:lnTo>
                  <a:lnTo>
                    <a:pt x="166" y="163"/>
                  </a:lnTo>
                  <a:lnTo>
                    <a:pt x="159" y="162"/>
                  </a:lnTo>
                  <a:lnTo>
                    <a:pt x="152" y="159"/>
                  </a:lnTo>
                  <a:lnTo>
                    <a:pt x="146" y="156"/>
                  </a:lnTo>
                  <a:lnTo>
                    <a:pt x="141" y="152"/>
                  </a:lnTo>
                  <a:lnTo>
                    <a:pt x="138" y="152"/>
                  </a:lnTo>
                  <a:lnTo>
                    <a:pt x="136" y="152"/>
                  </a:lnTo>
                  <a:lnTo>
                    <a:pt x="134" y="152"/>
                  </a:lnTo>
                  <a:lnTo>
                    <a:pt x="131" y="154"/>
                  </a:lnTo>
                  <a:lnTo>
                    <a:pt x="127" y="152"/>
                  </a:lnTo>
                  <a:lnTo>
                    <a:pt x="121" y="150"/>
                  </a:lnTo>
                  <a:lnTo>
                    <a:pt x="116" y="149"/>
                  </a:lnTo>
                  <a:lnTo>
                    <a:pt x="112" y="147"/>
                  </a:lnTo>
                  <a:lnTo>
                    <a:pt x="107" y="146"/>
                  </a:lnTo>
                  <a:lnTo>
                    <a:pt x="104" y="143"/>
                  </a:lnTo>
                  <a:lnTo>
                    <a:pt x="99" y="141"/>
                  </a:lnTo>
                  <a:lnTo>
                    <a:pt x="94" y="140"/>
                  </a:lnTo>
                  <a:lnTo>
                    <a:pt x="93" y="135"/>
                  </a:lnTo>
                  <a:lnTo>
                    <a:pt x="93" y="131"/>
                  </a:lnTo>
                  <a:lnTo>
                    <a:pt x="94" y="126"/>
                  </a:lnTo>
                  <a:lnTo>
                    <a:pt x="96" y="121"/>
                  </a:lnTo>
                  <a:lnTo>
                    <a:pt x="101" y="119"/>
                  </a:lnTo>
                  <a:lnTo>
                    <a:pt x="107" y="116"/>
                  </a:lnTo>
                  <a:lnTo>
                    <a:pt x="111" y="112"/>
                  </a:lnTo>
                  <a:lnTo>
                    <a:pt x="115" y="108"/>
                  </a:lnTo>
                  <a:lnTo>
                    <a:pt x="115" y="103"/>
                  </a:lnTo>
                  <a:lnTo>
                    <a:pt x="114" y="98"/>
                  </a:lnTo>
                  <a:lnTo>
                    <a:pt x="113" y="94"/>
                  </a:lnTo>
                  <a:lnTo>
                    <a:pt x="114" y="89"/>
                  </a:lnTo>
                  <a:lnTo>
                    <a:pt x="113" y="89"/>
                  </a:lnTo>
                  <a:lnTo>
                    <a:pt x="111" y="88"/>
                  </a:lnTo>
                  <a:lnTo>
                    <a:pt x="109" y="88"/>
                  </a:lnTo>
                  <a:lnTo>
                    <a:pt x="108" y="88"/>
                  </a:lnTo>
                  <a:lnTo>
                    <a:pt x="108" y="87"/>
                  </a:lnTo>
                  <a:lnTo>
                    <a:pt x="108" y="84"/>
                  </a:lnTo>
                  <a:lnTo>
                    <a:pt x="108" y="83"/>
                  </a:lnTo>
                  <a:lnTo>
                    <a:pt x="109" y="82"/>
                  </a:lnTo>
                  <a:lnTo>
                    <a:pt x="106" y="78"/>
                  </a:lnTo>
                  <a:lnTo>
                    <a:pt x="101" y="76"/>
                  </a:lnTo>
                  <a:lnTo>
                    <a:pt x="97" y="75"/>
                  </a:lnTo>
                  <a:lnTo>
                    <a:pt x="92" y="74"/>
                  </a:lnTo>
                  <a:lnTo>
                    <a:pt x="91" y="72"/>
                  </a:lnTo>
                  <a:lnTo>
                    <a:pt x="91" y="71"/>
                  </a:lnTo>
                  <a:lnTo>
                    <a:pt x="90" y="68"/>
                  </a:lnTo>
                  <a:lnTo>
                    <a:pt x="89" y="67"/>
                  </a:lnTo>
                  <a:lnTo>
                    <a:pt x="81" y="65"/>
                  </a:lnTo>
                  <a:lnTo>
                    <a:pt x="76" y="60"/>
                  </a:lnTo>
                  <a:lnTo>
                    <a:pt x="73" y="52"/>
                  </a:lnTo>
                  <a:lnTo>
                    <a:pt x="69" y="46"/>
                  </a:lnTo>
                  <a:lnTo>
                    <a:pt x="66" y="46"/>
                  </a:lnTo>
                  <a:lnTo>
                    <a:pt x="65" y="48"/>
                  </a:lnTo>
                  <a:lnTo>
                    <a:pt x="65" y="50"/>
                  </a:lnTo>
                  <a:lnTo>
                    <a:pt x="65" y="52"/>
                  </a:lnTo>
                  <a:lnTo>
                    <a:pt x="56" y="50"/>
                  </a:lnTo>
                  <a:lnTo>
                    <a:pt x="50" y="48"/>
                  </a:lnTo>
                  <a:lnTo>
                    <a:pt x="43" y="46"/>
                  </a:lnTo>
                  <a:lnTo>
                    <a:pt x="36" y="44"/>
                  </a:lnTo>
                  <a:lnTo>
                    <a:pt x="35" y="45"/>
                  </a:lnTo>
                  <a:lnTo>
                    <a:pt x="35" y="48"/>
                  </a:lnTo>
                  <a:lnTo>
                    <a:pt x="35" y="49"/>
                  </a:lnTo>
                  <a:lnTo>
                    <a:pt x="33" y="50"/>
                  </a:lnTo>
                  <a:lnTo>
                    <a:pt x="24" y="51"/>
                  </a:lnTo>
                  <a:lnTo>
                    <a:pt x="15" y="49"/>
                  </a:lnTo>
                  <a:lnTo>
                    <a:pt x="7" y="44"/>
                  </a:lnTo>
                  <a:lnTo>
                    <a:pt x="0" y="38"/>
                  </a:lnTo>
                  <a:lnTo>
                    <a:pt x="1" y="35"/>
                  </a:lnTo>
                  <a:lnTo>
                    <a:pt x="2" y="31"/>
                  </a:lnTo>
                  <a:lnTo>
                    <a:pt x="2" y="28"/>
                  </a:lnTo>
                  <a:lnTo>
                    <a:pt x="3" y="23"/>
                  </a:lnTo>
                  <a:lnTo>
                    <a:pt x="5" y="25"/>
                  </a:lnTo>
                  <a:lnTo>
                    <a:pt x="7" y="25"/>
                  </a:lnTo>
                  <a:lnTo>
                    <a:pt x="8" y="25"/>
                  </a:lnTo>
                  <a:lnTo>
                    <a:pt x="9" y="26"/>
                  </a:lnTo>
                  <a:lnTo>
                    <a:pt x="16" y="22"/>
                  </a:lnTo>
                  <a:lnTo>
                    <a:pt x="25" y="15"/>
                  </a:lnTo>
                  <a:lnTo>
                    <a:pt x="32" y="10"/>
                  </a:lnTo>
                  <a:lnTo>
                    <a:pt x="36"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5" name="Freeform 86"/>
            <p:cNvSpPr>
              <a:spLocks/>
            </p:cNvSpPr>
            <p:nvPr/>
          </p:nvSpPr>
          <p:spPr bwMode="auto">
            <a:xfrm>
              <a:off x="2198" y="2748"/>
              <a:ext cx="16" cy="14"/>
            </a:xfrm>
            <a:custGeom>
              <a:avLst/>
              <a:gdLst>
                <a:gd name="T0" fmla="*/ 6 w 31"/>
                <a:gd name="T1" fmla="*/ 2 h 29"/>
                <a:gd name="T2" fmla="*/ 6 w 31"/>
                <a:gd name="T3" fmla="*/ 2 h 29"/>
                <a:gd name="T4" fmla="*/ 7 w 31"/>
                <a:gd name="T5" fmla="*/ 3 h 29"/>
                <a:gd name="T6" fmla="*/ 8 w 31"/>
                <a:gd name="T7" fmla="*/ 3 h 29"/>
                <a:gd name="T8" fmla="*/ 8 w 31"/>
                <a:gd name="T9" fmla="*/ 3 h 29"/>
                <a:gd name="T10" fmla="*/ 8 w 31"/>
                <a:gd name="T11" fmla="*/ 4 h 29"/>
                <a:gd name="T12" fmla="*/ 8 w 31"/>
                <a:gd name="T13" fmla="*/ 5 h 29"/>
                <a:gd name="T14" fmla="*/ 8 w 31"/>
                <a:gd name="T15" fmla="*/ 5 h 29"/>
                <a:gd name="T16" fmla="*/ 8 w 31"/>
                <a:gd name="T17" fmla="*/ 6 h 29"/>
                <a:gd name="T18" fmla="*/ 7 w 31"/>
                <a:gd name="T19" fmla="*/ 7 h 29"/>
                <a:gd name="T20" fmla="*/ 5 w 31"/>
                <a:gd name="T21" fmla="*/ 7 h 29"/>
                <a:gd name="T22" fmla="*/ 3 w 31"/>
                <a:gd name="T23" fmla="*/ 7 h 29"/>
                <a:gd name="T24" fmla="*/ 2 w 31"/>
                <a:gd name="T25" fmla="*/ 7 h 29"/>
                <a:gd name="T26" fmla="*/ 2 w 31"/>
                <a:gd name="T27" fmla="*/ 6 h 29"/>
                <a:gd name="T28" fmla="*/ 1 w 31"/>
                <a:gd name="T29" fmla="*/ 5 h 29"/>
                <a:gd name="T30" fmla="*/ 1 w 31"/>
                <a:gd name="T31" fmla="*/ 5 h 29"/>
                <a:gd name="T32" fmla="*/ 0 w 31"/>
                <a:gd name="T33" fmla="*/ 4 h 29"/>
                <a:gd name="T34" fmla="*/ 0 w 31"/>
                <a:gd name="T35" fmla="*/ 3 h 29"/>
                <a:gd name="T36" fmla="*/ 1 w 31"/>
                <a:gd name="T37" fmla="*/ 2 h 29"/>
                <a:gd name="T38" fmla="*/ 1 w 31"/>
                <a:gd name="T39" fmla="*/ 1 h 29"/>
                <a:gd name="T40" fmla="*/ 2 w 31"/>
                <a:gd name="T41" fmla="*/ 1 h 29"/>
                <a:gd name="T42" fmla="*/ 3 w 31"/>
                <a:gd name="T43" fmla="*/ 0 h 29"/>
                <a:gd name="T44" fmla="*/ 5 w 31"/>
                <a:gd name="T45" fmla="*/ 0 h 29"/>
                <a:gd name="T46" fmla="*/ 6 w 31"/>
                <a:gd name="T47" fmla="*/ 0 h 29"/>
                <a:gd name="T48" fmla="*/ 6 w 31"/>
                <a:gd name="T49" fmla="*/ 2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1"/>
                <a:gd name="T76" fmla="*/ 0 h 29"/>
                <a:gd name="T77" fmla="*/ 31 w 31"/>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1" h="29">
                  <a:moveTo>
                    <a:pt x="22" y="8"/>
                  </a:moveTo>
                  <a:lnTo>
                    <a:pt x="24" y="11"/>
                  </a:lnTo>
                  <a:lnTo>
                    <a:pt x="26" y="12"/>
                  </a:lnTo>
                  <a:lnTo>
                    <a:pt x="29" y="14"/>
                  </a:lnTo>
                  <a:lnTo>
                    <a:pt x="31" y="15"/>
                  </a:lnTo>
                  <a:lnTo>
                    <a:pt x="31" y="17"/>
                  </a:lnTo>
                  <a:lnTo>
                    <a:pt x="31" y="20"/>
                  </a:lnTo>
                  <a:lnTo>
                    <a:pt x="31" y="23"/>
                  </a:lnTo>
                  <a:lnTo>
                    <a:pt x="31" y="25"/>
                  </a:lnTo>
                  <a:lnTo>
                    <a:pt x="25" y="29"/>
                  </a:lnTo>
                  <a:lnTo>
                    <a:pt x="19" y="29"/>
                  </a:lnTo>
                  <a:lnTo>
                    <a:pt x="12" y="29"/>
                  </a:lnTo>
                  <a:lnTo>
                    <a:pt x="7" y="29"/>
                  </a:lnTo>
                  <a:lnTo>
                    <a:pt x="6" y="27"/>
                  </a:lnTo>
                  <a:lnTo>
                    <a:pt x="4" y="23"/>
                  </a:lnTo>
                  <a:lnTo>
                    <a:pt x="2" y="21"/>
                  </a:lnTo>
                  <a:lnTo>
                    <a:pt x="0" y="19"/>
                  </a:lnTo>
                  <a:lnTo>
                    <a:pt x="0" y="14"/>
                  </a:lnTo>
                  <a:lnTo>
                    <a:pt x="1" y="9"/>
                  </a:lnTo>
                  <a:lnTo>
                    <a:pt x="3" y="6"/>
                  </a:lnTo>
                  <a:lnTo>
                    <a:pt x="8" y="4"/>
                  </a:lnTo>
                  <a:lnTo>
                    <a:pt x="11" y="0"/>
                  </a:lnTo>
                  <a:lnTo>
                    <a:pt x="17" y="0"/>
                  </a:lnTo>
                  <a:lnTo>
                    <a:pt x="21" y="2"/>
                  </a:lnTo>
                  <a:lnTo>
                    <a:pt x="22" y="8"/>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6" name="Freeform 87"/>
            <p:cNvSpPr>
              <a:spLocks/>
            </p:cNvSpPr>
            <p:nvPr/>
          </p:nvSpPr>
          <p:spPr bwMode="auto">
            <a:xfrm>
              <a:off x="2233" y="2735"/>
              <a:ext cx="7" cy="15"/>
            </a:xfrm>
            <a:custGeom>
              <a:avLst/>
              <a:gdLst>
                <a:gd name="T0" fmla="*/ 1 w 15"/>
                <a:gd name="T1" fmla="*/ 1 h 29"/>
                <a:gd name="T2" fmla="*/ 2 w 15"/>
                <a:gd name="T3" fmla="*/ 1 h 29"/>
                <a:gd name="T4" fmla="*/ 2 w 15"/>
                <a:gd name="T5" fmla="*/ 1 h 29"/>
                <a:gd name="T6" fmla="*/ 2 w 15"/>
                <a:gd name="T7" fmla="*/ 1 h 29"/>
                <a:gd name="T8" fmla="*/ 2 w 15"/>
                <a:gd name="T9" fmla="*/ 2 h 29"/>
                <a:gd name="T10" fmla="*/ 2 w 15"/>
                <a:gd name="T11" fmla="*/ 2 h 29"/>
                <a:gd name="T12" fmla="*/ 2 w 15"/>
                <a:gd name="T13" fmla="*/ 2 h 29"/>
                <a:gd name="T14" fmla="*/ 2 w 15"/>
                <a:gd name="T15" fmla="*/ 2 h 29"/>
                <a:gd name="T16" fmla="*/ 2 w 15"/>
                <a:gd name="T17" fmla="*/ 2 h 29"/>
                <a:gd name="T18" fmla="*/ 2 w 15"/>
                <a:gd name="T19" fmla="*/ 3 h 29"/>
                <a:gd name="T20" fmla="*/ 2 w 15"/>
                <a:gd name="T21" fmla="*/ 3 h 29"/>
                <a:gd name="T22" fmla="*/ 3 w 15"/>
                <a:gd name="T23" fmla="*/ 4 h 29"/>
                <a:gd name="T24" fmla="*/ 3 w 15"/>
                <a:gd name="T25" fmla="*/ 4 h 29"/>
                <a:gd name="T26" fmla="*/ 3 w 15"/>
                <a:gd name="T27" fmla="*/ 4 h 29"/>
                <a:gd name="T28" fmla="*/ 3 w 15"/>
                <a:gd name="T29" fmla="*/ 5 h 29"/>
                <a:gd name="T30" fmla="*/ 2 w 15"/>
                <a:gd name="T31" fmla="*/ 5 h 29"/>
                <a:gd name="T32" fmla="*/ 2 w 15"/>
                <a:gd name="T33" fmla="*/ 5 h 29"/>
                <a:gd name="T34" fmla="*/ 2 w 15"/>
                <a:gd name="T35" fmla="*/ 6 h 29"/>
                <a:gd name="T36" fmla="*/ 2 w 15"/>
                <a:gd name="T37" fmla="*/ 6 h 29"/>
                <a:gd name="T38" fmla="*/ 2 w 15"/>
                <a:gd name="T39" fmla="*/ 7 h 29"/>
                <a:gd name="T40" fmla="*/ 1 w 15"/>
                <a:gd name="T41" fmla="*/ 8 h 29"/>
                <a:gd name="T42" fmla="*/ 1 w 15"/>
                <a:gd name="T43" fmla="*/ 8 h 29"/>
                <a:gd name="T44" fmla="*/ 1 w 15"/>
                <a:gd name="T45" fmla="*/ 8 h 29"/>
                <a:gd name="T46" fmla="*/ 0 w 15"/>
                <a:gd name="T47" fmla="*/ 8 h 29"/>
                <a:gd name="T48" fmla="*/ 0 w 15"/>
                <a:gd name="T49" fmla="*/ 8 h 29"/>
                <a:gd name="T50" fmla="*/ 0 w 15"/>
                <a:gd name="T51" fmla="*/ 7 h 29"/>
                <a:gd name="T52" fmla="*/ 0 w 15"/>
                <a:gd name="T53" fmla="*/ 7 h 29"/>
                <a:gd name="T54" fmla="*/ 0 w 15"/>
                <a:gd name="T55" fmla="*/ 7 h 29"/>
                <a:gd name="T56" fmla="*/ 0 w 15"/>
                <a:gd name="T57" fmla="*/ 7 h 29"/>
                <a:gd name="T58" fmla="*/ 0 w 15"/>
                <a:gd name="T59" fmla="*/ 6 h 29"/>
                <a:gd name="T60" fmla="*/ 0 w 15"/>
                <a:gd name="T61" fmla="*/ 6 h 29"/>
                <a:gd name="T62" fmla="*/ 0 w 15"/>
                <a:gd name="T63" fmla="*/ 6 h 29"/>
                <a:gd name="T64" fmla="*/ 0 w 15"/>
                <a:gd name="T65" fmla="*/ 6 h 29"/>
                <a:gd name="T66" fmla="*/ 1 w 15"/>
                <a:gd name="T67" fmla="*/ 5 h 29"/>
                <a:gd name="T68" fmla="*/ 1 w 15"/>
                <a:gd name="T69" fmla="*/ 3 h 29"/>
                <a:gd name="T70" fmla="*/ 0 w 15"/>
                <a:gd name="T71" fmla="*/ 2 h 29"/>
                <a:gd name="T72" fmla="*/ 0 w 15"/>
                <a:gd name="T73" fmla="*/ 0 h 29"/>
                <a:gd name="T74" fmla="*/ 0 w 15"/>
                <a:gd name="T75" fmla="*/ 0 h 29"/>
                <a:gd name="T76" fmla="*/ 1 w 15"/>
                <a:gd name="T77" fmla="*/ 0 h 29"/>
                <a:gd name="T78" fmla="*/ 1 w 15"/>
                <a:gd name="T79" fmla="*/ 1 h 29"/>
                <a:gd name="T80" fmla="*/ 2 w 15"/>
                <a:gd name="T81" fmla="*/ 1 h 29"/>
                <a:gd name="T82" fmla="*/ 2 w 15"/>
                <a:gd name="T83" fmla="*/ 1 h 29"/>
                <a:gd name="T84" fmla="*/ 2 w 15"/>
                <a:gd name="T85" fmla="*/ 1 h 29"/>
                <a:gd name="T86" fmla="*/ 1 w 15"/>
                <a:gd name="T87" fmla="*/ 1 h 29"/>
                <a:gd name="T88" fmla="*/ 1 w 15"/>
                <a:gd name="T89" fmla="*/ 1 h 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
                <a:gd name="T136" fmla="*/ 0 h 29"/>
                <a:gd name="T137" fmla="*/ 15 w 15"/>
                <a:gd name="T138" fmla="*/ 29 h 2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 h="29">
                  <a:moveTo>
                    <a:pt x="7" y="1"/>
                  </a:moveTo>
                  <a:lnTo>
                    <a:pt x="8" y="2"/>
                  </a:lnTo>
                  <a:lnTo>
                    <a:pt x="8" y="3"/>
                  </a:lnTo>
                  <a:lnTo>
                    <a:pt x="8" y="4"/>
                  </a:lnTo>
                  <a:lnTo>
                    <a:pt x="8" y="6"/>
                  </a:lnTo>
                  <a:lnTo>
                    <a:pt x="9" y="6"/>
                  </a:lnTo>
                  <a:lnTo>
                    <a:pt x="10" y="7"/>
                  </a:lnTo>
                  <a:lnTo>
                    <a:pt x="10" y="8"/>
                  </a:lnTo>
                  <a:lnTo>
                    <a:pt x="11" y="8"/>
                  </a:lnTo>
                  <a:lnTo>
                    <a:pt x="11" y="10"/>
                  </a:lnTo>
                  <a:lnTo>
                    <a:pt x="11" y="12"/>
                  </a:lnTo>
                  <a:lnTo>
                    <a:pt x="13" y="14"/>
                  </a:lnTo>
                  <a:lnTo>
                    <a:pt x="15" y="15"/>
                  </a:lnTo>
                  <a:lnTo>
                    <a:pt x="14" y="16"/>
                  </a:lnTo>
                  <a:lnTo>
                    <a:pt x="13" y="17"/>
                  </a:lnTo>
                  <a:lnTo>
                    <a:pt x="11" y="18"/>
                  </a:lnTo>
                  <a:lnTo>
                    <a:pt x="10" y="18"/>
                  </a:lnTo>
                  <a:lnTo>
                    <a:pt x="10" y="22"/>
                  </a:lnTo>
                  <a:lnTo>
                    <a:pt x="9" y="24"/>
                  </a:lnTo>
                  <a:lnTo>
                    <a:pt x="8" y="26"/>
                  </a:lnTo>
                  <a:lnTo>
                    <a:pt x="6" y="29"/>
                  </a:lnTo>
                  <a:lnTo>
                    <a:pt x="5" y="29"/>
                  </a:lnTo>
                  <a:lnTo>
                    <a:pt x="3" y="29"/>
                  </a:lnTo>
                  <a:lnTo>
                    <a:pt x="2" y="29"/>
                  </a:lnTo>
                  <a:lnTo>
                    <a:pt x="1" y="27"/>
                  </a:lnTo>
                  <a:lnTo>
                    <a:pt x="1" y="26"/>
                  </a:lnTo>
                  <a:lnTo>
                    <a:pt x="0" y="26"/>
                  </a:lnTo>
                  <a:lnTo>
                    <a:pt x="0" y="25"/>
                  </a:lnTo>
                  <a:lnTo>
                    <a:pt x="0" y="24"/>
                  </a:lnTo>
                  <a:lnTo>
                    <a:pt x="0" y="23"/>
                  </a:lnTo>
                  <a:lnTo>
                    <a:pt x="5" y="19"/>
                  </a:lnTo>
                  <a:lnTo>
                    <a:pt x="5" y="12"/>
                  </a:lnTo>
                  <a:lnTo>
                    <a:pt x="2" y="7"/>
                  </a:lnTo>
                  <a:lnTo>
                    <a:pt x="2" y="0"/>
                  </a:lnTo>
                  <a:lnTo>
                    <a:pt x="3" y="0"/>
                  </a:lnTo>
                  <a:lnTo>
                    <a:pt x="6" y="0"/>
                  </a:lnTo>
                  <a:lnTo>
                    <a:pt x="7" y="1"/>
                  </a:lnTo>
                  <a:lnTo>
                    <a:pt x="8" y="1"/>
                  </a:lnTo>
                  <a:lnTo>
                    <a:pt x="7"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7" name="Freeform 88"/>
            <p:cNvSpPr>
              <a:spLocks/>
            </p:cNvSpPr>
            <p:nvPr/>
          </p:nvSpPr>
          <p:spPr bwMode="auto">
            <a:xfrm>
              <a:off x="2204" y="2843"/>
              <a:ext cx="80" cy="42"/>
            </a:xfrm>
            <a:custGeom>
              <a:avLst/>
              <a:gdLst>
                <a:gd name="T0" fmla="*/ 7 w 161"/>
                <a:gd name="T1" fmla="*/ 10 h 85"/>
                <a:gd name="T2" fmla="*/ 8 w 161"/>
                <a:gd name="T3" fmla="*/ 10 h 85"/>
                <a:gd name="T4" fmla="*/ 10 w 161"/>
                <a:gd name="T5" fmla="*/ 10 h 85"/>
                <a:gd name="T6" fmla="*/ 14 w 161"/>
                <a:gd name="T7" fmla="*/ 10 h 85"/>
                <a:gd name="T8" fmla="*/ 14 w 161"/>
                <a:gd name="T9" fmla="*/ 9 h 85"/>
                <a:gd name="T10" fmla="*/ 14 w 161"/>
                <a:gd name="T11" fmla="*/ 7 h 85"/>
                <a:gd name="T12" fmla="*/ 14 w 161"/>
                <a:gd name="T13" fmla="*/ 5 h 85"/>
                <a:gd name="T14" fmla="*/ 13 w 161"/>
                <a:gd name="T15" fmla="*/ 3 h 85"/>
                <a:gd name="T16" fmla="*/ 12 w 161"/>
                <a:gd name="T17" fmla="*/ 1 h 85"/>
                <a:gd name="T18" fmla="*/ 16 w 161"/>
                <a:gd name="T19" fmla="*/ 1 h 85"/>
                <a:gd name="T20" fmla="*/ 18 w 161"/>
                <a:gd name="T21" fmla="*/ 0 h 85"/>
                <a:gd name="T22" fmla="*/ 21 w 161"/>
                <a:gd name="T23" fmla="*/ 1 h 85"/>
                <a:gd name="T24" fmla="*/ 23 w 161"/>
                <a:gd name="T25" fmla="*/ 1 h 85"/>
                <a:gd name="T26" fmla="*/ 23 w 161"/>
                <a:gd name="T27" fmla="*/ 1 h 85"/>
                <a:gd name="T28" fmla="*/ 24 w 161"/>
                <a:gd name="T29" fmla="*/ 1 h 85"/>
                <a:gd name="T30" fmla="*/ 26 w 161"/>
                <a:gd name="T31" fmla="*/ 2 h 85"/>
                <a:gd name="T32" fmla="*/ 28 w 161"/>
                <a:gd name="T33" fmla="*/ 4 h 85"/>
                <a:gd name="T34" fmla="*/ 32 w 161"/>
                <a:gd name="T35" fmla="*/ 7 h 85"/>
                <a:gd name="T36" fmla="*/ 34 w 161"/>
                <a:gd name="T37" fmla="*/ 8 h 85"/>
                <a:gd name="T38" fmla="*/ 34 w 161"/>
                <a:gd name="T39" fmla="*/ 9 h 85"/>
                <a:gd name="T40" fmla="*/ 35 w 161"/>
                <a:gd name="T41" fmla="*/ 10 h 85"/>
                <a:gd name="T42" fmla="*/ 37 w 161"/>
                <a:gd name="T43" fmla="*/ 12 h 85"/>
                <a:gd name="T44" fmla="*/ 39 w 161"/>
                <a:gd name="T45" fmla="*/ 13 h 85"/>
                <a:gd name="T46" fmla="*/ 40 w 161"/>
                <a:gd name="T47" fmla="*/ 15 h 85"/>
                <a:gd name="T48" fmla="*/ 38 w 161"/>
                <a:gd name="T49" fmla="*/ 16 h 85"/>
                <a:gd name="T50" fmla="*/ 37 w 161"/>
                <a:gd name="T51" fmla="*/ 18 h 85"/>
                <a:gd name="T52" fmla="*/ 36 w 161"/>
                <a:gd name="T53" fmla="*/ 20 h 85"/>
                <a:gd name="T54" fmla="*/ 35 w 161"/>
                <a:gd name="T55" fmla="*/ 21 h 85"/>
                <a:gd name="T56" fmla="*/ 33 w 161"/>
                <a:gd name="T57" fmla="*/ 21 h 85"/>
                <a:gd name="T58" fmla="*/ 29 w 161"/>
                <a:gd name="T59" fmla="*/ 20 h 85"/>
                <a:gd name="T60" fmla="*/ 26 w 161"/>
                <a:gd name="T61" fmla="*/ 20 h 85"/>
                <a:gd name="T62" fmla="*/ 23 w 161"/>
                <a:gd name="T63" fmla="*/ 20 h 85"/>
                <a:gd name="T64" fmla="*/ 21 w 161"/>
                <a:gd name="T65" fmla="*/ 20 h 85"/>
                <a:gd name="T66" fmla="*/ 20 w 161"/>
                <a:gd name="T67" fmla="*/ 20 h 85"/>
                <a:gd name="T68" fmla="*/ 20 w 161"/>
                <a:gd name="T69" fmla="*/ 21 h 85"/>
                <a:gd name="T70" fmla="*/ 19 w 161"/>
                <a:gd name="T71" fmla="*/ 20 h 85"/>
                <a:gd name="T72" fmla="*/ 18 w 161"/>
                <a:gd name="T73" fmla="*/ 20 h 85"/>
                <a:gd name="T74" fmla="*/ 16 w 161"/>
                <a:gd name="T75" fmla="*/ 18 h 85"/>
                <a:gd name="T76" fmla="*/ 15 w 161"/>
                <a:gd name="T77" fmla="*/ 18 h 85"/>
                <a:gd name="T78" fmla="*/ 14 w 161"/>
                <a:gd name="T79" fmla="*/ 18 h 85"/>
                <a:gd name="T80" fmla="*/ 13 w 161"/>
                <a:gd name="T81" fmla="*/ 17 h 85"/>
                <a:gd name="T82" fmla="*/ 12 w 161"/>
                <a:gd name="T83" fmla="*/ 16 h 85"/>
                <a:gd name="T84" fmla="*/ 11 w 161"/>
                <a:gd name="T85" fmla="*/ 15 h 85"/>
                <a:gd name="T86" fmla="*/ 8 w 161"/>
                <a:gd name="T87" fmla="*/ 15 h 85"/>
                <a:gd name="T88" fmla="*/ 6 w 161"/>
                <a:gd name="T89" fmla="*/ 15 h 85"/>
                <a:gd name="T90" fmla="*/ 4 w 161"/>
                <a:gd name="T91" fmla="*/ 15 h 85"/>
                <a:gd name="T92" fmla="*/ 3 w 161"/>
                <a:gd name="T93" fmla="*/ 13 h 85"/>
                <a:gd name="T94" fmla="*/ 1 w 161"/>
                <a:gd name="T95" fmla="*/ 13 h 85"/>
                <a:gd name="T96" fmla="*/ 0 w 161"/>
                <a:gd name="T97" fmla="*/ 11 h 85"/>
                <a:gd name="T98" fmla="*/ 0 w 161"/>
                <a:gd name="T99" fmla="*/ 8 h 85"/>
                <a:gd name="T100" fmla="*/ 1 w 161"/>
                <a:gd name="T101" fmla="*/ 7 h 85"/>
                <a:gd name="T102" fmla="*/ 3 w 161"/>
                <a:gd name="T103" fmla="*/ 7 h 85"/>
                <a:gd name="T104" fmla="*/ 5 w 161"/>
                <a:gd name="T105" fmla="*/ 9 h 85"/>
                <a:gd name="T106" fmla="*/ 6 w 161"/>
                <a:gd name="T107" fmla="*/ 10 h 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1"/>
                <a:gd name="T163" fmla="*/ 0 h 85"/>
                <a:gd name="T164" fmla="*/ 161 w 161"/>
                <a:gd name="T165" fmla="*/ 85 h 8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1" h="85">
                  <a:moveTo>
                    <a:pt x="27" y="42"/>
                  </a:moveTo>
                  <a:lnTo>
                    <a:pt x="29" y="40"/>
                  </a:lnTo>
                  <a:lnTo>
                    <a:pt x="33" y="42"/>
                  </a:lnTo>
                  <a:lnTo>
                    <a:pt x="35" y="42"/>
                  </a:lnTo>
                  <a:lnTo>
                    <a:pt x="37" y="39"/>
                  </a:lnTo>
                  <a:lnTo>
                    <a:pt x="43" y="40"/>
                  </a:lnTo>
                  <a:lnTo>
                    <a:pt x="50" y="42"/>
                  </a:lnTo>
                  <a:lnTo>
                    <a:pt x="56" y="43"/>
                  </a:lnTo>
                  <a:lnTo>
                    <a:pt x="61" y="40"/>
                  </a:lnTo>
                  <a:lnTo>
                    <a:pt x="59" y="38"/>
                  </a:lnTo>
                  <a:lnTo>
                    <a:pt x="57" y="33"/>
                  </a:lnTo>
                  <a:lnTo>
                    <a:pt x="56" y="28"/>
                  </a:lnTo>
                  <a:lnTo>
                    <a:pt x="58" y="24"/>
                  </a:lnTo>
                  <a:lnTo>
                    <a:pt x="58" y="21"/>
                  </a:lnTo>
                  <a:lnTo>
                    <a:pt x="56" y="16"/>
                  </a:lnTo>
                  <a:lnTo>
                    <a:pt x="53" y="12"/>
                  </a:lnTo>
                  <a:lnTo>
                    <a:pt x="49" y="7"/>
                  </a:lnTo>
                  <a:lnTo>
                    <a:pt x="50" y="6"/>
                  </a:lnTo>
                  <a:lnTo>
                    <a:pt x="57" y="5"/>
                  </a:lnTo>
                  <a:lnTo>
                    <a:pt x="64" y="4"/>
                  </a:lnTo>
                  <a:lnTo>
                    <a:pt x="67" y="0"/>
                  </a:lnTo>
                  <a:lnTo>
                    <a:pt x="73" y="1"/>
                  </a:lnTo>
                  <a:lnTo>
                    <a:pt x="80" y="2"/>
                  </a:lnTo>
                  <a:lnTo>
                    <a:pt x="87" y="4"/>
                  </a:lnTo>
                  <a:lnTo>
                    <a:pt x="93" y="2"/>
                  </a:lnTo>
                  <a:lnTo>
                    <a:pt x="94" y="4"/>
                  </a:lnTo>
                  <a:lnTo>
                    <a:pt x="95" y="5"/>
                  </a:lnTo>
                  <a:lnTo>
                    <a:pt x="95" y="6"/>
                  </a:lnTo>
                  <a:lnTo>
                    <a:pt x="96" y="7"/>
                  </a:lnTo>
                  <a:lnTo>
                    <a:pt x="99" y="7"/>
                  </a:lnTo>
                  <a:lnTo>
                    <a:pt x="102" y="8"/>
                  </a:lnTo>
                  <a:lnTo>
                    <a:pt x="105" y="9"/>
                  </a:lnTo>
                  <a:lnTo>
                    <a:pt x="108" y="10"/>
                  </a:lnTo>
                  <a:lnTo>
                    <a:pt x="113" y="17"/>
                  </a:lnTo>
                  <a:lnTo>
                    <a:pt x="120" y="23"/>
                  </a:lnTo>
                  <a:lnTo>
                    <a:pt x="128" y="28"/>
                  </a:lnTo>
                  <a:lnTo>
                    <a:pt x="137" y="31"/>
                  </a:lnTo>
                  <a:lnTo>
                    <a:pt x="137" y="33"/>
                  </a:lnTo>
                  <a:lnTo>
                    <a:pt x="137" y="36"/>
                  </a:lnTo>
                  <a:lnTo>
                    <a:pt x="137" y="38"/>
                  </a:lnTo>
                  <a:lnTo>
                    <a:pt x="137" y="40"/>
                  </a:lnTo>
                  <a:lnTo>
                    <a:pt x="143" y="40"/>
                  </a:lnTo>
                  <a:lnTo>
                    <a:pt x="147" y="44"/>
                  </a:lnTo>
                  <a:lnTo>
                    <a:pt x="149" y="48"/>
                  </a:lnTo>
                  <a:lnTo>
                    <a:pt x="152" y="53"/>
                  </a:lnTo>
                  <a:lnTo>
                    <a:pt x="156" y="54"/>
                  </a:lnTo>
                  <a:lnTo>
                    <a:pt x="159" y="58"/>
                  </a:lnTo>
                  <a:lnTo>
                    <a:pt x="161" y="62"/>
                  </a:lnTo>
                  <a:lnTo>
                    <a:pt x="159" y="63"/>
                  </a:lnTo>
                  <a:lnTo>
                    <a:pt x="154" y="65"/>
                  </a:lnTo>
                  <a:lnTo>
                    <a:pt x="150" y="69"/>
                  </a:lnTo>
                  <a:lnTo>
                    <a:pt x="149" y="74"/>
                  </a:lnTo>
                  <a:lnTo>
                    <a:pt x="148" y="80"/>
                  </a:lnTo>
                  <a:lnTo>
                    <a:pt x="144" y="81"/>
                  </a:lnTo>
                  <a:lnTo>
                    <a:pt x="142" y="82"/>
                  </a:lnTo>
                  <a:lnTo>
                    <a:pt x="140" y="84"/>
                  </a:lnTo>
                  <a:lnTo>
                    <a:pt x="140" y="85"/>
                  </a:lnTo>
                  <a:lnTo>
                    <a:pt x="133" y="85"/>
                  </a:lnTo>
                  <a:lnTo>
                    <a:pt x="126" y="84"/>
                  </a:lnTo>
                  <a:lnTo>
                    <a:pt x="119" y="82"/>
                  </a:lnTo>
                  <a:lnTo>
                    <a:pt x="112" y="81"/>
                  </a:lnTo>
                  <a:lnTo>
                    <a:pt x="106" y="83"/>
                  </a:lnTo>
                  <a:lnTo>
                    <a:pt x="101" y="83"/>
                  </a:lnTo>
                  <a:lnTo>
                    <a:pt x="94" y="82"/>
                  </a:lnTo>
                  <a:lnTo>
                    <a:pt x="88" y="82"/>
                  </a:lnTo>
                  <a:lnTo>
                    <a:pt x="86" y="83"/>
                  </a:lnTo>
                  <a:lnTo>
                    <a:pt x="84" y="83"/>
                  </a:lnTo>
                  <a:lnTo>
                    <a:pt x="82" y="83"/>
                  </a:lnTo>
                  <a:lnTo>
                    <a:pt x="81" y="84"/>
                  </a:lnTo>
                  <a:lnTo>
                    <a:pt x="80" y="84"/>
                  </a:lnTo>
                  <a:lnTo>
                    <a:pt x="78" y="83"/>
                  </a:lnTo>
                  <a:lnTo>
                    <a:pt x="76" y="83"/>
                  </a:lnTo>
                  <a:lnTo>
                    <a:pt x="75" y="83"/>
                  </a:lnTo>
                  <a:lnTo>
                    <a:pt x="73" y="80"/>
                  </a:lnTo>
                  <a:lnTo>
                    <a:pt x="69" y="77"/>
                  </a:lnTo>
                  <a:lnTo>
                    <a:pt x="67" y="75"/>
                  </a:lnTo>
                  <a:lnTo>
                    <a:pt x="65" y="72"/>
                  </a:lnTo>
                  <a:lnTo>
                    <a:pt x="63" y="73"/>
                  </a:lnTo>
                  <a:lnTo>
                    <a:pt x="60" y="73"/>
                  </a:lnTo>
                  <a:lnTo>
                    <a:pt x="58" y="73"/>
                  </a:lnTo>
                  <a:lnTo>
                    <a:pt x="56" y="73"/>
                  </a:lnTo>
                  <a:lnTo>
                    <a:pt x="53" y="70"/>
                  </a:lnTo>
                  <a:lnTo>
                    <a:pt x="51" y="68"/>
                  </a:lnTo>
                  <a:lnTo>
                    <a:pt x="50" y="66"/>
                  </a:lnTo>
                  <a:lnTo>
                    <a:pt x="49" y="63"/>
                  </a:lnTo>
                  <a:lnTo>
                    <a:pt x="44" y="63"/>
                  </a:lnTo>
                  <a:lnTo>
                    <a:pt x="38" y="63"/>
                  </a:lnTo>
                  <a:lnTo>
                    <a:pt x="34" y="63"/>
                  </a:lnTo>
                  <a:lnTo>
                    <a:pt x="28" y="63"/>
                  </a:lnTo>
                  <a:lnTo>
                    <a:pt x="25" y="61"/>
                  </a:lnTo>
                  <a:lnTo>
                    <a:pt x="21" y="60"/>
                  </a:lnTo>
                  <a:lnTo>
                    <a:pt x="18" y="60"/>
                  </a:lnTo>
                  <a:lnTo>
                    <a:pt x="14" y="58"/>
                  </a:lnTo>
                  <a:lnTo>
                    <a:pt x="12" y="55"/>
                  </a:lnTo>
                  <a:lnTo>
                    <a:pt x="10" y="54"/>
                  </a:lnTo>
                  <a:lnTo>
                    <a:pt x="7" y="52"/>
                  </a:lnTo>
                  <a:lnTo>
                    <a:pt x="5" y="51"/>
                  </a:lnTo>
                  <a:lnTo>
                    <a:pt x="3" y="45"/>
                  </a:lnTo>
                  <a:lnTo>
                    <a:pt x="1" y="40"/>
                  </a:lnTo>
                  <a:lnTo>
                    <a:pt x="0" y="35"/>
                  </a:lnTo>
                  <a:lnTo>
                    <a:pt x="1" y="30"/>
                  </a:lnTo>
                  <a:lnTo>
                    <a:pt x="6" y="28"/>
                  </a:lnTo>
                  <a:lnTo>
                    <a:pt x="11" y="28"/>
                  </a:lnTo>
                  <a:lnTo>
                    <a:pt x="15" y="30"/>
                  </a:lnTo>
                  <a:lnTo>
                    <a:pt x="20" y="32"/>
                  </a:lnTo>
                  <a:lnTo>
                    <a:pt x="21" y="36"/>
                  </a:lnTo>
                  <a:lnTo>
                    <a:pt x="23" y="39"/>
                  </a:lnTo>
                  <a:lnTo>
                    <a:pt x="26" y="40"/>
                  </a:lnTo>
                  <a:lnTo>
                    <a:pt x="27" y="4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8" name="Freeform 89"/>
            <p:cNvSpPr>
              <a:spLocks/>
            </p:cNvSpPr>
            <p:nvPr/>
          </p:nvSpPr>
          <p:spPr bwMode="auto">
            <a:xfrm>
              <a:off x="2286" y="2884"/>
              <a:ext cx="24" cy="14"/>
            </a:xfrm>
            <a:custGeom>
              <a:avLst/>
              <a:gdLst>
                <a:gd name="T0" fmla="*/ 7 w 47"/>
                <a:gd name="T1" fmla="*/ 6 h 29"/>
                <a:gd name="T2" fmla="*/ 8 w 47"/>
                <a:gd name="T3" fmla="*/ 7 h 29"/>
                <a:gd name="T4" fmla="*/ 9 w 47"/>
                <a:gd name="T5" fmla="*/ 7 h 29"/>
                <a:gd name="T6" fmla="*/ 10 w 47"/>
                <a:gd name="T7" fmla="*/ 7 h 29"/>
                <a:gd name="T8" fmla="*/ 11 w 47"/>
                <a:gd name="T9" fmla="*/ 7 h 29"/>
                <a:gd name="T10" fmla="*/ 12 w 47"/>
                <a:gd name="T11" fmla="*/ 5 h 29"/>
                <a:gd name="T12" fmla="*/ 12 w 47"/>
                <a:gd name="T13" fmla="*/ 4 h 29"/>
                <a:gd name="T14" fmla="*/ 12 w 47"/>
                <a:gd name="T15" fmla="*/ 3 h 29"/>
                <a:gd name="T16" fmla="*/ 12 w 47"/>
                <a:gd name="T17" fmla="*/ 1 h 29"/>
                <a:gd name="T18" fmla="*/ 12 w 47"/>
                <a:gd name="T19" fmla="*/ 1 h 29"/>
                <a:gd name="T20" fmla="*/ 12 w 47"/>
                <a:gd name="T21" fmla="*/ 1 h 29"/>
                <a:gd name="T22" fmla="*/ 11 w 47"/>
                <a:gd name="T23" fmla="*/ 1 h 29"/>
                <a:gd name="T24" fmla="*/ 11 w 47"/>
                <a:gd name="T25" fmla="*/ 1 h 29"/>
                <a:gd name="T26" fmla="*/ 10 w 47"/>
                <a:gd name="T27" fmla="*/ 0 h 29"/>
                <a:gd name="T28" fmla="*/ 9 w 47"/>
                <a:gd name="T29" fmla="*/ 0 h 29"/>
                <a:gd name="T30" fmla="*/ 8 w 47"/>
                <a:gd name="T31" fmla="*/ 0 h 29"/>
                <a:gd name="T32" fmla="*/ 7 w 47"/>
                <a:gd name="T33" fmla="*/ 0 h 29"/>
                <a:gd name="T34" fmla="*/ 6 w 47"/>
                <a:gd name="T35" fmla="*/ 0 h 29"/>
                <a:gd name="T36" fmla="*/ 4 w 47"/>
                <a:gd name="T37" fmla="*/ 0 h 29"/>
                <a:gd name="T38" fmla="*/ 2 w 47"/>
                <a:gd name="T39" fmla="*/ 0 h 29"/>
                <a:gd name="T40" fmla="*/ 1 w 47"/>
                <a:gd name="T41" fmla="*/ 0 h 29"/>
                <a:gd name="T42" fmla="*/ 0 w 47"/>
                <a:gd name="T43" fmla="*/ 1 h 29"/>
                <a:gd name="T44" fmla="*/ 0 w 47"/>
                <a:gd name="T45" fmla="*/ 2 h 29"/>
                <a:gd name="T46" fmla="*/ 1 w 47"/>
                <a:gd name="T47" fmla="*/ 3 h 29"/>
                <a:gd name="T48" fmla="*/ 2 w 47"/>
                <a:gd name="T49" fmla="*/ 4 h 29"/>
                <a:gd name="T50" fmla="*/ 4 w 47"/>
                <a:gd name="T51" fmla="*/ 4 h 29"/>
                <a:gd name="T52" fmla="*/ 5 w 47"/>
                <a:gd name="T53" fmla="*/ 4 h 29"/>
                <a:gd name="T54" fmla="*/ 5 w 47"/>
                <a:gd name="T55" fmla="*/ 4 h 29"/>
                <a:gd name="T56" fmla="*/ 6 w 47"/>
                <a:gd name="T57" fmla="*/ 5 h 29"/>
                <a:gd name="T58" fmla="*/ 6 w 47"/>
                <a:gd name="T59" fmla="*/ 5 h 29"/>
                <a:gd name="T60" fmla="*/ 6 w 47"/>
                <a:gd name="T61" fmla="*/ 6 h 29"/>
                <a:gd name="T62" fmla="*/ 6 w 47"/>
                <a:gd name="T63" fmla="*/ 7 h 29"/>
                <a:gd name="T64" fmla="*/ 7 w 47"/>
                <a:gd name="T65" fmla="*/ 6 h 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29"/>
                <a:gd name="T101" fmla="*/ 47 w 47"/>
                <a:gd name="T102" fmla="*/ 29 h 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29">
                  <a:moveTo>
                    <a:pt x="28" y="27"/>
                  </a:moveTo>
                  <a:lnTo>
                    <a:pt x="31" y="28"/>
                  </a:lnTo>
                  <a:lnTo>
                    <a:pt x="36" y="28"/>
                  </a:lnTo>
                  <a:lnTo>
                    <a:pt x="39" y="29"/>
                  </a:lnTo>
                  <a:lnTo>
                    <a:pt x="43" y="29"/>
                  </a:lnTo>
                  <a:lnTo>
                    <a:pt x="45" y="23"/>
                  </a:lnTo>
                  <a:lnTo>
                    <a:pt x="47" y="18"/>
                  </a:lnTo>
                  <a:lnTo>
                    <a:pt x="47" y="13"/>
                  </a:lnTo>
                  <a:lnTo>
                    <a:pt x="47" y="7"/>
                  </a:lnTo>
                  <a:lnTo>
                    <a:pt x="46" y="7"/>
                  </a:lnTo>
                  <a:lnTo>
                    <a:pt x="45" y="7"/>
                  </a:lnTo>
                  <a:lnTo>
                    <a:pt x="44" y="7"/>
                  </a:lnTo>
                  <a:lnTo>
                    <a:pt x="43" y="7"/>
                  </a:lnTo>
                  <a:lnTo>
                    <a:pt x="39" y="3"/>
                  </a:lnTo>
                  <a:lnTo>
                    <a:pt x="35" y="1"/>
                  </a:lnTo>
                  <a:lnTo>
                    <a:pt x="30" y="1"/>
                  </a:lnTo>
                  <a:lnTo>
                    <a:pt x="25" y="2"/>
                  </a:lnTo>
                  <a:lnTo>
                    <a:pt x="21" y="0"/>
                  </a:lnTo>
                  <a:lnTo>
                    <a:pt x="15" y="0"/>
                  </a:lnTo>
                  <a:lnTo>
                    <a:pt x="8" y="1"/>
                  </a:lnTo>
                  <a:lnTo>
                    <a:pt x="2" y="2"/>
                  </a:lnTo>
                  <a:lnTo>
                    <a:pt x="0" y="6"/>
                  </a:lnTo>
                  <a:lnTo>
                    <a:pt x="0" y="10"/>
                  </a:lnTo>
                  <a:lnTo>
                    <a:pt x="1" y="14"/>
                  </a:lnTo>
                  <a:lnTo>
                    <a:pt x="7" y="16"/>
                  </a:lnTo>
                  <a:lnTo>
                    <a:pt x="13" y="16"/>
                  </a:lnTo>
                  <a:lnTo>
                    <a:pt x="17" y="16"/>
                  </a:lnTo>
                  <a:lnTo>
                    <a:pt x="20" y="17"/>
                  </a:lnTo>
                  <a:lnTo>
                    <a:pt x="21" y="20"/>
                  </a:lnTo>
                  <a:lnTo>
                    <a:pt x="21" y="23"/>
                  </a:lnTo>
                  <a:lnTo>
                    <a:pt x="21" y="27"/>
                  </a:lnTo>
                  <a:lnTo>
                    <a:pt x="23" y="28"/>
                  </a:lnTo>
                  <a:lnTo>
                    <a:pt x="28" y="2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29" name="Freeform 90"/>
            <p:cNvSpPr>
              <a:spLocks/>
            </p:cNvSpPr>
            <p:nvPr/>
          </p:nvSpPr>
          <p:spPr bwMode="auto">
            <a:xfrm>
              <a:off x="2162" y="2840"/>
              <a:ext cx="29" cy="16"/>
            </a:xfrm>
            <a:custGeom>
              <a:avLst/>
              <a:gdLst>
                <a:gd name="T0" fmla="*/ 11 w 59"/>
                <a:gd name="T1" fmla="*/ 1 h 34"/>
                <a:gd name="T2" fmla="*/ 12 w 59"/>
                <a:gd name="T3" fmla="*/ 3 h 34"/>
                <a:gd name="T4" fmla="*/ 12 w 59"/>
                <a:gd name="T5" fmla="*/ 4 h 34"/>
                <a:gd name="T6" fmla="*/ 13 w 59"/>
                <a:gd name="T7" fmla="*/ 5 h 34"/>
                <a:gd name="T8" fmla="*/ 14 w 59"/>
                <a:gd name="T9" fmla="*/ 6 h 34"/>
                <a:gd name="T10" fmla="*/ 14 w 59"/>
                <a:gd name="T11" fmla="*/ 6 h 34"/>
                <a:gd name="T12" fmla="*/ 14 w 59"/>
                <a:gd name="T13" fmla="*/ 7 h 34"/>
                <a:gd name="T14" fmla="*/ 14 w 59"/>
                <a:gd name="T15" fmla="*/ 7 h 34"/>
                <a:gd name="T16" fmla="*/ 14 w 59"/>
                <a:gd name="T17" fmla="*/ 8 h 34"/>
                <a:gd name="T18" fmla="*/ 13 w 59"/>
                <a:gd name="T19" fmla="*/ 8 h 34"/>
                <a:gd name="T20" fmla="*/ 13 w 59"/>
                <a:gd name="T21" fmla="*/ 8 h 34"/>
                <a:gd name="T22" fmla="*/ 12 w 59"/>
                <a:gd name="T23" fmla="*/ 8 h 34"/>
                <a:gd name="T24" fmla="*/ 11 w 59"/>
                <a:gd name="T25" fmla="*/ 8 h 34"/>
                <a:gd name="T26" fmla="*/ 10 w 59"/>
                <a:gd name="T27" fmla="*/ 7 h 34"/>
                <a:gd name="T28" fmla="*/ 9 w 59"/>
                <a:gd name="T29" fmla="*/ 7 h 34"/>
                <a:gd name="T30" fmla="*/ 8 w 59"/>
                <a:gd name="T31" fmla="*/ 6 h 34"/>
                <a:gd name="T32" fmla="*/ 7 w 59"/>
                <a:gd name="T33" fmla="*/ 6 h 34"/>
                <a:gd name="T34" fmla="*/ 6 w 59"/>
                <a:gd name="T35" fmla="*/ 6 h 34"/>
                <a:gd name="T36" fmla="*/ 6 w 59"/>
                <a:gd name="T37" fmla="*/ 6 h 34"/>
                <a:gd name="T38" fmla="*/ 5 w 59"/>
                <a:gd name="T39" fmla="*/ 6 h 34"/>
                <a:gd name="T40" fmla="*/ 5 w 59"/>
                <a:gd name="T41" fmla="*/ 6 h 34"/>
                <a:gd name="T42" fmla="*/ 4 w 59"/>
                <a:gd name="T43" fmla="*/ 5 h 34"/>
                <a:gd name="T44" fmla="*/ 3 w 59"/>
                <a:gd name="T45" fmla="*/ 5 h 34"/>
                <a:gd name="T46" fmla="*/ 2 w 59"/>
                <a:gd name="T47" fmla="*/ 5 h 34"/>
                <a:gd name="T48" fmla="*/ 1 w 59"/>
                <a:gd name="T49" fmla="*/ 5 h 34"/>
                <a:gd name="T50" fmla="*/ 1 w 59"/>
                <a:gd name="T51" fmla="*/ 4 h 34"/>
                <a:gd name="T52" fmla="*/ 0 w 59"/>
                <a:gd name="T53" fmla="*/ 3 h 34"/>
                <a:gd name="T54" fmla="*/ 0 w 59"/>
                <a:gd name="T55" fmla="*/ 2 h 34"/>
                <a:gd name="T56" fmla="*/ 0 w 59"/>
                <a:gd name="T57" fmla="*/ 1 h 34"/>
                <a:gd name="T58" fmla="*/ 1 w 59"/>
                <a:gd name="T59" fmla="*/ 1 h 34"/>
                <a:gd name="T60" fmla="*/ 2 w 59"/>
                <a:gd name="T61" fmla="*/ 0 h 34"/>
                <a:gd name="T62" fmla="*/ 4 w 59"/>
                <a:gd name="T63" fmla="*/ 0 h 34"/>
                <a:gd name="T64" fmla="*/ 7 w 59"/>
                <a:gd name="T65" fmla="*/ 0 h 34"/>
                <a:gd name="T66" fmla="*/ 9 w 59"/>
                <a:gd name="T67" fmla="*/ 0 h 34"/>
                <a:gd name="T68" fmla="*/ 10 w 59"/>
                <a:gd name="T69" fmla="*/ 0 h 34"/>
                <a:gd name="T70" fmla="*/ 11 w 59"/>
                <a:gd name="T71" fmla="*/ 1 h 34"/>
                <a:gd name="T72" fmla="*/ 11 w 59"/>
                <a:gd name="T73" fmla="*/ 1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
                <a:gd name="T112" fmla="*/ 0 h 34"/>
                <a:gd name="T113" fmla="*/ 59 w 59"/>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 h="34">
                  <a:moveTo>
                    <a:pt x="46" y="7"/>
                  </a:moveTo>
                  <a:lnTo>
                    <a:pt x="48" y="13"/>
                  </a:lnTo>
                  <a:lnTo>
                    <a:pt x="51" y="18"/>
                  </a:lnTo>
                  <a:lnTo>
                    <a:pt x="55" y="22"/>
                  </a:lnTo>
                  <a:lnTo>
                    <a:pt x="59" y="27"/>
                  </a:lnTo>
                  <a:lnTo>
                    <a:pt x="58" y="28"/>
                  </a:lnTo>
                  <a:lnTo>
                    <a:pt x="58" y="30"/>
                  </a:lnTo>
                  <a:lnTo>
                    <a:pt x="58" y="31"/>
                  </a:lnTo>
                  <a:lnTo>
                    <a:pt x="57" y="34"/>
                  </a:lnTo>
                  <a:lnTo>
                    <a:pt x="54" y="34"/>
                  </a:lnTo>
                  <a:lnTo>
                    <a:pt x="52" y="34"/>
                  </a:lnTo>
                  <a:lnTo>
                    <a:pt x="48" y="34"/>
                  </a:lnTo>
                  <a:lnTo>
                    <a:pt x="46" y="34"/>
                  </a:lnTo>
                  <a:lnTo>
                    <a:pt x="42" y="30"/>
                  </a:lnTo>
                  <a:lnTo>
                    <a:pt x="37" y="29"/>
                  </a:lnTo>
                  <a:lnTo>
                    <a:pt x="32" y="28"/>
                  </a:lnTo>
                  <a:lnTo>
                    <a:pt x="28" y="26"/>
                  </a:lnTo>
                  <a:lnTo>
                    <a:pt x="25" y="27"/>
                  </a:lnTo>
                  <a:lnTo>
                    <a:pt x="24" y="27"/>
                  </a:lnTo>
                  <a:lnTo>
                    <a:pt x="22" y="26"/>
                  </a:lnTo>
                  <a:lnTo>
                    <a:pt x="20" y="26"/>
                  </a:lnTo>
                  <a:lnTo>
                    <a:pt x="16" y="23"/>
                  </a:lnTo>
                  <a:lnTo>
                    <a:pt x="13" y="22"/>
                  </a:lnTo>
                  <a:lnTo>
                    <a:pt x="9" y="22"/>
                  </a:lnTo>
                  <a:lnTo>
                    <a:pt x="6" y="21"/>
                  </a:lnTo>
                  <a:lnTo>
                    <a:pt x="4" y="18"/>
                  </a:lnTo>
                  <a:lnTo>
                    <a:pt x="2" y="14"/>
                  </a:lnTo>
                  <a:lnTo>
                    <a:pt x="1" y="11"/>
                  </a:lnTo>
                  <a:lnTo>
                    <a:pt x="0" y="6"/>
                  </a:lnTo>
                  <a:lnTo>
                    <a:pt x="5" y="4"/>
                  </a:lnTo>
                  <a:lnTo>
                    <a:pt x="10" y="1"/>
                  </a:lnTo>
                  <a:lnTo>
                    <a:pt x="19" y="1"/>
                  </a:lnTo>
                  <a:lnTo>
                    <a:pt x="28" y="0"/>
                  </a:lnTo>
                  <a:lnTo>
                    <a:pt x="36" y="1"/>
                  </a:lnTo>
                  <a:lnTo>
                    <a:pt x="42" y="3"/>
                  </a:lnTo>
                  <a:lnTo>
                    <a:pt x="46" y="4"/>
                  </a:lnTo>
                  <a:lnTo>
                    <a:pt x="46"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0" name="Freeform 91"/>
            <p:cNvSpPr>
              <a:spLocks/>
            </p:cNvSpPr>
            <p:nvPr/>
          </p:nvSpPr>
          <p:spPr bwMode="auto">
            <a:xfrm>
              <a:off x="2942" y="3004"/>
              <a:ext cx="10" cy="8"/>
            </a:xfrm>
            <a:custGeom>
              <a:avLst/>
              <a:gdLst>
                <a:gd name="T0" fmla="*/ 1 w 20"/>
                <a:gd name="T1" fmla="*/ 1 h 16"/>
                <a:gd name="T2" fmla="*/ 1 w 20"/>
                <a:gd name="T3" fmla="*/ 1 h 16"/>
                <a:gd name="T4" fmla="*/ 1 w 20"/>
                <a:gd name="T5" fmla="*/ 1 h 16"/>
                <a:gd name="T6" fmla="*/ 1 w 20"/>
                <a:gd name="T7" fmla="*/ 1 h 16"/>
                <a:gd name="T8" fmla="*/ 0 w 20"/>
                <a:gd name="T9" fmla="*/ 1 h 16"/>
                <a:gd name="T10" fmla="*/ 0 w 20"/>
                <a:gd name="T11" fmla="*/ 2 h 16"/>
                <a:gd name="T12" fmla="*/ 0 w 20"/>
                <a:gd name="T13" fmla="*/ 3 h 16"/>
                <a:gd name="T14" fmla="*/ 0 w 20"/>
                <a:gd name="T15" fmla="*/ 3 h 16"/>
                <a:gd name="T16" fmla="*/ 0 w 20"/>
                <a:gd name="T17" fmla="*/ 3 h 16"/>
                <a:gd name="T18" fmla="*/ 1 w 20"/>
                <a:gd name="T19" fmla="*/ 4 h 16"/>
                <a:gd name="T20" fmla="*/ 2 w 20"/>
                <a:gd name="T21" fmla="*/ 4 h 16"/>
                <a:gd name="T22" fmla="*/ 3 w 20"/>
                <a:gd name="T23" fmla="*/ 4 h 16"/>
                <a:gd name="T24" fmla="*/ 4 w 20"/>
                <a:gd name="T25" fmla="*/ 4 h 16"/>
                <a:gd name="T26" fmla="*/ 5 w 20"/>
                <a:gd name="T27" fmla="*/ 4 h 16"/>
                <a:gd name="T28" fmla="*/ 5 w 20"/>
                <a:gd name="T29" fmla="*/ 3 h 16"/>
                <a:gd name="T30" fmla="*/ 5 w 20"/>
                <a:gd name="T31" fmla="*/ 2 h 16"/>
                <a:gd name="T32" fmla="*/ 5 w 20"/>
                <a:gd name="T33" fmla="*/ 1 h 16"/>
                <a:gd name="T34" fmla="*/ 4 w 20"/>
                <a:gd name="T35" fmla="*/ 0 h 16"/>
                <a:gd name="T36" fmla="*/ 3 w 20"/>
                <a:gd name="T37" fmla="*/ 0 h 16"/>
                <a:gd name="T38" fmla="*/ 2 w 20"/>
                <a:gd name="T39" fmla="*/ 1 h 16"/>
                <a:gd name="T40" fmla="*/ 1 w 20"/>
                <a:gd name="T41" fmla="*/ 1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
                <a:gd name="T64" fmla="*/ 0 h 16"/>
                <a:gd name="T65" fmla="*/ 20 w 20"/>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 h="16">
                  <a:moveTo>
                    <a:pt x="4" y="3"/>
                  </a:moveTo>
                  <a:lnTo>
                    <a:pt x="3" y="4"/>
                  </a:lnTo>
                  <a:lnTo>
                    <a:pt x="2" y="4"/>
                  </a:lnTo>
                  <a:lnTo>
                    <a:pt x="0" y="4"/>
                  </a:lnTo>
                  <a:lnTo>
                    <a:pt x="0" y="7"/>
                  </a:lnTo>
                  <a:lnTo>
                    <a:pt x="0" y="9"/>
                  </a:lnTo>
                  <a:lnTo>
                    <a:pt x="0" y="10"/>
                  </a:lnTo>
                  <a:lnTo>
                    <a:pt x="0" y="12"/>
                  </a:lnTo>
                  <a:lnTo>
                    <a:pt x="4" y="14"/>
                  </a:lnTo>
                  <a:lnTo>
                    <a:pt x="7" y="15"/>
                  </a:lnTo>
                  <a:lnTo>
                    <a:pt x="11" y="16"/>
                  </a:lnTo>
                  <a:lnTo>
                    <a:pt x="14" y="16"/>
                  </a:lnTo>
                  <a:lnTo>
                    <a:pt x="17" y="14"/>
                  </a:lnTo>
                  <a:lnTo>
                    <a:pt x="19" y="10"/>
                  </a:lnTo>
                  <a:lnTo>
                    <a:pt x="20" y="7"/>
                  </a:lnTo>
                  <a:lnTo>
                    <a:pt x="20" y="2"/>
                  </a:lnTo>
                  <a:lnTo>
                    <a:pt x="15" y="0"/>
                  </a:lnTo>
                  <a:lnTo>
                    <a:pt x="12" y="0"/>
                  </a:lnTo>
                  <a:lnTo>
                    <a:pt x="7" y="1"/>
                  </a:lnTo>
                  <a:lnTo>
                    <a:pt x="4"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1" name="Freeform 92"/>
            <p:cNvSpPr>
              <a:spLocks/>
            </p:cNvSpPr>
            <p:nvPr/>
          </p:nvSpPr>
          <p:spPr bwMode="auto">
            <a:xfrm>
              <a:off x="3265" y="2500"/>
              <a:ext cx="41" cy="63"/>
            </a:xfrm>
            <a:custGeom>
              <a:avLst/>
              <a:gdLst>
                <a:gd name="T0" fmla="*/ 1 w 82"/>
                <a:gd name="T1" fmla="*/ 1 h 124"/>
                <a:gd name="T2" fmla="*/ 1 w 82"/>
                <a:gd name="T3" fmla="*/ 1 h 124"/>
                <a:gd name="T4" fmla="*/ 0 w 82"/>
                <a:gd name="T5" fmla="*/ 2 h 124"/>
                <a:gd name="T6" fmla="*/ 0 w 82"/>
                <a:gd name="T7" fmla="*/ 2 h 124"/>
                <a:gd name="T8" fmla="*/ 1 w 82"/>
                <a:gd name="T9" fmla="*/ 3 h 124"/>
                <a:gd name="T10" fmla="*/ 1 w 82"/>
                <a:gd name="T11" fmla="*/ 3 h 124"/>
                <a:gd name="T12" fmla="*/ 1 w 82"/>
                <a:gd name="T13" fmla="*/ 4 h 124"/>
                <a:gd name="T14" fmla="*/ 0 w 82"/>
                <a:gd name="T15" fmla="*/ 5 h 124"/>
                <a:gd name="T16" fmla="*/ 1 w 82"/>
                <a:gd name="T17" fmla="*/ 6 h 124"/>
                <a:gd name="T18" fmla="*/ 2 w 82"/>
                <a:gd name="T19" fmla="*/ 6 h 124"/>
                <a:gd name="T20" fmla="*/ 2 w 82"/>
                <a:gd name="T21" fmla="*/ 7 h 124"/>
                <a:gd name="T22" fmla="*/ 1 w 82"/>
                <a:gd name="T23" fmla="*/ 8 h 124"/>
                <a:gd name="T24" fmla="*/ 2 w 82"/>
                <a:gd name="T25" fmla="*/ 9 h 124"/>
                <a:gd name="T26" fmla="*/ 3 w 82"/>
                <a:gd name="T27" fmla="*/ 10 h 124"/>
                <a:gd name="T28" fmla="*/ 5 w 82"/>
                <a:gd name="T29" fmla="*/ 10 h 124"/>
                <a:gd name="T30" fmla="*/ 8 w 82"/>
                <a:gd name="T31" fmla="*/ 10 h 124"/>
                <a:gd name="T32" fmla="*/ 9 w 82"/>
                <a:gd name="T33" fmla="*/ 11 h 124"/>
                <a:gd name="T34" fmla="*/ 9 w 82"/>
                <a:gd name="T35" fmla="*/ 11 h 124"/>
                <a:gd name="T36" fmla="*/ 9 w 82"/>
                <a:gd name="T37" fmla="*/ 11 h 124"/>
                <a:gd name="T38" fmla="*/ 9 w 82"/>
                <a:gd name="T39" fmla="*/ 11 h 124"/>
                <a:gd name="T40" fmla="*/ 9 w 82"/>
                <a:gd name="T41" fmla="*/ 12 h 124"/>
                <a:gd name="T42" fmla="*/ 8 w 82"/>
                <a:gd name="T43" fmla="*/ 12 h 124"/>
                <a:gd name="T44" fmla="*/ 8 w 82"/>
                <a:gd name="T45" fmla="*/ 13 h 124"/>
                <a:gd name="T46" fmla="*/ 8 w 82"/>
                <a:gd name="T47" fmla="*/ 13 h 124"/>
                <a:gd name="T48" fmla="*/ 9 w 82"/>
                <a:gd name="T49" fmla="*/ 14 h 124"/>
                <a:gd name="T50" fmla="*/ 9 w 82"/>
                <a:gd name="T51" fmla="*/ 14 h 124"/>
                <a:gd name="T52" fmla="*/ 10 w 82"/>
                <a:gd name="T53" fmla="*/ 14 h 124"/>
                <a:gd name="T54" fmla="*/ 12 w 82"/>
                <a:gd name="T55" fmla="*/ 15 h 124"/>
                <a:gd name="T56" fmla="*/ 11 w 82"/>
                <a:gd name="T57" fmla="*/ 18 h 124"/>
                <a:gd name="T58" fmla="*/ 11 w 82"/>
                <a:gd name="T59" fmla="*/ 21 h 124"/>
                <a:gd name="T60" fmla="*/ 12 w 82"/>
                <a:gd name="T61" fmla="*/ 24 h 124"/>
                <a:gd name="T62" fmla="*/ 12 w 82"/>
                <a:gd name="T63" fmla="*/ 26 h 124"/>
                <a:gd name="T64" fmla="*/ 12 w 82"/>
                <a:gd name="T65" fmla="*/ 28 h 124"/>
                <a:gd name="T66" fmla="*/ 12 w 82"/>
                <a:gd name="T67" fmla="*/ 29 h 124"/>
                <a:gd name="T68" fmla="*/ 12 w 82"/>
                <a:gd name="T69" fmla="*/ 30 h 124"/>
                <a:gd name="T70" fmla="*/ 12 w 82"/>
                <a:gd name="T71" fmla="*/ 30 h 124"/>
                <a:gd name="T72" fmla="*/ 13 w 82"/>
                <a:gd name="T73" fmla="*/ 32 h 124"/>
                <a:gd name="T74" fmla="*/ 14 w 82"/>
                <a:gd name="T75" fmla="*/ 32 h 124"/>
                <a:gd name="T76" fmla="*/ 15 w 82"/>
                <a:gd name="T77" fmla="*/ 31 h 124"/>
                <a:gd name="T78" fmla="*/ 17 w 82"/>
                <a:gd name="T79" fmla="*/ 30 h 124"/>
                <a:gd name="T80" fmla="*/ 19 w 82"/>
                <a:gd name="T81" fmla="*/ 29 h 124"/>
                <a:gd name="T82" fmla="*/ 20 w 82"/>
                <a:gd name="T83" fmla="*/ 29 h 124"/>
                <a:gd name="T84" fmla="*/ 21 w 82"/>
                <a:gd name="T85" fmla="*/ 27 h 124"/>
                <a:gd name="T86" fmla="*/ 20 w 82"/>
                <a:gd name="T87" fmla="*/ 24 h 124"/>
                <a:gd name="T88" fmla="*/ 19 w 82"/>
                <a:gd name="T89" fmla="*/ 22 h 124"/>
                <a:gd name="T90" fmla="*/ 19 w 82"/>
                <a:gd name="T91" fmla="*/ 19 h 124"/>
                <a:gd name="T92" fmla="*/ 18 w 82"/>
                <a:gd name="T93" fmla="*/ 18 h 124"/>
                <a:gd name="T94" fmla="*/ 17 w 82"/>
                <a:gd name="T95" fmla="*/ 18 h 124"/>
                <a:gd name="T96" fmla="*/ 16 w 82"/>
                <a:gd name="T97" fmla="*/ 15 h 124"/>
                <a:gd name="T98" fmla="*/ 15 w 82"/>
                <a:gd name="T99" fmla="*/ 12 h 124"/>
                <a:gd name="T100" fmla="*/ 13 w 82"/>
                <a:gd name="T101" fmla="*/ 10 h 124"/>
                <a:gd name="T102" fmla="*/ 11 w 82"/>
                <a:gd name="T103" fmla="*/ 10 h 124"/>
                <a:gd name="T104" fmla="*/ 10 w 82"/>
                <a:gd name="T105" fmla="*/ 8 h 124"/>
                <a:gd name="T106" fmla="*/ 10 w 82"/>
                <a:gd name="T107" fmla="*/ 5 h 124"/>
                <a:gd name="T108" fmla="*/ 8 w 82"/>
                <a:gd name="T109" fmla="*/ 4 h 124"/>
                <a:gd name="T110" fmla="*/ 7 w 82"/>
                <a:gd name="T111" fmla="*/ 3 h 124"/>
                <a:gd name="T112" fmla="*/ 6 w 82"/>
                <a:gd name="T113" fmla="*/ 1 h 124"/>
                <a:gd name="T114" fmla="*/ 4 w 82"/>
                <a:gd name="T115" fmla="*/ 1 h 124"/>
                <a:gd name="T116" fmla="*/ 4 w 82"/>
                <a:gd name="T117" fmla="*/ 1 h 124"/>
                <a:gd name="T118" fmla="*/ 3 w 82"/>
                <a:gd name="T119" fmla="*/ 1 h 124"/>
                <a:gd name="T120" fmla="*/ 3 w 82"/>
                <a:gd name="T121" fmla="*/ 1 h 124"/>
                <a:gd name="T122" fmla="*/ 2 w 82"/>
                <a:gd name="T123" fmla="*/ 1 h 1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
                <a:gd name="T187" fmla="*/ 0 h 124"/>
                <a:gd name="T188" fmla="*/ 82 w 82"/>
                <a:gd name="T189" fmla="*/ 124 h 12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 h="124">
                  <a:moveTo>
                    <a:pt x="3" y="4"/>
                  </a:moveTo>
                  <a:lnTo>
                    <a:pt x="2" y="4"/>
                  </a:lnTo>
                  <a:lnTo>
                    <a:pt x="1" y="4"/>
                  </a:lnTo>
                  <a:lnTo>
                    <a:pt x="0" y="4"/>
                  </a:lnTo>
                  <a:lnTo>
                    <a:pt x="0" y="6"/>
                  </a:lnTo>
                  <a:lnTo>
                    <a:pt x="0" y="7"/>
                  </a:lnTo>
                  <a:lnTo>
                    <a:pt x="2" y="9"/>
                  </a:lnTo>
                  <a:lnTo>
                    <a:pt x="3" y="10"/>
                  </a:lnTo>
                  <a:lnTo>
                    <a:pt x="3" y="12"/>
                  </a:lnTo>
                  <a:lnTo>
                    <a:pt x="3" y="15"/>
                  </a:lnTo>
                  <a:lnTo>
                    <a:pt x="1" y="15"/>
                  </a:lnTo>
                  <a:lnTo>
                    <a:pt x="0" y="16"/>
                  </a:lnTo>
                  <a:lnTo>
                    <a:pt x="0" y="18"/>
                  </a:lnTo>
                  <a:lnTo>
                    <a:pt x="0" y="19"/>
                  </a:lnTo>
                  <a:lnTo>
                    <a:pt x="1" y="21"/>
                  </a:lnTo>
                  <a:lnTo>
                    <a:pt x="3" y="22"/>
                  </a:lnTo>
                  <a:lnTo>
                    <a:pt x="5" y="23"/>
                  </a:lnTo>
                  <a:lnTo>
                    <a:pt x="7" y="23"/>
                  </a:lnTo>
                  <a:lnTo>
                    <a:pt x="6" y="25"/>
                  </a:lnTo>
                  <a:lnTo>
                    <a:pt x="5" y="27"/>
                  </a:lnTo>
                  <a:lnTo>
                    <a:pt x="3" y="30"/>
                  </a:lnTo>
                  <a:lnTo>
                    <a:pt x="3" y="33"/>
                  </a:lnTo>
                  <a:lnTo>
                    <a:pt x="6" y="34"/>
                  </a:lnTo>
                  <a:lnTo>
                    <a:pt x="8" y="36"/>
                  </a:lnTo>
                  <a:lnTo>
                    <a:pt x="9" y="37"/>
                  </a:lnTo>
                  <a:lnTo>
                    <a:pt x="11" y="39"/>
                  </a:lnTo>
                  <a:lnTo>
                    <a:pt x="17" y="40"/>
                  </a:lnTo>
                  <a:lnTo>
                    <a:pt x="23" y="40"/>
                  </a:lnTo>
                  <a:lnTo>
                    <a:pt x="29" y="40"/>
                  </a:lnTo>
                  <a:lnTo>
                    <a:pt x="34" y="40"/>
                  </a:lnTo>
                  <a:lnTo>
                    <a:pt x="34" y="41"/>
                  </a:lnTo>
                  <a:lnTo>
                    <a:pt x="36" y="41"/>
                  </a:lnTo>
                  <a:lnTo>
                    <a:pt x="36" y="42"/>
                  </a:lnTo>
                  <a:lnTo>
                    <a:pt x="37" y="44"/>
                  </a:lnTo>
                  <a:lnTo>
                    <a:pt x="36" y="44"/>
                  </a:lnTo>
                  <a:lnTo>
                    <a:pt x="34" y="44"/>
                  </a:lnTo>
                  <a:lnTo>
                    <a:pt x="33" y="44"/>
                  </a:lnTo>
                  <a:lnTo>
                    <a:pt x="33" y="45"/>
                  </a:lnTo>
                  <a:lnTo>
                    <a:pt x="32" y="47"/>
                  </a:lnTo>
                  <a:lnTo>
                    <a:pt x="31" y="48"/>
                  </a:lnTo>
                  <a:lnTo>
                    <a:pt x="31" y="50"/>
                  </a:lnTo>
                  <a:lnTo>
                    <a:pt x="32" y="50"/>
                  </a:lnTo>
                  <a:lnTo>
                    <a:pt x="32" y="52"/>
                  </a:lnTo>
                  <a:lnTo>
                    <a:pt x="33" y="53"/>
                  </a:lnTo>
                  <a:lnTo>
                    <a:pt x="33" y="54"/>
                  </a:lnTo>
                  <a:lnTo>
                    <a:pt x="33" y="55"/>
                  </a:lnTo>
                  <a:lnTo>
                    <a:pt x="38" y="56"/>
                  </a:lnTo>
                  <a:lnTo>
                    <a:pt x="41" y="57"/>
                  </a:lnTo>
                  <a:lnTo>
                    <a:pt x="45" y="60"/>
                  </a:lnTo>
                  <a:lnTo>
                    <a:pt x="48" y="61"/>
                  </a:lnTo>
                  <a:lnTo>
                    <a:pt x="44" y="68"/>
                  </a:lnTo>
                  <a:lnTo>
                    <a:pt x="43" y="75"/>
                  </a:lnTo>
                  <a:lnTo>
                    <a:pt x="44" y="82"/>
                  </a:lnTo>
                  <a:lnTo>
                    <a:pt x="47" y="88"/>
                  </a:lnTo>
                  <a:lnTo>
                    <a:pt x="47" y="93"/>
                  </a:lnTo>
                  <a:lnTo>
                    <a:pt x="47" y="98"/>
                  </a:lnTo>
                  <a:lnTo>
                    <a:pt x="47" y="103"/>
                  </a:lnTo>
                  <a:lnTo>
                    <a:pt x="47" y="108"/>
                  </a:lnTo>
                  <a:lnTo>
                    <a:pt x="46" y="109"/>
                  </a:lnTo>
                  <a:lnTo>
                    <a:pt x="45" y="112"/>
                  </a:lnTo>
                  <a:lnTo>
                    <a:pt x="46" y="113"/>
                  </a:lnTo>
                  <a:lnTo>
                    <a:pt x="46" y="115"/>
                  </a:lnTo>
                  <a:lnTo>
                    <a:pt x="47" y="116"/>
                  </a:lnTo>
                  <a:lnTo>
                    <a:pt x="47" y="117"/>
                  </a:lnTo>
                  <a:lnTo>
                    <a:pt x="47" y="118"/>
                  </a:lnTo>
                  <a:lnTo>
                    <a:pt x="47" y="120"/>
                  </a:lnTo>
                  <a:lnTo>
                    <a:pt x="49" y="122"/>
                  </a:lnTo>
                  <a:lnTo>
                    <a:pt x="52" y="122"/>
                  </a:lnTo>
                  <a:lnTo>
                    <a:pt x="54" y="123"/>
                  </a:lnTo>
                  <a:lnTo>
                    <a:pt x="56" y="124"/>
                  </a:lnTo>
                  <a:lnTo>
                    <a:pt x="59" y="121"/>
                  </a:lnTo>
                  <a:lnTo>
                    <a:pt x="62" y="118"/>
                  </a:lnTo>
                  <a:lnTo>
                    <a:pt x="67" y="118"/>
                  </a:lnTo>
                  <a:lnTo>
                    <a:pt x="71" y="118"/>
                  </a:lnTo>
                  <a:lnTo>
                    <a:pt x="73" y="115"/>
                  </a:lnTo>
                  <a:lnTo>
                    <a:pt x="75" y="114"/>
                  </a:lnTo>
                  <a:lnTo>
                    <a:pt x="78" y="113"/>
                  </a:lnTo>
                  <a:lnTo>
                    <a:pt x="82" y="110"/>
                  </a:lnTo>
                  <a:lnTo>
                    <a:pt x="82" y="105"/>
                  </a:lnTo>
                  <a:lnTo>
                    <a:pt x="81" y="99"/>
                  </a:lnTo>
                  <a:lnTo>
                    <a:pt x="78" y="94"/>
                  </a:lnTo>
                  <a:lnTo>
                    <a:pt x="74" y="90"/>
                  </a:lnTo>
                  <a:lnTo>
                    <a:pt x="74" y="85"/>
                  </a:lnTo>
                  <a:lnTo>
                    <a:pt x="74" y="80"/>
                  </a:lnTo>
                  <a:lnTo>
                    <a:pt x="74" y="75"/>
                  </a:lnTo>
                  <a:lnTo>
                    <a:pt x="73" y="70"/>
                  </a:lnTo>
                  <a:lnTo>
                    <a:pt x="70" y="70"/>
                  </a:lnTo>
                  <a:lnTo>
                    <a:pt x="68" y="70"/>
                  </a:lnTo>
                  <a:lnTo>
                    <a:pt x="66" y="68"/>
                  </a:lnTo>
                  <a:lnTo>
                    <a:pt x="64" y="65"/>
                  </a:lnTo>
                  <a:lnTo>
                    <a:pt x="64" y="59"/>
                  </a:lnTo>
                  <a:lnTo>
                    <a:pt x="63" y="53"/>
                  </a:lnTo>
                  <a:lnTo>
                    <a:pt x="59" y="47"/>
                  </a:lnTo>
                  <a:lnTo>
                    <a:pt x="54" y="41"/>
                  </a:lnTo>
                  <a:lnTo>
                    <a:pt x="51" y="40"/>
                  </a:lnTo>
                  <a:lnTo>
                    <a:pt x="47" y="39"/>
                  </a:lnTo>
                  <a:lnTo>
                    <a:pt x="44" y="38"/>
                  </a:lnTo>
                  <a:lnTo>
                    <a:pt x="41" y="36"/>
                  </a:lnTo>
                  <a:lnTo>
                    <a:pt x="40" y="30"/>
                  </a:lnTo>
                  <a:lnTo>
                    <a:pt x="40" y="24"/>
                  </a:lnTo>
                  <a:lnTo>
                    <a:pt x="39" y="18"/>
                  </a:lnTo>
                  <a:lnTo>
                    <a:pt x="37" y="14"/>
                  </a:lnTo>
                  <a:lnTo>
                    <a:pt x="32" y="14"/>
                  </a:lnTo>
                  <a:lnTo>
                    <a:pt x="29" y="12"/>
                  </a:lnTo>
                  <a:lnTo>
                    <a:pt x="28" y="9"/>
                  </a:lnTo>
                  <a:lnTo>
                    <a:pt x="28" y="4"/>
                  </a:lnTo>
                  <a:lnTo>
                    <a:pt x="24" y="2"/>
                  </a:lnTo>
                  <a:lnTo>
                    <a:pt x="21" y="1"/>
                  </a:lnTo>
                  <a:lnTo>
                    <a:pt x="16" y="1"/>
                  </a:lnTo>
                  <a:lnTo>
                    <a:pt x="13" y="0"/>
                  </a:lnTo>
                  <a:lnTo>
                    <a:pt x="13" y="1"/>
                  </a:lnTo>
                  <a:lnTo>
                    <a:pt x="11" y="2"/>
                  </a:lnTo>
                  <a:lnTo>
                    <a:pt x="11" y="3"/>
                  </a:lnTo>
                  <a:lnTo>
                    <a:pt x="9" y="3"/>
                  </a:lnTo>
                  <a:lnTo>
                    <a:pt x="7" y="3"/>
                  </a:lnTo>
                  <a:lnTo>
                    <a:pt x="6" y="4"/>
                  </a:lnTo>
                  <a:lnTo>
                    <a:pt x="3"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2" name="Freeform 93"/>
            <p:cNvSpPr>
              <a:spLocks/>
            </p:cNvSpPr>
            <p:nvPr/>
          </p:nvSpPr>
          <p:spPr bwMode="auto">
            <a:xfrm>
              <a:off x="3411" y="2546"/>
              <a:ext cx="5" cy="8"/>
            </a:xfrm>
            <a:custGeom>
              <a:avLst/>
              <a:gdLst>
                <a:gd name="T0" fmla="*/ 0 w 11"/>
                <a:gd name="T1" fmla="*/ 3 h 16"/>
                <a:gd name="T2" fmla="*/ 0 w 11"/>
                <a:gd name="T3" fmla="*/ 4 h 16"/>
                <a:gd name="T4" fmla="*/ 1 w 11"/>
                <a:gd name="T5" fmla="*/ 4 h 16"/>
                <a:gd name="T6" fmla="*/ 1 w 11"/>
                <a:gd name="T7" fmla="*/ 4 h 16"/>
                <a:gd name="T8" fmla="*/ 1 w 11"/>
                <a:gd name="T9" fmla="*/ 4 h 16"/>
                <a:gd name="T10" fmla="*/ 2 w 11"/>
                <a:gd name="T11" fmla="*/ 3 h 16"/>
                <a:gd name="T12" fmla="*/ 2 w 11"/>
                <a:gd name="T13" fmla="*/ 3 h 16"/>
                <a:gd name="T14" fmla="*/ 2 w 11"/>
                <a:gd name="T15" fmla="*/ 2 h 16"/>
                <a:gd name="T16" fmla="*/ 2 w 11"/>
                <a:gd name="T17" fmla="*/ 1 h 16"/>
                <a:gd name="T18" fmla="*/ 2 w 11"/>
                <a:gd name="T19" fmla="*/ 0 h 16"/>
                <a:gd name="T20" fmla="*/ 1 w 11"/>
                <a:gd name="T21" fmla="*/ 0 h 16"/>
                <a:gd name="T22" fmla="*/ 1 w 11"/>
                <a:gd name="T23" fmla="*/ 1 h 16"/>
                <a:gd name="T24" fmla="*/ 0 w 11"/>
                <a:gd name="T25" fmla="*/ 1 h 16"/>
                <a:gd name="T26" fmla="*/ 0 w 11"/>
                <a:gd name="T27" fmla="*/ 2 h 16"/>
                <a:gd name="T28" fmla="*/ 0 w 11"/>
                <a:gd name="T29" fmla="*/ 3 h 16"/>
                <a:gd name="T30" fmla="*/ 0 w 11"/>
                <a:gd name="T31" fmla="*/ 3 h 16"/>
                <a:gd name="T32" fmla="*/ 0 w 11"/>
                <a:gd name="T33" fmla="*/ 3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6"/>
                <a:gd name="T53" fmla="*/ 11 w 11"/>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6">
                  <a:moveTo>
                    <a:pt x="0" y="12"/>
                  </a:moveTo>
                  <a:lnTo>
                    <a:pt x="3" y="14"/>
                  </a:lnTo>
                  <a:lnTo>
                    <a:pt x="4" y="15"/>
                  </a:lnTo>
                  <a:lnTo>
                    <a:pt x="6" y="16"/>
                  </a:lnTo>
                  <a:lnTo>
                    <a:pt x="7" y="16"/>
                  </a:lnTo>
                  <a:lnTo>
                    <a:pt x="9" y="12"/>
                  </a:lnTo>
                  <a:lnTo>
                    <a:pt x="10" y="9"/>
                  </a:lnTo>
                  <a:lnTo>
                    <a:pt x="11" y="6"/>
                  </a:lnTo>
                  <a:lnTo>
                    <a:pt x="11" y="1"/>
                  </a:lnTo>
                  <a:lnTo>
                    <a:pt x="9" y="0"/>
                  </a:lnTo>
                  <a:lnTo>
                    <a:pt x="6" y="0"/>
                  </a:lnTo>
                  <a:lnTo>
                    <a:pt x="4" y="1"/>
                  </a:lnTo>
                  <a:lnTo>
                    <a:pt x="2" y="3"/>
                  </a:lnTo>
                  <a:lnTo>
                    <a:pt x="0" y="7"/>
                  </a:lnTo>
                  <a:lnTo>
                    <a:pt x="0" y="9"/>
                  </a:lnTo>
                  <a:lnTo>
                    <a:pt x="0" y="11"/>
                  </a:lnTo>
                  <a:lnTo>
                    <a:pt x="0" y="1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3" name="Freeform 94"/>
            <p:cNvSpPr>
              <a:spLocks/>
            </p:cNvSpPr>
            <p:nvPr/>
          </p:nvSpPr>
          <p:spPr bwMode="auto">
            <a:xfrm>
              <a:off x="3030" y="2368"/>
              <a:ext cx="30" cy="56"/>
            </a:xfrm>
            <a:custGeom>
              <a:avLst/>
              <a:gdLst>
                <a:gd name="T0" fmla="*/ 2 w 61"/>
                <a:gd name="T1" fmla="*/ 15 h 112"/>
                <a:gd name="T2" fmla="*/ 1 w 61"/>
                <a:gd name="T3" fmla="*/ 16 h 112"/>
                <a:gd name="T4" fmla="*/ 1 w 61"/>
                <a:gd name="T5" fmla="*/ 19 h 112"/>
                <a:gd name="T6" fmla="*/ 2 w 61"/>
                <a:gd name="T7" fmla="*/ 22 h 112"/>
                <a:gd name="T8" fmla="*/ 2 w 61"/>
                <a:gd name="T9" fmla="*/ 24 h 112"/>
                <a:gd name="T10" fmla="*/ 1 w 61"/>
                <a:gd name="T11" fmla="*/ 25 h 112"/>
                <a:gd name="T12" fmla="*/ 1 w 61"/>
                <a:gd name="T13" fmla="*/ 26 h 112"/>
                <a:gd name="T14" fmla="*/ 1 w 61"/>
                <a:gd name="T15" fmla="*/ 28 h 112"/>
                <a:gd name="T16" fmla="*/ 3 w 61"/>
                <a:gd name="T17" fmla="*/ 28 h 112"/>
                <a:gd name="T18" fmla="*/ 6 w 61"/>
                <a:gd name="T19" fmla="*/ 27 h 112"/>
                <a:gd name="T20" fmla="*/ 9 w 61"/>
                <a:gd name="T21" fmla="*/ 27 h 112"/>
                <a:gd name="T22" fmla="*/ 12 w 61"/>
                <a:gd name="T23" fmla="*/ 26 h 112"/>
                <a:gd name="T24" fmla="*/ 14 w 61"/>
                <a:gd name="T25" fmla="*/ 25 h 112"/>
                <a:gd name="T26" fmla="*/ 15 w 61"/>
                <a:gd name="T27" fmla="*/ 20 h 112"/>
                <a:gd name="T28" fmla="*/ 14 w 61"/>
                <a:gd name="T29" fmla="*/ 18 h 112"/>
                <a:gd name="T30" fmla="*/ 15 w 61"/>
                <a:gd name="T31" fmla="*/ 17 h 112"/>
                <a:gd name="T32" fmla="*/ 14 w 61"/>
                <a:gd name="T33" fmla="*/ 13 h 112"/>
                <a:gd name="T34" fmla="*/ 12 w 61"/>
                <a:gd name="T35" fmla="*/ 6 h 112"/>
                <a:gd name="T36" fmla="*/ 10 w 61"/>
                <a:gd name="T37" fmla="*/ 2 h 112"/>
                <a:gd name="T38" fmla="*/ 10 w 61"/>
                <a:gd name="T39" fmla="*/ 2 h 112"/>
                <a:gd name="T40" fmla="*/ 9 w 61"/>
                <a:gd name="T41" fmla="*/ 1 h 112"/>
                <a:gd name="T42" fmla="*/ 8 w 61"/>
                <a:gd name="T43" fmla="*/ 1 h 112"/>
                <a:gd name="T44" fmla="*/ 6 w 61"/>
                <a:gd name="T45" fmla="*/ 2 h 112"/>
                <a:gd name="T46" fmla="*/ 4 w 61"/>
                <a:gd name="T47" fmla="*/ 1 h 112"/>
                <a:gd name="T48" fmla="*/ 2 w 61"/>
                <a:gd name="T49" fmla="*/ 1 h 112"/>
                <a:gd name="T50" fmla="*/ 0 w 61"/>
                <a:gd name="T51" fmla="*/ 2 h 112"/>
                <a:gd name="T52" fmla="*/ 1 w 61"/>
                <a:gd name="T53" fmla="*/ 4 h 112"/>
                <a:gd name="T54" fmla="*/ 2 w 61"/>
                <a:gd name="T55" fmla="*/ 6 h 112"/>
                <a:gd name="T56" fmla="*/ 1 w 61"/>
                <a:gd name="T57" fmla="*/ 9 h 112"/>
                <a:gd name="T58" fmla="*/ 1 w 61"/>
                <a:gd name="T59" fmla="*/ 11 h 112"/>
                <a:gd name="T60" fmla="*/ 2 w 61"/>
                <a:gd name="T61" fmla="*/ 13 h 112"/>
                <a:gd name="T62" fmla="*/ 1 w 61"/>
                <a:gd name="T63" fmla="*/ 14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
                <a:gd name="T97" fmla="*/ 0 h 112"/>
                <a:gd name="T98" fmla="*/ 61 w 61"/>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 h="112">
                  <a:moveTo>
                    <a:pt x="10" y="59"/>
                  </a:moveTo>
                  <a:lnTo>
                    <a:pt x="8" y="60"/>
                  </a:lnTo>
                  <a:lnTo>
                    <a:pt x="7" y="62"/>
                  </a:lnTo>
                  <a:lnTo>
                    <a:pt x="4" y="63"/>
                  </a:lnTo>
                  <a:lnTo>
                    <a:pt x="3" y="66"/>
                  </a:lnTo>
                  <a:lnTo>
                    <a:pt x="5" y="73"/>
                  </a:lnTo>
                  <a:lnTo>
                    <a:pt x="7" y="78"/>
                  </a:lnTo>
                  <a:lnTo>
                    <a:pt x="9" y="85"/>
                  </a:lnTo>
                  <a:lnTo>
                    <a:pt x="13" y="91"/>
                  </a:lnTo>
                  <a:lnTo>
                    <a:pt x="11" y="93"/>
                  </a:lnTo>
                  <a:lnTo>
                    <a:pt x="9" y="94"/>
                  </a:lnTo>
                  <a:lnTo>
                    <a:pt x="7" y="97"/>
                  </a:lnTo>
                  <a:lnTo>
                    <a:pt x="5" y="99"/>
                  </a:lnTo>
                  <a:lnTo>
                    <a:pt x="4" y="103"/>
                  </a:lnTo>
                  <a:lnTo>
                    <a:pt x="4" y="106"/>
                  </a:lnTo>
                  <a:lnTo>
                    <a:pt x="4" y="109"/>
                  </a:lnTo>
                  <a:lnTo>
                    <a:pt x="7" y="112"/>
                  </a:lnTo>
                  <a:lnTo>
                    <a:pt x="13" y="109"/>
                  </a:lnTo>
                  <a:lnTo>
                    <a:pt x="20" y="108"/>
                  </a:lnTo>
                  <a:lnTo>
                    <a:pt x="27" y="108"/>
                  </a:lnTo>
                  <a:lnTo>
                    <a:pt x="33" y="111"/>
                  </a:lnTo>
                  <a:lnTo>
                    <a:pt x="38" y="107"/>
                  </a:lnTo>
                  <a:lnTo>
                    <a:pt x="43" y="105"/>
                  </a:lnTo>
                  <a:lnTo>
                    <a:pt x="48" y="104"/>
                  </a:lnTo>
                  <a:lnTo>
                    <a:pt x="50" y="104"/>
                  </a:lnTo>
                  <a:lnTo>
                    <a:pt x="57" y="97"/>
                  </a:lnTo>
                  <a:lnTo>
                    <a:pt x="60" y="89"/>
                  </a:lnTo>
                  <a:lnTo>
                    <a:pt x="60" y="79"/>
                  </a:lnTo>
                  <a:lnTo>
                    <a:pt x="56" y="71"/>
                  </a:lnTo>
                  <a:lnTo>
                    <a:pt x="57" y="69"/>
                  </a:lnTo>
                  <a:lnTo>
                    <a:pt x="58" y="67"/>
                  </a:lnTo>
                  <a:lnTo>
                    <a:pt x="60" y="66"/>
                  </a:lnTo>
                  <a:lnTo>
                    <a:pt x="61" y="63"/>
                  </a:lnTo>
                  <a:lnTo>
                    <a:pt x="57" y="51"/>
                  </a:lnTo>
                  <a:lnTo>
                    <a:pt x="53" y="37"/>
                  </a:lnTo>
                  <a:lnTo>
                    <a:pt x="48" y="24"/>
                  </a:lnTo>
                  <a:lnTo>
                    <a:pt x="45" y="10"/>
                  </a:lnTo>
                  <a:lnTo>
                    <a:pt x="43" y="8"/>
                  </a:lnTo>
                  <a:lnTo>
                    <a:pt x="41" y="7"/>
                  </a:lnTo>
                  <a:lnTo>
                    <a:pt x="40" y="5"/>
                  </a:lnTo>
                  <a:lnTo>
                    <a:pt x="38" y="3"/>
                  </a:lnTo>
                  <a:lnTo>
                    <a:pt x="36" y="3"/>
                  </a:lnTo>
                  <a:lnTo>
                    <a:pt x="34" y="3"/>
                  </a:lnTo>
                  <a:lnTo>
                    <a:pt x="33" y="2"/>
                  </a:lnTo>
                  <a:lnTo>
                    <a:pt x="32" y="1"/>
                  </a:lnTo>
                  <a:lnTo>
                    <a:pt x="27" y="5"/>
                  </a:lnTo>
                  <a:lnTo>
                    <a:pt x="23" y="6"/>
                  </a:lnTo>
                  <a:lnTo>
                    <a:pt x="18" y="3"/>
                  </a:lnTo>
                  <a:lnTo>
                    <a:pt x="13" y="0"/>
                  </a:lnTo>
                  <a:lnTo>
                    <a:pt x="9" y="1"/>
                  </a:lnTo>
                  <a:lnTo>
                    <a:pt x="5" y="2"/>
                  </a:lnTo>
                  <a:lnTo>
                    <a:pt x="2" y="6"/>
                  </a:lnTo>
                  <a:lnTo>
                    <a:pt x="0" y="9"/>
                  </a:lnTo>
                  <a:lnTo>
                    <a:pt x="4" y="14"/>
                  </a:lnTo>
                  <a:lnTo>
                    <a:pt x="8" y="18"/>
                  </a:lnTo>
                  <a:lnTo>
                    <a:pt x="9" y="24"/>
                  </a:lnTo>
                  <a:lnTo>
                    <a:pt x="7" y="29"/>
                  </a:lnTo>
                  <a:lnTo>
                    <a:pt x="5" y="35"/>
                  </a:lnTo>
                  <a:lnTo>
                    <a:pt x="5" y="39"/>
                  </a:lnTo>
                  <a:lnTo>
                    <a:pt x="7" y="44"/>
                  </a:lnTo>
                  <a:lnTo>
                    <a:pt x="9" y="47"/>
                  </a:lnTo>
                  <a:lnTo>
                    <a:pt x="9" y="51"/>
                  </a:lnTo>
                  <a:lnTo>
                    <a:pt x="7" y="53"/>
                  </a:lnTo>
                  <a:lnTo>
                    <a:pt x="5" y="55"/>
                  </a:lnTo>
                  <a:lnTo>
                    <a:pt x="10" y="5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4" name="Freeform 95"/>
            <p:cNvSpPr>
              <a:spLocks/>
            </p:cNvSpPr>
            <p:nvPr/>
          </p:nvSpPr>
          <p:spPr bwMode="auto">
            <a:xfrm>
              <a:off x="2535" y="2408"/>
              <a:ext cx="73" cy="92"/>
            </a:xfrm>
            <a:custGeom>
              <a:avLst/>
              <a:gdLst>
                <a:gd name="T0" fmla="*/ 32 w 146"/>
                <a:gd name="T1" fmla="*/ 9 h 186"/>
                <a:gd name="T2" fmla="*/ 29 w 146"/>
                <a:gd name="T3" fmla="*/ 14 h 186"/>
                <a:gd name="T4" fmla="*/ 27 w 146"/>
                <a:gd name="T5" fmla="*/ 14 h 186"/>
                <a:gd name="T6" fmla="*/ 27 w 146"/>
                <a:gd name="T7" fmla="*/ 16 h 186"/>
                <a:gd name="T8" fmla="*/ 29 w 146"/>
                <a:gd name="T9" fmla="*/ 18 h 186"/>
                <a:gd name="T10" fmla="*/ 31 w 146"/>
                <a:gd name="T11" fmla="*/ 21 h 186"/>
                <a:gd name="T12" fmla="*/ 32 w 146"/>
                <a:gd name="T13" fmla="*/ 21 h 186"/>
                <a:gd name="T14" fmla="*/ 35 w 146"/>
                <a:gd name="T15" fmla="*/ 24 h 186"/>
                <a:gd name="T16" fmla="*/ 35 w 146"/>
                <a:gd name="T17" fmla="*/ 33 h 186"/>
                <a:gd name="T18" fmla="*/ 28 w 146"/>
                <a:gd name="T19" fmla="*/ 39 h 186"/>
                <a:gd name="T20" fmla="*/ 22 w 146"/>
                <a:gd name="T21" fmla="*/ 43 h 186"/>
                <a:gd name="T22" fmla="*/ 18 w 146"/>
                <a:gd name="T23" fmla="*/ 44 h 186"/>
                <a:gd name="T24" fmla="*/ 15 w 146"/>
                <a:gd name="T25" fmla="*/ 46 h 186"/>
                <a:gd name="T26" fmla="*/ 14 w 146"/>
                <a:gd name="T27" fmla="*/ 44 h 186"/>
                <a:gd name="T28" fmla="*/ 19 w 146"/>
                <a:gd name="T29" fmla="*/ 41 h 186"/>
                <a:gd name="T30" fmla="*/ 22 w 146"/>
                <a:gd name="T31" fmla="*/ 40 h 186"/>
                <a:gd name="T32" fmla="*/ 23 w 146"/>
                <a:gd name="T33" fmla="*/ 39 h 186"/>
                <a:gd name="T34" fmla="*/ 23 w 146"/>
                <a:gd name="T35" fmla="*/ 38 h 186"/>
                <a:gd name="T36" fmla="*/ 23 w 146"/>
                <a:gd name="T37" fmla="*/ 36 h 186"/>
                <a:gd name="T38" fmla="*/ 22 w 146"/>
                <a:gd name="T39" fmla="*/ 37 h 186"/>
                <a:gd name="T40" fmla="*/ 19 w 146"/>
                <a:gd name="T41" fmla="*/ 37 h 186"/>
                <a:gd name="T42" fmla="*/ 16 w 146"/>
                <a:gd name="T43" fmla="*/ 37 h 186"/>
                <a:gd name="T44" fmla="*/ 13 w 146"/>
                <a:gd name="T45" fmla="*/ 35 h 186"/>
                <a:gd name="T46" fmla="*/ 10 w 146"/>
                <a:gd name="T47" fmla="*/ 36 h 186"/>
                <a:gd name="T48" fmla="*/ 7 w 146"/>
                <a:gd name="T49" fmla="*/ 38 h 186"/>
                <a:gd name="T50" fmla="*/ 4 w 146"/>
                <a:gd name="T51" fmla="*/ 39 h 186"/>
                <a:gd name="T52" fmla="*/ 0 w 146"/>
                <a:gd name="T53" fmla="*/ 38 h 186"/>
                <a:gd name="T54" fmla="*/ 2 w 146"/>
                <a:gd name="T55" fmla="*/ 32 h 186"/>
                <a:gd name="T56" fmla="*/ 3 w 146"/>
                <a:gd name="T57" fmla="*/ 30 h 186"/>
                <a:gd name="T58" fmla="*/ 4 w 146"/>
                <a:gd name="T59" fmla="*/ 28 h 186"/>
                <a:gd name="T60" fmla="*/ 4 w 146"/>
                <a:gd name="T61" fmla="*/ 23 h 186"/>
                <a:gd name="T62" fmla="*/ 6 w 146"/>
                <a:gd name="T63" fmla="*/ 23 h 186"/>
                <a:gd name="T64" fmla="*/ 6 w 146"/>
                <a:gd name="T65" fmla="*/ 22 h 186"/>
                <a:gd name="T66" fmla="*/ 8 w 146"/>
                <a:gd name="T67" fmla="*/ 21 h 186"/>
                <a:gd name="T68" fmla="*/ 12 w 146"/>
                <a:gd name="T69" fmla="*/ 20 h 186"/>
                <a:gd name="T70" fmla="*/ 16 w 146"/>
                <a:gd name="T71" fmla="*/ 19 h 186"/>
                <a:gd name="T72" fmla="*/ 18 w 146"/>
                <a:gd name="T73" fmla="*/ 17 h 186"/>
                <a:gd name="T74" fmla="*/ 19 w 146"/>
                <a:gd name="T75" fmla="*/ 15 h 186"/>
                <a:gd name="T76" fmla="*/ 21 w 146"/>
                <a:gd name="T77" fmla="*/ 11 h 186"/>
                <a:gd name="T78" fmla="*/ 22 w 146"/>
                <a:gd name="T79" fmla="*/ 12 h 186"/>
                <a:gd name="T80" fmla="*/ 23 w 146"/>
                <a:gd name="T81" fmla="*/ 11 h 186"/>
                <a:gd name="T82" fmla="*/ 25 w 146"/>
                <a:gd name="T83" fmla="*/ 8 h 186"/>
                <a:gd name="T84" fmla="*/ 29 w 146"/>
                <a:gd name="T85" fmla="*/ 1 h 186"/>
                <a:gd name="T86" fmla="*/ 33 w 146"/>
                <a:gd name="T87" fmla="*/ 0 h 186"/>
                <a:gd name="T88" fmla="*/ 35 w 146"/>
                <a:gd name="T89" fmla="*/ 0 h 186"/>
                <a:gd name="T90" fmla="*/ 35 w 146"/>
                <a:gd name="T91" fmla="*/ 1 h 186"/>
                <a:gd name="T92" fmla="*/ 36 w 146"/>
                <a:gd name="T93" fmla="*/ 3 h 186"/>
                <a:gd name="T94" fmla="*/ 37 w 146"/>
                <a:gd name="T95" fmla="*/ 6 h 186"/>
                <a:gd name="T96" fmla="*/ 35 w 146"/>
                <a:gd name="T97" fmla="*/ 7 h 1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6"/>
                <a:gd name="T148" fmla="*/ 0 h 186"/>
                <a:gd name="T149" fmla="*/ 146 w 146"/>
                <a:gd name="T150" fmla="*/ 186 h 1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6" h="186">
                  <a:moveTo>
                    <a:pt x="136" y="29"/>
                  </a:moveTo>
                  <a:lnTo>
                    <a:pt x="130" y="33"/>
                  </a:lnTo>
                  <a:lnTo>
                    <a:pt x="125" y="39"/>
                  </a:lnTo>
                  <a:lnTo>
                    <a:pt x="122" y="49"/>
                  </a:lnTo>
                  <a:lnTo>
                    <a:pt x="117" y="56"/>
                  </a:lnTo>
                  <a:lnTo>
                    <a:pt x="115" y="56"/>
                  </a:lnTo>
                  <a:lnTo>
                    <a:pt x="113" y="57"/>
                  </a:lnTo>
                  <a:lnTo>
                    <a:pt x="109" y="58"/>
                  </a:lnTo>
                  <a:lnTo>
                    <a:pt x="107" y="57"/>
                  </a:lnTo>
                  <a:lnTo>
                    <a:pt x="106" y="60"/>
                  </a:lnTo>
                  <a:lnTo>
                    <a:pt x="105" y="63"/>
                  </a:lnTo>
                  <a:lnTo>
                    <a:pt x="105" y="65"/>
                  </a:lnTo>
                  <a:lnTo>
                    <a:pt x="106" y="69"/>
                  </a:lnTo>
                  <a:lnTo>
                    <a:pt x="110" y="72"/>
                  </a:lnTo>
                  <a:lnTo>
                    <a:pt x="115" y="75"/>
                  </a:lnTo>
                  <a:lnTo>
                    <a:pt x="117" y="81"/>
                  </a:lnTo>
                  <a:lnTo>
                    <a:pt x="120" y="86"/>
                  </a:lnTo>
                  <a:lnTo>
                    <a:pt x="121" y="87"/>
                  </a:lnTo>
                  <a:lnTo>
                    <a:pt x="123" y="87"/>
                  </a:lnTo>
                  <a:lnTo>
                    <a:pt x="124" y="87"/>
                  </a:lnTo>
                  <a:lnTo>
                    <a:pt x="125" y="87"/>
                  </a:lnTo>
                  <a:lnTo>
                    <a:pt x="129" y="91"/>
                  </a:lnTo>
                  <a:lnTo>
                    <a:pt x="132" y="96"/>
                  </a:lnTo>
                  <a:lnTo>
                    <a:pt x="137" y="99"/>
                  </a:lnTo>
                  <a:lnTo>
                    <a:pt x="143" y="101"/>
                  </a:lnTo>
                  <a:lnTo>
                    <a:pt x="143" y="118"/>
                  </a:lnTo>
                  <a:lnTo>
                    <a:pt x="138" y="133"/>
                  </a:lnTo>
                  <a:lnTo>
                    <a:pt x="130" y="148"/>
                  </a:lnTo>
                  <a:lnTo>
                    <a:pt x="118" y="159"/>
                  </a:lnTo>
                  <a:lnTo>
                    <a:pt x="109" y="159"/>
                  </a:lnTo>
                  <a:lnTo>
                    <a:pt x="100" y="162"/>
                  </a:lnTo>
                  <a:lnTo>
                    <a:pt x="92" y="167"/>
                  </a:lnTo>
                  <a:lnTo>
                    <a:pt x="86" y="175"/>
                  </a:lnTo>
                  <a:lnTo>
                    <a:pt x="82" y="175"/>
                  </a:lnTo>
                  <a:lnTo>
                    <a:pt x="76" y="178"/>
                  </a:lnTo>
                  <a:lnTo>
                    <a:pt x="71" y="180"/>
                  </a:lnTo>
                  <a:lnTo>
                    <a:pt x="67" y="183"/>
                  </a:lnTo>
                  <a:lnTo>
                    <a:pt x="62" y="185"/>
                  </a:lnTo>
                  <a:lnTo>
                    <a:pt x="57" y="186"/>
                  </a:lnTo>
                  <a:lnTo>
                    <a:pt x="53" y="185"/>
                  </a:lnTo>
                  <a:lnTo>
                    <a:pt x="48" y="181"/>
                  </a:lnTo>
                  <a:lnTo>
                    <a:pt x="56" y="179"/>
                  </a:lnTo>
                  <a:lnTo>
                    <a:pt x="63" y="175"/>
                  </a:lnTo>
                  <a:lnTo>
                    <a:pt x="70" y="171"/>
                  </a:lnTo>
                  <a:lnTo>
                    <a:pt x="76" y="165"/>
                  </a:lnTo>
                  <a:lnTo>
                    <a:pt x="80" y="165"/>
                  </a:lnTo>
                  <a:lnTo>
                    <a:pt x="84" y="164"/>
                  </a:lnTo>
                  <a:lnTo>
                    <a:pt x="87" y="164"/>
                  </a:lnTo>
                  <a:lnTo>
                    <a:pt x="92" y="163"/>
                  </a:lnTo>
                  <a:lnTo>
                    <a:pt x="91" y="162"/>
                  </a:lnTo>
                  <a:lnTo>
                    <a:pt x="92" y="160"/>
                  </a:lnTo>
                  <a:lnTo>
                    <a:pt x="93" y="159"/>
                  </a:lnTo>
                  <a:lnTo>
                    <a:pt x="93" y="157"/>
                  </a:lnTo>
                  <a:lnTo>
                    <a:pt x="92" y="155"/>
                  </a:lnTo>
                  <a:lnTo>
                    <a:pt x="91" y="152"/>
                  </a:lnTo>
                  <a:lnTo>
                    <a:pt x="91" y="150"/>
                  </a:lnTo>
                  <a:lnTo>
                    <a:pt x="91" y="148"/>
                  </a:lnTo>
                  <a:lnTo>
                    <a:pt x="90" y="149"/>
                  </a:lnTo>
                  <a:lnTo>
                    <a:pt x="88" y="149"/>
                  </a:lnTo>
                  <a:lnTo>
                    <a:pt x="86" y="150"/>
                  </a:lnTo>
                  <a:lnTo>
                    <a:pt x="85" y="151"/>
                  </a:lnTo>
                  <a:lnTo>
                    <a:pt x="80" y="150"/>
                  </a:lnTo>
                  <a:lnTo>
                    <a:pt x="76" y="149"/>
                  </a:lnTo>
                  <a:lnTo>
                    <a:pt x="71" y="149"/>
                  </a:lnTo>
                  <a:lnTo>
                    <a:pt x="67" y="149"/>
                  </a:lnTo>
                  <a:lnTo>
                    <a:pt x="62" y="149"/>
                  </a:lnTo>
                  <a:lnTo>
                    <a:pt x="57" y="149"/>
                  </a:lnTo>
                  <a:lnTo>
                    <a:pt x="54" y="147"/>
                  </a:lnTo>
                  <a:lnTo>
                    <a:pt x="49" y="144"/>
                  </a:lnTo>
                  <a:lnTo>
                    <a:pt x="46" y="145"/>
                  </a:lnTo>
                  <a:lnTo>
                    <a:pt x="42" y="147"/>
                  </a:lnTo>
                  <a:lnTo>
                    <a:pt x="39" y="147"/>
                  </a:lnTo>
                  <a:lnTo>
                    <a:pt x="35" y="147"/>
                  </a:lnTo>
                  <a:lnTo>
                    <a:pt x="32" y="150"/>
                  </a:lnTo>
                  <a:lnTo>
                    <a:pt x="27" y="154"/>
                  </a:lnTo>
                  <a:lnTo>
                    <a:pt x="23" y="156"/>
                  </a:lnTo>
                  <a:lnTo>
                    <a:pt x="18" y="158"/>
                  </a:lnTo>
                  <a:lnTo>
                    <a:pt x="14" y="158"/>
                  </a:lnTo>
                  <a:lnTo>
                    <a:pt x="9" y="159"/>
                  </a:lnTo>
                  <a:lnTo>
                    <a:pt x="4" y="158"/>
                  </a:lnTo>
                  <a:lnTo>
                    <a:pt x="0" y="156"/>
                  </a:lnTo>
                  <a:lnTo>
                    <a:pt x="2" y="148"/>
                  </a:lnTo>
                  <a:lnTo>
                    <a:pt x="4" y="139"/>
                  </a:lnTo>
                  <a:lnTo>
                    <a:pt x="7" y="130"/>
                  </a:lnTo>
                  <a:lnTo>
                    <a:pt x="8" y="122"/>
                  </a:lnTo>
                  <a:lnTo>
                    <a:pt x="10" y="124"/>
                  </a:lnTo>
                  <a:lnTo>
                    <a:pt x="11" y="121"/>
                  </a:lnTo>
                  <a:lnTo>
                    <a:pt x="11" y="119"/>
                  </a:lnTo>
                  <a:lnTo>
                    <a:pt x="14" y="120"/>
                  </a:lnTo>
                  <a:lnTo>
                    <a:pt x="15" y="113"/>
                  </a:lnTo>
                  <a:lnTo>
                    <a:pt x="16" y="107"/>
                  </a:lnTo>
                  <a:lnTo>
                    <a:pt x="17" y="102"/>
                  </a:lnTo>
                  <a:lnTo>
                    <a:pt x="16" y="96"/>
                  </a:lnTo>
                  <a:lnTo>
                    <a:pt x="17" y="96"/>
                  </a:lnTo>
                  <a:lnTo>
                    <a:pt x="19" y="96"/>
                  </a:lnTo>
                  <a:lnTo>
                    <a:pt x="21" y="96"/>
                  </a:lnTo>
                  <a:lnTo>
                    <a:pt x="22" y="96"/>
                  </a:lnTo>
                  <a:lnTo>
                    <a:pt x="22" y="92"/>
                  </a:lnTo>
                  <a:lnTo>
                    <a:pt x="24" y="91"/>
                  </a:lnTo>
                  <a:lnTo>
                    <a:pt x="26" y="90"/>
                  </a:lnTo>
                  <a:lnTo>
                    <a:pt x="27" y="88"/>
                  </a:lnTo>
                  <a:lnTo>
                    <a:pt x="32" y="86"/>
                  </a:lnTo>
                  <a:lnTo>
                    <a:pt x="38" y="84"/>
                  </a:lnTo>
                  <a:lnTo>
                    <a:pt x="42" y="82"/>
                  </a:lnTo>
                  <a:lnTo>
                    <a:pt x="48" y="81"/>
                  </a:lnTo>
                  <a:lnTo>
                    <a:pt x="53" y="79"/>
                  </a:lnTo>
                  <a:lnTo>
                    <a:pt x="57" y="78"/>
                  </a:lnTo>
                  <a:lnTo>
                    <a:pt x="63" y="76"/>
                  </a:lnTo>
                  <a:lnTo>
                    <a:pt x="68" y="75"/>
                  </a:lnTo>
                  <a:lnTo>
                    <a:pt x="69" y="73"/>
                  </a:lnTo>
                  <a:lnTo>
                    <a:pt x="69" y="69"/>
                  </a:lnTo>
                  <a:lnTo>
                    <a:pt x="71" y="68"/>
                  </a:lnTo>
                  <a:lnTo>
                    <a:pt x="74" y="67"/>
                  </a:lnTo>
                  <a:lnTo>
                    <a:pt x="75" y="61"/>
                  </a:lnTo>
                  <a:lnTo>
                    <a:pt x="78" y="57"/>
                  </a:lnTo>
                  <a:lnTo>
                    <a:pt x="80" y="52"/>
                  </a:lnTo>
                  <a:lnTo>
                    <a:pt x="82" y="46"/>
                  </a:lnTo>
                  <a:lnTo>
                    <a:pt x="83" y="48"/>
                  </a:lnTo>
                  <a:lnTo>
                    <a:pt x="85" y="49"/>
                  </a:lnTo>
                  <a:lnTo>
                    <a:pt x="86" y="50"/>
                  </a:lnTo>
                  <a:lnTo>
                    <a:pt x="88" y="50"/>
                  </a:lnTo>
                  <a:lnTo>
                    <a:pt x="88" y="48"/>
                  </a:lnTo>
                  <a:lnTo>
                    <a:pt x="91" y="45"/>
                  </a:lnTo>
                  <a:lnTo>
                    <a:pt x="92" y="43"/>
                  </a:lnTo>
                  <a:lnTo>
                    <a:pt x="92" y="41"/>
                  </a:lnTo>
                  <a:lnTo>
                    <a:pt x="99" y="33"/>
                  </a:lnTo>
                  <a:lnTo>
                    <a:pt x="106" y="25"/>
                  </a:lnTo>
                  <a:lnTo>
                    <a:pt x="110" y="15"/>
                  </a:lnTo>
                  <a:lnTo>
                    <a:pt x="116" y="6"/>
                  </a:lnTo>
                  <a:lnTo>
                    <a:pt x="121" y="1"/>
                  </a:lnTo>
                  <a:lnTo>
                    <a:pt x="127" y="0"/>
                  </a:lnTo>
                  <a:lnTo>
                    <a:pt x="132" y="1"/>
                  </a:lnTo>
                  <a:lnTo>
                    <a:pt x="138" y="1"/>
                  </a:lnTo>
                  <a:lnTo>
                    <a:pt x="139" y="1"/>
                  </a:lnTo>
                  <a:lnTo>
                    <a:pt x="140" y="3"/>
                  </a:lnTo>
                  <a:lnTo>
                    <a:pt x="140" y="4"/>
                  </a:lnTo>
                  <a:lnTo>
                    <a:pt x="140" y="6"/>
                  </a:lnTo>
                  <a:lnTo>
                    <a:pt x="140" y="8"/>
                  </a:lnTo>
                  <a:lnTo>
                    <a:pt x="142" y="10"/>
                  </a:lnTo>
                  <a:lnTo>
                    <a:pt x="143" y="12"/>
                  </a:lnTo>
                  <a:lnTo>
                    <a:pt x="145" y="15"/>
                  </a:lnTo>
                  <a:lnTo>
                    <a:pt x="146" y="20"/>
                  </a:lnTo>
                  <a:lnTo>
                    <a:pt x="145" y="25"/>
                  </a:lnTo>
                  <a:lnTo>
                    <a:pt x="143" y="28"/>
                  </a:lnTo>
                  <a:lnTo>
                    <a:pt x="142" y="28"/>
                  </a:lnTo>
                  <a:lnTo>
                    <a:pt x="139" y="28"/>
                  </a:lnTo>
                  <a:lnTo>
                    <a:pt x="138" y="29"/>
                  </a:lnTo>
                  <a:lnTo>
                    <a:pt x="136" y="2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5" name="Freeform 96"/>
            <p:cNvSpPr>
              <a:spLocks/>
            </p:cNvSpPr>
            <p:nvPr/>
          </p:nvSpPr>
          <p:spPr bwMode="auto">
            <a:xfrm>
              <a:off x="2557" y="2105"/>
              <a:ext cx="95" cy="130"/>
            </a:xfrm>
            <a:custGeom>
              <a:avLst/>
              <a:gdLst>
                <a:gd name="T0" fmla="*/ 42 w 190"/>
                <a:gd name="T1" fmla="*/ 55 h 262"/>
                <a:gd name="T2" fmla="*/ 41 w 190"/>
                <a:gd name="T3" fmla="*/ 47 h 262"/>
                <a:gd name="T4" fmla="*/ 39 w 190"/>
                <a:gd name="T5" fmla="*/ 40 h 262"/>
                <a:gd name="T6" fmla="*/ 43 w 190"/>
                <a:gd name="T7" fmla="*/ 38 h 262"/>
                <a:gd name="T8" fmla="*/ 44 w 190"/>
                <a:gd name="T9" fmla="*/ 34 h 262"/>
                <a:gd name="T10" fmla="*/ 43 w 190"/>
                <a:gd name="T11" fmla="*/ 31 h 262"/>
                <a:gd name="T12" fmla="*/ 39 w 190"/>
                <a:gd name="T13" fmla="*/ 30 h 262"/>
                <a:gd name="T14" fmla="*/ 38 w 190"/>
                <a:gd name="T15" fmla="*/ 28 h 262"/>
                <a:gd name="T16" fmla="*/ 38 w 190"/>
                <a:gd name="T17" fmla="*/ 24 h 262"/>
                <a:gd name="T18" fmla="*/ 39 w 190"/>
                <a:gd name="T19" fmla="*/ 21 h 262"/>
                <a:gd name="T20" fmla="*/ 40 w 190"/>
                <a:gd name="T21" fmla="*/ 22 h 262"/>
                <a:gd name="T22" fmla="*/ 45 w 190"/>
                <a:gd name="T23" fmla="*/ 26 h 262"/>
                <a:gd name="T24" fmla="*/ 48 w 190"/>
                <a:gd name="T25" fmla="*/ 24 h 262"/>
                <a:gd name="T26" fmla="*/ 47 w 190"/>
                <a:gd name="T27" fmla="*/ 18 h 262"/>
                <a:gd name="T28" fmla="*/ 44 w 190"/>
                <a:gd name="T29" fmla="*/ 15 h 262"/>
                <a:gd name="T30" fmla="*/ 40 w 190"/>
                <a:gd name="T31" fmla="*/ 15 h 262"/>
                <a:gd name="T32" fmla="*/ 39 w 190"/>
                <a:gd name="T33" fmla="*/ 12 h 262"/>
                <a:gd name="T34" fmla="*/ 38 w 190"/>
                <a:gd name="T35" fmla="*/ 8 h 262"/>
                <a:gd name="T36" fmla="*/ 36 w 190"/>
                <a:gd name="T37" fmla="*/ 7 h 262"/>
                <a:gd name="T38" fmla="*/ 35 w 190"/>
                <a:gd name="T39" fmla="*/ 4 h 262"/>
                <a:gd name="T40" fmla="*/ 33 w 190"/>
                <a:gd name="T41" fmla="*/ 3 h 262"/>
                <a:gd name="T42" fmla="*/ 31 w 190"/>
                <a:gd name="T43" fmla="*/ 1 h 262"/>
                <a:gd name="T44" fmla="*/ 26 w 190"/>
                <a:gd name="T45" fmla="*/ 0 h 262"/>
                <a:gd name="T46" fmla="*/ 20 w 190"/>
                <a:gd name="T47" fmla="*/ 0 h 262"/>
                <a:gd name="T48" fmla="*/ 16 w 190"/>
                <a:gd name="T49" fmla="*/ 3 h 262"/>
                <a:gd name="T50" fmla="*/ 11 w 190"/>
                <a:gd name="T51" fmla="*/ 5 h 262"/>
                <a:gd name="T52" fmla="*/ 5 w 190"/>
                <a:gd name="T53" fmla="*/ 3 h 262"/>
                <a:gd name="T54" fmla="*/ 3 w 190"/>
                <a:gd name="T55" fmla="*/ 5 h 262"/>
                <a:gd name="T56" fmla="*/ 3 w 190"/>
                <a:gd name="T57" fmla="*/ 9 h 262"/>
                <a:gd name="T58" fmla="*/ 3 w 190"/>
                <a:gd name="T59" fmla="*/ 12 h 262"/>
                <a:gd name="T60" fmla="*/ 2 w 190"/>
                <a:gd name="T61" fmla="*/ 12 h 262"/>
                <a:gd name="T62" fmla="*/ 1 w 190"/>
                <a:gd name="T63" fmla="*/ 12 h 262"/>
                <a:gd name="T64" fmla="*/ 1 w 190"/>
                <a:gd name="T65" fmla="*/ 17 h 262"/>
                <a:gd name="T66" fmla="*/ 5 w 190"/>
                <a:gd name="T67" fmla="*/ 18 h 262"/>
                <a:gd name="T68" fmla="*/ 9 w 190"/>
                <a:gd name="T69" fmla="*/ 18 h 262"/>
                <a:gd name="T70" fmla="*/ 9 w 190"/>
                <a:gd name="T71" fmla="*/ 18 h 262"/>
                <a:gd name="T72" fmla="*/ 12 w 190"/>
                <a:gd name="T73" fmla="*/ 19 h 262"/>
                <a:gd name="T74" fmla="*/ 16 w 190"/>
                <a:gd name="T75" fmla="*/ 18 h 262"/>
                <a:gd name="T76" fmla="*/ 19 w 190"/>
                <a:gd name="T77" fmla="*/ 20 h 262"/>
                <a:gd name="T78" fmla="*/ 19 w 190"/>
                <a:gd name="T79" fmla="*/ 23 h 262"/>
                <a:gd name="T80" fmla="*/ 21 w 190"/>
                <a:gd name="T81" fmla="*/ 25 h 262"/>
                <a:gd name="T82" fmla="*/ 23 w 190"/>
                <a:gd name="T83" fmla="*/ 28 h 262"/>
                <a:gd name="T84" fmla="*/ 22 w 190"/>
                <a:gd name="T85" fmla="*/ 32 h 262"/>
                <a:gd name="T86" fmla="*/ 26 w 190"/>
                <a:gd name="T87" fmla="*/ 33 h 262"/>
                <a:gd name="T88" fmla="*/ 24 w 190"/>
                <a:gd name="T89" fmla="*/ 34 h 262"/>
                <a:gd name="T90" fmla="*/ 23 w 190"/>
                <a:gd name="T91" fmla="*/ 38 h 262"/>
                <a:gd name="T92" fmla="*/ 24 w 190"/>
                <a:gd name="T93" fmla="*/ 41 h 262"/>
                <a:gd name="T94" fmla="*/ 24 w 190"/>
                <a:gd name="T95" fmla="*/ 46 h 262"/>
                <a:gd name="T96" fmla="*/ 23 w 190"/>
                <a:gd name="T97" fmla="*/ 49 h 262"/>
                <a:gd name="T98" fmla="*/ 22 w 190"/>
                <a:gd name="T99" fmla="*/ 52 h 262"/>
                <a:gd name="T100" fmla="*/ 21 w 190"/>
                <a:gd name="T101" fmla="*/ 55 h 262"/>
                <a:gd name="T102" fmla="*/ 22 w 190"/>
                <a:gd name="T103" fmla="*/ 56 h 262"/>
                <a:gd name="T104" fmla="*/ 23 w 190"/>
                <a:gd name="T105" fmla="*/ 57 h 262"/>
                <a:gd name="T106" fmla="*/ 24 w 190"/>
                <a:gd name="T107" fmla="*/ 59 h 262"/>
                <a:gd name="T108" fmla="*/ 27 w 190"/>
                <a:gd name="T109" fmla="*/ 63 h 262"/>
                <a:gd name="T110" fmla="*/ 28 w 190"/>
                <a:gd name="T111" fmla="*/ 65 h 262"/>
                <a:gd name="T112" fmla="*/ 30 w 190"/>
                <a:gd name="T113" fmla="*/ 64 h 262"/>
                <a:gd name="T114" fmla="*/ 34 w 190"/>
                <a:gd name="T115" fmla="*/ 64 h 262"/>
                <a:gd name="T116" fmla="*/ 38 w 190"/>
                <a:gd name="T117" fmla="*/ 64 h 262"/>
                <a:gd name="T118" fmla="*/ 42 w 190"/>
                <a:gd name="T119" fmla="*/ 61 h 26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0"/>
                <a:gd name="T181" fmla="*/ 0 h 262"/>
                <a:gd name="T182" fmla="*/ 190 w 190"/>
                <a:gd name="T183" fmla="*/ 262 h 26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0" h="262">
                  <a:moveTo>
                    <a:pt x="171" y="246"/>
                  </a:moveTo>
                  <a:lnTo>
                    <a:pt x="170" y="234"/>
                  </a:lnTo>
                  <a:lnTo>
                    <a:pt x="168" y="222"/>
                  </a:lnTo>
                  <a:lnTo>
                    <a:pt x="165" y="210"/>
                  </a:lnTo>
                  <a:lnTo>
                    <a:pt x="165" y="197"/>
                  </a:lnTo>
                  <a:lnTo>
                    <a:pt x="161" y="189"/>
                  </a:lnTo>
                  <a:lnTo>
                    <a:pt x="157" y="180"/>
                  </a:lnTo>
                  <a:lnTo>
                    <a:pt x="155" y="171"/>
                  </a:lnTo>
                  <a:lnTo>
                    <a:pt x="154" y="162"/>
                  </a:lnTo>
                  <a:lnTo>
                    <a:pt x="160" y="158"/>
                  </a:lnTo>
                  <a:lnTo>
                    <a:pt x="165" y="156"/>
                  </a:lnTo>
                  <a:lnTo>
                    <a:pt x="171" y="155"/>
                  </a:lnTo>
                  <a:lnTo>
                    <a:pt x="177" y="152"/>
                  </a:lnTo>
                  <a:lnTo>
                    <a:pt x="176" y="147"/>
                  </a:lnTo>
                  <a:lnTo>
                    <a:pt x="176" y="140"/>
                  </a:lnTo>
                  <a:lnTo>
                    <a:pt x="176" y="134"/>
                  </a:lnTo>
                  <a:lnTo>
                    <a:pt x="175" y="128"/>
                  </a:lnTo>
                  <a:lnTo>
                    <a:pt x="170" y="126"/>
                  </a:lnTo>
                  <a:lnTo>
                    <a:pt x="167" y="122"/>
                  </a:lnTo>
                  <a:lnTo>
                    <a:pt x="162" y="120"/>
                  </a:lnTo>
                  <a:lnTo>
                    <a:pt x="156" y="120"/>
                  </a:lnTo>
                  <a:lnTo>
                    <a:pt x="155" y="117"/>
                  </a:lnTo>
                  <a:lnTo>
                    <a:pt x="153" y="116"/>
                  </a:lnTo>
                  <a:lnTo>
                    <a:pt x="151" y="114"/>
                  </a:lnTo>
                  <a:lnTo>
                    <a:pt x="151" y="111"/>
                  </a:lnTo>
                  <a:lnTo>
                    <a:pt x="151" y="104"/>
                  </a:lnTo>
                  <a:lnTo>
                    <a:pt x="151" y="97"/>
                  </a:lnTo>
                  <a:lnTo>
                    <a:pt x="151" y="90"/>
                  </a:lnTo>
                  <a:lnTo>
                    <a:pt x="151" y="83"/>
                  </a:lnTo>
                  <a:lnTo>
                    <a:pt x="153" y="84"/>
                  </a:lnTo>
                  <a:lnTo>
                    <a:pt x="155" y="87"/>
                  </a:lnTo>
                  <a:lnTo>
                    <a:pt x="156" y="88"/>
                  </a:lnTo>
                  <a:lnTo>
                    <a:pt x="157" y="90"/>
                  </a:lnTo>
                  <a:lnTo>
                    <a:pt x="167" y="90"/>
                  </a:lnTo>
                  <a:lnTo>
                    <a:pt x="174" y="96"/>
                  </a:lnTo>
                  <a:lnTo>
                    <a:pt x="178" y="104"/>
                  </a:lnTo>
                  <a:lnTo>
                    <a:pt x="180" y="113"/>
                  </a:lnTo>
                  <a:lnTo>
                    <a:pt x="186" y="106"/>
                  </a:lnTo>
                  <a:lnTo>
                    <a:pt x="189" y="97"/>
                  </a:lnTo>
                  <a:lnTo>
                    <a:pt x="190" y="87"/>
                  </a:lnTo>
                  <a:lnTo>
                    <a:pt x="190" y="78"/>
                  </a:lnTo>
                  <a:lnTo>
                    <a:pt x="185" y="75"/>
                  </a:lnTo>
                  <a:lnTo>
                    <a:pt x="180" y="72"/>
                  </a:lnTo>
                  <a:lnTo>
                    <a:pt x="177" y="67"/>
                  </a:lnTo>
                  <a:lnTo>
                    <a:pt x="175" y="63"/>
                  </a:lnTo>
                  <a:lnTo>
                    <a:pt x="169" y="64"/>
                  </a:lnTo>
                  <a:lnTo>
                    <a:pt x="164" y="63"/>
                  </a:lnTo>
                  <a:lnTo>
                    <a:pt x="159" y="61"/>
                  </a:lnTo>
                  <a:lnTo>
                    <a:pt x="154" y="60"/>
                  </a:lnTo>
                  <a:lnTo>
                    <a:pt x="154" y="55"/>
                  </a:lnTo>
                  <a:lnTo>
                    <a:pt x="154" y="48"/>
                  </a:lnTo>
                  <a:lnTo>
                    <a:pt x="154" y="42"/>
                  </a:lnTo>
                  <a:lnTo>
                    <a:pt x="154" y="36"/>
                  </a:lnTo>
                  <a:lnTo>
                    <a:pt x="152" y="34"/>
                  </a:lnTo>
                  <a:lnTo>
                    <a:pt x="148" y="33"/>
                  </a:lnTo>
                  <a:lnTo>
                    <a:pt x="144" y="33"/>
                  </a:lnTo>
                  <a:lnTo>
                    <a:pt x="141" y="30"/>
                  </a:lnTo>
                  <a:lnTo>
                    <a:pt x="140" y="26"/>
                  </a:lnTo>
                  <a:lnTo>
                    <a:pt x="139" y="21"/>
                  </a:lnTo>
                  <a:lnTo>
                    <a:pt x="138" y="17"/>
                  </a:lnTo>
                  <a:lnTo>
                    <a:pt x="136" y="12"/>
                  </a:lnTo>
                  <a:lnTo>
                    <a:pt x="133" y="12"/>
                  </a:lnTo>
                  <a:lnTo>
                    <a:pt x="131" y="12"/>
                  </a:lnTo>
                  <a:lnTo>
                    <a:pt x="129" y="12"/>
                  </a:lnTo>
                  <a:lnTo>
                    <a:pt x="126" y="12"/>
                  </a:lnTo>
                  <a:lnTo>
                    <a:pt x="121" y="7"/>
                  </a:lnTo>
                  <a:lnTo>
                    <a:pt x="115" y="4"/>
                  </a:lnTo>
                  <a:lnTo>
                    <a:pt x="109" y="2"/>
                  </a:lnTo>
                  <a:lnTo>
                    <a:pt x="101" y="0"/>
                  </a:lnTo>
                  <a:lnTo>
                    <a:pt x="94" y="0"/>
                  </a:lnTo>
                  <a:lnTo>
                    <a:pt x="87" y="2"/>
                  </a:lnTo>
                  <a:lnTo>
                    <a:pt x="79" y="2"/>
                  </a:lnTo>
                  <a:lnTo>
                    <a:pt x="72" y="3"/>
                  </a:lnTo>
                  <a:lnTo>
                    <a:pt x="66" y="7"/>
                  </a:lnTo>
                  <a:lnTo>
                    <a:pt x="61" y="14"/>
                  </a:lnTo>
                  <a:lnTo>
                    <a:pt x="56" y="20"/>
                  </a:lnTo>
                  <a:lnTo>
                    <a:pt x="51" y="27"/>
                  </a:lnTo>
                  <a:lnTo>
                    <a:pt x="43" y="23"/>
                  </a:lnTo>
                  <a:lnTo>
                    <a:pt x="35" y="18"/>
                  </a:lnTo>
                  <a:lnTo>
                    <a:pt x="27" y="14"/>
                  </a:lnTo>
                  <a:lnTo>
                    <a:pt x="18" y="12"/>
                  </a:lnTo>
                  <a:lnTo>
                    <a:pt x="16" y="15"/>
                  </a:lnTo>
                  <a:lnTo>
                    <a:pt x="15" y="18"/>
                  </a:lnTo>
                  <a:lnTo>
                    <a:pt x="12" y="21"/>
                  </a:lnTo>
                  <a:lnTo>
                    <a:pt x="10" y="23"/>
                  </a:lnTo>
                  <a:lnTo>
                    <a:pt x="10" y="30"/>
                  </a:lnTo>
                  <a:lnTo>
                    <a:pt x="11" y="36"/>
                  </a:lnTo>
                  <a:lnTo>
                    <a:pt x="12" y="42"/>
                  </a:lnTo>
                  <a:lnTo>
                    <a:pt x="12" y="48"/>
                  </a:lnTo>
                  <a:lnTo>
                    <a:pt x="11" y="48"/>
                  </a:lnTo>
                  <a:lnTo>
                    <a:pt x="10" y="48"/>
                  </a:lnTo>
                  <a:lnTo>
                    <a:pt x="8" y="48"/>
                  </a:lnTo>
                  <a:lnTo>
                    <a:pt x="6" y="48"/>
                  </a:lnTo>
                  <a:lnTo>
                    <a:pt x="6" y="50"/>
                  </a:lnTo>
                  <a:lnTo>
                    <a:pt x="4" y="51"/>
                  </a:lnTo>
                  <a:lnTo>
                    <a:pt x="2" y="51"/>
                  </a:lnTo>
                  <a:lnTo>
                    <a:pt x="1" y="53"/>
                  </a:lnTo>
                  <a:lnTo>
                    <a:pt x="0" y="61"/>
                  </a:lnTo>
                  <a:lnTo>
                    <a:pt x="2" y="68"/>
                  </a:lnTo>
                  <a:lnTo>
                    <a:pt x="6" y="73"/>
                  </a:lnTo>
                  <a:lnTo>
                    <a:pt x="12" y="78"/>
                  </a:lnTo>
                  <a:lnTo>
                    <a:pt x="18" y="75"/>
                  </a:lnTo>
                  <a:lnTo>
                    <a:pt x="23" y="74"/>
                  </a:lnTo>
                  <a:lnTo>
                    <a:pt x="28" y="73"/>
                  </a:lnTo>
                  <a:lnTo>
                    <a:pt x="33" y="72"/>
                  </a:lnTo>
                  <a:lnTo>
                    <a:pt x="33" y="74"/>
                  </a:lnTo>
                  <a:lnTo>
                    <a:pt x="35" y="74"/>
                  </a:lnTo>
                  <a:lnTo>
                    <a:pt x="36" y="75"/>
                  </a:lnTo>
                  <a:lnTo>
                    <a:pt x="36" y="78"/>
                  </a:lnTo>
                  <a:lnTo>
                    <a:pt x="42" y="78"/>
                  </a:lnTo>
                  <a:lnTo>
                    <a:pt x="47" y="76"/>
                  </a:lnTo>
                  <a:lnTo>
                    <a:pt x="53" y="74"/>
                  </a:lnTo>
                  <a:lnTo>
                    <a:pt x="57" y="72"/>
                  </a:lnTo>
                  <a:lnTo>
                    <a:pt x="63" y="72"/>
                  </a:lnTo>
                  <a:lnTo>
                    <a:pt x="68" y="73"/>
                  </a:lnTo>
                  <a:lnTo>
                    <a:pt x="71" y="76"/>
                  </a:lnTo>
                  <a:lnTo>
                    <a:pt x="76" y="81"/>
                  </a:lnTo>
                  <a:lnTo>
                    <a:pt x="76" y="86"/>
                  </a:lnTo>
                  <a:lnTo>
                    <a:pt x="74" y="89"/>
                  </a:lnTo>
                  <a:lnTo>
                    <a:pt x="73" y="93"/>
                  </a:lnTo>
                  <a:lnTo>
                    <a:pt x="72" y="96"/>
                  </a:lnTo>
                  <a:lnTo>
                    <a:pt x="78" y="98"/>
                  </a:lnTo>
                  <a:lnTo>
                    <a:pt x="83" y="101"/>
                  </a:lnTo>
                  <a:lnTo>
                    <a:pt x="87" y="104"/>
                  </a:lnTo>
                  <a:lnTo>
                    <a:pt x="91" y="108"/>
                  </a:lnTo>
                  <a:lnTo>
                    <a:pt x="89" y="114"/>
                  </a:lnTo>
                  <a:lnTo>
                    <a:pt x="87" y="120"/>
                  </a:lnTo>
                  <a:lnTo>
                    <a:pt x="85" y="126"/>
                  </a:lnTo>
                  <a:lnTo>
                    <a:pt x="85" y="132"/>
                  </a:lnTo>
                  <a:lnTo>
                    <a:pt x="91" y="135"/>
                  </a:lnTo>
                  <a:lnTo>
                    <a:pt x="95" y="136"/>
                  </a:lnTo>
                  <a:lnTo>
                    <a:pt x="101" y="135"/>
                  </a:lnTo>
                  <a:lnTo>
                    <a:pt x="108" y="135"/>
                  </a:lnTo>
                  <a:lnTo>
                    <a:pt x="101" y="137"/>
                  </a:lnTo>
                  <a:lnTo>
                    <a:pt x="93" y="140"/>
                  </a:lnTo>
                  <a:lnTo>
                    <a:pt x="88" y="144"/>
                  </a:lnTo>
                  <a:lnTo>
                    <a:pt x="87" y="152"/>
                  </a:lnTo>
                  <a:lnTo>
                    <a:pt x="92" y="154"/>
                  </a:lnTo>
                  <a:lnTo>
                    <a:pt x="94" y="157"/>
                  </a:lnTo>
                  <a:lnTo>
                    <a:pt x="94" y="162"/>
                  </a:lnTo>
                  <a:lnTo>
                    <a:pt x="96" y="165"/>
                  </a:lnTo>
                  <a:lnTo>
                    <a:pt x="94" y="171"/>
                  </a:lnTo>
                  <a:lnTo>
                    <a:pt x="93" y="178"/>
                  </a:lnTo>
                  <a:lnTo>
                    <a:pt x="93" y="185"/>
                  </a:lnTo>
                  <a:lnTo>
                    <a:pt x="93" y="192"/>
                  </a:lnTo>
                  <a:lnTo>
                    <a:pt x="92" y="195"/>
                  </a:lnTo>
                  <a:lnTo>
                    <a:pt x="91" y="197"/>
                  </a:lnTo>
                  <a:lnTo>
                    <a:pt x="88" y="201"/>
                  </a:lnTo>
                  <a:lnTo>
                    <a:pt x="87" y="204"/>
                  </a:lnTo>
                  <a:lnTo>
                    <a:pt x="85" y="210"/>
                  </a:lnTo>
                  <a:lnTo>
                    <a:pt x="83" y="213"/>
                  </a:lnTo>
                  <a:lnTo>
                    <a:pt x="81" y="217"/>
                  </a:lnTo>
                  <a:lnTo>
                    <a:pt x="81" y="222"/>
                  </a:lnTo>
                  <a:lnTo>
                    <a:pt x="84" y="223"/>
                  </a:lnTo>
                  <a:lnTo>
                    <a:pt x="85" y="225"/>
                  </a:lnTo>
                  <a:lnTo>
                    <a:pt x="87" y="226"/>
                  </a:lnTo>
                  <a:lnTo>
                    <a:pt x="91" y="225"/>
                  </a:lnTo>
                  <a:lnTo>
                    <a:pt x="91" y="227"/>
                  </a:lnTo>
                  <a:lnTo>
                    <a:pt x="91" y="230"/>
                  </a:lnTo>
                  <a:lnTo>
                    <a:pt x="91" y="232"/>
                  </a:lnTo>
                  <a:lnTo>
                    <a:pt x="91" y="234"/>
                  </a:lnTo>
                  <a:lnTo>
                    <a:pt x="95" y="239"/>
                  </a:lnTo>
                  <a:lnTo>
                    <a:pt x="99" y="243"/>
                  </a:lnTo>
                  <a:lnTo>
                    <a:pt x="102" y="249"/>
                  </a:lnTo>
                  <a:lnTo>
                    <a:pt x="106" y="255"/>
                  </a:lnTo>
                  <a:lnTo>
                    <a:pt x="107" y="257"/>
                  </a:lnTo>
                  <a:lnTo>
                    <a:pt x="109" y="258"/>
                  </a:lnTo>
                  <a:lnTo>
                    <a:pt x="111" y="261"/>
                  </a:lnTo>
                  <a:lnTo>
                    <a:pt x="114" y="262"/>
                  </a:lnTo>
                  <a:lnTo>
                    <a:pt x="117" y="261"/>
                  </a:lnTo>
                  <a:lnTo>
                    <a:pt x="119" y="260"/>
                  </a:lnTo>
                  <a:lnTo>
                    <a:pt x="122" y="257"/>
                  </a:lnTo>
                  <a:lnTo>
                    <a:pt x="125" y="257"/>
                  </a:lnTo>
                  <a:lnTo>
                    <a:pt x="133" y="258"/>
                  </a:lnTo>
                  <a:lnTo>
                    <a:pt x="140" y="261"/>
                  </a:lnTo>
                  <a:lnTo>
                    <a:pt x="147" y="261"/>
                  </a:lnTo>
                  <a:lnTo>
                    <a:pt x="152" y="257"/>
                  </a:lnTo>
                  <a:lnTo>
                    <a:pt x="155" y="253"/>
                  </a:lnTo>
                  <a:lnTo>
                    <a:pt x="160" y="249"/>
                  </a:lnTo>
                  <a:lnTo>
                    <a:pt x="165" y="248"/>
                  </a:lnTo>
                  <a:lnTo>
                    <a:pt x="171" y="24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6" name="Freeform 97"/>
            <p:cNvSpPr>
              <a:spLocks/>
            </p:cNvSpPr>
            <p:nvPr/>
          </p:nvSpPr>
          <p:spPr bwMode="auto">
            <a:xfrm>
              <a:off x="2529" y="2205"/>
              <a:ext cx="70" cy="70"/>
            </a:xfrm>
            <a:custGeom>
              <a:avLst/>
              <a:gdLst>
                <a:gd name="T0" fmla="*/ 27 w 141"/>
                <a:gd name="T1" fmla="*/ 4 h 139"/>
                <a:gd name="T2" fmla="*/ 28 w 141"/>
                <a:gd name="T3" fmla="*/ 5 h 139"/>
                <a:gd name="T4" fmla="*/ 28 w 141"/>
                <a:gd name="T5" fmla="*/ 4 h 139"/>
                <a:gd name="T6" fmla="*/ 27 w 141"/>
                <a:gd name="T7" fmla="*/ 2 h 139"/>
                <a:gd name="T8" fmla="*/ 28 w 141"/>
                <a:gd name="T9" fmla="*/ 1 h 139"/>
                <a:gd name="T10" fmla="*/ 30 w 141"/>
                <a:gd name="T11" fmla="*/ 1 h 139"/>
                <a:gd name="T12" fmla="*/ 30 w 141"/>
                <a:gd name="T13" fmla="*/ 3 h 139"/>
                <a:gd name="T14" fmla="*/ 30 w 141"/>
                <a:gd name="T15" fmla="*/ 5 h 139"/>
                <a:gd name="T16" fmla="*/ 33 w 141"/>
                <a:gd name="T17" fmla="*/ 10 h 139"/>
                <a:gd name="T18" fmla="*/ 35 w 141"/>
                <a:gd name="T19" fmla="*/ 18 h 139"/>
                <a:gd name="T20" fmla="*/ 32 w 141"/>
                <a:gd name="T21" fmla="*/ 22 h 139"/>
                <a:gd name="T22" fmla="*/ 30 w 141"/>
                <a:gd name="T23" fmla="*/ 22 h 139"/>
                <a:gd name="T24" fmla="*/ 28 w 141"/>
                <a:gd name="T25" fmla="*/ 24 h 139"/>
                <a:gd name="T26" fmla="*/ 30 w 141"/>
                <a:gd name="T27" fmla="*/ 30 h 139"/>
                <a:gd name="T28" fmla="*/ 31 w 141"/>
                <a:gd name="T29" fmla="*/ 33 h 139"/>
                <a:gd name="T30" fmla="*/ 30 w 141"/>
                <a:gd name="T31" fmla="*/ 34 h 139"/>
                <a:gd name="T32" fmla="*/ 28 w 141"/>
                <a:gd name="T33" fmla="*/ 35 h 139"/>
                <a:gd name="T34" fmla="*/ 25 w 141"/>
                <a:gd name="T35" fmla="*/ 34 h 139"/>
                <a:gd name="T36" fmla="*/ 23 w 141"/>
                <a:gd name="T37" fmla="*/ 31 h 139"/>
                <a:gd name="T38" fmla="*/ 22 w 141"/>
                <a:gd name="T39" fmla="*/ 28 h 139"/>
                <a:gd name="T40" fmla="*/ 20 w 141"/>
                <a:gd name="T41" fmla="*/ 23 h 139"/>
                <a:gd name="T42" fmla="*/ 16 w 141"/>
                <a:gd name="T43" fmla="*/ 19 h 139"/>
                <a:gd name="T44" fmla="*/ 14 w 141"/>
                <a:gd name="T45" fmla="*/ 15 h 139"/>
                <a:gd name="T46" fmla="*/ 15 w 141"/>
                <a:gd name="T47" fmla="*/ 12 h 139"/>
                <a:gd name="T48" fmla="*/ 13 w 141"/>
                <a:gd name="T49" fmla="*/ 12 h 139"/>
                <a:gd name="T50" fmla="*/ 12 w 141"/>
                <a:gd name="T51" fmla="*/ 12 h 139"/>
                <a:gd name="T52" fmla="*/ 11 w 141"/>
                <a:gd name="T53" fmla="*/ 11 h 139"/>
                <a:gd name="T54" fmla="*/ 10 w 141"/>
                <a:gd name="T55" fmla="*/ 10 h 139"/>
                <a:gd name="T56" fmla="*/ 9 w 141"/>
                <a:gd name="T57" fmla="*/ 10 h 139"/>
                <a:gd name="T58" fmla="*/ 7 w 141"/>
                <a:gd name="T59" fmla="*/ 10 h 139"/>
                <a:gd name="T60" fmla="*/ 5 w 141"/>
                <a:gd name="T61" fmla="*/ 10 h 139"/>
                <a:gd name="T62" fmla="*/ 3 w 141"/>
                <a:gd name="T63" fmla="*/ 11 h 139"/>
                <a:gd name="T64" fmla="*/ 1 w 141"/>
                <a:gd name="T65" fmla="*/ 10 h 139"/>
                <a:gd name="T66" fmla="*/ 0 w 141"/>
                <a:gd name="T67" fmla="*/ 6 h 139"/>
                <a:gd name="T68" fmla="*/ 2 w 141"/>
                <a:gd name="T69" fmla="*/ 4 h 139"/>
                <a:gd name="T70" fmla="*/ 4 w 141"/>
                <a:gd name="T71" fmla="*/ 4 h 139"/>
                <a:gd name="T72" fmla="*/ 6 w 141"/>
                <a:gd name="T73" fmla="*/ 3 h 139"/>
                <a:gd name="T74" fmla="*/ 8 w 141"/>
                <a:gd name="T75" fmla="*/ 4 h 139"/>
                <a:gd name="T76" fmla="*/ 9 w 141"/>
                <a:gd name="T77" fmla="*/ 5 h 139"/>
                <a:gd name="T78" fmla="*/ 11 w 141"/>
                <a:gd name="T79" fmla="*/ 4 h 139"/>
                <a:gd name="T80" fmla="*/ 14 w 141"/>
                <a:gd name="T81" fmla="*/ 4 h 139"/>
                <a:gd name="T82" fmla="*/ 14 w 141"/>
                <a:gd name="T83" fmla="*/ 3 h 139"/>
                <a:gd name="T84" fmla="*/ 15 w 141"/>
                <a:gd name="T85" fmla="*/ 2 h 139"/>
                <a:gd name="T86" fmla="*/ 16 w 141"/>
                <a:gd name="T87" fmla="*/ 2 h 139"/>
                <a:gd name="T88" fmla="*/ 17 w 141"/>
                <a:gd name="T89" fmla="*/ 3 h 139"/>
                <a:gd name="T90" fmla="*/ 20 w 141"/>
                <a:gd name="T91" fmla="*/ 4 h 139"/>
                <a:gd name="T92" fmla="*/ 23 w 141"/>
                <a:gd name="T93" fmla="*/ 3 h 139"/>
                <a:gd name="T94" fmla="*/ 26 w 141"/>
                <a:gd name="T95" fmla="*/ 3 h 139"/>
                <a:gd name="T96" fmla="*/ 27 w 141"/>
                <a:gd name="T97" fmla="*/ 4 h 1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1"/>
                <a:gd name="T148" fmla="*/ 0 h 139"/>
                <a:gd name="T149" fmla="*/ 141 w 141"/>
                <a:gd name="T150" fmla="*/ 139 h 1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1" h="139">
                  <a:moveTo>
                    <a:pt x="108" y="14"/>
                  </a:moveTo>
                  <a:lnTo>
                    <a:pt x="110" y="15"/>
                  </a:lnTo>
                  <a:lnTo>
                    <a:pt x="113" y="17"/>
                  </a:lnTo>
                  <a:lnTo>
                    <a:pt x="114" y="18"/>
                  </a:lnTo>
                  <a:lnTo>
                    <a:pt x="114" y="17"/>
                  </a:lnTo>
                  <a:lnTo>
                    <a:pt x="112" y="14"/>
                  </a:lnTo>
                  <a:lnTo>
                    <a:pt x="110" y="9"/>
                  </a:lnTo>
                  <a:lnTo>
                    <a:pt x="108" y="6"/>
                  </a:lnTo>
                  <a:lnTo>
                    <a:pt x="108" y="2"/>
                  </a:lnTo>
                  <a:lnTo>
                    <a:pt x="113" y="1"/>
                  </a:lnTo>
                  <a:lnTo>
                    <a:pt x="116" y="0"/>
                  </a:lnTo>
                  <a:lnTo>
                    <a:pt x="120" y="1"/>
                  </a:lnTo>
                  <a:lnTo>
                    <a:pt x="123" y="5"/>
                  </a:lnTo>
                  <a:lnTo>
                    <a:pt x="123" y="9"/>
                  </a:lnTo>
                  <a:lnTo>
                    <a:pt x="123" y="15"/>
                  </a:lnTo>
                  <a:lnTo>
                    <a:pt x="123" y="20"/>
                  </a:lnTo>
                  <a:lnTo>
                    <a:pt x="123" y="25"/>
                  </a:lnTo>
                  <a:lnTo>
                    <a:pt x="135" y="38"/>
                  </a:lnTo>
                  <a:lnTo>
                    <a:pt x="141" y="54"/>
                  </a:lnTo>
                  <a:lnTo>
                    <a:pt x="141" y="70"/>
                  </a:lnTo>
                  <a:lnTo>
                    <a:pt x="135" y="85"/>
                  </a:lnTo>
                  <a:lnTo>
                    <a:pt x="130" y="85"/>
                  </a:lnTo>
                  <a:lnTo>
                    <a:pt x="125" y="85"/>
                  </a:lnTo>
                  <a:lnTo>
                    <a:pt x="120" y="85"/>
                  </a:lnTo>
                  <a:lnTo>
                    <a:pt x="114" y="83"/>
                  </a:lnTo>
                  <a:lnTo>
                    <a:pt x="115" y="94"/>
                  </a:lnTo>
                  <a:lnTo>
                    <a:pt x="118" y="106"/>
                  </a:lnTo>
                  <a:lnTo>
                    <a:pt x="120" y="117"/>
                  </a:lnTo>
                  <a:lnTo>
                    <a:pt x="127" y="128"/>
                  </a:lnTo>
                  <a:lnTo>
                    <a:pt x="127" y="131"/>
                  </a:lnTo>
                  <a:lnTo>
                    <a:pt x="126" y="134"/>
                  </a:lnTo>
                  <a:lnTo>
                    <a:pt x="123" y="136"/>
                  </a:lnTo>
                  <a:lnTo>
                    <a:pt x="123" y="139"/>
                  </a:lnTo>
                  <a:lnTo>
                    <a:pt x="115" y="139"/>
                  </a:lnTo>
                  <a:lnTo>
                    <a:pt x="108" y="137"/>
                  </a:lnTo>
                  <a:lnTo>
                    <a:pt x="101" y="134"/>
                  </a:lnTo>
                  <a:lnTo>
                    <a:pt x="97" y="129"/>
                  </a:lnTo>
                  <a:lnTo>
                    <a:pt x="92" y="123"/>
                  </a:lnTo>
                  <a:lnTo>
                    <a:pt x="90" y="116"/>
                  </a:lnTo>
                  <a:lnTo>
                    <a:pt x="89" y="109"/>
                  </a:lnTo>
                  <a:lnTo>
                    <a:pt x="90" y="101"/>
                  </a:lnTo>
                  <a:lnTo>
                    <a:pt x="81" y="92"/>
                  </a:lnTo>
                  <a:lnTo>
                    <a:pt x="73" y="84"/>
                  </a:lnTo>
                  <a:lnTo>
                    <a:pt x="65" y="75"/>
                  </a:lnTo>
                  <a:lnTo>
                    <a:pt x="58" y="64"/>
                  </a:lnTo>
                  <a:lnTo>
                    <a:pt x="58" y="59"/>
                  </a:lnTo>
                  <a:lnTo>
                    <a:pt x="60" y="54"/>
                  </a:lnTo>
                  <a:lnTo>
                    <a:pt x="60" y="48"/>
                  </a:lnTo>
                  <a:lnTo>
                    <a:pt x="58" y="44"/>
                  </a:lnTo>
                  <a:lnTo>
                    <a:pt x="54" y="47"/>
                  </a:lnTo>
                  <a:lnTo>
                    <a:pt x="53" y="47"/>
                  </a:lnTo>
                  <a:lnTo>
                    <a:pt x="50" y="46"/>
                  </a:lnTo>
                  <a:lnTo>
                    <a:pt x="47" y="44"/>
                  </a:lnTo>
                  <a:lnTo>
                    <a:pt x="45" y="41"/>
                  </a:lnTo>
                  <a:lnTo>
                    <a:pt x="43" y="40"/>
                  </a:lnTo>
                  <a:lnTo>
                    <a:pt x="42" y="39"/>
                  </a:lnTo>
                  <a:lnTo>
                    <a:pt x="39" y="39"/>
                  </a:lnTo>
                  <a:lnTo>
                    <a:pt x="37" y="38"/>
                  </a:lnTo>
                  <a:lnTo>
                    <a:pt x="32" y="38"/>
                  </a:lnTo>
                  <a:lnTo>
                    <a:pt x="29" y="38"/>
                  </a:lnTo>
                  <a:lnTo>
                    <a:pt x="25" y="38"/>
                  </a:lnTo>
                  <a:lnTo>
                    <a:pt x="21" y="37"/>
                  </a:lnTo>
                  <a:lnTo>
                    <a:pt x="19" y="41"/>
                  </a:lnTo>
                  <a:lnTo>
                    <a:pt x="13" y="41"/>
                  </a:lnTo>
                  <a:lnTo>
                    <a:pt x="7" y="40"/>
                  </a:lnTo>
                  <a:lnTo>
                    <a:pt x="4" y="38"/>
                  </a:lnTo>
                  <a:lnTo>
                    <a:pt x="0" y="31"/>
                  </a:lnTo>
                  <a:lnTo>
                    <a:pt x="1" y="24"/>
                  </a:lnTo>
                  <a:lnTo>
                    <a:pt x="5" y="18"/>
                  </a:lnTo>
                  <a:lnTo>
                    <a:pt x="9" y="14"/>
                  </a:lnTo>
                  <a:lnTo>
                    <a:pt x="14" y="15"/>
                  </a:lnTo>
                  <a:lnTo>
                    <a:pt x="17" y="15"/>
                  </a:lnTo>
                  <a:lnTo>
                    <a:pt x="21" y="14"/>
                  </a:lnTo>
                  <a:lnTo>
                    <a:pt x="24" y="10"/>
                  </a:lnTo>
                  <a:lnTo>
                    <a:pt x="29" y="11"/>
                  </a:lnTo>
                  <a:lnTo>
                    <a:pt x="32" y="14"/>
                  </a:lnTo>
                  <a:lnTo>
                    <a:pt x="35" y="16"/>
                  </a:lnTo>
                  <a:lnTo>
                    <a:pt x="39" y="17"/>
                  </a:lnTo>
                  <a:lnTo>
                    <a:pt x="43" y="14"/>
                  </a:lnTo>
                  <a:lnTo>
                    <a:pt x="47" y="13"/>
                  </a:lnTo>
                  <a:lnTo>
                    <a:pt x="53" y="14"/>
                  </a:lnTo>
                  <a:lnTo>
                    <a:pt x="58" y="14"/>
                  </a:lnTo>
                  <a:lnTo>
                    <a:pt x="58" y="11"/>
                  </a:lnTo>
                  <a:lnTo>
                    <a:pt x="58" y="10"/>
                  </a:lnTo>
                  <a:lnTo>
                    <a:pt x="59" y="9"/>
                  </a:lnTo>
                  <a:lnTo>
                    <a:pt x="60" y="8"/>
                  </a:lnTo>
                  <a:lnTo>
                    <a:pt x="62" y="8"/>
                  </a:lnTo>
                  <a:lnTo>
                    <a:pt x="65" y="8"/>
                  </a:lnTo>
                  <a:lnTo>
                    <a:pt x="67" y="8"/>
                  </a:lnTo>
                  <a:lnTo>
                    <a:pt x="69" y="10"/>
                  </a:lnTo>
                  <a:lnTo>
                    <a:pt x="75" y="11"/>
                  </a:lnTo>
                  <a:lnTo>
                    <a:pt x="82" y="13"/>
                  </a:lnTo>
                  <a:lnTo>
                    <a:pt x="88" y="11"/>
                  </a:lnTo>
                  <a:lnTo>
                    <a:pt x="93" y="10"/>
                  </a:lnTo>
                  <a:lnTo>
                    <a:pt x="99" y="10"/>
                  </a:lnTo>
                  <a:lnTo>
                    <a:pt x="104" y="10"/>
                  </a:lnTo>
                  <a:lnTo>
                    <a:pt x="106" y="11"/>
                  </a:lnTo>
                  <a:lnTo>
                    <a:pt x="108" y="1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7" name="Freeform 98"/>
            <p:cNvSpPr>
              <a:spLocks/>
            </p:cNvSpPr>
            <p:nvPr/>
          </p:nvSpPr>
          <p:spPr bwMode="auto">
            <a:xfrm>
              <a:off x="2520" y="2181"/>
              <a:ext cx="14" cy="27"/>
            </a:xfrm>
            <a:custGeom>
              <a:avLst/>
              <a:gdLst>
                <a:gd name="T0" fmla="*/ 6 w 29"/>
                <a:gd name="T1" fmla="*/ 9 h 53"/>
                <a:gd name="T2" fmla="*/ 6 w 29"/>
                <a:gd name="T3" fmla="*/ 10 h 53"/>
                <a:gd name="T4" fmla="*/ 6 w 29"/>
                <a:gd name="T5" fmla="*/ 12 h 53"/>
                <a:gd name="T6" fmla="*/ 6 w 29"/>
                <a:gd name="T7" fmla="*/ 13 h 53"/>
                <a:gd name="T8" fmla="*/ 5 w 29"/>
                <a:gd name="T9" fmla="*/ 14 h 53"/>
                <a:gd name="T10" fmla="*/ 4 w 29"/>
                <a:gd name="T11" fmla="*/ 13 h 53"/>
                <a:gd name="T12" fmla="*/ 3 w 29"/>
                <a:gd name="T13" fmla="*/ 13 h 53"/>
                <a:gd name="T14" fmla="*/ 2 w 29"/>
                <a:gd name="T15" fmla="*/ 12 h 53"/>
                <a:gd name="T16" fmla="*/ 2 w 29"/>
                <a:gd name="T17" fmla="*/ 11 h 53"/>
                <a:gd name="T18" fmla="*/ 2 w 29"/>
                <a:gd name="T19" fmla="*/ 10 h 53"/>
                <a:gd name="T20" fmla="*/ 2 w 29"/>
                <a:gd name="T21" fmla="*/ 9 h 53"/>
                <a:gd name="T22" fmla="*/ 2 w 29"/>
                <a:gd name="T23" fmla="*/ 8 h 53"/>
                <a:gd name="T24" fmla="*/ 0 w 29"/>
                <a:gd name="T25" fmla="*/ 7 h 53"/>
                <a:gd name="T26" fmla="*/ 0 w 29"/>
                <a:gd name="T27" fmla="*/ 7 h 53"/>
                <a:gd name="T28" fmla="*/ 0 w 29"/>
                <a:gd name="T29" fmla="*/ 6 h 53"/>
                <a:gd name="T30" fmla="*/ 0 w 29"/>
                <a:gd name="T31" fmla="*/ 6 h 53"/>
                <a:gd name="T32" fmla="*/ 0 w 29"/>
                <a:gd name="T33" fmla="*/ 6 h 53"/>
                <a:gd name="T34" fmla="*/ 0 w 29"/>
                <a:gd name="T35" fmla="*/ 5 h 53"/>
                <a:gd name="T36" fmla="*/ 0 w 29"/>
                <a:gd name="T37" fmla="*/ 5 h 53"/>
                <a:gd name="T38" fmla="*/ 0 w 29"/>
                <a:gd name="T39" fmla="*/ 5 h 53"/>
                <a:gd name="T40" fmla="*/ 0 w 29"/>
                <a:gd name="T41" fmla="*/ 5 h 53"/>
                <a:gd name="T42" fmla="*/ 0 w 29"/>
                <a:gd name="T43" fmla="*/ 4 h 53"/>
                <a:gd name="T44" fmla="*/ 1 w 29"/>
                <a:gd name="T45" fmla="*/ 4 h 53"/>
                <a:gd name="T46" fmla="*/ 1 w 29"/>
                <a:gd name="T47" fmla="*/ 4 h 53"/>
                <a:gd name="T48" fmla="*/ 2 w 29"/>
                <a:gd name="T49" fmla="*/ 4 h 53"/>
                <a:gd name="T50" fmla="*/ 2 w 29"/>
                <a:gd name="T51" fmla="*/ 3 h 53"/>
                <a:gd name="T52" fmla="*/ 3 w 29"/>
                <a:gd name="T53" fmla="*/ 3 h 53"/>
                <a:gd name="T54" fmla="*/ 3 w 29"/>
                <a:gd name="T55" fmla="*/ 2 h 53"/>
                <a:gd name="T56" fmla="*/ 4 w 29"/>
                <a:gd name="T57" fmla="*/ 2 h 53"/>
                <a:gd name="T58" fmla="*/ 4 w 29"/>
                <a:gd name="T59" fmla="*/ 1 h 53"/>
                <a:gd name="T60" fmla="*/ 5 w 29"/>
                <a:gd name="T61" fmla="*/ 0 h 53"/>
                <a:gd name="T62" fmla="*/ 6 w 29"/>
                <a:gd name="T63" fmla="*/ 1 h 53"/>
                <a:gd name="T64" fmla="*/ 7 w 29"/>
                <a:gd name="T65" fmla="*/ 1 h 53"/>
                <a:gd name="T66" fmla="*/ 7 w 29"/>
                <a:gd name="T67" fmla="*/ 3 h 53"/>
                <a:gd name="T68" fmla="*/ 7 w 29"/>
                <a:gd name="T69" fmla="*/ 3 h 53"/>
                <a:gd name="T70" fmla="*/ 6 w 29"/>
                <a:gd name="T71" fmla="*/ 4 h 53"/>
                <a:gd name="T72" fmla="*/ 6 w 29"/>
                <a:gd name="T73" fmla="*/ 5 h 53"/>
                <a:gd name="T74" fmla="*/ 6 w 29"/>
                <a:gd name="T75" fmla="*/ 6 h 53"/>
                <a:gd name="T76" fmla="*/ 6 w 29"/>
                <a:gd name="T77" fmla="*/ 7 h 53"/>
                <a:gd name="T78" fmla="*/ 6 w 29"/>
                <a:gd name="T79" fmla="*/ 9 h 53"/>
                <a:gd name="T80" fmla="*/ 6 w 29"/>
                <a:gd name="T81" fmla="*/ 9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
                <a:gd name="T124" fmla="*/ 0 h 53"/>
                <a:gd name="T125" fmla="*/ 29 w 29"/>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 h="53">
                  <a:moveTo>
                    <a:pt x="25" y="35"/>
                  </a:moveTo>
                  <a:lnTo>
                    <a:pt x="27" y="40"/>
                  </a:lnTo>
                  <a:lnTo>
                    <a:pt x="27" y="46"/>
                  </a:lnTo>
                  <a:lnTo>
                    <a:pt x="26" y="50"/>
                  </a:lnTo>
                  <a:lnTo>
                    <a:pt x="22" y="53"/>
                  </a:lnTo>
                  <a:lnTo>
                    <a:pt x="17" y="51"/>
                  </a:lnTo>
                  <a:lnTo>
                    <a:pt x="14" y="49"/>
                  </a:lnTo>
                  <a:lnTo>
                    <a:pt x="10" y="46"/>
                  </a:lnTo>
                  <a:lnTo>
                    <a:pt x="8" y="42"/>
                  </a:lnTo>
                  <a:lnTo>
                    <a:pt x="9" y="38"/>
                  </a:lnTo>
                  <a:lnTo>
                    <a:pt x="9" y="33"/>
                  </a:lnTo>
                  <a:lnTo>
                    <a:pt x="8" y="30"/>
                  </a:lnTo>
                  <a:lnTo>
                    <a:pt x="3" y="26"/>
                  </a:lnTo>
                  <a:lnTo>
                    <a:pt x="3" y="25"/>
                  </a:lnTo>
                  <a:lnTo>
                    <a:pt x="3" y="24"/>
                  </a:lnTo>
                  <a:lnTo>
                    <a:pt x="3" y="23"/>
                  </a:lnTo>
                  <a:lnTo>
                    <a:pt x="3" y="21"/>
                  </a:lnTo>
                  <a:lnTo>
                    <a:pt x="2" y="20"/>
                  </a:lnTo>
                  <a:lnTo>
                    <a:pt x="2" y="19"/>
                  </a:lnTo>
                  <a:lnTo>
                    <a:pt x="1" y="18"/>
                  </a:lnTo>
                  <a:lnTo>
                    <a:pt x="0" y="18"/>
                  </a:lnTo>
                  <a:lnTo>
                    <a:pt x="2" y="16"/>
                  </a:lnTo>
                  <a:lnTo>
                    <a:pt x="4" y="13"/>
                  </a:lnTo>
                  <a:lnTo>
                    <a:pt x="7" y="13"/>
                  </a:lnTo>
                  <a:lnTo>
                    <a:pt x="10" y="13"/>
                  </a:lnTo>
                  <a:lnTo>
                    <a:pt x="11" y="11"/>
                  </a:lnTo>
                  <a:lnTo>
                    <a:pt x="14" y="9"/>
                  </a:lnTo>
                  <a:lnTo>
                    <a:pt x="15" y="8"/>
                  </a:lnTo>
                  <a:lnTo>
                    <a:pt x="16" y="5"/>
                  </a:lnTo>
                  <a:lnTo>
                    <a:pt x="19" y="2"/>
                  </a:lnTo>
                  <a:lnTo>
                    <a:pt x="23" y="0"/>
                  </a:lnTo>
                  <a:lnTo>
                    <a:pt x="26" y="1"/>
                  </a:lnTo>
                  <a:lnTo>
                    <a:pt x="29" y="4"/>
                  </a:lnTo>
                  <a:lnTo>
                    <a:pt x="29" y="9"/>
                  </a:lnTo>
                  <a:lnTo>
                    <a:pt x="29" y="11"/>
                  </a:lnTo>
                  <a:lnTo>
                    <a:pt x="27" y="13"/>
                  </a:lnTo>
                  <a:lnTo>
                    <a:pt x="25" y="17"/>
                  </a:lnTo>
                  <a:lnTo>
                    <a:pt x="24" y="21"/>
                  </a:lnTo>
                  <a:lnTo>
                    <a:pt x="25" y="27"/>
                  </a:lnTo>
                  <a:lnTo>
                    <a:pt x="26" y="33"/>
                  </a:lnTo>
                  <a:lnTo>
                    <a:pt x="25" y="3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8" name="Freeform 99"/>
            <p:cNvSpPr>
              <a:spLocks/>
            </p:cNvSpPr>
            <p:nvPr/>
          </p:nvSpPr>
          <p:spPr bwMode="auto">
            <a:xfrm>
              <a:off x="2514" y="2215"/>
              <a:ext cx="4" cy="3"/>
            </a:xfrm>
            <a:custGeom>
              <a:avLst/>
              <a:gdLst>
                <a:gd name="T0" fmla="*/ 1 w 9"/>
                <a:gd name="T1" fmla="*/ 0 h 7"/>
                <a:gd name="T2" fmla="*/ 0 w 9"/>
                <a:gd name="T3" fmla="*/ 0 h 7"/>
                <a:gd name="T4" fmla="*/ 0 w 9"/>
                <a:gd name="T5" fmla="*/ 0 h 7"/>
                <a:gd name="T6" fmla="*/ 0 w 9"/>
                <a:gd name="T7" fmla="*/ 0 h 7"/>
                <a:gd name="T8" fmla="*/ 0 w 9"/>
                <a:gd name="T9" fmla="*/ 0 h 7"/>
                <a:gd name="T10" fmla="*/ 0 w 9"/>
                <a:gd name="T11" fmla="*/ 0 h 7"/>
                <a:gd name="T12" fmla="*/ 0 w 9"/>
                <a:gd name="T13" fmla="*/ 1 h 7"/>
                <a:gd name="T14" fmla="*/ 0 w 9"/>
                <a:gd name="T15" fmla="*/ 1 h 7"/>
                <a:gd name="T16" fmla="*/ 0 w 9"/>
                <a:gd name="T17" fmla="*/ 1 h 7"/>
                <a:gd name="T18" fmla="*/ 0 w 9"/>
                <a:gd name="T19" fmla="*/ 1 h 7"/>
                <a:gd name="T20" fmla="*/ 1 w 9"/>
                <a:gd name="T21" fmla="*/ 1 h 7"/>
                <a:gd name="T22" fmla="*/ 1 w 9"/>
                <a:gd name="T23" fmla="*/ 1 h 7"/>
                <a:gd name="T24" fmla="*/ 1 w 9"/>
                <a:gd name="T25" fmla="*/ 1 h 7"/>
                <a:gd name="T26" fmla="*/ 1 w 9"/>
                <a:gd name="T27" fmla="*/ 1 h 7"/>
                <a:gd name="T28" fmla="*/ 2 w 9"/>
                <a:gd name="T29" fmla="*/ 1 h 7"/>
                <a:gd name="T30" fmla="*/ 2 w 9"/>
                <a:gd name="T31" fmla="*/ 0 h 7"/>
                <a:gd name="T32" fmla="*/ 2 w 9"/>
                <a:gd name="T33" fmla="*/ 0 h 7"/>
                <a:gd name="T34" fmla="*/ 2 w 9"/>
                <a:gd name="T35" fmla="*/ 0 h 7"/>
                <a:gd name="T36" fmla="*/ 1 w 9"/>
                <a:gd name="T37" fmla="*/ 0 h 7"/>
                <a:gd name="T38" fmla="*/ 1 w 9"/>
                <a:gd name="T39" fmla="*/ 0 h 7"/>
                <a:gd name="T40" fmla="*/ 1 w 9"/>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7"/>
                <a:gd name="T65" fmla="*/ 9 w 9"/>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7">
                  <a:moveTo>
                    <a:pt x="4" y="0"/>
                  </a:moveTo>
                  <a:lnTo>
                    <a:pt x="2" y="2"/>
                  </a:lnTo>
                  <a:lnTo>
                    <a:pt x="1" y="2"/>
                  </a:lnTo>
                  <a:lnTo>
                    <a:pt x="0" y="2"/>
                  </a:lnTo>
                  <a:lnTo>
                    <a:pt x="0" y="3"/>
                  </a:lnTo>
                  <a:lnTo>
                    <a:pt x="0" y="4"/>
                  </a:lnTo>
                  <a:lnTo>
                    <a:pt x="0" y="6"/>
                  </a:lnTo>
                  <a:lnTo>
                    <a:pt x="1" y="7"/>
                  </a:lnTo>
                  <a:lnTo>
                    <a:pt x="2" y="7"/>
                  </a:lnTo>
                  <a:lnTo>
                    <a:pt x="4" y="6"/>
                  </a:lnTo>
                  <a:lnTo>
                    <a:pt x="5" y="6"/>
                  </a:lnTo>
                  <a:lnTo>
                    <a:pt x="6" y="6"/>
                  </a:lnTo>
                  <a:lnTo>
                    <a:pt x="7" y="5"/>
                  </a:lnTo>
                  <a:lnTo>
                    <a:pt x="8" y="4"/>
                  </a:lnTo>
                  <a:lnTo>
                    <a:pt x="9" y="3"/>
                  </a:lnTo>
                  <a:lnTo>
                    <a:pt x="9" y="2"/>
                  </a:lnTo>
                  <a:lnTo>
                    <a:pt x="8" y="0"/>
                  </a:lnTo>
                  <a:lnTo>
                    <a:pt x="7" y="0"/>
                  </a:lnTo>
                  <a:lnTo>
                    <a:pt x="5"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39" name="Freeform 100"/>
            <p:cNvSpPr>
              <a:spLocks/>
            </p:cNvSpPr>
            <p:nvPr/>
          </p:nvSpPr>
          <p:spPr bwMode="auto">
            <a:xfrm>
              <a:off x="2566" y="2030"/>
              <a:ext cx="20" cy="30"/>
            </a:xfrm>
            <a:custGeom>
              <a:avLst/>
              <a:gdLst>
                <a:gd name="T0" fmla="*/ 10 w 40"/>
                <a:gd name="T1" fmla="*/ 2 h 61"/>
                <a:gd name="T2" fmla="*/ 10 w 40"/>
                <a:gd name="T3" fmla="*/ 2 h 61"/>
                <a:gd name="T4" fmla="*/ 10 w 40"/>
                <a:gd name="T5" fmla="*/ 2 h 61"/>
                <a:gd name="T6" fmla="*/ 10 w 40"/>
                <a:gd name="T7" fmla="*/ 2 h 61"/>
                <a:gd name="T8" fmla="*/ 10 w 40"/>
                <a:gd name="T9" fmla="*/ 2 h 61"/>
                <a:gd name="T10" fmla="*/ 10 w 40"/>
                <a:gd name="T11" fmla="*/ 4 h 61"/>
                <a:gd name="T12" fmla="*/ 10 w 40"/>
                <a:gd name="T13" fmla="*/ 5 h 61"/>
                <a:gd name="T14" fmla="*/ 9 w 40"/>
                <a:gd name="T15" fmla="*/ 7 h 61"/>
                <a:gd name="T16" fmla="*/ 9 w 40"/>
                <a:gd name="T17" fmla="*/ 8 h 61"/>
                <a:gd name="T18" fmla="*/ 10 w 40"/>
                <a:gd name="T19" fmla="*/ 8 h 61"/>
                <a:gd name="T20" fmla="*/ 10 w 40"/>
                <a:gd name="T21" fmla="*/ 8 h 61"/>
                <a:gd name="T22" fmla="*/ 10 w 40"/>
                <a:gd name="T23" fmla="*/ 8 h 61"/>
                <a:gd name="T24" fmla="*/ 10 w 40"/>
                <a:gd name="T25" fmla="*/ 9 h 61"/>
                <a:gd name="T26" fmla="*/ 9 w 40"/>
                <a:gd name="T27" fmla="*/ 9 h 61"/>
                <a:gd name="T28" fmla="*/ 9 w 40"/>
                <a:gd name="T29" fmla="*/ 9 h 61"/>
                <a:gd name="T30" fmla="*/ 9 w 40"/>
                <a:gd name="T31" fmla="*/ 10 h 61"/>
                <a:gd name="T32" fmla="*/ 9 w 40"/>
                <a:gd name="T33" fmla="*/ 10 h 61"/>
                <a:gd name="T34" fmla="*/ 10 w 40"/>
                <a:gd name="T35" fmla="*/ 10 h 61"/>
                <a:gd name="T36" fmla="*/ 10 w 40"/>
                <a:gd name="T37" fmla="*/ 10 h 61"/>
                <a:gd name="T38" fmla="*/ 10 w 40"/>
                <a:gd name="T39" fmla="*/ 11 h 61"/>
                <a:gd name="T40" fmla="*/ 10 w 40"/>
                <a:gd name="T41" fmla="*/ 11 h 61"/>
                <a:gd name="T42" fmla="*/ 9 w 40"/>
                <a:gd name="T43" fmla="*/ 12 h 61"/>
                <a:gd name="T44" fmla="*/ 9 w 40"/>
                <a:gd name="T45" fmla="*/ 12 h 61"/>
                <a:gd name="T46" fmla="*/ 9 w 40"/>
                <a:gd name="T47" fmla="*/ 12 h 61"/>
                <a:gd name="T48" fmla="*/ 8 w 40"/>
                <a:gd name="T49" fmla="*/ 13 h 61"/>
                <a:gd name="T50" fmla="*/ 8 w 40"/>
                <a:gd name="T51" fmla="*/ 14 h 61"/>
                <a:gd name="T52" fmla="*/ 7 w 40"/>
                <a:gd name="T53" fmla="*/ 14 h 61"/>
                <a:gd name="T54" fmla="*/ 6 w 40"/>
                <a:gd name="T55" fmla="*/ 14 h 61"/>
                <a:gd name="T56" fmla="*/ 6 w 40"/>
                <a:gd name="T57" fmla="*/ 13 h 61"/>
                <a:gd name="T58" fmla="*/ 5 w 40"/>
                <a:gd name="T59" fmla="*/ 13 h 61"/>
                <a:gd name="T60" fmla="*/ 5 w 40"/>
                <a:gd name="T61" fmla="*/ 13 h 61"/>
                <a:gd name="T62" fmla="*/ 5 w 40"/>
                <a:gd name="T63" fmla="*/ 13 h 61"/>
                <a:gd name="T64" fmla="*/ 4 w 40"/>
                <a:gd name="T65" fmla="*/ 13 h 61"/>
                <a:gd name="T66" fmla="*/ 4 w 40"/>
                <a:gd name="T67" fmla="*/ 14 h 61"/>
                <a:gd name="T68" fmla="*/ 3 w 40"/>
                <a:gd name="T69" fmla="*/ 14 h 61"/>
                <a:gd name="T70" fmla="*/ 3 w 40"/>
                <a:gd name="T71" fmla="*/ 14 h 61"/>
                <a:gd name="T72" fmla="*/ 2 w 40"/>
                <a:gd name="T73" fmla="*/ 15 h 61"/>
                <a:gd name="T74" fmla="*/ 2 w 40"/>
                <a:gd name="T75" fmla="*/ 14 h 61"/>
                <a:gd name="T76" fmla="*/ 1 w 40"/>
                <a:gd name="T77" fmla="*/ 13 h 61"/>
                <a:gd name="T78" fmla="*/ 0 w 40"/>
                <a:gd name="T79" fmla="*/ 12 h 61"/>
                <a:gd name="T80" fmla="*/ 0 w 40"/>
                <a:gd name="T81" fmla="*/ 11 h 61"/>
                <a:gd name="T82" fmla="*/ 2 w 40"/>
                <a:gd name="T83" fmla="*/ 10 h 61"/>
                <a:gd name="T84" fmla="*/ 2 w 40"/>
                <a:gd name="T85" fmla="*/ 9 h 61"/>
                <a:gd name="T86" fmla="*/ 2 w 40"/>
                <a:gd name="T87" fmla="*/ 8 h 61"/>
                <a:gd name="T88" fmla="*/ 2 w 40"/>
                <a:gd name="T89" fmla="*/ 7 h 61"/>
                <a:gd name="T90" fmla="*/ 3 w 40"/>
                <a:gd name="T91" fmla="*/ 6 h 61"/>
                <a:gd name="T92" fmla="*/ 3 w 40"/>
                <a:gd name="T93" fmla="*/ 6 h 61"/>
                <a:gd name="T94" fmla="*/ 3 w 40"/>
                <a:gd name="T95" fmla="*/ 5 h 61"/>
                <a:gd name="T96" fmla="*/ 4 w 40"/>
                <a:gd name="T97" fmla="*/ 5 h 61"/>
                <a:gd name="T98" fmla="*/ 4 w 40"/>
                <a:gd name="T99" fmla="*/ 3 h 61"/>
                <a:gd name="T100" fmla="*/ 5 w 40"/>
                <a:gd name="T101" fmla="*/ 1 h 61"/>
                <a:gd name="T102" fmla="*/ 6 w 40"/>
                <a:gd name="T103" fmla="*/ 0 h 61"/>
                <a:gd name="T104" fmla="*/ 8 w 40"/>
                <a:gd name="T105" fmla="*/ 0 h 61"/>
                <a:gd name="T106" fmla="*/ 9 w 40"/>
                <a:gd name="T107" fmla="*/ 0 h 61"/>
                <a:gd name="T108" fmla="*/ 9 w 40"/>
                <a:gd name="T109" fmla="*/ 0 h 61"/>
                <a:gd name="T110" fmla="*/ 10 w 40"/>
                <a:gd name="T111" fmla="*/ 1 h 61"/>
                <a:gd name="T112" fmla="*/ 10 w 40"/>
                <a:gd name="T113" fmla="*/ 2 h 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
                <a:gd name="T172" fmla="*/ 0 h 61"/>
                <a:gd name="T173" fmla="*/ 40 w 40"/>
                <a:gd name="T174" fmla="*/ 61 h 6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 h="61">
                  <a:moveTo>
                    <a:pt x="37" y="9"/>
                  </a:moveTo>
                  <a:lnTo>
                    <a:pt x="38" y="10"/>
                  </a:lnTo>
                  <a:lnTo>
                    <a:pt x="39" y="10"/>
                  </a:lnTo>
                  <a:lnTo>
                    <a:pt x="40" y="11"/>
                  </a:lnTo>
                  <a:lnTo>
                    <a:pt x="38" y="17"/>
                  </a:lnTo>
                  <a:lnTo>
                    <a:pt x="37" y="23"/>
                  </a:lnTo>
                  <a:lnTo>
                    <a:pt x="36" y="28"/>
                  </a:lnTo>
                  <a:lnTo>
                    <a:pt x="36" y="34"/>
                  </a:lnTo>
                  <a:lnTo>
                    <a:pt x="37" y="35"/>
                  </a:lnTo>
                  <a:lnTo>
                    <a:pt x="37" y="36"/>
                  </a:lnTo>
                  <a:lnTo>
                    <a:pt x="35" y="36"/>
                  </a:lnTo>
                  <a:lnTo>
                    <a:pt x="35" y="39"/>
                  </a:lnTo>
                  <a:lnTo>
                    <a:pt x="36" y="40"/>
                  </a:lnTo>
                  <a:lnTo>
                    <a:pt x="36" y="41"/>
                  </a:lnTo>
                  <a:lnTo>
                    <a:pt x="38" y="41"/>
                  </a:lnTo>
                  <a:lnTo>
                    <a:pt x="38" y="43"/>
                  </a:lnTo>
                  <a:lnTo>
                    <a:pt x="37" y="45"/>
                  </a:lnTo>
                  <a:lnTo>
                    <a:pt x="37" y="46"/>
                  </a:lnTo>
                  <a:lnTo>
                    <a:pt x="36" y="48"/>
                  </a:lnTo>
                  <a:lnTo>
                    <a:pt x="35" y="49"/>
                  </a:lnTo>
                  <a:lnTo>
                    <a:pt x="33" y="51"/>
                  </a:lnTo>
                  <a:lnTo>
                    <a:pt x="32" y="54"/>
                  </a:lnTo>
                  <a:lnTo>
                    <a:pt x="30" y="57"/>
                  </a:lnTo>
                  <a:lnTo>
                    <a:pt x="26" y="58"/>
                  </a:lnTo>
                  <a:lnTo>
                    <a:pt x="24" y="58"/>
                  </a:lnTo>
                  <a:lnTo>
                    <a:pt x="21" y="55"/>
                  </a:lnTo>
                  <a:lnTo>
                    <a:pt x="20" y="55"/>
                  </a:lnTo>
                  <a:lnTo>
                    <a:pt x="18" y="55"/>
                  </a:lnTo>
                  <a:lnTo>
                    <a:pt x="17" y="55"/>
                  </a:lnTo>
                  <a:lnTo>
                    <a:pt x="16" y="55"/>
                  </a:lnTo>
                  <a:lnTo>
                    <a:pt x="14" y="56"/>
                  </a:lnTo>
                  <a:lnTo>
                    <a:pt x="12" y="57"/>
                  </a:lnTo>
                  <a:lnTo>
                    <a:pt x="9" y="58"/>
                  </a:lnTo>
                  <a:lnTo>
                    <a:pt x="8" y="61"/>
                  </a:lnTo>
                  <a:lnTo>
                    <a:pt x="5" y="57"/>
                  </a:lnTo>
                  <a:lnTo>
                    <a:pt x="2" y="54"/>
                  </a:lnTo>
                  <a:lnTo>
                    <a:pt x="0" y="49"/>
                  </a:lnTo>
                  <a:lnTo>
                    <a:pt x="0" y="45"/>
                  </a:lnTo>
                  <a:lnTo>
                    <a:pt x="5" y="42"/>
                  </a:lnTo>
                  <a:lnTo>
                    <a:pt x="7" y="38"/>
                  </a:lnTo>
                  <a:lnTo>
                    <a:pt x="8" y="33"/>
                  </a:lnTo>
                  <a:lnTo>
                    <a:pt x="8" y="28"/>
                  </a:lnTo>
                  <a:lnTo>
                    <a:pt x="9" y="26"/>
                  </a:lnTo>
                  <a:lnTo>
                    <a:pt x="10" y="25"/>
                  </a:lnTo>
                  <a:lnTo>
                    <a:pt x="10" y="23"/>
                  </a:lnTo>
                  <a:lnTo>
                    <a:pt x="13" y="22"/>
                  </a:lnTo>
                  <a:lnTo>
                    <a:pt x="14" y="13"/>
                  </a:lnTo>
                  <a:lnTo>
                    <a:pt x="17" y="7"/>
                  </a:lnTo>
                  <a:lnTo>
                    <a:pt x="23" y="1"/>
                  </a:lnTo>
                  <a:lnTo>
                    <a:pt x="31" y="0"/>
                  </a:lnTo>
                  <a:lnTo>
                    <a:pt x="33" y="2"/>
                  </a:lnTo>
                  <a:lnTo>
                    <a:pt x="35" y="3"/>
                  </a:lnTo>
                  <a:lnTo>
                    <a:pt x="37" y="5"/>
                  </a:lnTo>
                  <a:lnTo>
                    <a:pt x="37"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0" name="Freeform 101"/>
            <p:cNvSpPr>
              <a:spLocks/>
            </p:cNvSpPr>
            <p:nvPr/>
          </p:nvSpPr>
          <p:spPr bwMode="auto">
            <a:xfrm>
              <a:off x="2519" y="2028"/>
              <a:ext cx="22" cy="17"/>
            </a:xfrm>
            <a:custGeom>
              <a:avLst/>
              <a:gdLst>
                <a:gd name="T0" fmla="*/ 11 w 44"/>
                <a:gd name="T1" fmla="*/ 1 h 34"/>
                <a:gd name="T2" fmla="*/ 10 w 44"/>
                <a:gd name="T3" fmla="*/ 1 h 34"/>
                <a:gd name="T4" fmla="*/ 9 w 44"/>
                <a:gd name="T5" fmla="*/ 1 h 34"/>
                <a:gd name="T6" fmla="*/ 9 w 44"/>
                <a:gd name="T7" fmla="*/ 1 h 34"/>
                <a:gd name="T8" fmla="*/ 8 w 44"/>
                <a:gd name="T9" fmla="*/ 0 h 34"/>
                <a:gd name="T10" fmla="*/ 7 w 44"/>
                <a:gd name="T11" fmla="*/ 2 h 34"/>
                <a:gd name="T12" fmla="*/ 6 w 44"/>
                <a:gd name="T13" fmla="*/ 2 h 34"/>
                <a:gd name="T14" fmla="*/ 5 w 44"/>
                <a:gd name="T15" fmla="*/ 2 h 34"/>
                <a:gd name="T16" fmla="*/ 4 w 44"/>
                <a:gd name="T17" fmla="*/ 2 h 34"/>
                <a:gd name="T18" fmla="*/ 3 w 44"/>
                <a:gd name="T19" fmla="*/ 2 h 34"/>
                <a:gd name="T20" fmla="*/ 3 w 44"/>
                <a:gd name="T21" fmla="*/ 2 h 34"/>
                <a:gd name="T22" fmla="*/ 3 w 44"/>
                <a:gd name="T23" fmla="*/ 2 h 34"/>
                <a:gd name="T24" fmla="*/ 2 w 44"/>
                <a:gd name="T25" fmla="*/ 2 h 34"/>
                <a:gd name="T26" fmla="*/ 1 w 44"/>
                <a:gd name="T27" fmla="*/ 3 h 34"/>
                <a:gd name="T28" fmla="*/ 1 w 44"/>
                <a:gd name="T29" fmla="*/ 3 h 34"/>
                <a:gd name="T30" fmla="*/ 0 w 44"/>
                <a:gd name="T31" fmla="*/ 4 h 34"/>
                <a:gd name="T32" fmla="*/ 1 w 44"/>
                <a:gd name="T33" fmla="*/ 5 h 34"/>
                <a:gd name="T34" fmla="*/ 1 w 44"/>
                <a:gd name="T35" fmla="*/ 6 h 34"/>
                <a:gd name="T36" fmla="*/ 1 w 44"/>
                <a:gd name="T37" fmla="*/ 7 h 34"/>
                <a:gd name="T38" fmla="*/ 2 w 44"/>
                <a:gd name="T39" fmla="*/ 8 h 34"/>
                <a:gd name="T40" fmla="*/ 2 w 44"/>
                <a:gd name="T41" fmla="*/ 9 h 34"/>
                <a:gd name="T42" fmla="*/ 3 w 44"/>
                <a:gd name="T43" fmla="*/ 8 h 34"/>
                <a:gd name="T44" fmla="*/ 4 w 44"/>
                <a:gd name="T45" fmla="*/ 7 h 34"/>
                <a:gd name="T46" fmla="*/ 5 w 44"/>
                <a:gd name="T47" fmla="*/ 6 h 34"/>
                <a:gd name="T48" fmla="*/ 5 w 44"/>
                <a:gd name="T49" fmla="*/ 5 h 34"/>
                <a:gd name="T50" fmla="*/ 6 w 44"/>
                <a:gd name="T51" fmla="*/ 5 h 34"/>
                <a:gd name="T52" fmla="*/ 7 w 44"/>
                <a:gd name="T53" fmla="*/ 5 h 34"/>
                <a:gd name="T54" fmla="*/ 8 w 44"/>
                <a:gd name="T55" fmla="*/ 4 h 34"/>
                <a:gd name="T56" fmla="*/ 9 w 44"/>
                <a:gd name="T57" fmla="*/ 4 h 34"/>
                <a:gd name="T58" fmla="*/ 9 w 44"/>
                <a:gd name="T59" fmla="*/ 4 h 34"/>
                <a:gd name="T60" fmla="*/ 10 w 44"/>
                <a:gd name="T61" fmla="*/ 4 h 34"/>
                <a:gd name="T62" fmla="*/ 11 w 44"/>
                <a:gd name="T63" fmla="*/ 4 h 34"/>
                <a:gd name="T64" fmla="*/ 11 w 44"/>
                <a:gd name="T65" fmla="*/ 4 h 34"/>
                <a:gd name="T66" fmla="*/ 11 w 44"/>
                <a:gd name="T67" fmla="*/ 4 h 34"/>
                <a:gd name="T68" fmla="*/ 11 w 44"/>
                <a:gd name="T69" fmla="*/ 3 h 34"/>
                <a:gd name="T70" fmla="*/ 11 w 44"/>
                <a:gd name="T71" fmla="*/ 2 h 34"/>
                <a:gd name="T72" fmla="*/ 11 w 44"/>
                <a:gd name="T73" fmla="*/ 1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
                <a:gd name="T112" fmla="*/ 0 h 34"/>
                <a:gd name="T113" fmla="*/ 44 w 44"/>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 h="34">
                  <a:moveTo>
                    <a:pt x="41" y="4"/>
                  </a:moveTo>
                  <a:lnTo>
                    <a:pt x="39" y="2"/>
                  </a:lnTo>
                  <a:lnTo>
                    <a:pt x="36" y="1"/>
                  </a:lnTo>
                  <a:lnTo>
                    <a:pt x="33" y="1"/>
                  </a:lnTo>
                  <a:lnTo>
                    <a:pt x="31" y="0"/>
                  </a:lnTo>
                  <a:lnTo>
                    <a:pt x="28" y="5"/>
                  </a:lnTo>
                  <a:lnTo>
                    <a:pt x="24" y="6"/>
                  </a:lnTo>
                  <a:lnTo>
                    <a:pt x="19" y="6"/>
                  </a:lnTo>
                  <a:lnTo>
                    <a:pt x="14" y="5"/>
                  </a:lnTo>
                  <a:lnTo>
                    <a:pt x="12" y="6"/>
                  </a:lnTo>
                  <a:lnTo>
                    <a:pt x="11" y="7"/>
                  </a:lnTo>
                  <a:lnTo>
                    <a:pt x="9" y="7"/>
                  </a:lnTo>
                  <a:lnTo>
                    <a:pt x="6" y="7"/>
                  </a:lnTo>
                  <a:lnTo>
                    <a:pt x="3" y="9"/>
                  </a:lnTo>
                  <a:lnTo>
                    <a:pt x="1" y="12"/>
                  </a:lnTo>
                  <a:lnTo>
                    <a:pt x="0" y="15"/>
                  </a:lnTo>
                  <a:lnTo>
                    <a:pt x="1" y="20"/>
                  </a:lnTo>
                  <a:lnTo>
                    <a:pt x="3" y="23"/>
                  </a:lnTo>
                  <a:lnTo>
                    <a:pt x="4" y="27"/>
                  </a:lnTo>
                  <a:lnTo>
                    <a:pt x="5" y="30"/>
                  </a:lnTo>
                  <a:lnTo>
                    <a:pt x="8" y="34"/>
                  </a:lnTo>
                  <a:lnTo>
                    <a:pt x="12" y="30"/>
                  </a:lnTo>
                  <a:lnTo>
                    <a:pt x="16" y="27"/>
                  </a:lnTo>
                  <a:lnTo>
                    <a:pt x="17" y="22"/>
                  </a:lnTo>
                  <a:lnTo>
                    <a:pt x="17" y="17"/>
                  </a:lnTo>
                  <a:lnTo>
                    <a:pt x="21" y="19"/>
                  </a:lnTo>
                  <a:lnTo>
                    <a:pt x="25" y="17"/>
                  </a:lnTo>
                  <a:lnTo>
                    <a:pt x="29" y="15"/>
                  </a:lnTo>
                  <a:lnTo>
                    <a:pt x="34" y="14"/>
                  </a:lnTo>
                  <a:lnTo>
                    <a:pt x="36" y="16"/>
                  </a:lnTo>
                  <a:lnTo>
                    <a:pt x="39" y="16"/>
                  </a:lnTo>
                  <a:lnTo>
                    <a:pt x="42" y="16"/>
                  </a:lnTo>
                  <a:lnTo>
                    <a:pt x="44" y="15"/>
                  </a:lnTo>
                  <a:lnTo>
                    <a:pt x="44" y="13"/>
                  </a:lnTo>
                  <a:lnTo>
                    <a:pt x="44" y="9"/>
                  </a:lnTo>
                  <a:lnTo>
                    <a:pt x="43" y="6"/>
                  </a:lnTo>
                  <a:lnTo>
                    <a:pt x="41"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1" name="Freeform 102"/>
            <p:cNvSpPr>
              <a:spLocks/>
            </p:cNvSpPr>
            <p:nvPr/>
          </p:nvSpPr>
          <p:spPr bwMode="auto">
            <a:xfrm>
              <a:off x="2552" y="2026"/>
              <a:ext cx="5" cy="4"/>
            </a:xfrm>
            <a:custGeom>
              <a:avLst/>
              <a:gdLst>
                <a:gd name="T0" fmla="*/ 1 w 11"/>
                <a:gd name="T1" fmla="*/ 0 h 7"/>
                <a:gd name="T2" fmla="*/ 1 w 11"/>
                <a:gd name="T3" fmla="*/ 1 h 7"/>
                <a:gd name="T4" fmla="*/ 0 w 11"/>
                <a:gd name="T5" fmla="*/ 1 h 7"/>
                <a:gd name="T6" fmla="*/ 0 w 11"/>
                <a:gd name="T7" fmla="*/ 1 h 7"/>
                <a:gd name="T8" fmla="*/ 0 w 11"/>
                <a:gd name="T9" fmla="*/ 1 h 7"/>
                <a:gd name="T10" fmla="*/ 0 w 11"/>
                <a:gd name="T11" fmla="*/ 1 h 7"/>
                <a:gd name="T12" fmla="*/ 0 w 11"/>
                <a:gd name="T13" fmla="*/ 1 h 7"/>
                <a:gd name="T14" fmla="*/ 0 w 11"/>
                <a:gd name="T15" fmla="*/ 2 h 7"/>
                <a:gd name="T16" fmla="*/ 0 w 11"/>
                <a:gd name="T17" fmla="*/ 2 h 7"/>
                <a:gd name="T18" fmla="*/ 1 w 11"/>
                <a:gd name="T19" fmla="*/ 2 h 7"/>
                <a:gd name="T20" fmla="*/ 1 w 11"/>
                <a:gd name="T21" fmla="*/ 2 h 7"/>
                <a:gd name="T22" fmla="*/ 1 w 11"/>
                <a:gd name="T23" fmla="*/ 2 h 7"/>
                <a:gd name="T24" fmla="*/ 1 w 11"/>
                <a:gd name="T25" fmla="*/ 2 h 7"/>
                <a:gd name="T26" fmla="*/ 2 w 11"/>
                <a:gd name="T27" fmla="*/ 1 h 7"/>
                <a:gd name="T28" fmla="*/ 2 w 11"/>
                <a:gd name="T29" fmla="*/ 1 h 7"/>
                <a:gd name="T30" fmla="*/ 2 w 11"/>
                <a:gd name="T31" fmla="*/ 1 h 7"/>
                <a:gd name="T32" fmla="*/ 2 w 11"/>
                <a:gd name="T33" fmla="*/ 1 h 7"/>
                <a:gd name="T34" fmla="*/ 2 w 11"/>
                <a:gd name="T35" fmla="*/ 0 h 7"/>
                <a:gd name="T36" fmla="*/ 1 w 11"/>
                <a:gd name="T37" fmla="*/ 0 h 7"/>
                <a:gd name="T38" fmla="*/ 1 w 11"/>
                <a:gd name="T39" fmla="*/ 0 h 7"/>
                <a:gd name="T40" fmla="*/ 1 w 11"/>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7"/>
                <a:gd name="T65" fmla="*/ 11 w 11"/>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7">
                  <a:moveTo>
                    <a:pt x="4" y="0"/>
                  </a:moveTo>
                  <a:lnTo>
                    <a:pt x="4" y="1"/>
                  </a:lnTo>
                  <a:lnTo>
                    <a:pt x="3" y="1"/>
                  </a:lnTo>
                  <a:lnTo>
                    <a:pt x="1" y="1"/>
                  </a:lnTo>
                  <a:lnTo>
                    <a:pt x="0" y="1"/>
                  </a:lnTo>
                  <a:lnTo>
                    <a:pt x="0" y="2"/>
                  </a:lnTo>
                  <a:lnTo>
                    <a:pt x="1" y="3"/>
                  </a:lnTo>
                  <a:lnTo>
                    <a:pt x="1" y="5"/>
                  </a:lnTo>
                  <a:lnTo>
                    <a:pt x="3" y="7"/>
                  </a:lnTo>
                  <a:lnTo>
                    <a:pt x="4" y="7"/>
                  </a:lnTo>
                  <a:lnTo>
                    <a:pt x="5" y="5"/>
                  </a:lnTo>
                  <a:lnTo>
                    <a:pt x="6" y="5"/>
                  </a:lnTo>
                  <a:lnTo>
                    <a:pt x="7" y="5"/>
                  </a:lnTo>
                  <a:lnTo>
                    <a:pt x="8" y="4"/>
                  </a:lnTo>
                  <a:lnTo>
                    <a:pt x="10" y="3"/>
                  </a:lnTo>
                  <a:lnTo>
                    <a:pt x="11" y="2"/>
                  </a:lnTo>
                  <a:lnTo>
                    <a:pt x="11" y="1"/>
                  </a:lnTo>
                  <a:lnTo>
                    <a:pt x="10" y="0"/>
                  </a:lnTo>
                  <a:lnTo>
                    <a:pt x="7" y="0"/>
                  </a:lnTo>
                  <a:lnTo>
                    <a:pt x="6"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2" name="Freeform 103"/>
            <p:cNvSpPr>
              <a:spLocks/>
            </p:cNvSpPr>
            <p:nvPr/>
          </p:nvSpPr>
          <p:spPr bwMode="auto">
            <a:xfrm>
              <a:off x="2500" y="2080"/>
              <a:ext cx="6" cy="4"/>
            </a:xfrm>
            <a:custGeom>
              <a:avLst/>
              <a:gdLst>
                <a:gd name="T0" fmla="*/ 1 w 10"/>
                <a:gd name="T1" fmla="*/ 0 h 7"/>
                <a:gd name="T2" fmla="*/ 1 w 10"/>
                <a:gd name="T3" fmla="*/ 1 h 7"/>
                <a:gd name="T4" fmla="*/ 1 w 10"/>
                <a:gd name="T5" fmla="*/ 1 h 7"/>
                <a:gd name="T6" fmla="*/ 1 w 10"/>
                <a:gd name="T7" fmla="*/ 1 h 7"/>
                <a:gd name="T8" fmla="*/ 0 w 10"/>
                <a:gd name="T9" fmla="*/ 1 h 7"/>
                <a:gd name="T10" fmla="*/ 0 w 10"/>
                <a:gd name="T11" fmla="*/ 1 h 7"/>
                <a:gd name="T12" fmla="*/ 1 w 10"/>
                <a:gd name="T13" fmla="*/ 1 h 7"/>
                <a:gd name="T14" fmla="*/ 1 w 10"/>
                <a:gd name="T15" fmla="*/ 2 h 7"/>
                <a:gd name="T16" fmla="*/ 1 w 10"/>
                <a:gd name="T17" fmla="*/ 2 h 7"/>
                <a:gd name="T18" fmla="*/ 1 w 10"/>
                <a:gd name="T19" fmla="*/ 2 h 7"/>
                <a:gd name="T20" fmla="*/ 1 w 10"/>
                <a:gd name="T21" fmla="*/ 2 h 7"/>
                <a:gd name="T22" fmla="*/ 2 w 10"/>
                <a:gd name="T23" fmla="*/ 2 h 7"/>
                <a:gd name="T24" fmla="*/ 2 w 10"/>
                <a:gd name="T25" fmla="*/ 2 h 7"/>
                <a:gd name="T26" fmla="*/ 3 w 10"/>
                <a:gd name="T27" fmla="*/ 2 h 7"/>
                <a:gd name="T28" fmla="*/ 3 w 10"/>
                <a:gd name="T29" fmla="*/ 1 h 7"/>
                <a:gd name="T30" fmla="*/ 4 w 10"/>
                <a:gd name="T31" fmla="*/ 1 h 7"/>
                <a:gd name="T32" fmla="*/ 4 w 10"/>
                <a:gd name="T33" fmla="*/ 1 h 7"/>
                <a:gd name="T34" fmla="*/ 3 w 10"/>
                <a:gd name="T35" fmla="*/ 0 h 7"/>
                <a:gd name="T36" fmla="*/ 2 w 10"/>
                <a:gd name="T37" fmla="*/ 0 h 7"/>
                <a:gd name="T38" fmla="*/ 2 w 10"/>
                <a:gd name="T39" fmla="*/ 0 h 7"/>
                <a:gd name="T40" fmla="*/ 1 w 10"/>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7"/>
                <a:gd name="T65" fmla="*/ 10 w 10"/>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7">
                  <a:moveTo>
                    <a:pt x="4" y="0"/>
                  </a:moveTo>
                  <a:lnTo>
                    <a:pt x="3" y="1"/>
                  </a:lnTo>
                  <a:lnTo>
                    <a:pt x="2" y="1"/>
                  </a:lnTo>
                  <a:lnTo>
                    <a:pt x="1" y="1"/>
                  </a:lnTo>
                  <a:lnTo>
                    <a:pt x="0" y="1"/>
                  </a:lnTo>
                  <a:lnTo>
                    <a:pt x="0" y="2"/>
                  </a:lnTo>
                  <a:lnTo>
                    <a:pt x="1" y="3"/>
                  </a:lnTo>
                  <a:lnTo>
                    <a:pt x="1" y="6"/>
                  </a:lnTo>
                  <a:lnTo>
                    <a:pt x="2" y="7"/>
                  </a:lnTo>
                  <a:lnTo>
                    <a:pt x="3" y="7"/>
                  </a:lnTo>
                  <a:lnTo>
                    <a:pt x="4" y="6"/>
                  </a:lnTo>
                  <a:lnTo>
                    <a:pt x="5" y="6"/>
                  </a:lnTo>
                  <a:lnTo>
                    <a:pt x="7" y="6"/>
                  </a:lnTo>
                  <a:lnTo>
                    <a:pt x="8" y="5"/>
                  </a:lnTo>
                  <a:lnTo>
                    <a:pt x="9" y="3"/>
                  </a:lnTo>
                  <a:lnTo>
                    <a:pt x="10" y="2"/>
                  </a:lnTo>
                  <a:lnTo>
                    <a:pt x="10" y="1"/>
                  </a:lnTo>
                  <a:lnTo>
                    <a:pt x="9" y="0"/>
                  </a:lnTo>
                  <a:lnTo>
                    <a:pt x="7" y="0"/>
                  </a:lnTo>
                  <a:lnTo>
                    <a:pt x="5"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3" name="Freeform 104"/>
            <p:cNvSpPr>
              <a:spLocks/>
            </p:cNvSpPr>
            <p:nvPr/>
          </p:nvSpPr>
          <p:spPr bwMode="auto">
            <a:xfrm>
              <a:off x="2660" y="2043"/>
              <a:ext cx="237" cy="283"/>
            </a:xfrm>
            <a:custGeom>
              <a:avLst/>
              <a:gdLst>
                <a:gd name="T0" fmla="*/ 32 w 475"/>
                <a:gd name="T1" fmla="*/ 65 h 567"/>
                <a:gd name="T2" fmla="*/ 31 w 475"/>
                <a:gd name="T3" fmla="*/ 58 h 567"/>
                <a:gd name="T4" fmla="*/ 32 w 475"/>
                <a:gd name="T5" fmla="*/ 53 h 567"/>
                <a:gd name="T6" fmla="*/ 32 w 475"/>
                <a:gd name="T7" fmla="*/ 41 h 567"/>
                <a:gd name="T8" fmla="*/ 31 w 475"/>
                <a:gd name="T9" fmla="*/ 38 h 567"/>
                <a:gd name="T10" fmla="*/ 22 w 475"/>
                <a:gd name="T11" fmla="*/ 34 h 567"/>
                <a:gd name="T12" fmla="*/ 9 w 475"/>
                <a:gd name="T13" fmla="*/ 31 h 567"/>
                <a:gd name="T14" fmla="*/ 7 w 475"/>
                <a:gd name="T15" fmla="*/ 27 h 567"/>
                <a:gd name="T16" fmla="*/ 20 w 475"/>
                <a:gd name="T17" fmla="*/ 25 h 567"/>
                <a:gd name="T18" fmla="*/ 6 w 475"/>
                <a:gd name="T19" fmla="*/ 22 h 567"/>
                <a:gd name="T20" fmla="*/ 0 w 475"/>
                <a:gd name="T21" fmla="*/ 21 h 567"/>
                <a:gd name="T22" fmla="*/ 9 w 475"/>
                <a:gd name="T23" fmla="*/ 17 h 567"/>
                <a:gd name="T24" fmla="*/ 19 w 475"/>
                <a:gd name="T25" fmla="*/ 8 h 567"/>
                <a:gd name="T26" fmla="*/ 30 w 475"/>
                <a:gd name="T27" fmla="*/ 3 h 567"/>
                <a:gd name="T28" fmla="*/ 38 w 475"/>
                <a:gd name="T29" fmla="*/ 0 h 567"/>
                <a:gd name="T30" fmla="*/ 46 w 475"/>
                <a:gd name="T31" fmla="*/ 1 h 567"/>
                <a:gd name="T32" fmla="*/ 51 w 475"/>
                <a:gd name="T33" fmla="*/ 7 h 567"/>
                <a:gd name="T34" fmla="*/ 59 w 475"/>
                <a:gd name="T35" fmla="*/ 9 h 567"/>
                <a:gd name="T36" fmla="*/ 62 w 475"/>
                <a:gd name="T37" fmla="*/ 10 h 567"/>
                <a:gd name="T38" fmla="*/ 70 w 475"/>
                <a:gd name="T39" fmla="*/ 9 h 567"/>
                <a:gd name="T40" fmla="*/ 85 w 475"/>
                <a:gd name="T41" fmla="*/ 7 h 567"/>
                <a:gd name="T42" fmla="*/ 85 w 475"/>
                <a:gd name="T43" fmla="*/ 10 h 567"/>
                <a:gd name="T44" fmla="*/ 79 w 475"/>
                <a:gd name="T45" fmla="*/ 15 h 567"/>
                <a:gd name="T46" fmla="*/ 90 w 475"/>
                <a:gd name="T47" fmla="*/ 16 h 567"/>
                <a:gd name="T48" fmla="*/ 100 w 475"/>
                <a:gd name="T49" fmla="*/ 13 h 567"/>
                <a:gd name="T50" fmla="*/ 106 w 475"/>
                <a:gd name="T51" fmla="*/ 15 h 567"/>
                <a:gd name="T52" fmla="*/ 117 w 475"/>
                <a:gd name="T53" fmla="*/ 11 h 567"/>
                <a:gd name="T54" fmla="*/ 115 w 475"/>
                <a:gd name="T55" fmla="*/ 14 h 567"/>
                <a:gd name="T56" fmla="*/ 110 w 475"/>
                <a:gd name="T57" fmla="*/ 25 h 567"/>
                <a:gd name="T58" fmla="*/ 109 w 475"/>
                <a:gd name="T59" fmla="*/ 37 h 567"/>
                <a:gd name="T60" fmla="*/ 112 w 475"/>
                <a:gd name="T61" fmla="*/ 45 h 567"/>
                <a:gd name="T62" fmla="*/ 111 w 475"/>
                <a:gd name="T63" fmla="*/ 52 h 567"/>
                <a:gd name="T64" fmla="*/ 111 w 475"/>
                <a:gd name="T65" fmla="*/ 54 h 567"/>
                <a:gd name="T66" fmla="*/ 108 w 475"/>
                <a:gd name="T67" fmla="*/ 57 h 567"/>
                <a:gd name="T68" fmla="*/ 101 w 475"/>
                <a:gd name="T69" fmla="*/ 60 h 567"/>
                <a:gd name="T70" fmla="*/ 107 w 475"/>
                <a:gd name="T71" fmla="*/ 65 h 567"/>
                <a:gd name="T72" fmla="*/ 110 w 475"/>
                <a:gd name="T73" fmla="*/ 71 h 567"/>
                <a:gd name="T74" fmla="*/ 104 w 475"/>
                <a:gd name="T75" fmla="*/ 83 h 567"/>
                <a:gd name="T76" fmla="*/ 95 w 475"/>
                <a:gd name="T77" fmla="*/ 87 h 567"/>
                <a:gd name="T78" fmla="*/ 86 w 475"/>
                <a:gd name="T79" fmla="*/ 89 h 567"/>
                <a:gd name="T80" fmla="*/ 82 w 475"/>
                <a:gd name="T81" fmla="*/ 96 h 567"/>
                <a:gd name="T82" fmla="*/ 74 w 475"/>
                <a:gd name="T83" fmla="*/ 98 h 567"/>
                <a:gd name="T84" fmla="*/ 72 w 475"/>
                <a:gd name="T85" fmla="*/ 103 h 567"/>
                <a:gd name="T86" fmla="*/ 65 w 475"/>
                <a:gd name="T87" fmla="*/ 108 h 567"/>
                <a:gd name="T88" fmla="*/ 52 w 475"/>
                <a:gd name="T89" fmla="*/ 109 h 567"/>
                <a:gd name="T90" fmla="*/ 54 w 475"/>
                <a:gd name="T91" fmla="*/ 116 h 567"/>
                <a:gd name="T92" fmla="*/ 50 w 475"/>
                <a:gd name="T93" fmla="*/ 118 h 567"/>
                <a:gd name="T94" fmla="*/ 45 w 475"/>
                <a:gd name="T95" fmla="*/ 124 h 567"/>
                <a:gd name="T96" fmla="*/ 43 w 475"/>
                <a:gd name="T97" fmla="*/ 135 h 567"/>
                <a:gd name="T98" fmla="*/ 34 w 475"/>
                <a:gd name="T99" fmla="*/ 141 h 567"/>
                <a:gd name="T100" fmla="*/ 28 w 475"/>
                <a:gd name="T101" fmla="*/ 133 h 567"/>
                <a:gd name="T102" fmla="*/ 25 w 475"/>
                <a:gd name="T103" fmla="*/ 129 h 567"/>
                <a:gd name="T104" fmla="*/ 17 w 475"/>
                <a:gd name="T105" fmla="*/ 126 h 567"/>
                <a:gd name="T106" fmla="*/ 14 w 475"/>
                <a:gd name="T107" fmla="*/ 115 h 567"/>
                <a:gd name="T108" fmla="*/ 13 w 475"/>
                <a:gd name="T109" fmla="*/ 98 h 567"/>
                <a:gd name="T110" fmla="*/ 15 w 475"/>
                <a:gd name="T111" fmla="*/ 90 h 567"/>
                <a:gd name="T112" fmla="*/ 19 w 475"/>
                <a:gd name="T113" fmla="*/ 84 h 567"/>
                <a:gd name="T114" fmla="*/ 29 w 475"/>
                <a:gd name="T115" fmla="*/ 83 h 567"/>
                <a:gd name="T116" fmla="*/ 21 w 475"/>
                <a:gd name="T117" fmla="*/ 77 h 567"/>
                <a:gd name="T118" fmla="*/ 17 w 475"/>
                <a:gd name="T119" fmla="*/ 68 h 567"/>
                <a:gd name="T120" fmla="*/ 26 w 475"/>
                <a:gd name="T121" fmla="*/ 68 h 567"/>
                <a:gd name="T122" fmla="*/ 26 w 475"/>
                <a:gd name="T123" fmla="*/ 73 h 5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5"/>
                <a:gd name="T187" fmla="*/ 0 h 567"/>
                <a:gd name="T188" fmla="*/ 475 w 475"/>
                <a:gd name="T189" fmla="*/ 567 h 5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5" h="567">
                  <a:moveTo>
                    <a:pt x="110" y="292"/>
                  </a:moveTo>
                  <a:lnTo>
                    <a:pt x="117" y="286"/>
                  </a:lnTo>
                  <a:lnTo>
                    <a:pt x="124" y="274"/>
                  </a:lnTo>
                  <a:lnTo>
                    <a:pt x="130" y="262"/>
                  </a:lnTo>
                  <a:lnTo>
                    <a:pt x="132" y="249"/>
                  </a:lnTo>
                  <a:lnTo>
                    <a:pt x="131" y="243"/>
                  </a:lnTo>
                  <a:lnTo>
                    <a:pt x="128" y="239"/>
                  </a:lnTo>
                  <a:lnTo>
                    <a:pt x="125" y="235"/>
                  </a:lnTo>
                  <a:lnTo>
                    <a:pt x="122" y="231"/>
                  </a:lnTo>
                  <a:lnTo>
                    <a:pt x="121" y="226"/>
                  </a:lnTo>
                  <a:lnTo>
                    <a:pt x="123" y="220"/>
                  </a:lnTo>
                  <a:lnTo>
                    <a:pt x="129" y="214"/>
                  </a:lnTo>
                  <a:lnTo>
                    <a:pt x="140" y="206"/>
                  </a:lnTo>
                  <a:lnTo>
                    <a:pt x="128" y="190"/>
                  </a:lnTo>
                  <a:lnTo>
                    <a:pt x="125" y="176"/>
                  </a:lnTo>
                  <a:lnTo>
                    <a:pt x="129" y="167"/>
                  </a:lnTo>
                  <a:lnTo>
                    <a:pt x="131" y="164"/>
                  </a:lnTo>
                  <a:lnTo>
                    <a:pt x="130" y="163"/>
                  </a:lnTo>
                  <a:lnTo>
                    <a:pt x="129" y="159"/>
                  </a:lnTo>
                  <a:lnTo>
                    <a:pt x="125" y="154"/>
                  </a:lnTo>
                  <a:lnTo>
                    <a:pt x="120" y="149"/>
                  </a:lnTo>
                  <a:lnTo>
                    <a:pt x="113" y="144"/>
                  </a:lnTo>
                  <a:lnTo>
                    <a:pt x="104" y="141"/>
                  </a:lnTo>
                  <a:lnTo>
                    <a:pt x="91" y="138"/>
                  </a:lnTo>
                  <a:lnTo>
                    <a:pt x="77" y="138"/>
                  </a:lnTo>
                  <a:lnTo>
                    <a:pt x="67" y="135"/>
                  </a:lnTo>
                  <a:lnTo>
                    <a:pt x="53" y="130"/>
                  </a:lnTo>
                  <a:lnTo>
                    <a:pt x="39" y="126"/>
                  </a:lnTo>
                  <a:lnTo>
                    <a:pt x="26" y="120"/>
                  </a:lnTo>
                  <a:lnTo>
                    <a:pt x="19" y="116"/>
                  </a:lnTo>
                  <a:lnTo>
                    <a:pt x="19" y="113"/>
                  </a:lnTo>
                  <a:lnTo>
                    <a:pt x="29" y="111"/>
                  </a:lnTo>
                  <a:lnTo>
                    <a:pt x="51" y="110"/>
                  </a:lnTo>
                  <a:lnTo>
                    <a:pt x="72" y="108"/>
                  </a:lnTo>
                  <a:lnTo>
                    <a:pt x="82" y="106"/>
                  </a:lnTo>
                  <a:lnTo>
                    <a:pt x="80" y="103"/>
                  </a:lnTo>
                  <a:lnTo>
                    <a:pt x="72" y="99"/>
                  </a:lnTo>
                  <a:lnTo>
                    <a:pt x="60" y="96"/>
                  </a:lnTo>
                  <a:lnTo>
                    <a:pt x="44" y="92"/>
                  </a:lnTo>
                  <a:lnTo>
                    <a:pt x="26" y="91"/>
                  </a:lnTo>
                  <a:lnTo>
                    <a:pt x="11" y="92"/>
                  </a:lnTo>
                  <a:lnTo>
                    <a:pt x="6" y="91"/>
                  </a:lnTo>
                  <a:lnTo>
                    <a:pt x="2" y="89"/>
                  </a:lnTo>
                  <a:lnTo>
                    <a:pt x="0" y="85"/>
                  </a:lnTo>
                  <a:lnTo>
                    <a:pt x="2" y="82"/>
                  </a:lnTo>
                  <a:lnTo>
                    <a:pt x="9" y="78"/>
                  </a:lnTo>
                  <a:lnTo>
                    <a:pt x="19" y="75"/>
                  </a:lnTo>
                  <a:lnTo>
                    <a:pt x="37" y="70"/>
                  </a:lnTo>
                  <a:lnTo>
                    <a:pt x="60" y="66"/>
                  </a:lnTo>
                  <a:lnTo>
                    <a:pt x="62" y="54"/>
                  </a:lnTo>
                  <a:lnTo>
                    <a:pt x="69" y="44"/>
                  </a:lnTo>
                  <a:lnTo>
                    <a:pt x="79" y="34"/>
                  </a:lnTo>
                  <a:lnTo>
                    <a:pt x="91" y="25"/>
                  </a:lnTo>
                  <a:lnTo>
                    <a:pt x="102" y="19"/>
                  </a:lnTo>
                  <a:lnTo>
                    <a:pt x="113" y="15"/>
                  </a:lnTo>
                  <a:lnTo>
                    <a:pt x="121" y="15"/>
                  </a:lnTo>
                  <a:lnTo>
                    <a:pt x="125" y="19"/>
                  </a:lnTo>
                  <a:lnTo>
                    <a:pt x="133" y="10"/>
                  </a:lnTo>
                  <a:lnTo>
                    <a:pt x="143" y="5"/>
                  </a:lnTo>
                  <a:lnTo>
                    <a:pt x="153" y="1"/>
                  </a:lnTo>
                  <a:lnTo>
                    <a:pt x="163" y="0"/>
                  </a:lnTo>
                  <a:lnTo>
                    <a:pt x="173" y="1"/>
                  </a:lnTo>
                  <a:lnTo>
                    <a:pt x="181" y="2"/>
                  </a:lnTo>
                  <a:lnTo>
                    <a:pt x="187" y="7"/>
                  </a:lnTo>
                  <a:lnTo>
                    <a:pt x="189" y="12"/>
                  </a:lnTo>
                  <a:lnTo>
                    <a:pt x="192" y="17"/>
                  </a:lnTo>
                  <a:lnTo>
                    <a:pt x="197" y="23"/>
                  </a:lnTo>
                  <a:lnTo>
                    <a:pt x="205" y="28"/>
                  </a:lnTo>
                  <a:lnTo>
                    <a:pt x="214" y="32"/>
                  </a:lnTo>
                  <a:lnTo>
                    <a:pt x="222" y="36"/>
                  </a:lnTo>
                  <a:lnTo>
                    <a:pt x="230" y="38"/>
                  </a:lnTo>
                  <a:lnTo>
                    <a:pt x="237" y="39"/>
                  </a:lnTo>
                  <a:lnTo>
                    <a:pt x="242" y="39"/>
                  </a:lnTo>
                  <a:lnTo>
                    <a:pt x="244" y="38"/>
                  </a:lnTo>
                  <a:lnTo>
                    <a:pt x="246" y="39"/>
                  </a:lnTo>
                  <a:lnTo>
                    <a:pt x="250" y="40"/>
                  </a:lnTo>
                  <a:lnTo>
                    <a:pt x="253" y="42"/>
                  </a:lnTo>
                  <a:lnTo>
                    <a:pt x="260" y="42"/>
                  </a:lnTo>
                  <a:lnTo>
                    <a:pt x="269" y="40"/>
                  </a:lnTo>
                  <a:lnTo>
                    <a:pt x="282" y="38"/>
                  </a:lnTo>
                  <a:lnTo>
                    <a:pt x="299" y="34"/>
                  </a:lnTo>
                  <a:lnTo>
                    <a:pt x="318" y="29"/>
                  </a:lnTo>
                  <a:lnTo>
                    <a:pt x="332" y="27"/>
                  </a:lnTo>
                  <a:lnTo>
                    <a:pt x="342" y="28"/>
                  </a:lnTo>
                  <a:lnTo>
                    <a:pt x="349" y="30"/>
                  </a:lnTo>
                  <a:lnTo>
                    <a:pt x="351" y="34"/>
                  </a:lnTo>
                  <a:lnTo>
                    <a:pt x="349" y="38"/>
                  </a:lnTo>
                  <a:lnTo>
                    <a:pt x="341" y="43"/>
                  </a:lnTo>
                  <a:lnTo>
                    <a:pt x="328" y="48"/>
                  </a:lnTo>
                  <a:lnTo>
                    <a:pt x="317" y="53"/>
                  </a:lnTo>
                  <a:lnTo>
                    <a:pt x="313" y="58"/>
                  </a:lnTo>
                  <a:lnTo>
                    <a:pt x="318" y="61"/>
                  </a:lnTo>
                  <a:lnTo>
                    <a:pt x="326" y="63"/>
                  </a:lnTo>
                  <a:lnTo>
                    <a:pt x="337" y="66"/>
                  </a:lnTo>
                  <a:lnTo>
                    <a:pt x="350" y="66"/>
                  </a:lnTo>
                  <a:lnTo>
                    <a:pt x="363" y="65"/>
                  </a:lnTo>
                  <a:lnTo>
                    <a:pt x="372" y="62"/>
                  </a:lnTo>
                  <a:lnTo>
                    <a:pt x="381" y="59"/>
                  </a:lnTo>
                  <a:lnTo>
                    <a:pt x="392" y="57"/>
                  </a:lnTo>
                  <a:lnTo>
                    <a:pt x="402" y="54"/>
                  </a:lnTo>
                  <a:lnTo>
                    <a:pt x="412" y="53"/>
                  </a:lnTo>
                  <a:lnTo>
                    <a:pt x="420" y="54"/>
                  </a:lnTo>
                  <a:lnTo>
                    <a:pt x="425" y="57"/>
                  </a:lnTo>
                  <a:lnTo>
                    <a:pt x="426" y="61"/>
                  </a:lnTo>
                  <a:lnTo>
                    <a:pt x="420" y="69"/>
                  </a:lnTo>
                  <a:lnTo>
                    <a:pt x="442" y="57"/>
                  </a:lnTo>
                  <a:lnTo>
                    <a:pt x="457" y="48"/>
                  </a:lnTo>
                  <a:lnTo>
                    <a:pt x="468" y="45"/>
                  </a:lnTo>
                  <a:lnTo>
                    <a:pt x="473" y="44"/>
                  </a:lnTo>
                  <a:lnTo>
                    <a:pt x="475" y="47"/>
                  </a:lnTo>
                  <a:lnTo>
                    <a:pt x="470" y="52"/>
                  </a:lnTo>
                  <a:lnTo>
                    <a:pt x="461" y="59"/>
                  </a:lnTo>
                  <a:lnTo>
                    <a:pt x="447" y="68"/>
                  </a:lnTo>
                  <a:lnTo>
                    <a:pt x="449" y="85"/>
                  </a:lnTo>
                  <a:lnTo>
                    <a:pt x="447" y="95"/>
                  </a:lnTo>
                  <a:lnTo>
                    <a:pt x="443" y="100"/>
                  </a:lnTo>
                  <a:lnTo>
                    <a:pt x="442" y="101"/>
                  </a:lnTo>
                  <a:lnTo>
                    <a:pt x="448" y="121"/>
                  </a:lnTo>
                  <a:lnTo>
                    <a:pt x="445" y="137"/>
                  </a:lnTo>
                  <a:lnTo>
                    <a:pt x="438" y="149"/>
                  </a:lnTo>
                  <a:lnTo>
                    <a:pt x="428" y="156"/>
                  </a:lnTo>
                  <a:lnTo>
                    <a:pt x="441" y="164"/>
                  </a:lnTo>
                  <a:lnTo>
                    <a:pt x="447" y="172"/>
                  </a:lnTo>
                  <a:lnTo>
                    <a:pt x="450" y="182"/>
                  </a:lnTo>
                  <a:lnTo>
                    <a:pt x="452" y="190"/>
                  </a:lnTo>
                  <a:lnTo>
                    <a:pt x="449" y="199"/>
                  </a:lnTo>
                  <a:lnTo>
                    <a:pt x="447" y="206"/>
                  </a:lnTo>
                  <a:lnTo>
                    <a:pt x="445" y="211"/>
                  </a:lnTo>
                  <a:lnTo>
                    <a:pt x="443" y="212"/>
                  </a:lnTo>
                  <a:lnTo>
                    <a:pt x="443" y="213"/>
                  </a:lnTo>
                  <a:lnTo>
                    <a:pt x="445" y="214"/>
                  </a:lnTo>
                  <a:lnTo>
                    <a:pt x="446" y="218"/>
                  </a:lnTo>
                  <a:lnTo>
                    <a:pt x="445" y="221"/>
                  </a:lnTo>
                  <a:lnTo>
                    <a:pt x="442" y="224"/>
                  </a:lnTo>
                  <a:lnTo>
                    <a:pt x="439" y="227"/>
                  </a:lnTo>
                  <a:lnTo>
                    <a:pt x="432" y="229"/>
                  </a:lnTo>
                  <a:lnTo>
                    <a:pt x="420" y="231"/>
                  </a:lnTo>
                  <a:lnTo>
                    <a:pt x="410" y="233"/>
                  </a:lnTo>
                  <a:lnTo>
                    <a:pt x="404" y="237"/>
                  </a:lnTo>
                  <a:lnTo>
                    <a:pt x="404" y="243"/>
                  </a:lnTo>
                  <a:lnTo>
                    <a:pt x="408" y="250"/>
                  </a:lnTo>
                  <a:lnTo>
                    <a:pt x="415" y="256"/>
                  </a:lnTo>
                  <a:lnTo>
                    <a:pt x="422" y="259"/>
                  </a:lnTo>
                  <a:lnTo>
                    <a:pt x="431" y="260"/>
                  </a:lnTo>
                  <a:lnTo>
                    <a:pt x="439" y="256"/>
                  </a:lnTo>
                  <a:lnTo>
                    <a:pt x="443" y="264"/>
                  </a:lnTo>
                  <a:lnTo>
                    <a:pt x="445" y="274"/>
                  </a:lnTo>
                  <a:lnTo>
                    <a:pt x="443" y="287"/>
                  </a:lnTo>
                  <a:lnTo>
                    <a:pt x="441" y="298"/>
                  </a:lnTo>
                  <a:lnTo>
                    <a:pt x="434" y="311"/>
                  </a:lnTo>
                  <a:lnTo>
                    <a:pt x="427" y="323"/>
                  </a:lnTo>
                  <a:lnTo>
                    <a:pt x="419" y="333"/>
                  </a:lnTo>
                  <a:lnTo>
                    <a:pt x="411" y="341"/>
                  </a:lnTo>
                  <a:lnTo>
                    <a:pt x="402" y="347"/>
                  </a:lnTo>
                  <a:lnTo>
                    <a:pt x="392" y="349"/>
                  </a:lnTo>
                  <a:lnTo>
                    <a:pt x="380" y="350"/>
                  </a:lnTo>
                  <a:lnTo>
                    <a:pt x="370" y="350"/>
                  </a:lnTo>
                  <a:lnTo>
                    <a:pt x="359" y="351"/>
                  </a:lnTo>
                  <a:lnTo>
                    <a:pt x="351" y="354"/>
                  </a:lnTo>
                  <a:lnTo>
                    <a:pt x="346" y="358"/>
                  </a:lnTo>
                  <a:lnTo>
                    <a:pt x="343" y="366"/>
                  </a:lnTo>
                  <a:lnTo>
                    <a:pt x="341" y="376"/>
                  </a:lnTo>
                  <a:lnTo>
                    <a:pt x="335" y="383"/>
                  </a:lnTo>
                  <a:lnTo>
                    <a:pt x="328" y="387"/>
                  </a:lnTo>
                  <a:lnTo>
                    <a:pt x="319" y="391"/>
                  </a:lnTo>
                  <a:lnTo>
                    <a:pt x="311" y="393"/>
                  </a:lnTo>
                  <a:lnTo>
                    <a:pt x="303" y="394"/>
                  </a:lnTo>
                  <a:lnTo>
                    <a:pt x="298" y="395"/>
                  </a:lnTo>
                  <a:lnTo>
                    <a:pt x="296" y="395"/>
                  </a:lnTo>
                  <a:lnTo>
                    <a:pt x="296" y="398"/>
                  </a:lnTo>
                  <a:lnTo>
                    <a:pt x="294" y="403"/>
                  </a:lnTo>
                  <a:lnTo>
                    <a:pt x="290" y="413"/>
                  </a:lnTo>
                  <a:lnTo>
                    <a:pt x="286" y="421"/>
                  </a:lnTo>
                  <a:lnTo>
                    <a:pt x="280" y="429"/>
                  </a:lnTo>
                  <a:lnTo>
                    <a:pt x="271" y="432"/>
                  </a:lnTo>
                  <a:lnTo>
                    <a:pt x="261" y="432"/>
                  </a:lnTo>
                  <a:lnTo>
                    <a:pt x="249" y="426"/>
                  </a:lnTo>
                  <a:lnTo>
                    <a:pt x="216" y="423"/>
                  </a:lnTo>
                  <a:lnTo>
                    <a:pt x="214" y="428"/>
                  </a:lnTo>
                  <a:lnTo>
                    <a:pt x="210" y="438"/>
                  </a:lnTo>
                  <a:lnTo>
                    <a:pt x="208" y="449"/>
                  </a:lnTo>
                  <a:lnTo>
                    <a:pt x="216" y="456"/>
                  </a:lnTo>
                  <a:lnTo>
                    <a:pt x="222" y="460"/>
                  </a:lnTo>
                  <a:lnTo>
                    <a:pt x="216" y="464"/>
                  </a:lnTo>
                  <a:lnTo>
                    <a:pt x="208" y="469"/>
                  </a:lnTo>
                  <a:lnTo>
                    <a:pt x="204" y="471"/>
                  </a:lnTo>
                  <a:lnTo>
                    <a:pt x="204" y="470"/>
                  </a:lnTo>
                  <a:lnTo>
                    <a:pt x="201" y="472"/>
                  </a:lnTo>
                  <a:lnTo>
                    <a:pt x="197" y="476"/>
                  </a:lnTo>
                  <a:lnTo>
                    <a:pt x="191" y="480"/>
                  </a:lnTo>
                  <a:lnTo>
                    <a:pt x="185" y="489"/>
                  </a:lnTo>
                  <a:lnTo>
                    <a:pt x="181" y="497"/>
                  </a:lnTo>
                  <a:lnTo>
                    <a:pt x="177" y="507"/>
                  </a:lnTo>
                  <a:lnTo>
                    <a:pt x="177" y="519"/>
                  </a:lnTo>
                  <a:lnTo>
                    <a:pt x="176" y="531"/>
                  </a:lnTo>
                  <a:lnTo>
                    <a:pt x="172" y="543"/>
                  </a:lnTo>
                  <a:lnTo>
                    <a:pt x="165" y="553"/>
                  </a:lnTo>
                  <a:lnTo>
                    <a:pt x="157" y="561"/>
                  </a:lnTo>
                  <a:lnTo>
                    <a:pt x="147" y="566"/>
                  </a:lnTo>
                  <a:lnTo>
                    <a:pt x="138" y="567"/>
                  </a:lnTo>
                  <a:lnTo>
                    <a:pt x="130" y="562"/>
                  </a:lnTo>
                  <a:lnTo>
                    <a:pt x="123" y="553"/>
                  </a:lnTo>
                  <a:lnTo>
                    <a:pt x="119" y="542"/>
                  </a:lnTo>
                  <a:lnTo>
                    <a:pt x="115" y="532"/>
                  </a:lnTo>
                  <a:lnTo>
                    <a:pt x="113" y="527"/>
                  </a:lnTo>
                  <a:lnTo>
                    <a:pt x="109" y="521"/>
                  </a:lnTo>
                  <a:lnTo>
                    <a:pt x="106" y="517"/>
                  </a:lnTo>
                  <a:lnTo>
                    <a:pt x="101" y="516"/>
                  </a:lnTo>
                  <a:lnTo>
                    <a:pt x="95" y="514"/>
                  </a:lnTo>
                  <a:lnTo>
                    <a:pt x="87" y="513"/>
                  </a:lnTo>
                  <a:lnTo>
                    <a:pt x="78" y="509"/>
                  </a:lnTo>
                  <a:lnTo>
                    <a:pt x="71" y="504"/>
                  </a:lnTo>
                  <a:lnTo>
                    <a:pt x="64" y="495"/>
                  </a:lnTo>
                  <a:lnTo>
                    <a:pt x="60" y="484"/>
                  </a:lnTo>
                  <a:lnTo>
                    <a:pt x="57" y="472"/>
                  </a:lnTo>
                  <a:lnTo>
                    <a:pt x="57" y="460"/>
                  </a:lnTo>
                  <a:lnTo>
                    <a:pt x="60" y="448"/>
                  </a:lnTo>
                  <a:lnTo>
                    <a:pt x="66" y="436"/>
                  </a:lnTo>
                  <a:lnTo>
                    <a:pt x="55" y="416"/>
                  </a:lnTo>
                  <a:lnTo>
                    <a:pt x="52" y="394"/>
                  </a:lnTo>
                  <a:lnTo>
                    <a:pt x="55" y="378"/>
                  </a:lnTo>
                  <a:lnTo>
                    <a:pt x="68" y="375"/>
                  </a:lnTo>
                  <a:lnTo>
                    <a:pt x="62" y="368"/>
                  </a:lnTo>
                  <a:lnTo>
                    <a:pt x="61" y="360"/>
                  </a:lnTo>
                  <a:lnTo>
                    <a:pt x="62" y="353"/>
                  </a:lnTo>
                  <a:lnTo>
                    <a:pt x="67" y="346"/>
                  </a:lnTo>
                  <a:lnTo>
                    <a:pt x="72" y="340"/>
                  </a:lnTo>
                  <a:lnTo>
                    <a:pt x="79" y="338"/>
                  </a:lnTo>
                  <a:lnTo>
                    <a:pt x="87" y="336"/>
                  </a:lnTo>
                  <a:lnTo>
                    <a:pt x="95" y="339"/>
                  </a:lnTo>
                  <a:lnTo>
                    <a:pt x="109" y="341"/>
                  </a:lnTo>
                  <a:lnTo>
                    <a:pt x="116" y="333"/>
                  </a:lnTo>
                  <a:lnTo>
                    <a:pt x="115" y="323"/>
                  </a:lnTo>
                  <a:lnTo>
                    <a:pt x="102" y="317"/>
                  </a:lnTo>
                  <a:lnTo>
                    <a:pt x="93" y="315"/>
                  </a:lnTo>
                  <a:lnTo>
                    <a:pt x="85" y="309"/>
                  </a:lnTo>
                  <a:lnTo>
                    <a:pt x="77" y="301"/>
                  </a:lnTo>
                  <a:lnTo>
                    <a:pt x="72" y="293"/>
                  </a:lnTo>
                  <a:lnTo>
                    <a:pt x="70" y="284"/>
                  </a:lnTo>
                  <a:lnTo>
                    <a:pt x="71" y="275"/>
                  </a:lnTo>
                  <a:lnTo>
                    <a:pt x="78" y="270"/>
                  </a:lnTo>
                  <a:lnTo>
                    <a:pt x="90" y="265"/>
                  </a:lnTo>
                  <a:lnTo>
                    <a:pt x="98" y="267"/>
                  </a:lnTo>
                  <a:lnTo>
                    <a:pt x="106" y="274"/>
                  </a:lnTo>
                  <a:lnTo>
                    <a:pt x="109" y="282"/>
                  </a:lnTo>
                  <a:lnTo>
                    <a:pt x="107" y="288"/>
                  </a:lnTo>
                  <a:lnTo>
                    <a:pt x="104" y="292"/>
                  </a:lnTo>
                  <a:lnTo>
                    <a:pt x="105" y="293"/>
                  </a:lnTo>
                  <a:lnTo>
                    <a:pt x="108" y="293"/>
                  </a:lnTo>
                  <a:lnTo>
                    <a:pt x="110" y="29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4" name="Freeform 105"/>
            <p:cNvSpPr>
              <a:spLocks/>
            </p:cNvSpPr>
            <p:nvPr/>
          </p:nvSpPr>
          <p:spPr bwMode="auto">
            <a:xfrm>
              <a:off x="2879" y="2232"/>
              <a:ext cx="63" cy="41"/>
            </a:xfrm>
            <a:custGeom>
              <a:avLst/>
              <a:gdLst>
                <a:gd name="T0" fmla="*/ 8 w 125"/>
                <a:gd name="T1" fmla="*/ 2 h 83"/>
                <a:gd name="T2" fmla="*/ 10 w 125"/>
                <a:gd name="T3" fmla="*/ 3 h 83"/>
                <a:gd name="T4" fmla="*/ 11 w 125"/>
                <a:gd name="T5" fmla="*/ 3 h 83"/>
                <a:gd name="T6" fmla="*/ 12 w 125"/>
                <a:gd name="T7" fmla="*/ 3 h 83"/>
                <a:gd name="T8" fmla="*/ 13 w 125"/>
                <a:gd name="T9" fmla="*/ 4 h 83"/>
                <a:gd name="T10" fmla="*/ 15 w 125"/>
                <a:gd name="T11" fmla="*/ 4 h 83"/>
                <a:gd name="T12" fmla="*/ 16 w 125"/>
                <a:gd name="T13" fmla="*/ 3 h 83"/>
                <a:gd name="T14" fmla="*/ 17 w 125"/>
                <a:gd name="T15" fmla="*/ 3 h 83"/>
                <a:gd name="T16" fmla="*/ 18 w 125"/>
                <a:gd name="T17" fmla="*/ 3 h 83"/>
                <a:gd name="T18" fmla="*/ 20 w 125"/>
                <a:gd name="T19" fmla="*/ 2 h 83"/>
                <a:gd name="T20" fmla="*/ 20 w 125"/>
                <a:gd name="T21" fmla="*/ 1 h 83"/>
                <a:gd name="T22" fmla="*/ 21 w 125"/>
                <a:gd name="T23" fmla="*/ 0 h 83"/>
                <a:gd name="T24" fmla="*/ 23 w 125"/>
                <a:gd name="T25" fmla="*/ 0 h 83"/>
                <a:gd name="T26" fmla="*/ 24 w 125"/>
                <a:gd name="T27" fmla="*/ 0 h 83"/>
                <a:gd name="T28" fmla="*/ 25 w 125"/>
                <a:gd name="T29" fmla="*/ 0 h 83"/>
                <a:gd name="T30" fmla="*/ 27 w 125"/>
                <a:gd name="T31" fmla="*/ 1 h 83"/>
                <a:gd name="T32" fmla="*/ 29 w 125"/>
                <a:gd name="T33" fmla="*/ 2 h 83"/>
                <a:gd name="T34" fmla="*/ 30 w 125"/>
                <a:gd name="T35" fmla="*/ 4 h 83"/>
                <a:gd name="T36" fmla="*/ 31 w 125"/>
                <a:gd name="T37" fmla="*/ 6 h 83"/>
                <a:gd name="T38" fmla="*/ 32 w 125"/>
                <a:gd name="T39" fmla="*/ 9 h 83"/>
                <a:gd name="T40" fmla="*/ 31 w 125"/>
                <a:gd name="T41" fmla="*/ 12 h 83"/>
                <a:gd name="T42" fmla="*/ 28 w 125"/>
                <a:gd name="T43" fmla="*/ 13 h 83"/>
                <a:gd name="T44" fmla="*/ 26 w 125"/>
                <a:gd name="T45" fmla="*/ 16 h 83"/>
                <a:gd name="T46" fmla="*/ 25 w 125"/>
                <a:gd name="T47" fmla="*/ 18 h 83"/>
                <a:gd name="T48" fmla="*/ 24 w 125"/>
                <a:gd name="T49" fmla="*/ 19 h 83"/>
                <a:gd name="T50" fmla="*/ 23 w 125"/>
                <a:gd name="T51" fmla="*/ 19 h 83"/>
                <a:gd name="T52" fmla="*/ 21 w 125"/>
                <a:gd name="T53" fmla="*/ 20 h 83"/>
                <a:gd name="T54" fmla="*/ 19 w 125"/>
                <a:gd name="T55" fmla="*/ 20 h 83"/>
                <a:gd name="T56" fmla="*/ 16 w 125"/>
                <a:gd name="T57" fmla="*/ 20 h 83"/>
                <a:gd name="T58" fmla="*/ 15 w 125"/>
                <a:gd name="T59" fmla="*/ 19 h 83"/>
                <a:gd name="T60" fmla="*/ 14 w 125"/>
                <a:gd name="T61" fmla="*/ 19 h 83"/>
                <a:gd name="T62" fmla="*/ 12 w 125"/>
                <a:gd name="T63" fmla="*/ 19 h 83"/>
                <a:gd name="T64" fmla="*/ 10 w 125"/>
                <a:gd name="T65" fmla="*/ 20 h 83"/>
                <a:gd name="T66" fmla="*/ 8 w 125"/>
                <a:gd name="T67" fmla="*/ 20 h 83"/>
                <a:gd name="T68" fmla="*/ 6 w 125"/>
                <a:gd name="T69" fmla="*/ 19 h 83"/>
                <a:gd name="T70" fmla="*/ 5 w 125"/>
                <a:gd name="T71" fmla="*/ 18 h 83"/>
                <a:gd name="T72" fmla="*/ 3 w 125"/>
                <a:gd name="T73" fmla="*/ 17 h 83"/>
                <a:gd name="T74" fmla="*/ 3 w 125"/>
                <a:gd name="T75" fmla="*/ 17 h 83"/>
                <a:gd name="T76" fmla="*/ 3 w 125"/>
                <a:gd name="T77" fmla="*/ 16 h 83"/>
                <a:gd name="T78" fmla="*/ 4 w 125"/>
                <a:gd name="T79" fmla="*/ 15 h 83"/>
                <a:gd name="T80" fmla="*/ 7 w 125"/>
                <a:gd name="T81" fmla="*/ 15 h 83"/>
                <a:gd name="T82" fmla="*/ 10 w 125"/>
                <a:gd name="T83" fmla="*/ 15 h 83"/>
                <a:gd name="T84" fmla="*/ 11 w 125"/>
                <a:gd name="T85" fmla="*/ 14 h 83"/>
                <a:gd name="T86" fmla="*/ 11 w 125"/>
                <a:gd name="T87" fmla="*/ 13 h 83"/>
                <a:gd name="T88" fmla="*/ 10 w 125"/>
                <a:gd name="T89" fmla="*/ 13 h 83"/>
                <a:gd name="T90" fmla="*/ 8 w 125"/>
                <a:gd name="T91" fmla="*/ 12 h 83"/>
                <a:gd name="T92" fmla="*/ 6 w 125"/>
                <a:gd name="T93" fmla="*/ 11 h 83"/>
                <a:gd name="T94" fmla="*/ 4 w 125"/>
                <a:gd name="T95" fmla="*/ 11 h 83"/>
                <a:gd name="T96" fmla="*/ 2 w 125"/>
                <a:gd name="T97" fmla="*/ 11 h 83"/>
                <a:gd name="T98" fmla="*/ 0 w 125"/>
                <a:gd name="T99" fmla="*/ 10 h 83"/>
                <a:gd name="T100" fmla="*/ 1 w 125"/>
                <a:gd name="T101" fmla="*/ 9 h 83"/>
                <a:gd name="T102" fmla="*/ 3 w 125"/>
                <a:gd name="T103" fmla="*/ 7 h 83"/>
                <a:gd name="T104" fmla="*/ 6 w 125"/>
                <a:gd name="T105" fmla="*/ 7 h 83"/>
                <a:gd name="T106" fmla="*/ 4 w 125"/>
                <a:gd name="T107" fmla="*/ 4 h 83"/>
                <a:gd name="T108" fmla="*/ 4 w 125"/>
                <a:gd name="T109" fmla="*/ 1 h 83"/>
                <a:gd name="T110" fmla="*/ 6 w 125"/>
                <a:gd name="T111" fmla="*/ 0 h 83"/>
                <a:gd name="T112" fmla="*/ 8 w 125"/>
                <a:gd name="T113" fmla="*/ 2 h 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5"/>
                <a:gd name="T172" fmla="*/ 0 h 83"/>
                <a:gd name="T173" fmla="*/ 125 w 125"/>
                <a:gd name="T174" fmla="*/ 83 h 8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5" h="83">
                  <a:moveTo>
                    <a:pt x="32" y="9"/>
                  </a:moveTo>
                  <a:lnTo>
                    <a:pt x="37" y="13"/>
                  </a:lnTo>
                  <a:lnTo>
                    <a:pt x="41" y="14"/>
                  </a:lnTo>
                  <a:lnTo>
                    <a:pt x="46" y="15"/>
                  </a:lnTo>
                  <a:lnTo>
                    <a:pt x="52" y="16"/>
                  </a:lnTo>
                  <a:lnTo>
                    <a:pt x="57" y="16"/>
                  </a:lnTo>
                  <a:lnTo>
                    <a:pt x="62" y="15"/>
                  </a:lnTo>
                  <a:lnTo>
                    <a:pt x="67" y="15"/>
                  </a:lnTo>
                  <a:lnTo>
                    <a:pt x="71" y="14"/>
                  </a:lnTo>
                  <a:lnTo>
                    <a:pt x="77" y="10"/>
                  </a:lnTo>
                  <a:lnTo>
                    <a:pt x="80" y="7"/>
                  </a:lnTo>
                  <a:lnTo>
                    <a:pt x="84" y="2"/>
                  </a:lnTo>
                  <a:lnTo>
                    <a:pt x="90" y="0"/>
                  </a:lnTo>
                  <a:lnTo>
                    <a:pt x="94" y="0"/>
                  </a:lnTo>
                  <a:lnTo>
                    <a:pt x="100" y="1"/>
                  </a:lnTo>
                  <a:lnTo>
                    <a:pt x="107" y="5"/>
                  </a:lnTo>
                  <a:lnTo>
                    <a:pt x="114" y="10"/>
                  </a:lnTo>
                  <a:lnTo>
                    <a:pt x="120" y="17"/>
                  </a:lnTo>
                  <a:lnTo>
                    <a:pt x="123" y="26"/>
                  </a:lnTo>
                  <a:lnTo>
                    <a:pt x="125" y="37"/>
                  </a:lnTo>
                  <a:lnTo>
                    <a:pt x="124" y="50"/>
                  </a:lnTo>
                  <a:lnTo>
                    <a:pt x="110" y="55"/>
                  </a:lnTo>
                  <a:lnTo>
                    <a:pt x="101" y="64"/>
                  </a:lnTo>
                  <a:lnTo>
                    <a:pt x="97" y="74"/>
                  </a:lnTo>
                  <a:lnTo>
                    <a:pt x="95" y="78"/>
                  </a:lnTo>
                  <a:lnTo>
                    <a:pt x="92" y="79"/>
                  </a:lnTo>
                  <a:lnTo>
                    <a:pt x="84" y="82"/>
                  </a:lnTo>
                  <a:lnTo>
                    <a:pt x="73" y="83"/>
                  </a:lnTo>
                  <a:lnTo>
                    <a:pt x="64" y="82"/>
                  </a:lnTo>
                  <a:lnTo>
                    <a:pt x="57" y="79"/>
                  </a:lnTo>
                  <a:lnTo>
                    <a:pt x="53" y="79"/>
                  </a:lnTo>
                  <a:lnTo>
                    <a:pt x="47" y="79"/>
                  </a:lnTo>
                  <a:lnTo>
                    <a:pt x="38" y="81"/>
                  </a:lnTo>
                  <a:lnTo>
                    <a:pt x="31" y="81"/>
                  </a:lnTo>
                  <a:lnTo>
                    <a:pt x="24" y="78"/>
                  </a:lnTo>
                  <a:lnTo>
                    <a:pt x="17" y="75"/>
                  </a:lnTo>
                  <a:lnTo>
                    <a:pt x="12" y="71"/>
                  </a:lnTo>
                  <a:lnTo>
                    <a:pt x="9" y="68"/>
                  </a:lnTo>
                  <a:lnTo>
                    <a:pt x="10" y="64"/>
                  </a:lnTo>
                  <a:lnTo>
                    <a:pt x="15" y="62"/>
                  </a:lnTo>
                  <a:lnTo>
                    <a:pt x="26" y="61"/>
                  </a:lnTo>
                  <a:lnTo>
                    <a:pt x="38" y="60"/>
                  </a:lnTo>
                  <a:lnTo>
                    <a:pt x="42" y="59"/>
                  </a:lnTo>
                  <a:lnTo>
                    <a:pt x="41" y="55"/>
                  </a:lnTo>
                  <a:lnTo>
                    <a:pt x="37" y="52"/>
                  </a:lnTo>
                  <a:lnTo>
                    <a:pt x="30" y="50"/>
                  </a:lnTo>
                  <a:lnTo>
                    <a:pt x="22" y="46"/>
                  </a:lnTo>
                  <a:lnTo>
                    <a:pt x="14" y="45"/>
                  </a:lnTo>
                  <a:lnTo>
                    <a:pt x="7" y="44"/>
                  </a:lnTo>
                  <a:lnTo>
                    <a:pt x="0" y="41"/>
                  </a:lnTo>
                  <a:lnTo>
                    <a:pt x="2" y="36"/>
                  </a:lnTo>
                  <a:lnTo>
                    <a:pt x="9" y="31"/>
                  </a:lnTo>
                  <a:lnTo>
                    <a:pt x="22" y="31"/>
                  </a:lnTo>
                  <a:lnTo>
                    <a:pt x="15" y="16"/>
                  </a:lnTo>
                  <a:lnTo>
                    <a:pt x="16" y="6"/>
                  </a:lnTo>
                  <a:lnTo>
                    <a:pt x="22" y="2"/>
                  </a:lnTo>
                  <a:lnTo>
                    <a:pt x="32"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5" name="Freeform 106"/>
            <p:cNvSpPr>
              <a:spLocks/>
            </p:cNvSpPr>
            <p:nvPr/>
          </p:nvSpPr>
          <p:spPr bwMode="auto">
            <a:xfrm>
              <a:off x="2931" y="2048"/>
              <a:ext cx="65" cy="57"/>
            </a:xfrm>
            <a:custGeom>
              <a:avLst/>
              <a:gdLst>
                <a:gd name="T0" fmla="*/ 0 w 132"/>
                <a:gd name="T1" fmla="*/ 10 h 114"/>
                <a:gd name="T2" fmla="*/ 2 w 132"/>
                <a:gd name="T3" fmla="*/ 16 h 114"/>
                <a:gd name="T4" fmla="*/ 6 w 132"/>
                <a:gd name="T5" fmla="*/ 17 h 114"/>
                <a:gd name="T6" fmla="*/ 9 w 132"/>
                <a:gd name="T7" fmla="*/ 17 h 114"/>
                <a:gd name="T8" fmla="*/ 11 w 132"/>
                <a:gd name="T9" fmla="*/ 16 h 114"/>
                <a:gd name="T10" fmla="*/ 13 w 132"/>
                <a:gd name="T11" fmla="*/ 15 h 114"/>
                <a:gd name="T12" fmla="*/ 13 w 132"/>
                <a:gd name="T13" fmla="*/ 16 h 114"/>
                <a:gd name="T14" fmla="*/ 14 w 132"/>
                <a:gd name="T15" fmla="*/ 20 h 114"/>
                <a:gd name="T16" fmla="*/ 12 w 132"/>
                <a:gd name="T17" fmla="*/ 23 h 114"/>
                <a:gd name="T18" fmla="*/ 9 w 132"/>
                <a:gd name="T19" fmla="*/ 23 h 114"/>
                <a:gd name="T20" fmla="*/ 8 w 132"/>
                <a:gd name="T21" fmla="*/ 24 h 114"/>
                <a:gd name="T22" fmla="*/ 10 w 132"/>
                <a:gd name="T23" fmla="*/ 26 h 114"/>
                <a:gd name="T24" fmla="*/ 16 w 132"/>
                <a:gd name="T25" fmla="*/ 28 h 114"/>
                <a:gd name="T26" fmla="*/ 21 w 132"/>
                <a:gd name="T27" fmla="*/ 29 h 114"/>
                <a:gd name="T28" fmla="*/ 24 w 132"/>
                <a:gd name="T29" fmla="*/ 29 h 114"/>
                <a:gd name="T30" fmla="*/ 26 w 132"/>
                <a:gd name="T31" fmla="*/ 28 h 114"/>
                <a:gd name="T32" fmla="*/ 27 w 132"/>
                <a:gd name="T33" fmla="*/ 25 h 114"/>
                <a:gd name="T34" fmla="*/ 30 w 132"/>
                <a:gd name="T35" fmla="*/ 20 h 114"/>
                <a:gd name="T36" fmla="*/ 32 w 132"/>
                <a:gd name="T37" fmla="*/ 17 h 114"/>
                <a:gd name="T38" fmla="*/ 29 w 132"/>
                <a:gd name="T39" fmla="*/ 13 h 114"/>
                <a:gd name="T40" fmla="*/ 32 w 132"/>
                <a:gd name="T41" fmla="*/ 8 h 114"/>
                <a:gd name="T42" fmla="*/ 32 w 132"/>
                <a:gd name="T43" fmla="*/ 2 h 114"/>
                <a:gd name="T44" fmla="*/ 30 w 132"/>
                <a:gd name="T45" fmla="*/ 0 h 114"/>
                <a:gd name="T46" fmla="*/ 26 w 132"/>
                <a:gd name="T47" fmla="*/ 2 h 114"/>
                <a:gd name="T48" fmla="*/ 22 w 132"/>
                <a:gd name="T49" fmla="*/ 6 h 114"/>
                <a:gd name="T50" fmla="*/ 18 w 132"/>
                <a:gd name="T51" fmla="*/ 5 h 114"/>
                <a:gd name="T52" fmla="*/ 16 w 132"/>
                <a:gd name="T53" fmla="*/ 6 h 114"/>
                <a:gd name="T54" fmla="*/ 15 w 132"/>
                <a:gd name="T55" fmla="*/ 8 h 114"/>
                <a:gd name="T56" fmla="*/ 13 w 132"/>
                <a:gd name="T57" fmla="*/ 5 h 114"/>
                <a:gd name="T58" fmla="*/ 11 w 132"/>
                <a:gd name="T59" fmla="*/ 5 h 114"/>
                <a:gd name="T60" fmla="*/ 8 w 132"/>
                <a:gd name="T61" fmla="*/ 5 h 114"/>
                <a:gd name="T62" fmla="*/ 3 w 132"/>
                <a:gd name="T63" fmla="*/ 6 h 114"/>
                <a:gd name="T64" fmla="*/ 1 w 132"/>
                <a:gd name="T65" fmla="*/ 7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2"/>
                <a:gd name="T100" fmla="*/ 0 h 114"/>
                <a:gd name="T101" fmla="*/ 132 w 132"/>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2" h="114">
                  <a:moveTo>
                    <a:pt x="4" y="27"/>
                  </a:moveTo>
                  <a:lnTo>
                    <a:pt x="0" y="37"/>
                  </a:lnTo>
                  <a:lnTo>
                    <a:pt x="3" y="51"/>
                  </a:lnTo>
                  <a:lnTo>
                    <a:pt x="10" y="63"/>
                  </a:lnTo>
                  <a:lnTo>
                    <a:pt x="19" y="67"/>
                  </a:lnTo>
                  <a:lnTo>
                    <a:pt x="25" y="66"/>
                  </a:lnTo>
                  <a:lnTo>
                    <a:pt x="30" y="66"/>
                  </a:lnTo>
                  <a:lnTo>
                    <a:pt x="36" y="65"/>
                  </a:lnTo>
                  <a:lnTo>
                    <a:pt x="42" y="64"/>
                  </a:lnTo>
                  <a:lnTo>
                    <a:pt x="47" y="63"/>
                  </a:lnTo>
                  <a:lnTo>
                    <a:pt x="50" y="61"/>
                  </a:lnTo>
                  <a:lnTo>
                    <a:pt x="52" y="60"/>
                  </a:lnTo>
                  <a:lnTo>
                    <a:pt x="53" y="60"/>
                  </a:lnTo>
                  <a:lnTo>
                    <a:pt x="55" y="64"/>
                  </a:lnTo>
                  <a:lnTo>
                    <a:pt x="57" y="72"/>
                  </a:lnTo>
                  <a:lnTo>
                    <a:pt x="58" y="80"/>
                  </a:lnTo>
                  <a:lnTo>
                    <a:pt x="53" y="87"/>
                  </a:lnTo>
                  <a:lnTo>
                    <a:pt x="49" y="89"/>
                  </a:lnTo>
                  <a:lnTo>
                    <a:pt x="43" y="90"/>
                  </a:lnTo>
                  <a:lnTo>
                    <a:pt x="38" y="91"/>
                  </a:lnTo>
                  <a:lnTo>
                    <a:pt x="34" y="92"/>
                  </a:lnTo>
                  <a:lnTo>
                    <a:pt x="33" y="95"/>
                  </a:lnTo>
                  <a:lnTo>
                    <a:pt x="35" y="97"/>
                  </a:lnTo>
                  <a:lnTo>
                    <a:pt x="41" y="101"/>
                  </a:lnTo>
                  <a:lnTo>
                    <a:pt x="52" y="105"/>
                  </a:lnTo>
                  <a:lnTo>
                    <a:pt x="66" y="110"/>
                  </a:lnTo>
                  <a:lnTo>
                    <a:pt x="78" y="113"/>
                  </a:lnTo>
                  <a:lnTo>
                    <a:pt x="86" y="114"/>
                  </a:lnTo>
                  <a:lnTo>
                    <a:pt x="94" y="114"/>
                  </a:lnTo>
                  <a:lnTo>
                    <a:pt x="98" y="114"/>
                  </a:lnTo>
                  <a:lnTo>
                    <a:pt x="102" y="112"/>
                  </a:lnTo>
                  <a:lnTo>
                    <a:pt x="105" y="110"/>
                  </a:lnTo>
                  <a:lnTo>
                    <a:pt x="106" y="107"/>
                  </a:lnTo>
                  <a:lnTo>
                    <a:pt x="110" y="99"/>
                  </a:lnTo>
                  <a:lnTo>
                    <a:pt x="117" y="89"/>
                  </a:lnTo>
                  <a:lnTo>
                    <a:pt x="124" y="80"/>
                  </a:lnTo>
                  <a:lnTo>
                    <a:pt x="131" y="76"/>
                  </a:lnTo>
                  <a:lnTo>
                    <a:pt x="129" y="66"/>
                  </a:lnTo>
                  <a:lnTo>
                    <a:pt x="124" y="57"/>
                  </a:lnTo>
                  <a:lnTo>
                    <a:pt x="120" y="49"/>
                  </a:lnTo>
                  <a:lnTo>
                    <a:pt x="125" y="42"/>
                  </a:lnTo>
                  <a:lnTo>
                    <a:pt x="132" y="31"/>
                  </a:lnTo>
                  <a:lnTo>
                    <a:pt x="132" y="18"/>
                  </a:lnTo>
                  <a:lnTo>
                    <a:pt x="129" y="5"/>
                  </a:lnTo>
                  <a:lnTo>
                    <a:pt x="127" y="0"/>
                  </a:lnTo>
                  <a:lnTo>
                    <a:pt x="124" y="0"/>
                  </a:lnTo>
                  <a:lnTo>
                    <a:pt x="116" y="3"/>
                  </a:lnTo>
                  <a:lnTo>
                    <a:pt x="105" y="7"/>
                  </a:lnTo>
                  <a:lnTo>
                    <a:pt x="97" y="16"/>
                  </a:lnTo>
                  <a:lnTo>
                    <a:pt x="90" y="22"/>
                  </a:lnTo>
                  <a:lnTo>
                    <a:pt x="82" y="21"/>
                  </a:lnTo>
                  <a:lnTo>
                    <a:pt x="74" y="18"/>
                  </a:lnTo>
                  <a:lnTo>
                    <a:pt x="67" y="15"/>
                  </a:lnTo>
                  <a:lnTo>
                    <a:pt x="66" y="21"/>
                  </a:lnTo>
                  <a:lnTo>
                    <a:pt x="64" y="27"/>
                  </a:lnTo>
                  <a:lnTo>
                    <a:pt x="61" y="30"/>
                  </a:lnTo>
                  <a:lnTo>
                    <a:pt x="60" y="31"/>
                  </a:lnTo>
                  <a:lnTo>
                    <a:pt x="53" y="18"/>
                  </a:lnTo>
                  <a:lnTo>
                    <a:pt x="51" y="18"/>
                  </a:lnTo>
                  <a:lnTo>
                    <a:pt x="47" y="18"/>
                  </a:lnTo>
                  <a:lnTo>
                    <a:pt x="40" y="18"/>
                  </a:lnTo>
                  <a:lnTo>
                    <a:pt x="32" y="19"/>
                  </a:lnTo>
                  <a:lnTo>
                    <a:pt x="23" y="20"/>
                  </a:lnTo>
                  <a:lnTo>
                    <a:pt x="15" y="21"/>
                  </a:lnTo>
                  <a:lnTo>
                    <a:pt x="8" y="23"/>
                  </a:lnTo>
                  <a:lnTo>
                    <a:pt x="4" y="2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6" name="Freeform 107"/>
            <p:cNvSpPr>
              <a:spLocks/>
            </p:cNvSpPr>
            <p:nvPr/>
          </p:nvSpPr>
          <p:spPr bwMode="auto">
            <a:xfrm>
              <a:off x="2949" y="2006"/>
              <a:ext cx="39" cy="30"/>
            </a:xfrm>
            <a:custGeom>
              <a:avLst/>
              <a:gdLst>
                <a:gd name="T0" fmla="*/ 4 w 77"/>
                <a:gd name="T1" fmla="*/ 3 h 59"/>
                <a:gd name="T2" fmla="*/ 6 w 77"/>
                <a:gd name="T3" fmla="*/ 2 h 59"/>
                <a:gd name="T4" fmla="*/ 8 w 77"/>
                <a:gd name="T5" fmla="*/ 1 h 59"/>
                <a:gd name="T6" fmla="*/ 10 w 77"/>
                <a:gd name="T7" fmla="*/ 1 h 59"/>
                <a:gd name="T8" fmla="*/ 11 w 77"/>
                <a:gd name="T9" fmla="*/ 0 h 59"/>
                <a:gd name="T10" fmla="*/ 12 w 77"/>
                <a:gd name="T11" fmla="*/ 0 h 59"/>
                <a:gd name="T12" fmla="*/ 13 w 77"/>
                <a:gd name="T13" fmla="*/ 0 h 59"/>
                <a:gd name="T14" fmla="*/ 15 w 77"/>
                <a:gd name="T15" fmla="*/ 1 h 59"/>
                <a:gd name="T16" fmla="*/ 15 w 77"/>
                <a:gd name="T17" fmla="*/ 2 h 59"/>
                <a:gd name="T18" fmla="*/ 15 w 77"/>
                <a:gd name="T19" fmla="*/ 4 h 59"/>
                <a:gd name="T20" fmla="*/ 16 w 77"/>
                <a:gd name="T21" fmla="*/ 7 h 59"/>
                <a:gd name="T22" fmla="*/ 17 w 77"/>
                <a:gd name="T23" fmla="*/ 10 h 59"/>
                <a:gd name="T24" fmla="*/ 19 w 77"/>
                <a:gd name="T25" fmla="*/ 11 h 59"/>
                <a:gd name="T26" fmla="*/ 20 w 77"/>
                <a:gd name="T27" fmla="*/ 12 h 59"/>
                <a:gd name="T28" fmla="*/ 19 w 77"/>
                <a:gd name="T29" fmla="*/ 13 h 59"/>
                <a:gd name="T30" fmla="*/ 18 w 77"/>
                <a:gd name="T31" fmla="*/ 13 h 59"/>
                <a:gd name="T32" fmla="*/ 17 w 77"/>
                <a:gd name="T33" fmla="*/ 14 h 59"/>
                <a:gd name="T34" fmla="*/ 15 w 77"/>
                <a:gd name="T35" fmla="*/ 15 h 59"/>
                <a:gd name="T36" fmla="*/ 13 w 77"/>
                <a:gd name="T37" fmla="*/ 15 h 59"/>
                <a:gd name="T38" fmla="*/ 12 w 77"/>
                <a:gd name="T39" fmla="*/ 14 h 59"/>
                <a:gd name="T40" fmla="*/ 11 w 77"/>
                <a:gd name="T41" fmla="*/ 13 h 59"/>
                <a:gd name="T42" fmla="*/ 10 w 77"/>
                <a:gd name="T43" fmla="*/ 12 h 59"/>
                <a:gd name="T44" fmla="*/ 9 w 77"/>
                <a:gd name="T45" fmla="*/ 12 h 59"/>
                <a:gd name="T46" fmla="*/ 7 w 77"/>
                <a:gd name="T47" fmla="*/ 12 h 59"/>
                <a:gd name="T48" fmla="*/ 6 w 77"/>
                <a:gd name="T49" fmla="*/ 10 h 59"/>
                <a:gd name="T50" fmla="*/ 6 w 77"/>
                <a:gd name="T51" fmla="*/ 9 h 59"/>
                <a:gd name="T52" fmla="*/ 4 w 77"/>
                <a:gd name="T53" fmla="*/ 9 h 59"/>
                <a:gd name="T54" fmla="*/ 3 w 77"/>
                <a:gd name="T55" fmla="*/ 9 h 59"/>
                <a:gd name="T56" fmla="*/ 2 w 77"/>
                <a:gd name="T57" fmla="*/ 9 h 59"/>
                <a:gd name="T58" fmla="*/ 0 w 77"/>
                <a:gd name="T59" fmla="*/ 9 h 59"/>
                <a:gd name="T60" fmla="*/ 0 w 77"/>
                <a:gd name="T61" fmla="*/ 8 h 59"/>
                <a:gd name="T62" fmla="*/ 2 w 77"/>
                <a:gd name="T63" fmla="*/ 6 h 59"/>
                <a:gd name="T64" fmla="*/ 4 w 77"/>
                <a:gd name="T65" fmla="*/ 3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
                <a:gd name="T100" fmla="*/ 0 h 59"/>
                <a:gd name="T101" fmla="*/ 77 w 77"/>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 h="59">
                  <a:moveTo>
                    <a:pt x="16" y="10"/>
                  </a:moveTo>
                  <a:lnTo>
                    <a:pt x="24" y="6"/>
                  </a:lnTo>
                  <a:lnTo>
                    <a:pt x="31" y="4"/>
                  </a:lnTo>
                  <a:lnTo>
                    <a:pt x="37" y="3"/>
                  </a:lnTo>
                  <a:lnTo>
                    <a:pt x="43" y="0"/>
                  </a:lnTo>
                  <a:lnTo>
                    <a:pt x="48" y="0"/>
                  </a:lnTo>
                  <a:lnTo>
                    <a:pt x="52" y="0"/>
                  </a:lnTo>
                  <a:lnTo>
                    <a:pt x="57" y="3"/>
                  </a:lnTo>
                  <a:lnTo>
                    <a:pt x="60" y="5"/>
                  </a:lnTo>
                  <a:lnTo>
                    <a:pt x="59" y="14"/>
                  </a:lnTo>
                  <a:lnTo>
                    <a:pt x="61" y="27"/>
                  </a:lnTo>
                  <a:lnTo>
                    <a:pt x="66" y="38"/>
                  </a:lnTo>
                  <a:lnTo>
                    <a:pt x="75" y="44"/>
                  </a:lnTo>
                  <a:lnTo>
                    <a:pt x="77" y="46"/>
                  </a:lnTo>
                  <a:lnTo>
                    <a:pt x="76" y="49"/>
                  </a:lnTo>
                  <a:lnTo>
                    <a:pt x="72" y="52"/>
                  </a:lnTo>
                  <a:lnTo>
                    <a:pt x="66" y="56"/>
                  </a:lnTo>
                  <a:lnTo>
                    <a:pt x="58" y="58"/>
                  </a:lnTo>
                  <a:lnTo>
                    <a:pt x="51" y="59"/>
                  </a:lnTo>
                  <a:lnTo>
                    <a:pt x="45" y="56"/>
                  </a:lnTo>
                  <a:lnTo>
                    <a:pt x="42" y="50"/>
                  </a:lnTo>
                  <a:lnTo>
                    <a:pt x="39" y="46"/>
                  </a:lnTo>
                  <a:lnTo>
                    <a:pt x="33" y="46"/>
                  </a:lnTo>
                  <a:lnTo>
                    <a:pt x="26" y="45"/>
                  </a:lnTo>
                  <a:lnTo>
                    <a:pt x="23" y="37"/>
                  </a:lnTo>
                  <a:lnTo>
                    <a:pt x="22" y="34"/>
                  </a:lnTo>
                  <a:lnTo>
                    <a:pt x="16" y="33"/>
                  </a:lnTo>
                  <a:lnTo>
                    <a:pt x="11" y="34"/>
                  </a:lnTo>
                  <a:lnTo>
                    <a:pt x="5" y="35"/>
                  </a:lnTo>
                  <a:lnTo>
                    <a:pt x="0" y="34"/>
                  </a:lnTo>
                  <a:lnTo>
                    <a:pt x="0" y="31"/>
                  </a:lnTo>
                  <a:lnTo>
                    <a:pt x="5" y="23"/>
                  </a:lnTo>
                  <a:lnTo>
                    <a:pt x="16" y="1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7" name="Freeform 108"/>
            <p:cNvSpPr>
              <a:spLocks/>
            </p:cNvSpPr>
            <p:nvPr/>
          </p:nvSpPr>
          <p:spPr bwMode="auto">
            <a:xfrm>
              <a:off x="3033" y="2011"/>
              <a:ext cx="87" cy="52"/>
            </a:xfrm>
            <a:custGeom>
              <a:avLst/>
              <a:gdLst>
                <a:gd name="T0" fmla="*/ 27 w 176"/>
                <a:gd name="T1" fmla="*/ 26 h 102"/>
                <a:gd name="T2" fmla="*/ 30 w 176"/>
                <a:gd name="T3" fmla="*/ 26 h 102"/>
                <a:gd name="T4" fmla="*/ 32 w 176"/>
                <a:gd name="T5" fmla="*/ 26 h 102"/>
                <a:gd name="T6" fmla="*/ 34 w 176"/>
                <a:gd name="T7" fmla="*/ 27 h 102"/>
                <a:gd name="T8" fmla="*/ 36 w 176"/>
                <a:gd name="T9" fmla="*/ 26 h 102"/>
                <a:gd name="T10" fmla="*/ 40 w 176"/>
                <a:gd name="T11" fmla="*/ 26 h 102"/>
                <a:gd name="T12" fmla="*/ 42 w 176"/>
                <a:gd name="T13" fmla="*/ 27 h 102"/>
                <a:gd name="T14" fmla="*/ 43 w 176"/>
                <a:gd name="T15" fmla="*/ 24 h 102"/>
                <a:gd name="T16" fmla="*/ 43 w 176"/>
                <a:gd name="T17" fmla="*/ 22 h 102"/>
                <a:gd name="T18" fmla="*/ 41 w 176"/>
                <a:gd name="T19" fmla="*/ 20 h 102"/>
                <a:gd name="T20" fmla="*/ 35 w 176"/>
                <a:gd name="T21" fmla="*/ 20 h 102"/>
                <a:gd name="T22" fmla="*/ 32 w 176"/>
                <a:gd name="T23" fmla="*/ 21 h 102"/>
                <a:gd name="T24" fmla="*/ 30 w 176"/>
                <a:gd name="T25" fmla="*/ 21 h 102"/>
                <a:gd name="T26" fmla="*/ 29 w 176"/>
                <a:gd name="T27" fmla="*/ 20 h 102"/>
                <a:gd name="T28" fmla="*/ 27 w 176"/>
                <a:gd name="T29" fmla="*/ 18 h 102"/>
                <a:gd name="T30" fmla="*/ 23 w 176"/>
                <a:gd name="T31" fmla="*/ 15 h 102"/>
                <a:gd name="T32" fmla="*/ 20 w 176"/>
                <a:gd name="T33" fmla="*/ 15 h 102"/>
                <a:gd name="T34" fmla="*/ 17 w 176"/>
                <a:gd name="T35" fmla="*/ 12 h 102"/>
                <a:gd name="T36" fmla="*/ 16 w 176"/>
                <a:gd name="T37" fmla="*/ 10 h 102"/>
                <a:gd name="T38" fmla="*/ 15 w 176"/>
                <a:gd name="T39" fmla="*/ 9 h 102"/>
                <a:gd name="T40" fmla="*/ 12 w 176"/>
                <a:gd name="T41" fmla="*/ 8 h 102"/>
                <a:gd name="T42" fmla="*/ 9 w 176"/>
                <a:gd name="T43" fmla="*/ 8 h 102"/>
                <a:gd name="T44" fmla="*/ 6 w 176"/>
                <a:gd name="T45" fmla="*/ 6 h 102"/>
                <a:gd name="T46" fmla="*/ 2 w 176"/>
                <a:gd name="T47" fmla="*/ 1 h 102"/>
                <a:gd name="T48" fmla="*/ 0 w 176"/>
                <a:gd name="T49" fmla="*/ 2 h 102"/>
                <a:gd name="T50" fmla="*/ 0 w 176"/>
                <a:gd name="T51" fmla="*/ 5 h 102"/>
                <a:gd name="T52" fmla="*/ 2 w 176"/>
                <a:gd name="T53" fmla="*/ 8 h 102"/>
                <a:gd name="T54" fmla="*/ 6 w 176"/>
                <a:gd name="T55" fmla="*/ 10 h 102"/>
                <a:gd name="T56" fmla="*/ 8 w 176"/>
                <a:gd name="T57" fmla="*/ 12 h 102"/>
                <a:gd name="T58" fmla="*/ 11 w 176"/>
                <a:gd name="T59" fmla="*/ 16 h 102"/>
                <a:gd name="T60" fmla="*/ 14 w 176"/>
                <a:gd name="T61" fmla="*/ 19 h 102"/>
                <a:gd name="T62" fmla="*/ 17 w 176"/>
                <a:gd name="T63" fmla="*/ 21 h 102"/>
                <a:gd name="T64" fmla="*/ 20 w 176"/>
                <a:gd name="T65" fmla="*/ 22 h 102"/>
                <a:gd name="T66" fmla="*/ 24 w 176"/>
                <a:gd name="T67" fmla="*/ 25 h 1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6"/>
                <a:gd name="T103" fmla="*/ 0 h 102"/>
                <a:gd name="T104" fmla="*/ 176 w 176"/>
                <a:gd name="T105" fmla="*/ 102 h 1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6" h="102">
                  <a:moveTo>
                    <a:pt x="101" y="100"/>
                  </a:moveTo>
                  <a:lnTo>
                    <a:pt x="109" y="100"/>
                  </a:lnTo>
                  <a:lnTo>
                    <a:pt x="116" y="100"/>
                  </a:lnTo>
                  <a:lnTo>
                    <a:pt x="121" y="100"/>
                  </a:lnTo>
                  <a:lnTo>
                    <a:pt x="127" y="101"/>
                  </a:lnTo>
                  <a:lnTo>
                    <a:pt x="132" y="101"/>
                  </a:lnTo>
                  <a:lnTo>
                    <a:pt x="136" y="102"/>
                  </a:lnTo>
                  <a:lnTo>
                    <a:pt x="140" y="102"/>
                  </a:lnTo>
                  <a:lnTo>
                    <a:pt x="142" y="102"/>
                  </a:lnTo>
                  <a:lnTo>
                    <a:pt x="148" y="101"/>
                  </a:lnTo>
                  <a:lnTo>
                    <a:pt x="155" y="100"/>
                  </a:lnTo>
                  <a:lnTo>
                    <a:pt x="162" y="100"/>
                  </a:lnTo>
                  <a:lnTo>
                    <a:pt x="166" y="102"/>
                  </a:lnTo>
                  <a:lnTo>
                    <a:pt x="169" y="102"/>
                  </a:lnTo>
                  <a:lnTo>
                    <a:pt x="171" y="99"/>
                  </a:lnTo>
                  <a:lnTo>
                    <a:pt x="174" y="94"/>
                  </a:lnTo>
                  <a:lnTo>
                    <a:pt x="176" y="90"/>
                  </a:lnTo>
                  <a:lnTo>
                    <a:pt x="176" y="84"/>
                  </a:lnTo>
                  <a:lnTo>
                    <a:pt x="172" y="79"/>
                  </a:lnTo>
                  <a:lnTo>
                    <a:pt x="165" y="77"/>
                  </a:lnTo>
                  <a:lnTo>
                    <a:pt x="155" y="77"/>
                  </a:lnTo>
                  <a:lnTo>
                    <a:pt x="143" y="79"/>
                  </a:lnTo>
                  <a:lnTo>
                    <a:pt x="135" y="80"/>
                  </a:lnTo>
                  <a:lnTo>
                    <a:pt x="131" y="80"/>
                  </a:lnTo>
                  <a:lnTo>
                    <a:pt x="127" y="80"/>
                  </a:lnTo>
                  <a:lnTo>
                    <a:pt x="124" y="80"/>
                  </a:lnTo>
                  <a:lnTo>
                    <a:pt x="123" y="79"/>
                  </a:lnTo>
                  <a:lnTo>
                    <a:pt x="120" y="77"/>
                  </a:lnTo>
                  <a:lnTo>
                    <a:pt x="117" y="75"/>
                  </a:lnTo>
                  <a:lnTo>
                    <a:pt x="110" y="69"/>
                  </a:lnTo>
                  <a:lnTo>
                    <a:pt x="103" y="62"/>
                  </a:lnTo>
                  <a:lnTo>
                    <a:pt x="96" y="59"/>
                  </a:lnTo>
                  <a:lnTo>
                    <a:pt x="90" y="57"/>
                  </a:lnTo>
                  <a:lnTo>
                    <a:pt x="82" y="56"/>
                  </a:lnTo>
                  <a:lnTo>
                    <a:pt x="74" y="52"/>
                  </a:lnTo>
                  <a:lnTo>
                    <a:pt x="68" y="45"/>
                  </a:lnTo>
                  <a:lnTo>
                    <a:pt x="67" y="39"/>
                  </a:lnTo>
                  <a:lnTo>
                    <a:pt x="67" y="37"/>
                  </a:lnTo>
                  <a:lnTo>
                    <a:pt x="65" y="34"/>
                  </a:lnTo>
                  <a:lnTo>
                    <a:pt x="60" y="33"/>
                  </a:lnTo>
                  <a:lnTo>
                    <a:pt x="55" y="33"/>
                  </a:lnTo>
                  <a:lnTo>
                    <a:pt x="48" y="32"/>
                  </a:lnTo>
                  <a:lnTo>
                    <a:pt x="42" y="32"/>
                  </a:lnTo>
                  <a:lnTo>
                    <a:pt x="36" y="31"/>
                  </a:lnTo>
                  <a:lnTo>
                    <a:pt x="33" y="30"/>
                  </a:lnTo>
                  <a:lnTo>
                    <a:pt x="26" y="23"/>
                  </a:lnTo>
                  <a:lnTo>
                    <a:pt x="18" y="14"/>
                  </a:lnTo>
                  <a:lnTo>
                    <a:pt x="10" y="4"/>
                  </a:lnTo>
                  <a:lnTo>
                    <a:pt x="2" y="0"/>
                  </a:lnTo>
                  <a:lnTo>
                    <a:pt x="0" y="6"/>
                  </a:lnTo>
                  <a:lnTo>
                    <a:pt x="0" y="11"/>
                  </a:lnTo>
                  <a:lnTo>
                    <a:pt x="3" y="18"/>
                  </a:lnTo>
                  <a:lnTo>
                    <a:pt x="6" y="25"/>
                  </a:lnTo>
                  <a:lnTo>
                    <a:pt x="11" y="31"/>
                  </a:lnTo>
                  <a:lnTo>
                    <a:pt x="17" y="35"/>
                  </a:lnTo>
                  <a:lnTo>
                    <a:pt x="25" y="39"/>
                  </a:lnTo>
                  <a:lnTo>
                    <a:pt x="33" y="40"/>
                  </a:lnTo>
                  <a:lnTo>
                    <a:pt x="35" y="48"/>
                  </a:lnTo>
                  <a:lnTo>
                    <a:pt x="40" y="55"/>
                  </a:lnTo>
                  <a:lnTo>
                    <a:pt x="45" y="63"/>
                  </a:lnTo>
                  <a:lnTo>
                    <a:pt x="52" y="69"/>
                  </a:lnTo>
                  <a:lnTo>
                    <a:pt x="58" y="75"/>
                  </a:lnTo>
                  <a:lnTo>
                    <a:pt x="65" y="79"/>
                  </a:lnTo>
                  <a:lnTo>
                    <a:pt x="70" y="82"/>
                  </a:lnTo>
                  <a:lnTo>
                    <a:pt x="73" y="83"/>
                  </a:lnTo>
                  <a:lnTo>
                    <a:pt x="81" y="85"/>
                  </a:lnTo>
                  <a:lnTo>
                    <a:pt x="90" y="91"/>
                  </a:lnTo>
                  <a:lnTo>
                    <a:pt x="97" y="98"/>
                  </a:lnTo>
                  <a:lnTo>
                    <a:pt x="101" y="10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8" name="Freeform 109"/>
            <p:cNvSpPr>
              <a:spLocks/>
            </p:cNvSpPr>
            <p:nvPr/>
          </p:nvSpPr>
          <p:spPr bwMode="auto">
            <a:xfrm>
              <a:off x="2575" y="2010"/>
              <a:ext cx="13" cy="9"/>
            </a:xfrm>
            <a:custGeom>
              <a:avLst/>
              <a:gdLst>
                <a:gd name="T0" fmla="*/ 2 w 26"/>
                <a:gd name="T1" fmla="*/ 0 h 20"/>
                <a:gd name="T2" fmla="*/ 3 w 26"/>
                <a:gd name="T3" fmla="*/ 0 h 20"/>
                <a:gd name="T4" fmla="*/ 5 w 26"/>
                <a:gd name="T5" fmla="*/ 1 h 20"/>
                <a:gd name="T6" fmla="*/ 5 w 26"/>
                <a:gd name="T7" fmla="*/ 1 h 20"/>
                <a:gd name="T8" fmla="*/ 6 w 26"/>
                <a:gd name="T9" fmla="*/ 1 h 20"/>
                <a:gd name="T10" fmla="*/ 7 w 26"/>
                <a:gd name="T11" fmla="*/ 2 h 20"/>
                <a:gd name="T12" fmla="*/ 7 w 26"/>
                <a:gd name="T13" fmla="*/ 3 h 20"/>
                <a:gd name="T14" fmla="*/ 7 w 26"/>
                <a:gd name="T15" fmla="*/ 4 h 20"/>
                <a:gd name="T16" fmla="*/ 6 w 26"/>
                <a:gd name="T17" fmla="*/ 4 h 20"/>
                <a:gd name="T18" fmla="*/ 5 w 26"/>
                <a:gd name="T19" fmla="*/ 4 h 20"/>
                <a:gd name="T20" fmla="*/ 4 w 26"/>
                <a:gd name="T21" fmla="*/ 3 h 20"/>
                <a:gd name="T22" fmla="*/ 3 w 26"/>
                <a:gd name="T23" fmla="*/ 3 h 20"/>
                <a:gd name="T24" fmla="*/ 3 w 26"/>
                <a:gd name="T25" fmla="*/ 2 h 20"/>
                <a:gd name="T26" fmla="*/ 2 w 26"/>
                <a:gd name="T27" fmla="*/ 2 h 20"/>
                <a:gd name="T28" fmla="*/ 1 w 26"/>
                <a:gd name="T29" fmla="*/ 1 h 20"/>
                <a:gd name="T30" fmla="*/ 0 w 26"/>
                <a:gd name="T31" fmla="*/ 0 h 20"/>
                <a:gd name="T32" fmla="*/ 2 w 26"/>
                <a:gd name="T33" fmla="*/ 0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6"/>
                <a:gd name="T52" fmla="*/ 0 h 20"/>
                <a:gd name="T53" fmla="*/ 26 w 26"/>
                <a:gd name="T54" fmla="*/ 20 h 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6" h="20">
                  <a:moveTo>
                    <a:pt x="5" y="0"/>
                  </a:moveTo>
                  <a:lnTo>
                    <a:pt x="12" y="1"/>
                  </a:lnTo>
                  <a:lnTo>
                    <a:pt x="18" y="5"/>
                  </a:lnTo>
                  <a:lnTo>
                    <a:pt x="20" y="7"/>
                  </a:lnTo>
                  <a:lnTo>
                    <a:pt x="22" y="7"/>
                  </a:lnTo>
                  <a:lnTo>
                    <a:pt x="25" y="8"/>
                  </a:lnTo>
                  <a:lnTo>
                    <a:pt x="26" y="13"/>
                  </a:lnTo>
                  <a:lnTo>
                    <a:pt x="26" y="19"/>
                  </a:lnTo>
                  <a:lnTo>
                    <a:pt x="21" y="20"/>
                  </a:lnTo>
                  <a:lnTo>
                    <a:pt x="17" y="18"/>
                  </a:lnTo>
                  <a:lnTo>
                    <a:pt x="14" y="15"/>
                  </a:lnTo>
                  <a:lnTo>
                    <a:pt x="12" y="13"/>
                  </a:lnTo>
                  <a:lnTo>
                    <a:pt x="10" y="12"/>
                  </a:lnTo>
                  <a:lnTo>
                    <a:pt x="5" y="10"/>
                  </a:lnTo>
                  <a:lnTo>
                    <a:pt x="2" y="6"/>
                  </a:lnTo>
                  <a:lnTo>
                    <a:pt x="0" y="3"/>
                  </a:lnTo>
                  <a:lnTo>
                    <a:pt x="5"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49" name="Freeform 110"/>
            <p:cNvSpPr>
              <a:spLocks/>
            </p:cNvSpPr>
            <p:nvPr/>
          </p:nvSpPr>
          <p:spPr bwMode="auto">
            <a:xfrm>
              <a:off x="2595" y="2064"/>
              <a:ext cx="7" cy="3"/>
            </a:xfrm>
            <a:custGeom>
              <a:avLst/>
              <a:gdLst>
                <a:gd name="T0" fmla="*/ 1 w 13"/>
                <a:gd name="T1" fmla="*/ 0 h 6"/>
                <a:gd name="T2" fmla="*/ 1 w 13"/>
                <a:gd name="T3" fmla="*/ 1 h 6"/>
                <a:gd name="T4" fmla="*/ 1 w 13"/>
                <a:gd name="T5" fmla="*/ 1 h 6"/>
                <a:gd name="T6" fmla="*/ 1 w 13"/>
                <a:gd name="T7" fmla="*/ 1 h 6"/>
                <a:gd name="T8" fmla="*/ 0 w 13"/>
                <a:gd name="T9" fmla="*/ 1 h 6"/>
                <a:gd name="T10" fmla="*/ 0 w 13"/>
                <a:gd name="T11" fmla="*/ 1 h 6"/>
                <a:gd name="T12" fmla="*/ 1 w 13"/>
                <a:gd name="T13" fmla="*/ 1 h 6"/>
                <a:gd name="T14" fmla="*/ 1 w 13"/>
                <a:gd name="T15" fmla="*/ 2 h 6"/>
                <a:gd name="T16" fmla="*/ 1 w 13"/>
                <a:gd name="T17" fmla="*/ 2 h 6"/>
                <a:gd name="T18" fmla="*/ 1 w 13"/>
                <a:gd name="T19" fmla="*/ 2 h 6"/>
                <a:gd name="T20" fmla="*/ 2 w 13"/>
                <a:gd name="T21" fmla="*/ 2 h 6"/>
                <a:gd name="T22" fmla="*/ 2 w 13"/>
                <a:gd name="T23" fmla="*/ 2 h 6"/>
                <a:gd name="T24" fmla="*/ 3 w 13"/>
                <a:gd name="T25" fmla="*/ 2 h 6"/>
                <a:gd name="T26" fmla="*/ 3 w 13"/>
                <a:gd name="T27" fmla="*/ 1 h 6"/>
                <a:gd name="T28" fmla="*/ 3 w 13"/>
                <a:gd name="T29" fmla="*/ 1 h 6"/>
                <a:gd name="T30" fmla="*/ 4 w 13"/>
                <a:gd name="T31" fmla="*/ 1 h 6"/>
                <a:gd name="T32" fmla="*/ 4 w 13"/>
                <a:gd name="T33" fmla="*/ 1 h 6"/>
                <a:gd name="T34" fmla="*/ 3 w 13"/>
                <a:gd name="T35" fmla="*/ 0 h 6"/>
                <a:gd name="T36" fmla="*/ 3 w 13"/>
                <a:gd name="T37" fmla="*/ 0 h 6"/>
                <a:gd name="T38" fmla="*/ 2 w 13"/>
                <a:gd name="T39" fmla="*/ 0 h 6"/>
                <a:gd name="T40" fmla="*/ 1 w 13"/>
                <a:gd name="T41" fmla="*/ 0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
                <a:gd name="T64" fmla="*/ 0 h 6"/>
                <a:gd name="T65" fmla="*/ 13 w 13"/>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 h="6">
                  <a:moveTo>
                    <a:pt x="4" y="0"/>
                  </a:moveTo>
                  <a:lnTo>
                    <a:pt x="3" y="1"/>
                  </a:lnTo>
                  <a:lnTo>
                    <a:pt x="2" y="1"/>
                  </a:lnTo>
                  <a:lnTo>
                    <a:pt x="1" y="1"/>
                  </a:lnTo>
                  <a:lnTo>
                    <a:pt x="0" y="1"/>
                  </a:lnTo>
                  <a:lnTo>
                    <a:pt x="0" y="2"/>
                  </a:lnTo>
                  <a:lnTo>
                    <a:pt x="1" y="4"/>
                  </a:lnTo>
                  <a:lnTo>
                    <a:pt x="1" y="5"/>
                  </a:lnTo>
                  <a:lnTo>
                    <a:pt x="2" y="6"/>
                  </a:lnTo>
                  <a:lnTo>
                    <a:pt x="4" y="6"/>
                  </a:lnTo>
                  <a:lnTo>
                    <a:pt x="5" y="6"/>
                  </a:lnTo>
                  <a:lnTo>
                    <a:pt x="8" y="5"/>
                  </a:lnTo>
                  <a:lnTo>
                    <a:pt x="9" y="5"/>
                  </a:lnTo>
                  <a:lnTo>
                    <a:pt x="10" y="4"/>
                  </a:lnTo>
                  <a:lnTo>
                    <a:pt x="12" y="4"/>
                  </a:lnTo>
                  <a:lnTo>
                    <a:pt x="13" y="3"/>
                  </a:lnTo>
                  <a:lnTo>
                    <a:pt x="13" y="1"/>
                  </a:lnTo>
                  <a:lnTo>
                    <a:pt x="11" y="0"/>
                  </a:lnTo>
                  <a:lnTo>
                    <a:pt x="9" y="0"/>
                  </a:lnTo>
                  <a:lnTo>
                    <a:pt x="7" y="0"/>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0" name="Freeform 111"/>
            <p:cNvSpPr>
              <a:spLocks/>
            </p:cNvSpPr>
            <p:nvPr/>
          </p:nvSpPr>
          <p:spPr bwMode="auto">
            <a:xfrm>
              <a:off x="2541" y="2048"/>
              <a:ext cx="14" cy="12"/>
            </a:xfrm>
            <a:custGeom>
              <a:avLst/>
              <a:gdLst>
                <a:gd name="T0" fmla="*/ 7 w 28"/>
                <a:gd name="T1" fmla="*/ 1 h 26"/>
                <a:gd name="T2" fmla="*/ 7 w 28"/>
                <a:gd name="T3" fmla="*/ 1 h 26"/>
                <a:gd name="T4" fmla="*/ 6 w 28"/>
                <a:gd name="T5" fmla="*/ 3 h 26"/>
                <a:gd name="T6" fmla="*/ 6 w 28"/>
                <a:gd name="T7" fmla="*/ 3 h 26"/>
                <a:gd name="T8" fmla="*/ 7 w 28"/>
                <a:gd name="T9" fmla="*/ 4 h 26"/>
                <a:gd name="T10" fmla="*/ 7 w 28"/>
                <a:gd name="T11" fmla="*/ 4 h 26"/>
                <a:gd name="T12" fmla="*/ 7 w 28"/>
                <a:gd name="T13" fmla="*/ 5 h 26"/>
                <a:gd name="T14" fmla="*/ 5 w 28"/>
                <a:gd name="T15" fmla="*/ 6 h 26"/>
                <a:gd name="T16" fmla="*/ 3 w 28"/>
                <a:gd name="T17" fmla="*/ 6 h 26"/>
                <a:gd name="T18" fmla="*/ 3 w 28"/>
                <a:gd name="T19" fmla="*/ 5 h 26"/>
                <a:gd name="T20" fmla="*/ 3 w 28"/>
                <a:gd name="T21" fmla="*/ 5 h 26"/>
                <a:gd name="T22" fmla="*/ 3 w 28"/>
                <a:gd name="T23" fmla="*/ 4 h 26"/>
                <a:gd name="T24" fmla="*/ 4 w 28"/>
                <a:gd name="T25" fmla="*/ 4 h 26"/>
                <a:gd name="T26" fmla="*/ 3 w 28"/>
                <a:gd name="T27" fmla="*/ 3 h 26"/>
                <a:gd name="T28" fmla="*/ 2 w 28"/>
                <a:gd name="T29" fmla="*/ 3 h 26"/>
                <a:gd name="T30" fmla="*/ 0 w 28"/>
                <a:gd name="T31" fmla="*/ 3 h 26"/>
                <a:gd name="T32" fmla="*/ 1 w 28"/>
                <a:gd name="T33" fmla="*/ 1 h 26"/>
                <a:gd name="T34" fmla="*/ 2 w 28"/>
                <a:gd name="T35" fmla="*/ 1 h 26"/>
                <a:gd name="T36" fmla="*/ 3 w 28"/>
                <a:gd name="T37" fmla="*/ 0 h 26"/>
                <a:gd name="T38" fmla="*/ 4 w 28"/>
                <a:gd name="T39" fmla="*/ 0 h 26"/>
                <a:gd name="T40" fmla="*/ 7 w 28"/>
                <a:gd name="T41" fmla="*/ 1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8"/>
                <a:gd name="T64" fmla="*/ 0 h 26"/>
                <a:gd name="T65" fmla="*/ 28 w 28"/>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8" h="26">
                  <a:moveTo>
                    <a:pt x="26" y="4"/>
                  </a:moveTo>
                  <a:lnTo>
                    <a:pt x="25" y="7"/>
                  </a:lnTo>
                  <a:lnTo>
                    <a:pt x="22" y="12"/>
                  </a:lnTo>
                  <a:lnTo>
                    <a:pt x="22" y="15"/>
                  </a:lnTo>
                  <a:lnTo>
                    <a:pt x="26" y="18"/>
                  </a:lnTo>
                  <a:lnTo>
                    <a:pt x="28" y="20"/>
                  </a:lnTo>
                  <a:lnTo>
                    <a:pt x="25" y="23"/>
                  </a:lnTo>
                  <a:lnTo>
                    <a:pt x="18" y="26"/>
                  </a:lnTo>
                  <a:lnTo>
                    <a:pt x="12" y="25"/>
                  </a:lnTo>
                  <a:lnTo>
                    <a:pt x="10" y="22"/>
                  </a:lnTo>
                  <a:lnTo>
                    <a:pt x="11" y="21"/>
                  </a:lnTo>
                  <a:lnTo>
                    <a:pt x="12" y="20"/>
                  </a:lnTo>
                  <a:lnTo>
                    <a:pt x="13" y="18"/>
                  </a:lnTo>
                  <a:lnTo>
                    <a:pt x="10" y="15"/>
                  </a:lnTo>
                  <a:lnTo>
                    <a:pt x="5" y="15"/>
                  </a:lnTo>
                  <a:lnTo>
                    <a:pt x="0" y="13"/>
                  </a:lnTo>
                  <a:lnTo>
                    <a:pt x="3" y="6"/>
                  </a:lnTo>
                  <a:lnTo>
                    <a:pt x="6" y="4"/>
                  </a:lnTo>
                  <a:lnTo>
                    <a:pt x="9" y="1"/>
                  </a:lnTo>
                  <a:lnTo>
                    <a:pt x="13" y="0"/>
                  </a:lnTo>
                  <a:lnTo>
                    <a:pt x="26"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1" name="Freeform 112"/>
            <p:cNvSpPr>
              <a:spLocks/>
            </p:cNvSpPr>
            <p:nvPr/>
          </p:nvSpPr>
          <p:spPr bwMode="auto">
            <a:xfrm>
              <a:off x="2512" y="2057"/>
              <a:ext cx="19" cy="12"/>
            </a:xfrm>
            <a:custGeom>
              <a:avLst/>
              <a:gdLst>
                <a:gd name="T0" fmla="*/ 4 w 38"/>
                <a:gd name="T1" fmla="*/ 6 h 23"/>
                <a:gd name="T2" fmla="*/ 3 w 38"/>
                <a:gd name="T3" fmla="*/ 5 h 23"/>
                <a:gd name="T4" fmla="*/ 1 w 38"/>
                <a:gd name="T5" fmla="*/ 4 h 23"/>
                <a:gd name="T6" fmla="*/ 0 w 38"/>
                <a:gd name="T7" fmla="*/ 4 h 23"/>
                <a:gd name="T8" fmla="*/ 1 w 38"/>
                <a:gd name="T9" fmla="*/ 3 h 23"/>
                <a:gd name="T10" fmla="*/ 3 w 38"/>
                <a:gd name="T11" fmla="*/ 3 h 23"/>
                <a:gd name="T12" fmla="*/ 4 w 38"/>
                <a:gd name="T13" fmla="*/ 3 h 23"/>
                <a:gd name="T14" fmla="*/ 5 w 38"/>
                <a:gd name="T15" fmla="*/ 2 h 23"/>
                <a:gd name="T16" fmla="*/ 6 w 38"/>
                <a:gd name="T17" fmla="*/ 2 h 23"/>
                <a:gd name="T18" fmla="*/ 7 w 38"/>
                <a:gd name="T19" fmla="*/ 1 h 23"/>
                <a:gd name="T20" fmla="*/ 8 w 38"/>
                <a:gd name="T21" fmla="*/ 1 h 23"/>
                <a:gd name="T22" fmla="*/ 9 w 38"/>
                <a:gd name="T23" fmla="*/ 1 h 23"/>
                <a:gd name="T24" fmla="*/ 9 w 38"/>
                <a:gd name="T25" fmla="*/ 0 h 23"/>
                <a:gd name="T26" fmla="*/ 10 w 38"/>
                <a:gd name="T27" fmla="*/ 0 h 23"/>
                <a:gd name="T28" fmla="*/ 10 w 38"/>
                <a:gd name="T29" fmla="*/ 1 h 23"/>
                <a:gd name="T30" fmla="*/ 10 w 38"/>
                <a:gd name="T31" fmla="*/ 2 h 23"/>
                <a:gd name="T32" fmla="*/ 10 w 38"/>
                <a:gd name="T33" fmla="*/ 2 h 23"/>
                <a:gd name="T34" fmla="*/ 10 w 38"/>
                <a:gd name="T35" fmla="*/ 4 h 23"/>
                <a:gd name="T36" fmla="*/ 9 w 38"/>
                <a:gd name="T37" fmla="*/ 5 h 23"/>
                <a:gd name="T38" fmla="*/ 9 w 38"/>
                <a:gd name="T39" fmla="*/ 6 h 23"/>
                <a:gd name="T40" fmla="*/ 9 w 38"/>
                <a:gd name="T41" fmla="*/ 6 h 23"/>
                <a:gd name="T42" fmla="*/ 7 w 38"/>
                <a:gd name="T43" fmla="*/ 6 h 23"/>
                <a:gd name="T44" fmla="*/ 6 w 38"/>
                <a:gd name="T45" fmla="*/ 5 h 23"/>
                <a:gd name="T46" fmla="*/ 5 w 38"/>
                <a:gd name="T47" fmla="*/ 6 h 23"/>
                <a:gd name="T48" fmla="*/ 4 w 38"/>
                <a:gd name="T49" fmla="*/ 6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23"/>
                <a:gd name="T77" fmla="*/ 38 w 38"/>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23">
                  <a:moveTo>
                    <a:pt x="16" y="23"/>
                  </a:moveTo>
                  <a:lnTo>
                    <a:pt x="10" y="19"/>
                  </a:lnTo>
                  <a:lnTo>
                    <a:pt x="3" y="16"/>
                  </a:lnTo>
                  <a:lnTo>
                    <a:pt x="0" y="13"/>
                  </a:lnTo>
                  <a:lnTo>
                    <a:pt x="4" y="11"/>
                  </a:lnTo>
                  <a:lnTo>
                    <a:pt x="10" y="11"/>
                  </a:lnTo>
                  <a:lnTo>
                    <a:pt x="16" y="9"/>
                  </a:lnTo>
                  <a:lnTo>
                    <a:pt x="20" y="7"/>
                  </a:lnTo>
                  <a:lnTo>
                    <a:pt x="23" y="5"/>
                  </a:lnTo>
                  <a:lnTo>
                    <a:pt x="26" y="3"/>
                  </a:lnTo>
                  <a:lnTo>
                    <a:pt x="30" y="3"/>
                  </a:lnTo>
                  <a:lnTo>
                    <a:pt x="33" y="2"/>
                  </a:lnTo>
                  <a:lnTo>
                    <a:pt x="35" y="0"/>
                  </a:lnTo>
                  <a:lnTo>
                    <a:pt x="37" y="0"/>
                  </a:lnTo>
                  <a:lnTo>
                    <a:pt x="38" y="1"/>
                  </a:lnTo>
                  <a:lnTo>
                    <a:pt x="38" y="5"/>
                  </a:lnTo>
                  <a:lnTo>
                    <a:pt x="37" y="8"/>
                  </a:lnTo>
                  <a:lnTo>
                    <a:pt x="37" y="13"/>
                  </a:lnTo>
                  <a:lnTo>
                    <a:pt x="35" y="17"/>
                  </a:lnTo>
                  <a:lnTo>
                    <a:pt x="35" y="21"/>
                  </a:lnTo>
                  <a:lnTo>
                    <a:pt x="33" y="23"/>
                  </a:lnTo>
                  <a:lnTo>
                    <a:pt x="27" y="21"/>
                  </a:lnTo>
                  <a:lnTo>
                    <a:pt x="22" y="19"/>
                  </a:lnTo>
                  <a:lnTo>
                    <a:pt x="17" y="21"/>
                  </a:lnTo>
                  <a:lnTo>
                    <a:pt x="16" y="2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2" name="Freeform 113"/>
            <p:cNvSpPr>
              <a:spLocks/>
            </p:cNvSpPr>
            <p:nvPr/>
          </p:nvSpPr>
          <p:spPr bwMode="auto">
            <a:xfrm>
              <a:off x="2602" y="2040"/>
              <a:ext cx="58" cy="53"/>
            </a:xfrm>
            <a:custGeom>
              <a:avLst/>
              <a:gdLst>
                <a:gd name="T0" fmla="*/ 6 w 115"/>
                <a:gd name="T1" fmla="*/ 5 h 106"/>
                <a:gd name="T2" fmla="*/ 4 w 115"/>
                <a:gd name="T3" fmla="*/ 8 h 106"/>
                <a:gd name="T4" fmla="*/ 8 w 115"/>
                <a:gd name="T5" fmla="*/ 10 h 106"/>
                <a:gd name="T6" fmla="*/ 8 w 115"/>
                <a:gd name="T7" fmla="*/ 11 h 106"/>
                <a:gd name="T8" fmla="*/ 8 w 115"/>
                <a:gd name="T9" fmla="*/ 13 h 106"/>
                <a:gd name="T10" fmla="*/ 8 w 115"/>
                <a:gd name="T11" fmla="*/ 14 h 106"/>
                <a:gd name="T12" fmla="*/ 7 w 115"/>
                <a:gd name="T13" fmla="*/ 14 h 106"/>
                <a:gd name="T14" fmla="*/ 4 w 115"/>
                <a:gd name="T15" fmla="*/ 16 h 106"/>
                <a:gd name="T16" fmla="*/ 3 w 115"/>
                <a:gd name="T17" fmla="*/ 18 h 106"/>
                <a:gd name="T18" fmla="*/ 5 w 115"/>
                <a:gd name="T19" fmla="*/ 18 h 106"/>
                <a:gd name="T20" fmla="*/ 6 w 115"/>
                <a:gd name="T21" fmla="*/ 21 h 106"/>
                <a:gd name="T22" fmla="*/ 4 w 115"/>
                <a:gd name="T23" fmla="*/ 21 h 106"/>
                <a:gd name="T24" fmla="*/ 1 w 115"/>
                <a:gd name="T25" fmla="*/ 21 h 106"/>
                <a:gd name="T26" fmla="*/ 0 w 115"/>
                <a:gd name="T27" fmla="*/ 22 h 106"/>
                <a:gd name="T28" fmla="*/ 1 w 115"/>
                <a:gd name="T29" fmla="*/ 24 h 106"/>
                <a:gd name="T30" fmla="*/ 3 w 115"/>
                <a:gd name="T31" fmla="*/ 25 h 106"/>
                <a:gd name="T32" fmla="*/ 6 w 115"/>
                <a:gd name="T33" fmla="*/ 25 h 106"/>
                <a:gd name="T34" fmla="*/ 8 w 115"/>
                <a:gd name="T35" fmla="*/ 24 h 106"/>
                <a:gd name="T36" fmla="*/ 10 w 115"/>
                <a:gd name="T37" fmla="*/ 23 h 106"/>
                <a:gd name="T38" fmla="*/ 14 w 115"/>
                <a:gd name="T39" fmla="*/ 24 h 106"/>
                <a:gd name="T40" fmla="*/ 17 w 115"/>
                <a:gd name="T41" fmla="*/ 25 h 106"/>
                <a:gd name="T42" fmla="*/ 19 w 115"/>
                <a:gd name="T43" fmla="*/ 27 h 106"/>
                <a:gd name="T44" fmla="*/ 22 w 115"/>
                <a:gd name="T45" fmla="*/ 24 h 106"/>
                <a:gd name="T46" fmla="*/ 23 w 115"/>
                <a:gd name="T47" fmla="*/ 20 h 106"/>
                <a:gd name="T48" fmla="*/ 22 w 115"/>
                <a:gd name="T49" fmla="*/ 19 h 106"/>
                <a:gd name="T50" fmla="*/ 23 w 115"/>
                <a:gd name="T51" fmla="*/ 17 h 106"/>
                <a:gd name="T52" fmla="*/ 21 w 115"/>
                <a:gd name="T53" fmla="*/ 13 h 106"/>
                <a:gd name="T54" fmla="*/ 22 w 115"/>
                <a:gd name="T55" fmla="*/ 12 h 106"/>
                <a:gd name="T56" fmla="*/ 26 w 115"/>
                <a:gd name="T57" fmla="*/ 11 h 106"/>
                <a:gd name="T58" fmla="*/ 26 w 115"/>
                <a:gd name="T59" fmla="*/ 9 h 106"/>
                <a:gd name="T60" fmla="*/ 27 w 115"/>
                <a:gd name="T61" fmla="*/ 6 h 106"/>
                <a:gd name="T62" fmla="*/ 29 w 115"/>
                <a:gd name="T63" fmla="*/ 4 h 106"/>
                <a:gd name="T64" fmla="*/ 26 w 115"/>
                <a:gd name="T65" fmla="*/ 0 h 106"/>
                <a:gd name="T66" fmla="*/ 19 w 115"/>
                <a:gd name="T67" fmla="*/ 1 h 106"/>
                <a:gd name="T68" fmla="*/ 15 w 115"/>
                <a:gd name="T69" fmla="*/ 1 h 106"/>
                <a:gd name="T70" fmla="*/ 14 w 115"/>
                <a:gd name="T71" fmla="*/ 2 h 106"/>
                <a:gd name="T72" fmla="*/ 12 w 115"/>
                <a:gd name="T73" fmla="*/ 2 h 106"/>
                <a:gd name="T74" fmla="*/ 13 w 115"/>
                <a:gd name="T75" fmla="*/ 4 h 106"/>
                <a:gd name="T76" fmla="*/ 9 w 115"/>
                <a:gd name="T77" fmla="*/ 4 h 10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5"/>
                <a:gd name="T118" fmla="*/ 0 h 106"/>
                <a:gd name="T119" fmla="*/ 115 w 115"/>
                <a:gd name="T120" fmla="*/ 106 h 10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5" h="106">
                  <a:moveTo>
                    <a:pt x="33" y="15"/>
                  </a:moveTo>
                  <a:lnTo>
                    <a:pt x="23" y="17"/>
                  </a:lnTo>
                  <a:lnTo>
                    <a:pt x="17" y="22"/>
                  </a:lnTo>
                  <a:lnTo>
                    <a:pt x="16" y="29"/>
                  </a:lnTo>
                  <a:lnTo>
                    <a:pt x="24" y="37"/>
                  </a:lnTo>
                  <a:lnTo>
                    <a:pt x="30" y="39"/>
                  </a:lnTo>
                  <a:lnTo>
                    <a:pt x="33" y="42"/>
                  </a:lnTo>
                  <a:lnTo>
                    <a:pt x="32" y="44"/>
                  </a:lnTo>
                  <a:lnTo>
                    <a:pt x="31" y="46"/>
                  </a:lnTo>
                  <a:lnTo>
                    <a:pt x="30" y="49"/>
                  </a:lnTo>
                  <a:lnTo>
                    <a:pt x="30" y="52"/>
                  </a:lnTo>
                  <a:lnTo>
                    <a:pt x="31" y="53"/>
                  </a:lnTo>
                  <a:lnTo>
                    <a:pt x="31" y="54"/>
                  </a:lnTo>
                  <a:lnTo>
                    <a:pt x="28" y="55"/>
                  </a:lnTo>
                  <a:lnTo>
                    <a:pt x="23" y="59"/>
                  </a:lnTo>
                  <a:lnTo>
                    <a:pt x="16" y="62"/>
                  </a:lnTo>
                  <a:lnTo>
                    <a:pt x="11" y="67"/>
                  </a:lnTo>
                  <a:lnTo>
                    <a:pt x="10" y="69"/>
                  </a:lnTo>
                  <a:lnTo>
                    <a:pt x="12" y="72"/>
                  </a:lnTo>
                  <a:lnTo>
                    <a:pt x="17" y="72"/>
                  </a:lnTo>
                  <a:lnTo>
                    <a:pt x="23" y="69"/>
                  </a:lnTo>
                  <a:lnTo>
                    <a:pt x="23" y="81"/>
                  </a:lnTo>
                  <a:lnTo>
                    <a:pt x="20" y="82"/>
                  </a:lnTo>
                  <a:lnTo>
                    <a:pt x="16" y="84"/>
                  </a:lnTo>
                  <a:lnTo>
                    <a:pt x="10" y="85"/>
                  </a:lnTo>
                  <a:lnTo>
                    <a:pt x="4" y="84"/>
                  </a:lnTo>
                  <a:lnTo>
                    <a:pt x="1" y="83"/>
                  </a:lnTo>
                  <a:lnTo>
                    <a:pt x="0" y="87"/>
                  </a:lnTo>
                  <a:lnTo>
                    <a:pt x="1" y="91"/>
                  </a:lnTo>
                  <a:lnTo>
                    <a:pt x="4" y="96"/>
                  </a:lnTo>
                  <a:lnTo>
                    <a:pt x="8" y="97"/>
                  </a:lnTo>
                  <a:lnTo>
                    <a:pt x="12" y="97"/>
                  </a:lnTo>
                  <a:lnTo>
                    <a:pt x="16" y="98"/>
                  </a:lnTo>
                  <a:lnTo>
                    <a:pt x="21" y="97"/>
                  </a:lnTo>
                  <a:lnTo>
                    <a:pt x="26" y="97"/>
                  </a:lnTo>
                  <a:lnTo>
                    <a:pt x="31" y="96"/>
                  </a:lnTo>
                  <a:lnTo>
                    <a:pt x="35" y="94"/>
                  </a:lnTo>
                  <a:lnTo>
                    <a:pt x="39" y="91"/>
                  </a:lnTo>
                  <a:lnTo>
                    <a:pt x="47" y="95"/>
                  </a:lnTo>
                  <a:lnTo>
                    <a:pt x="55" y="96"/>
                  </a:lnTo>
                  <a:lnTo>
                    <a:pt x="62" y="98"/>
                  </a:lnTo>
                  <a:lnTo>
                    <a:pt x="65" y="98"/>
                  </a:lnTo>
                  <a:lnTo>
                    <a:pt x="68" y="100"/>
                  </a:lnTo>
                  <a:lnTo>
                    <a:pt x="73" y="105"/>
                  </a:lnTo>
                  <a:lnTo>
                    <a:pt x="81" y="106"/>
                  </a:lnTo>
                  <a:lnTo>
                    <a:pt x="87" y="96"/>
                  </a:lnTo>
                  <a:lnTo>
                    <a:pt x="91" y="83"/>
                  </a:lnTo>
                  <a:lnTo>
                    <a:pt x="91" y="77"/>
                  </a:lnTo>
                  <a:lnTo>
                    <a:pt x="89" y="76"/>
                  </a:lnTo>
                  <a:lnTo>
                    <a:pt x="88" y="76"/>
                  </a:lnTo>
                  <a:lnTo>
                    <a:pt x="89" y="73"/>
                  </a:lnTo>
                  <a:lnTo>
                    <a:pt x="92" y="65"/>
                  </a:lnTo>
                  <a:lnTo>
                    <a:pt x="91" y="57"/>
                  </a:lnTo>
                  <a:lnTo>
                    <a:pt x="84" y="51"/>
                  </a:lnTo>
                  <a:lnTo>
                    <a:pt x="79" y="49"/>
                  </a:lnTo>
                  <a:lnTo>
                    <a:pt x="86" y="46"/>
                  </a:lnTo>
                  <a:lnTo>
                    <a:pt x="96" y="45"/>
                  </a:lnTo>
                  <a:lnTo>
                    <a:pt x="101" y="44"/>
                  </a:lnTo>
                  <a:lnTo>
                    <a:pt x="101" y="36"/>
                  </a:lnTo>
                  <a:lnTo>
                    <a:pt x="102" y="34"/>
                  </a:lnTo>
                  <a:lnTo>
                    <a:pt x="104" y="28"/>
                  </a:lnTo>
                  <a:lnTo>
                    <a:pt x="108" y="23"/>
                  </a:lnTo>
                  <a:lnTo>
                    <a:pt x="113" y="21"/>
                  </a:lnTo>
                  <a:lnTo>
                    <a:pt x="115" y="16"/>
                  </a:lnTo>
                  <a:lnTo>
                    <a:pt x="113" y="7"/>
                  </a:lnTo>
                  <a:lnTo>
                    <a:pt x="104" y="0"/>
                  </a:lnTo>
                  <a:lnTo>
                    <a:pt x="91" y="0"/>
                  </a:lnTo>
                  <a:lnTo>
                    <a:pt x="76" y="4"/>
                  </a:lnTo>
                  <a:lnTo>
                    <a:pt x="65" y="5"/>
                  </a:lnTo>
                  <a:lnTo>
                    <a:pt x="60" y="4"/>
                  </a:lnTo>
                  <a:lnTo>
                    <a:pt x="58" y="4"/>
                  </a:lnTo>
                  <a:lnTo>
                    <a:pt x="56" y="5"/>
                  </a:lnTo>
                  <a:lnTo>
                    <a:pt x="50" y="6"/>
                  </a:lnTo>
                  <a:lnTo>
                    <a:pt x="47" y="8"/>
                  </a:lnTo>
                  <a:lnTo>
                    <a:pt x="49" y="12"/>
                  </a:lnTo>
                  <a:lnTo>
                    <a:pt x="50" y="14"/>
                  </a:lnTo>
                  <a:lnTo>
                    <a:pt x="45" y="15"/>
                  </a:lnTo>
                  <a:lnTo>
                    <a:pt x="36" y="15"/>
                  </a:lnTo>
                  <a:lnTo>
                    <a:pt x="33" y="1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3" name="Freeform 114"/>
            <p:cNvSpPr>
              <a:spLocks/>
            </p:cNvSpPr>
            <p:nvPr/>
          </p:nvSpPr>
          <p:spPr bwMode="auto">
            <a:xfrm>
              <a:off x="2560" y="2073"/>
              <a:ext cx="18" cy="16"/>
            </a:xfrm>
            <a:custGeom>
              <a:avLst/>
              <a:gdLst>
                <a:gd name="T0" fmla="*/ 3 w 37"/>
                <a:gd name="T1" fmla="*/ 2 h 32"/>
                <a:gd name="T2" fmla="*/ 3 w 37"/>
                <a:gd name="T3" fmla="*/ 1 h 32"/>
                <a:gd name="T4" fmla="*/ 4 w 37"/>
                <a:gd name="T5" fmla="*/ 0 h 32"/>
                <a:gd name="T6" fmla="*/ 5 w 37"/>
                <a:gd name="T7" fmla="*/ 1 h 32"/>
                <a:gd name="T8" fmla="*/ 6 w 37"/>
                <a:gd name="T9" fmla="*/ 2 h 32"/>
                <a:gd name="T10" fmla="*/ 7 w 37"/>
                <a:gd name="T11" fmla="*/ 4 h 32"/>
                <a:gd name="T12" fmla="*/ 7 w 37"/>
                <a:gd name="T13" fmla="*/ 5 h 32"/>
                <a:gd name="T14" fmla="*/ 7 w 37"/>
                <a:gd name="T15" fmla="*/ 5 h 32"/>
                <a:gd name="T16" fmla="*/ 8 w 37"/>
                <a:gd name="T17" fmla="*/ 5 h 32"/>
                <a:gd name="T18" fmla="*/ 9 w 37"/>
                <a:gd name="T19" fmla="*/ 6 h 32"/>
                <a:gd name="T20" fmla="*/ 9 w 37"/>
                <a:gd name="T21" fmla="*/ 7 h 32"/>
                <a:gd name="T22" fmla="*/ 7 w 37"/>
                <a:gd name="T23" fmla="*/ 8 h 32"/>
                <a:gd name="T24" fmla="*/ 6 w 37"/>
                <a:gd name="T25" fmla="*/ 8 h 32"/>
                <a:gd name="T26" fmla="*/ 5 w 37"/>
                <a:gd name="T27" fmla="*/ 7 h 32"/>
                <a:gd name="T28" fmla="*/ 4 w 37"/>
                <a:gd name="T29" fmla="*/ 7 h 32"/>
                <a:gd name="T30" fmla="*/ 4 w 37"/>
                <a:gd name="T31" fmla="*/ 7 h 32"/>
                <a:gd name="T32" fmla="*/ 3 w 37"/>
                <a:gd name="T33" fmla="*/ 8 h 32"/>
                <a:gd name="T34" fmla="*/ 1 w 37"/>
                <a:gd name="T35" fmla="*/ 8 h 32"/>
                <a:gd name="T36" fmla="*/ 1 w 37"/>
                <a:gd name="T37" fmla="*/ 8 h 32"/>
                <a:gd name="T38" fmla="*/ 0 w 37"/>
                <a:gd name="T39" fmla="*/ 7 h 32"/>
                <a:gd name="T40" fmla="*/ 0 w 37"/>
                <a:gd name="T41" fmla="*/ 6 h 32"/>
                <a:gd name="T42" fmla="*/ 1 w 37"/>
                <a:gd name="T43" fmla="*/ 6 h 32"/>
                <a:gd name="T44" fmla="*/ 2 w 37"/>
                <a:gd name="T45" fmla="*/ 5 h 32"/>
                <a:gd name="T46" fmla="*/ 2 w 37"/>
                <a:gd name="T47" fmla="*/ 5 h 32"/>
                <a:gd name="T48" fmla="*/ 1 w 37"/>
                <a:gd name="T49" fmla="*/ 4 h 32"/>
                <a:gd name="T50" fmla="*/ 1 w 37"/>
                <a:gd name="T51" fmla="*/ 3 h 32"/>
                <a:gd name="T52" fmla="*/ 1 w 37"/>
                <a:gd name="T53" fmla="*/ 3 h 32"/>
                <a:gd name="T54" fmla="*/ 1 w 37"/>
                <a:gd name="T55" fmla="*/ 2 h 32"/>
                <a:gd name="T56" fmla="*/ 2 w 37"/>
                <a:gd name="T57" fmla="*/ 2 h 32"/>
                <a:gd name="T58" fmla="*/ 3 w 37"/>
                <a:gd name="T59" fmla="*/ 2 h 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
                <a:gd name="T91" fmla="*/ 0 h 32"/>
                <a:gd name="T92" fmla="*/ 37 w 37"/>
                <a:gd name="T93" fmla="*/ 32 h 3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 h="32">
                  <a:moveTo>
                    <a:pt x="12" y="7"/>
                  </a:moveTo>
                  <a:lnTo>
                    <a:pt x="13" y="2"/>
                  </a:lnTo>
                  <a:lnTo>
                    <a:pt x="18" y="0"/>
                  </a:lnTo>
                  <a:lnTo>
                    <a:pt x="21" y="1"/>
                  </a:lnTo>
                  <a:lnTo>
                    <a:pt x="26" y="7"/>
                  </a:lnTo>
                  <a:lnTo>
                    <a:pt x="28" y="14"/>
                  </a:lnTo>
                  <a:lnTo>
                    <a:pt x="29" y="17"/>
                  </a:lnTo>
                  <a:lnTo>
                    <a:pt x="30" y="18"/>
                  </a:lnTo>
                  <a:lnTo>
                    <a:pt x="35" y="20"/>
                  </a:lnTo>
                  <a:lnTo>
                    <a:pt x="37" y="23"/>
                  </a:lnTo>
                  <a:lnTo>
                    <a:pt x="36" y="28"/>
                  </a:lnTo>
                  <a:lnTo>
                    <a:pt x="31" y="31"/>
                  </a:lnTo>
                  <a:lnTo>
                    <a:pt x="26" y="30"/>
                  </a:lnTo>
                  <a:lnTo>
                    <a:pt x="21" y="28"/>
                  </a:lnTo>
                  <a:lnTo>
                    <a:pt x="19" y="28"/>
                  </a:lnTo>
                  <a:lnTo>
                    <a:pt x="16" y="28"/>
                  </a:lnTo>
                  <a:lnTo>
                    <a:pt x="15" y="29"/>
                  </a:lnTo>
                  <a:lnTo>
                    <a:pt x="5" y="32"/>
                  </a:lnTo>
                  <a:lnTo>
                    <a:pt x="4" y="31"/>
                  </a:lnTo>
                  <a:lnTo>
                    <a:pt x="1" y="28"/>
                  </a:lnTo>
                  <a:lnTo>
                    <a:pt x="0" y="24"/>
                  </a:lnTo>
                  <a:lnTo>
                    <a:pt x="5" y="22"/>
                  </a:lnTo>
                  <a:lnTo>
                    <a:pt x="10" y="20"/>
                  </a:lnTo>
                  <a:lnTo>
                    <a:pt x="10" y="17"/>
                  </a:lnTo>
                  <a:lnTo>
                    <a:pt x="7" y="14"/>
                  </a:lnTo>
                  <a:lnTo>
                    <a:pt x="5" y="12"/>
                  </a:lnTo>
                  <a:lnTo>
                    <a:pt x="5" y="9"/>
                  </a:lnTo>
                  <a:lnTo>
                    <a:pt x="7" y="8"/>
                  </a:lnTo>
                  <a:lnTo>
                    <a:pt x="11" y="7"/>
                  </a:lnTo>
                  <a:lnTo>
                    <a:pt x="12"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4" name="Freeform 115"/>
            <p:cNvSpPr>
              <a:spLocks/>
            </p:cNvSpPr>
            <p:nvPr/>
          </p:nvSpPr>
          <p:spPr bwMode="auto">
            <a:xfrm>
              <a:off x="2502" y="2078"/>
              <a:ext cx="50" cy="57"/>
            </a:xfrm>
            <a:custGeom>
              <a:avLst/>
              <a:gdLst>
                <a:gd name="T0" fmla="*/ 10 w 99"/>
                <a:gd name="T1" fmla="*/ 1 h 114"/>
                <a:gd name="T2" fmla="*/ 15 w 99"/>
                <a:gd name="T3" fmla="*/ 1 h 114"/>
                <a:gd name="T4" fmla="*/ 16 w 99"/>
                <a:gd name="T5" fmla="*/ 4 h 114"/>
                <a:gd name="T6" fmla="*/ 15 w 99"/>
                <a:gd name="T7" fmla="*/ 5 h 114"/>
                <a:gd name="T8" fmla="*/ 14 w 99"/>
                <a:gd name="T9" fmla="*/ 5 h 114"/>
                <a:gd name="T10" fmla="*/ 15 w 99"/>
                <a:gd name="T11" fmla="*/ 7 h 114"/>
                <a:gd name="T12" fmla="*/ 15 w 99"/>
                <a:gd name="T13" fmla="*/ 12 h 114"/>
                <a:gd name="T14" fmla="*/ 16 w 99"/>
                <a:gd name="T15" fmla="*/ 13 h 114"/>
                <a:gd name="T16" fmla="*/ 18 w 99"/>
                <a:gd name="T17" fmla="*/ 11 h 114"/>
                <a:gd name="T18" fmla="*/ 18 w 99"/>
                <a:gd name="T19" fmla="*/ 13 h 114"/>
                <a:gd name="T20" fmla="*/ 17 w 99"/>
                <a:gd name="T21" fmla="*/ 16 h 114"/>
                <a:gd name="T22" fmla="*/ 20 w 99"/>
                <a:gd name="T23" fmla="*/ 15 h 114"/>
                <a:gd name="T24" fmla="*/ 21 w 99"/>
                <a:gd name="T25" fmla="*/ 11 h 114"/>
                <a:gd name="T26" fmla="*/ 24 w 99"/>
                <a:gd name="T27" fmla="*/ 11 h 114"/>
                <a:gd name="T28" fmla="*/ 25 w 99"/>
                <a:gd name="T29" fmla="*/ 15 h 114"/>
                <a:gd name="T30" fmla="*/ 24 w 99"/>
                <a:gd name="T31" fmla="*/ 17 h 114"/>
                <a:gd name="T32" fmla="*/ 22 w 99"/>
                <a:gd name="T33" fmla="*/ 19 h 114"/>
                <a:gd name="T34" fmla="*/ 20 w 99"/>
                <a:gd name="T35" fmla="*/ 21 h 114"/>
                <a:gd name="T36" fmla="*/ 18 w 99"/>
                <a:gd name="T37" fmla="*/ 23 h 114"/>
                <a:gd name="T38" fmla="*/ 15 w 99"/>
                <a:gd name="T39" fmla="*/ 25 h 114"/>
                <a:gd name="T40" fmla="*/ 12 w 99"/>
                <a:gd name="T41" fmla="*/ 28 h 114"/>
                <a:gd name="T42" fmla="*/ 10 w 99"/>
                <a:gd name="T43" fmla="*/ 29 h 114"/>
                <a:gd name="T44" fmla="*/ 8 w 99"/>
                <a:gd name="T45" fmla="*/ 29 h 114"/>
                <a:gd name="T46" fmla="*/ 5 w 99"/>
                <a:gd name="T47" fmla="*/ 27 h 114"/>
                <a:gd name="T48" fmla="*/ 3 w 99"/>
                <a:gd name="T49" fmla="*/ 25 h 114"/>
                <a:gd name="T50" fmla="*/ 2 w 99"/>
                <a:gd name="T51" fmla="*/ 22 h 114"/>
                <a:gd name="T52" fmla="*/ 1 w 99"/>
                <a:gd name="T53" fmla="*/ 17 h 114"/>
                <a:gd name="T54" fmla="*/ 1 w 99"/>
                <a:gd name="T55" fmla="*/ 14 h 114"/>
                <a:gd name="T56" fmla="*/ 0 w 99"/>
                <a:gd name="T57" fmla="*/ 10 h 114"/>
                <a:gd name="T58" fmla="*/ 2 w 99"/>
                <a:gd name="T59" fmla="*/ 9 h 114"/>
                <a:gd name="T60" fmla="*/ 5 w 99"/>
                <a:gd name="T61" fmla="*/ 10 h 114"/>
                <a:gd name="T62" fmla="*/ 6 w 99"/>
                <a:gd name="T63" fmla="*/ 13 h 114"/>
                <a:gd name="T64" fmla="*/ 8 w 99"/>
                <a:gd name="T65" fmla="*/ 13 h 114"/>
                <a:gd name="T66" fmla="*/ 9 w 99"/>
                <a:gd name="T67" fmla="*/ 11 h 114"/>
                <a:gd name="T68" fmla="*/ 9 w 99"/>
                <a:gd name="T69" fmla="*/ 8 h 114"/>
                <a:gd name="T70" fmla="*/ 8 w 99"/>
                <a:gd name="T71" fmla="*/ 5 h 114"/>
                <a:gd name="T72" fmla="*/ 8 w 99"/>
                <a:gd name="T73" fmla="*/ 4 h 114"/>
                <a:gd name="T74" fmla="*/ 6 w 99"/>
                <a:gd name="T75" fmla="*/ 2 h 114"/>
                <a:gd name="T76" fmla="*/ 9 w 99"/>
                <a:gd name="T77" fmla="*/ 1 h 1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114"/>
                <a:gd name="T119" fmla="*/ 99 w 99"/>
                <a:gd name="T120" fmla="*/ 114 h 11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114">
                  <a:moveTo>
                    <a:pt x="34" y="4"/>
                  </a:moveTo>
                  <a:lnTo>
                    <a:pt x="40" y="2"/>
                  </a:lnTo>
                  <a:lnTo>
                    <a:pt x="48" y="0"/>
                  </a:lnTo>
                  <a:lnTo>
                    <a:pt x="57" y="2"/>
                  </a:lnTo>
                  <a:lnTo>
                    <a:pt x="61" y="8"/>
                  </a:lnTo>
                  <a:lnTo>
                    <a:pt x="62" y="15"/>
                  </a:lnTo>
                  <a:lnTo>
                    <a:pt x="60" y="18"/>
                  </a:lnTo>
                  <a:lnTo>
                    <a:pt x="57" y="17"/>
                  </a:lnTo>
                  <a:lnTo>
                    <a:pt x="54" y="17"/>
                  </a:lnTo>
                  <a:lnTo>
                    <a:pt x="54" y="20"/>
                  </a:lnTo>
                  <a:lnTo>
                    <a:pt x="55" y="21"/>
                  </a:lnTo>
                  <a:lnTo>
                    <a:pt x="59" y="26"/>
                  </a:lnTo>
                  <a:lnTo>
                    <a:pt x="61" y="34"/>
                  </a:lnTo>
                  <a:lnTo>
                    <a:pt x="59" y="46"/>
                  </a:lnTo>
                  <a:lnTo>
                    <a:pt x="60" y="50"/>
                  </a:lnTo>
                  <a:lnTo>
                    <a:pt x="63" y="49"/>
                  </a:lnTo>
                  <a:lnTo>
                    <a:pt x="67" y="46"/>
                  </a:lnTo>
                  <a:lnTo>
                    <a:pt x="69" y="44"/>
                  </a:lnTo>
                  <a:lnTo>
                    <a:pt x="70" y="46"/>
                  </a:lnTo>
                  <a:lnTo>
                    <a:pt x="70" y="51"/>
                  </a:lnTo>
                  <a:lnTo>
                    <a:pt x="69" y="57"/>
                  </a:lnTo>
                  <a:lnTo>
                    <a:pt x="66" y="63"/>
                  </a:lnTo>
                  <a:lnTo>
                    <a:pt x="73" y="61"/>
                  </a:lnTo>
                  <a:lnTo>
                    <a:pt x="78" y="57"/>
                  </a:lnTo>
                  <a:lnTo>
                    <a:pt x="82" y="51"/>
                  </a:lnTo>
                  <a:lnTo>
                    <a:pt x="84" y="44"/>
                  </a:lnTo>
                  <a:lnTo>
                    <a:pt x="88" y="41"/>
                  </a:lnTo>
                  <a:lnTo>
                    <a:pt x="95" y="43"/>
                  </a:lnTo>
                  <a:lnTo>
                    <a:pt x="99" y="49"/>
                  </a:lnTo>
                  <a:lnTo>
                    <a:pt x="98" y="59"/>
                  </a:lnTo>
                  <a:lnTo>
                    <a:pt x="95" y="67"/>
                  </a:lnTo>
                  <a:lnTo>
                    <a:pt x="93" y="68"/>
                  </a:lnTo>
                  <a:lnTo>
                    <a:pt x="91" y="70"/>
                  </a:lnTo>
                  <a:lnTo>
                    <a:pt x="88" y="74"/>
                  </a:lnTo>
                  <a:lnTo>
                    <a:pt x="83" y="80"/>
                  </a:lnTo>
                  <a:lnTo>
                    <a:pt x="77" y="82"/>
                  </a:lnTo>
                  <a:lnTo>
                    <a:pt x="73" y="86"/>
                  </a:lnTo>
                  <a:lnTo>
                    <a:pt x="70" y="91"/>
                  </a:lnTo>
                  <a:lnTo>
                    <a:pt x="67" y="97"/>
                  </a:lnTo>
                  <a:lnTo>
                    <a:pt x="60" y="98"/>
                  </a:lnTo>
                  <a:lnTo>
                    <a:pt x="52" y="101"/>
                  </a:lnTo>
                  <a:lnTo>
                    <a:pt x="47" y="109"/>
                  </a:lnTo>
                  <a:lnTo>
                    <a:pt x="45" y="113"/>
                  </a:lnTo>
                  <a:lnTo>
                    <a:pt x="40" y="114"/>
                  </a:lnTo>
                  <a:lnTo>
                    <a:pt x="36" y="114"/>
                  </a:lnTo>
                  <a:lnTo>
                    <a:pt x="30" y="113"/>
                  </a:lnTo>
                  <a:lnTo>
                    <a:pt x="23" y="110"/>
                  </a:lnTo>
                  <a:lnTo>
                    <a:pt x="19" y="106"/>
                  </a:lnTo>
                  <a:lnTo>
                    <a:pt x="14" y="103"/>
                  </a:lnTo>
                  <a:lnTo>
                    <a:pt x="12" y="98"/>
                  </a:lnTo>
                  <a:lnTo>
                    <a:pt x="8" y="91"/>
                  </a:lnTo>
                  <a:lnTo>
                    <a:pt x="5" y="86"/>
                  </a:lnTo>
                  <a:lnTo>
                    <a:pt x="2" y="79"/>
                  </a:lnTo>
                  <a:lnTo>
                    <a:pt x="2" y="66"/>
                  </a:lnTo>
                  <a:lnTo>
                    <a:pt x="0" y="61"/>
                  </a:lnTo>
                  <a:lnTo>
                    <a:pt x="1" y="53"/>
                  </a:lnTo>
                  <a:lnTo>
                    <a:pt x="1" y="45"/>
                  </a:lnTo>
                  <a:lnTo>
                    <a:pt x="0" y="38"/>
                  </a:lnTo>
                  <a:lnTo>
                    <a:pt x="1" y="34"/>
                  </a:lnTo>
                  <a:lnTo>
                    <a:pt x="7" y="33"/>
                  </a:lnTo>
                  <a:lnTo>
                    <a:pt x="14" y="34"/>
                  </a:lnTo>
                  <a:lnTo>
                    <a:pt x="17" y="37"/>
                  </a:lnTo>
                  <a:lnTo>
                    <a:pt x="19" y="43"/>
                  </a:lnTo>
                  <a:lnTo>
                    <a:pt x="22" y="50"/>
                  </a:lnTo>
                  <a:lnTo>
                    <a:pt x="25" y="53"/>
                  </a:lnTo>
                  <a:lnTo>
                    <a:pt x="29" y="52"/>
                  </a:lnTo>
                  <a:lnTo>
                    <a:pt x="31" y="46"/>
                  </a:lnTo>
                  <a:lnTo>
                    <a:pt x="34" y="41"/>
                  </a:lnTo>
                  <a:lnTo>
                    <a:pt x="35" y="35"/>
                  </a:lnTo>
                  <a:lnTo>
                    <a:pt x="34" y="30"/>
                  </a:lnTo>
                  <a:lnTo>
                    <a:pt x="30" y="26"/>
                  </a:lnTo>
                  <a:lnTo>
                    <a:pt x="29" y="20"/>
                  </a:lnTo>
                  <a:lnTo>
                    <a:pt x="29" y="17"/>
                  </a:lnTo>
                  <a:lnTo>
                    <a:pt x="30" y="14"/>
                  </a:lnTo>
                  <a:lnTo>
                    <a:pt x="25" y="12"/>
                  </a:lnTo>
                  <a:lnTo>
                    <a:pt x="22" y="7"/>
                  </a:lnTo>
                  <a:lnTo>
                    <a:pt x="24" y="4"/>
                  </a:lnTo>
                  <a:lnTo>
                    <a:pt x="34"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5" name="Freeform 116"/>
            <p:cNvSpPr>
              <a:spLocks/>
            </p:cNvSpPr>
            <p:nvPr/>
          </p:nvSpPr>
          <p:spPr bwMode="auto">
            <a:xfrm>
              <a:off x="2584" y="2164"/>
              <a:ext cx="6" cy="6"/>
            </a:xfrm>
            <a:custGeom>
              <a:avLst/>
              <a:gdLst>
                <a:gd name="T0" fmla="*/ 4 w 10"/>
                <a:gd name="T1" fmla="*/ 2 h 12"/>
                <a:gd name="T2" fmla="*/ 3 w 10"/>
                <a:gd name="T3" fmla="*/ 3 h 12"/>
                <a:gd name="T4" fmla="*/ 1 w 10"/>
                <a:gd name="T5" fmla="*/ 3 h 12"/>
                <a:gd name="T6" fmla="*/ 1 w 10"/>
                <a:gd name="T7" fmla="*/ 3 h 12"/>
                <a:gd name="T8" fmla="*/ 0 w 10"/>
                <a:gd name="T9" fmla="*/ 3 h 12"/>
                <a:gd name="T10" fmla="*/ 0 w 10"/>
                <a:gd name="T11" fmla="*/ 2 h 12"/>
                <a:gd name="T12" fmla="*/ 0 w 10"/>
                <a:gd name="T13" fmla="*/ 1 h 12"/>
                <a:gd name="T14" fmla="*/ 1 w 10"/>
                <a:gd name="T15" fmla="*/ 1 h 12"/>
                <a:gd name="T16" fmla="*/ 1 w 10"/>
                <a:gd name="T17" fmla="*/ 1 h 12"/>
                <a:gd name="T18" fmla="*/ 2 w 10"/>
                <a:gd name="T19" fmla="*/ 0 h 12"/>
                <a:gd name="T20" fmla="*/ 3 w 10"/>
                <a:gd name="T21" fmla="*/ 1 h 12"/>
                <a:gd name="T22" fmla="*/ 4 w 10"/>
                <a:gd name="T23" fmla="*/ 1 h 12"/>
                <a:gd name="T24" fmla="*/ 4 w 10"/>
                <a:gd name="T25" fmla="*/ 2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2"/>
                <a:gd name="T41" fmla="*/ 10 w 10"/>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2">
                  <a:moveTo>
                    <a:pt x="10" y="6"/>
                  </a:moveTo>
                  <a:lnTo>
                    <a:pt x="8" y="9"/>
                  </a:lnTo>
                  <a:lnTo>
                    <a:pt x="4" y="12"/>
                  </a:lnTo>
                  <a:lnTo>
                    <a:pt x="1" y="12"/>
                  </a:lnTo>
                  <a:lnTo>
                    <a:pt x="0" y="9"/>
                  </a:lnTo>
                  <a:lnTo>
                    <a:pt x="0" y="7"/>
                  </a:lnTo>
                  <a:lnTo>
                    <a:pt x="0" y="3"/>
                  </a:lnTo>
                  <a:lnTo>
                    <a:pt x="1" y="2"/>
                  </a:lnTo>
                  <a:lnTo>
                    <a:pt x="2" y="1"/>
                  </a:lnTo>
                  <a:lnTo>
                    <a:pt x="6" y="0"/>
                  </a:lnTo>
                  <a:lnTo>
                    <a:pt x="8" y="1"/>
                  </a:lnTo>
                  <a:lnTo>
                    <a:pt x="10" y="2"/>
                  </a:lnTo>
                  <a:lnTo>
                    <a:pt x="10"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6" name="Freeform 117"/>
            <p:cNvSpPr>
              <a:spLocks/>
            </p:cNvSpPr>
            <p:nvPr/>
          </p:nvSpPr>
          <p:spPr bwMode="auto">
            <a:xfrm>
              <a:off x="2568" y="2172"/>
              <a:ext cx="2" cy="2"/>
            </a:xfrm>
            <a:custGeom>
              <a:avLst/>
              <a:gdLst>
                <a:gd name="T0" fmla="*/ 1 w 5"/>
                <a:gd name="T1" fmla="*/ 0 h 5"/>
                <a:gd name="T2" fmla="*/ 1 w 5"/>
                <a:gd name="T3" fmla="*/ 0 h 5"/>
                <a:gd name="T4" fmla="*/ 0 w 5"/>
                <a:gd name="T5" fmla="*/ 1 h 5"/>
                <a:gd name="T6" fmla="*/ 0 w 5"/>
                <a:gd name="T7" fmla="*/ 1 h 5"/>
                <a:gd name="T8" fmla="*/ 0 w 5"/>
                <a:gd name="T9" fmla="*/ 0 h 5"/>
                <a:gd name="T10" fmla="*/ 0 w 5"/>
                <a:gd name="T11" fmla="*/ 0 h 5"/>
                <a:gd name="T12" fmla="*/ 0 w 5"/>
                <a:gd name="T13" fmla="*/ 0 h 5"/>
                <a:gd name="T14" fmla="*/ 0 w 5"/>
                <a:gd name="T15" fmla="*/ 0 h 5"/>
                <a:gd name="T16" fmla="*/ 0 w 5"/>
                <a:gd name="T17" fmla="*/ 0 h 5"/>
                <a:gd name="T18" fmla="*/ 0 w 5"/>
                <a:gd name="T19" fmla="*/ 0 h 5"/>
                <a:gd name="T20" fmla="*/ 1 w 5"/>
                <a:gd name="T21" fmla="*/ 0 h 5"/>
                <a:gd name="T22" fmla="*/ 1 w 5"/>
                <a:gd name="T23" fmla="*/ 0 h 5"/>
                <a:gd name="T24" fmla="*/ 1 w 5"/>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5"/>
                <a:gd name="T41" fmla="*/ 5 w 5"/>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5">
                  <a:moveTo>
                    <a:pt x="5" y="2"/>
                  </a:moveTo>
                  <a:lnTo>
                    <a:pt x="4" y="3"/>
                  </a:lnTo>
                  <a:lnTo>
                    <a:pt x="3" y="5"/>
                  </a:lnTo>
                  <a:lnTo>
                    <a:pt x="0" y="5"/>
                  </a:lnTo>
                  <a:lnTo>
                    <a:pt x="0" y="3"/>
                  </a:lnTo>
                  <a:lnTo>
                    <a:pt x="0" y="2"/>
                  </a:lnTo>
                  <a:lnTo>
                    <a:pt x="0" y="1"/>
                  </a:lnTo>
                  <a:lnTo>
                    <a:pt x="0" y="0"/>
                  </a:lnTo>
                  <a:lnTo>
                    <a:pt x="2" y="0"/>
                  </a:lnTo>
                  <a:lnTo>
                    <a:pt x="3" y="0"/>
                  </a:lnTo>
                  <a:lnTo>
                    <a:pt x="4" y="0"/>
                  </a:lnTo>
                  <a:lnTo>
                    <a:pt x="5" y="1"/>
                  </a:lnTo>
                  <a:lnTo>
                    <a:pt x="5"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7" name="Freeform 118"/>
            <p:cNvSpPr>
              <a:spLocks/>
            </p:cNvSpPr>
            <p:nvPr/>
          </p:nvSpPr>
          <p:spPr bwMode="auto">
            <a:xfrm>
              <a:off x="2497" y="2195"/>
              <a:ext cx="10" cy="5"/>
            </a:xfrm>
            <a:custGeom>
              <a:avLst/>
              <a:gdLst>
                <a:gd name="T0" fmla="*/ 1 w 20"/>
                <a:gd name="T1" fmla="*/ 0 h 11"/>
                <a:gd name="T2" fmla="*/ 0 w 20"/>
                <a:gd name="T3" fmla="*/ 1 h 11"/>
                <a:gd name="T4" fmla="*/ 1 w 20"/>
                <a:gd name="T5" fmla="*/ 1 h 11"/>
                <a:gd name="T6" fmla="*/ 1 w 20"/>
                <a:gd name="T7" fmla="*/ 2 h 11"/>
                <a:gd name="T8" fmla="*/ 2 w 20"/>
                <a:gd name="T9" fmla="*/ 2 h 11"/>
                <a:gd name="T10" fmla="*/ 3 w 20"/>
                <a:gd name="T11" fmla="*/ 2 h 11"/>
                <a:gd name="T12" fmla="*/ 4 w 20"/>
                <a:gd name="T13" fmla="*/ 1 h 11"/>
                <a:gd name="T14" fmla="*/ 5 w 20"/>
                <a:gd name="T15" fmla="*/ 1 h 11"/>
                <a:gd name="T16" fmla="*/ 5 w 20"/>
                <a:gd name="T17" fmla="*/ 2 h 11"/>
                <a:gd name="T18" fmla="*/ 5 w 20"/>
                <a:gd name="T19" fmla="*/ 2 h 11"/>
                <a:gd name="T20" fmla="*/ 5 w 20"/>
                <a:gd name="T21" fmla="*/ 1 h 11"/>
                <a:gd name="T22" fmla="*/ 4 w 20"/>
                <a:gd name="T23" fmla="*/ 0 h 11"/>
                <a:gd name="T24" fmla="*/ 3 w 20"/>
                <a:gd name="T25" fmla="*/ 0 h 11"/>
                <a:gd name="T26" fmla="*/ 2 w 20"/>
                <a:gd name="T27" fmla="*/ 0 h 11"/>
                <a:gd name="T28" fmla="*/ 2 w 20"/>
                <a:gd name="T29" fmla="*/ 0 h 11"/>
                <a:gd name="T30" fmla="*/ 1 w 20"/>
                <a:gd name="T31" fmla="*/ 1 h 11"/>
                <a:gd name="T32" fmla="*/ 1 w 20"/>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
                <a:gd name="T52" fmla="*/ 0 h 11"/>
                <a:gd name="T53" fmla="*/ 20 w 20"/>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 h="11">
                  <a:moveTo>
                    <a:pt x="2" y="3"/>
                  </a:moveTo>
                  <a:lnTo>
                    <a:pt x="0" y="5"/>
                  </a:lnTo>
                  <a:lnTo>
                    <a:pt x="1" y="7"/>
                  </a:lnTo>
                  <a:lnTo>
                    <a:pt x="2" y="9"/>
                  </a:lnTo>
                  <a:lnTo>
                    <a:pt x="5" y="11"/>
                  </a:lnTo>
                  <a:lnTo>
                    <a:pt x="10" y="8"/>
                  </a:lnTo>
                  <a:lnTo>
                    <a:pt x="14" y="7"/>
                  </a:lnTo>
                  <a:lnTo>
                    <a:pt x="17" y="7"/>
                  </a:lnTo>
                  <a:lnTo>
                    <a:pt x="19" y="8"/>
                  </a:lnTo>
                  <a:lnTo>
                    <a:pt x="20" y="8"/>
                  </a:lnTo>
                  <a:lnTo>
                    <a:pt x="19" y="5"/>
                  </a:lnTo>
                  <a:lnTo>
                    <a:pt x="16" y="1"/>
                  </a:lnTo>
                  <a:lnTo>
                    <a:pt x="10" y="0"/>
                  </a:lnTo>
                  <a:lnTo>
                    <a:pt x="8" y="1"/>
                  </a:lnTo>
                  <a:lnTo>
                    <a:pt x="5" y="3"/>
                  </a:lnTo>
                  <a:lnTo>
                    <a:pt x="3" y="4"/>
                  </a:lnTo>
                  <a:lnTo>
                    <a:pt x="2"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8" name="Freeform 119"/>
            <p:cNvSpPr>
              <a:spLocks/>
            </p:cNvSpPr>
            <p:nvPr/>
          </p:nvSpPr>
          <p:spPr bwMode="auto">
            <a:xfrm>
              <a:off x="2609" y="2469"/>
              <a:ext cx="12" cy="18"/>
            </a:xfrm>
            <a:custGeom>
              <a:avLst/>
              <a:gdLst>
                <a:gd name="T0" fmla="*/ 2 w 25"/>
                <a:gd name="T1" fmla="*/ 2 h 36"/>
                <a:gd name="T2" fmla="*/ 3 w 25"/>
                <a:gd name="T3" fmla="*/ 1 h 36"/>
                <a:gd name="T4" fmla="*/ 5 w 25"/>
                <a:gd name="T5" fmla="*/ 0 h 36"/>
                <a:gd name="T6" fmla="*/ 6 w 25"/>
                <a:gd name="T7" fmla="*/ 1 h 36"/>
                <a:gd name="T8" fmla="*/ 5 w 25"/>
                <a:gd name="T9" fmla="*/ 3 h 36"/>
                <a:gd name="T10" fmla="*/ 5 w 25"/>
                <a:gd name="T11" fmla="*/ 4 h 36"/>
                <a:gd name="T12" fmla="*/ 4 w 25"/>
                <a:gd name="T13" fmla="*/ 5 h 36"/>
                <a:gd name="T14" fmla="*/ 3 w 25"/>
                <a:gd name="T15" fmla="*/ 6 h 36"/>
                <a:gd name="T16" fmla="*/ 3 w 25"/>
                <a:gd name="T17" fmla="*/ 8 h 36"/>
                <a:gd name="T18" fmla="*/ 3 w 25"/>
                <a:gd name="T19" fmla="*/ 9 h 36"/>
                <a:gd name="T20" fmla="*/ 2 w 25"/>
                <a:gd name="T21" fmla="*/ 9 h 36"/>
                <a:gd name="T22" fmla="*/ 0 w 25"/>
                <a:gd name="T23" fmla="*/ 9 h 36"/>
                <a:gd name="T24" fmla="*/ 0 w 25"/>
                <a:gd name="T25" fmla="*/ 8 h 36"/>
                <a:gd name="T26" fmla="*/ 0 w 25"/>
                <a:gd name="T27" fmla="*/ 7 h 36"/>
                <a:gd name="T28" fmla="*/ 1 w 25"/>
                <a:gd name="T29" fmla="*/ 7 h 36"/>
                <a:gd name="T30" fmla="*/ 1 w 25"/>
                <a:gd name="T31" fmla="*/ 7 h 36"/>
                <a:gd name="T32" fmla="*/ 1 w 25"/>
                <a:gd name="T33" fmla="*/ 6 h 36"/>
                <a:gd name="T34" fmla="*/ 1 w 25"/>
                <a:gd name="T35" fmla="*/ 5 h 36"/>
                <a:gd name="T36" fmla="*/ 1 w 25"/>
                <a:gd name="T37" fmla="*/ 3 h 36"/>
                <a:gd name="T38" fmla="*/ 2 w 25"/>
                <a:gd name="T39" fmla="*/ 2 h 36"/>
                <a:gd name="T40" fmla="*/ 2 w 25"/>
                <a:gd name="T41" fmla="*/ 2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
                <a:gd name="T64" fmla="*/ 0 h 36"/>
                <a:gd name="T65" fmla="*/ 25 w 25"/>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 h="36">
                  <a:moveTo>
                    <a:pt x="11" y="5"/>
                  </a:moveTo>
                  <a:lnTo>
                    <a:pt x="14" y="2"/>
                  </a:lnTo>
                  <a:lnTo>
                    <a:pt x="20" y="0"/>
                  </a:lnTo>
                  <a:lnTo>
                    <a:pt x="25" y="3"/>
                  </a:lnTo>
                  <a:lnTo>
                    <a:pt x="23" y="12"/>
                  </a:lnTo>
                  <a:lnTo>
                    <a:pt x="20" y="15"/>
                  </a:lnTo>
                  <a:lnTo>
                    <a:pt x="17" y="18"/>
                  </a:lnTo>
                  <a:lnTo>
                    <a:pt x="14" y="22"/>
                  </a:lnTo>
                  <a:lnTo>
                    <a:pt x="15" y="32"/>
                  </a:lnTo>
                  <a:lnTo>
                    <a:pt x="13" y="36"/>
                  </a:lnTo>
                  <a:lnTo>
                    <a:pt x="8" y="36"/>
                  </a:lnTo>
                  <a:lnTo>
                    <a:pt x="3" y="34"/>
                  </a:lnTo>
                  <a:lnTo>
                    <a:pt x="0" y="32"/>
                  </a:lnTo>
                  <a:lnTo>
                    <a:pt x="2" y="27"/>
                  </a:lnTo>
                  <a:lnTo>
                    <a:pt x="4" y="26"/>
                  </a:lnTo>
                  <a:lnTo>
                    <a:pt x="5" y="25"/>
                  </a:lnTo>
                  <a:lnTo>
                    <a:pt x="6" y="23"/>
                  </a:lnTo>
                  <a:lnTo>
                    <a:pt x="6" y="18"/>
                  </a:lnTo>
                  <a:lnTo>
                    <a:pt x="7" y="11"/>
                  </a:lnTo>
                  <a:lnTo>
                    <a:pt x="8" y="5"/>
                  </a:lnTo>
                  <a:lnTo>
                    <a:pt x="11" y="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59" name="Freeform 120"/>
            <p:cNvSpPr>
              <a:spLocks/>
            </p:cNvSpPr>
            <p:nvPr/>
          </p:nvSpPr>
          <p:spPr bwMode="auto">
            <a:xfrm>
              <a:off x="2208" y="2728"/>
              <a:ext cx="23" cy="7"/>
            </a:xfrm>
            <a:custGeom>
              <a:avLst/>
              <a:gdLst>
                <a:gd name="T0" fmla="*/ 2 w 45"/>
                <a:gd name="T1" fmla="*/ 4 h 14"/>
                <a:gd name="T2" fmla="*/ 1 w 45"/>
                <a:gd name="T3" fmla="*/ 4 h 14"/>
                <a:gd name="T4" fmla="*/ 0 w 45"/>
                <a:gd name="T5" fmla="*/ 3 h 14"/>
                <a:gd name="T6" fmla="*/ 1 w 45"/>
                <a:gd name="T7" fmla="*/ 2 h 14"/>
                <a:gd name="T8" fmla="*/ 4 w 45"/>
                <a:gd name="T9" fmla="*/ 1 h 14"/>
                <a:gd name="T10" fmla="*/ 8 w 45"/>
                <a:gd name="T11" fmla="*/ 0 h 14"/>
                <a:gd name="T12" fmla="*/ 10 w 45"/>
                <a:gd name="T13" fmla="*/ 1 h 14"/>
                <a:gd name="T14" fmla="*/ 11 w 45"/>
                <a:gd name="T15" fmla="*/ 1 h 14"/>
                <a:gd name="T16" fmla="*/ 11 w 45"/>
                <a:gd name="T17" fmla="*/ 1 h 14"/>
                <a:gd name="T18" fmla="*/ 11 w 45"/>
                <a:gd name="T19" fmla="*/ 2 h 14"/>
                <a:gd name="T20" fmla="*/ 11 w 45"/>
                <a:gd name="T21" fmla="*/ 3 h 14"/>
                <a:gd name="T22" fmla="*/ 12 w 45"/>
                <a:gd name="T23" fmla="*/ 4 h 14"/>
                <a:gd name="T24" fmla="*/ 11 w 45"/>
                <a:gd name="T25" fmla="*/ 4 h 14"/>
                <a:gd name="T26" fmla="*/ 8 w 45"/>
                <a:gd name="T27" fmla="*/ 3 h 14"/>
                <a:gd name="T28" fmla="*/ 6 w 45"/>
                <a:gd name="T29" fmla="*/ 3 h 14"/>
                <a:gd name="T30" fmla="*/ 4 w 45"/>
                <a:gd name="T31" fmla="*/ 3 h 14"/>
                <a:gd name="T32" fmla="*/ 2 w 45"/>
                <a:gd name="T33" fmla="*/ 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
                <a:gd name="T52" fmla="*/ 0 h 14"/>
                <a:gd name="T53" fmla="*/ 45 w 45"/>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 h="14">
                  <a:moveTo>
                    <a:pt x="7" y="13"/>
                  </a:moveTo>
                  <a:lnTo>
                    <a:pt x="4" y="14"/>
                  </a:lnTo>
                  <a:lnTo>
                    <a:pt x="0" y="10"/>
                  </a:lnTo>
                  <a:lnTo>
                    <a:pt x="3" y="7"/>
                  </a:lnTo>
                  <a:lnTo>
                    <a:pt x="15" y="2"/>
                  </a:lnTo>
                  <a:lnTo>
                    <a:pt x="30" y="0"/>
                  </a:lnTo>
                  <a:lnTo>
                    <a:pt x="37" y="1"/>
                  </a:lnTo>
                  <a:lnTo>
                    <a:pt x="41" y="2"/>
                  </a:lnTo>
                  <a:lnTo>
                    <a:pt x="41" y="3"/>
                  </a:lnTo>
                  <a:lnTo>
                    <a:pt x="42" y="6"/>
                  </a:lnTo>
                  <a:lnTo>
                    <a:pt x="44" y="9"/>
                  </a:lnTo>
                  <a:lnTo>
                    <a:pt x="45" y="13"/>
                  </a:lnTo>
                  <a:lnTo>
                    <a:pt x="41" y="13"/>
                  </a:lnTo>
                  <a:lnTo>
                    <a:pt x="32" y="10"/>
                  </a:lnTo>
                  <a:lnTo>
                    <a:pt x="22" y="9"/>
                  </a:lnTo>
                  <a:lnTo>
                    <a:pt x="13" y="9"/>
                  </a:lnTo>
                  <a:lnTo>
                    <a:pt x="7" y="1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0" name="Freeform 121"/>
            <p:cNvSpPr>
              <a:spLocks/>
            </p:cNvSpPr>
            <p:nvPr/>
          </p:nvSpPr>
          <p:spPr bwMode="auto">
            <a:xfrm>
              <a:off x="2224" y="2760"/>
              <a:ext cx="7" cy="7"/>
            </a:xfrm>
            <a:custGeom>
              <a:avLst/>
              <a:gdLst>
                <a:gd name="T0" fmla="*/ 1 w 14"/>
                <a:gd name="T1" fmla="*/ 0 h 15"/>
                <a:gd name="T2" fmla="*/ 0 w 14"/>
                <a:gd name="T3" fmla="*/ 1 h 15"/>
                <a:gd name="T4" fmla="*/ 1 w 14"/>
                <a:gd name="T5" fmla="*/ 1 h 15"/>
                <a:gd name="T6" fmla="*/ 1 w 14"/>
                <a:gd name="T7" fmla="*/ 1 h 15"/>
                <a:gd name="T8" fmla="*/ 1 w 14"/>
                <a:gd name="T9" fmla="*/ 1 h 15"/>
                <a:gd name="T10" fmla="*/ 2 w 14"/>
                <a:gd name="T11" fmla="*/ 2 h 15"/>
                <a:gd name="T12" fmla="*/ 2 w 14"/>
                <a:gd name="T13" fmla="*/ 2 h 15"/>
                <a:gd name="T14" fmla="*/ 2 w 14"/>
                <a:gd name="T15" fmla="*/ 3 h 15"/>
                <a:gd name="T16" fmla="*/ 2 w 14"/>
                <a:gd name="T17" fmla="*/ 3 h 15"/>
                <a:gd name="T18" fmla="*/ 2 w 14"/>
                <a:gd name="T19" fmla="*/ 3 h 15"/>
                <a:gd name="T20" fmla="*/ 3 w 14"/>
                <a:gd name="T21" fmla="*/ 3 h 15"/>
                <a:gd name="T22" fmla="*/ 4 w 14"/>
                <a:gd name="T23" fmla="*/ 3 h 15"/>
                <a:gd name="T24" fmla="*/ 4 w 14"/>
                <a:gd name="T25" fmla="*/ 2 h 15"/>
                <a:gd name="T26" fmla="*/ 3 w 14"/>
                <a:gd name="T27" fmla="*/ 1 h 15"/>
                <a:gd name="T28" fmla="*/ 3 w 14"/>
                <a:gd name="T29" fmla="*/ 0 h 15"/>
                <a:gd name="T30" fmla="*/ 2 w 14"/>
                <a:gd name="T31" fmla="*/ 0 h 15"/>
                <a:gd name="T32" fmla="*/ 1 w 14"/>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5"/>
                <a:gd name="T53" fmla="*/ 14 w 14"/>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5">
                  <a:moveTo>
                    <a:pt x="1" y="2"/>
                  </a:moveTo>
                  <a:lnTo>
                    <a:pt x="0" y="4"/>
                  </a:lnTo>
                  <a:lnTo>
                    <a:pt x="1" y="6"/>
                  </a:lnTo>
                  <a:lnTo>
                    <a:pt x="3" y="7"/>
                  </a:lnTo>
                  <a:lnTo>
                    <a:pt x="4" y="7"/>
                  </a:lnTo>
                  <a:lnTo>
                    <a:pt x="5" y="8"/>
                  </a:lnTo>
                  <a:lnTo>
                    <a:pt x="6" y="9"/>
                  </a:lnTo>
                  <a:lnTo>
                    <a:pt x="6" y="12"/>
                  </a:lnTo>
                  <a:lnTo>
                    <a:pt x="5" y="14"/>
                  </a:lnTo>
                  <a:lnTo>
                    <a:pt x="6" y="15"/>
                  </a:lnTo>
                  <a:lnTo>
                    <a:pt x="11" y="14"/>
                  </a:lnTo>
                  <a:lnTo>
                    <a:pt x="14" y="13"/>
                  </a:lnTo>
                  <a:lnTo>
                    <a:pt x="14" y="9"/>
                  </a:lnTo>
                  <a:lnTo>
                    <a:pt x="12" y="5"/>
                  </a:lnTo>
                  <a:lnTo>
                    <a:pt x="10" y="1"/>
                  </a:lnTo>
                  <a:lnTo>
                    <a:pt x="5" y="0"/>
                  </a:lnTo>
                  <a:lnTo>
                    <a:pt x="1"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1" name="Freeform 122"/>
            <p:cNvSpPr>
              <a:spLocks/>
            </p:cNvSpPr>
            <p:nvPr/>
          </p:nvSpPr>
          <p:spPr bwMode="auto">
            <a:xfrm>
              <a:off x="2237" y="2800"/>
              <a:ext cx="3" cy="5"/>
            </a:xfrm>
            <a:custGeom>
              <a:avLst/>
              <a:gdLst>
                <a:gd name="T0" fmla="*/ 1 w 6"/>
                <a:gd name="T1" fmla="*/ 3 h 9"/>
                <a:gd name="T2" fmla="*/ 1 w 6"/>
                <a:gd name="T3" fmla="*/ 3 h 9"/>
                <a:gd name="T4" fmla="*/ 1 w 6"/>
                <a:gd name="T5" fmla="*/ 2 h 9"/>
                <a:gd name="T6" fmla="*/ 1 w 6"/>
                <a:gd name="T7" fmla="*/ 2 h 9"/>
                <a:gd name="T8" fmla="*/ 1 w 6"/>
                <a:gd name="T9" fmla="*/ 2 h 9"/>
                <a:gd name="T10" fmla="*/ 1 w 6"/>
                <a:gd name="T11" fmla="*/ 1 h 9"/>
                <a:gd name="T12" fmla="*/ 1 w 6"/>
                <a:gd name="T13" fmla="*/ 1 h 9"/>
                <a:gd name="T14" fmla="*/ 1 w 6"/>
                <a:gd name="T15" fmla="*/ 1 h 9"/>
                <a:gd name="T16" fmla="*/ 0 w 6"/>
                <a:gd name="T17" fmla="*/ 1 h 9"/>
                <a:gd name="T18" fmla="*/ 0 w 6"/>
                <a:gd name="T19" fmla="*/ 1 h 9"/>
                <a:gd name="T20" fmla="*/ 1 w 6"/>
                <a:gd name="T21" fmla="*/ 0 h 9"/>
                <a:gd name="T22" fmla="*/ 1 w 6"/>
                <a:gd name="T23" fmla="*/ 0 h 9"/>
                <a:gd name="T24" fmla="*/ 2 w 6"/>
                <a:gd name="T25" fmla="*/ 1 h 9"/>
                <a:gd name="T26" fmla="*/ 2 w 6"/>
                <a:gd name="T27" fmla="*/ 1 h 9"/>
                <a:gd name="T28" fmla="*/ 2 w 6"/>
                <a:gd name="T29" fmla="*/ 2 h 9"/>
                <a:gd name="T30" fmla="*/ 2 w 6"/>
                <a:gd name="T31" fmla="*/ 2 h 9"/>
                <a:gd name="T32" fmla="*/ 1 w 6"/>
                <a:gd name="T33" fmla="*/ 3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9"/>
                <a:gd name="T53" fmla="*/ 6 w 6"/>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9">
                  <a:moveTo>
                    <a:pt x="2" y="9"/>
                  </a:moveTo>
                  <a:lnTo>
                    <a:pt x="1" y="9"/>
                  </a:lnTo>
                  <a:lnTo>
                    <a:pt x="1" y="8"/>
                  </a:lnTo>
                  <a:lnTo>
                    <a:pt x="1" y="7"/>
                  </a:lnTo>
                  <a:lnTo>
                    <a:pt x="2" y="6"/>
                  </a:lnTo>
                  <a:lnTo>
                    <a:pt x="2" y="4"/>
                  </a:lnTo>
                  <a:lnTo>
                    <a:pt x="1" y="3"/>
                  </a:lnTo>
                  <a:lnTo>
                    <a:pt x="0" y="2"/>
                  </a:lnTo>
                  <a:lnTo>
                    <a:pt x="0" y="1"/>
                  </a:lnTo>
                  <a:lnTo>
                    <a:pt x="1" y="0"/>
                  </a:lnTo>
                  <a:lnTo>
                    <a:pt x="3" y="0"/>
                  </a:lnTo>
                  <a:lnTo>
                    <a:pt x="5" y="1"/>
                  </a:lnTo>
                  <a:lnTo>
                    <a:pt x="6" y="3"/>
                  </a:lnTo>
                  <a:lnTo>
                    <a:pt x="6" y="6"/>
                  </a:lnTo>
                  <a:lnTo>
                    <a:pt x="5" y="8"/>
                  </a:lnTo>
                  <a:lnTo>
                    <a:pt x="2"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2" name="Freeform 123"/>
            <p:cNvSpPr>
              <a:spLocks/>
            </p:cNvSpPr>
            <p:nvPr/>
          </p:nvSpPr>
          <p:spPr bwMode="auto">
            <a:xfrm>
              <a:off x="2230" y="2779"/>
              <a:ext cx="7" cy="7"/>
            </a:xfrm>
            <a:custGeom>
              <a:avLst/>
              <a:gdLst>
                <a:gd name="T0" fmla="*/ 1 w 14"/>
                <a:gd name="T1" fmla="*/ 4 h 14"/>
                <a:gd name="T2" fmla="*/ 1 w 14"/>
                <a:gd name="T3" fmla="*/ 4 h 14"/>
                <a:gd name="T4" fmla="*/ 0 w 14"/>
                <a:gd name="T5" fmla="*/ 3 h 14"/>
                <a:gd name="T6" fmla="*/ 1 w 14"/>
                <a:gd name="T7" fmla="*/ 2 h 14"/>
                <a:gd name="T8" fmla="*/ 2 w 14"/>
                <a:gd name="T9" fmla="*/ 1 h 14"/>
                <a:gd name="T10" fmla="*/ 3 w 14"/>
                <a:gd name="T11" fmla="*/ 0 h 14"/>
                <a:gd name="T12" fmla="*/ 3 w 14"/>
                <a:gd name="T13" fmla="*/ 0 h 14"/>
                <a:gd name="T14" fmla="*/ 4 w 14"/>
                <a:gd name="T15" fmla="*/ 1 h 14"/>
                <a:gd name="T16" fmla="*/ 4 w 14"/>
                <a:gd name="T17" fmla="*/ 1 h 14"/>
                <a:gd name="T18" fmla="*/ 4 w 14"/>
                <a:gd name="T19" fmla="*/ 2 h 14"/>
                <a:gd name="T20" fmla="*/ 4 w 14"/>
                <a:gd name="T21" fmla="*/ 3 h 14"/>
                <a:gd name="T22" fmla="*/ 4 w 14"/>
                <a:gd name="T23" fmla="*/ 4 h 14"/>
                <a:gd name="T24" fmla="*/ 4 w 14"/>
                <a:gd name="T25" fmla="*/ 4 h 14"/>
                <a:gd name="T26" fmla="*/ 3 w 14"/>
                <a:gd name="T27" fmla="*/ 3 h 14"/>
                <a:gd name="T28" fmla="*/ 2 w 14"/>
                <a:gd name="T29" fmla="*/ 3 h 14"/>
                <a:gd name="T30" fmla="*/ 2 w 14"/>
                <a:gd name="T31" fmla="*/ 3 h 14"/>
                <a:gd name="T32" fmla="*/ 1 w 14"/>
                <a:gd name="T33" fmla="*/ 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
                <a:gd name="T52" fmla="*/ 0 h 14"/>
                <a:gd name="T53" fmla="*/ 14 w 14"/>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 h="14">
                  <a:moveTo>
                    <a:pt x="2" y="13"/>
                  </a:moveTo>
                  <a:lnTo>
                    <a:pt x="1" y="14"/>
                  </a:lnTo>
                  <a:lnTo>
                    <a:pt x="0" y="11"/>
                  </a:lnTo>
                  <a:lnTo>
                    <a:pt x="1" y="7"/>
                  </a:lnTo>
                  <a:lnTo>
                    <a:pt x="5" y="3"/>
                  </a:lnTo>
                  <a:lnTo>
                    <a:pt x="9" y="0"/>
                  </a:lnTo>
                  <a:lnTo>
                    <a:pt x="12" y="0"/>
                  </a:lnTo>
                  <a:lnTo>
                    <a:pt x="13" y="3"/>
                  </a:lnTo>
                  <a:lnTo>
                    <a:pt x="13" y="4"/>
                  </a:lnTo>
                  <a:lnTo>
                    <a:pt x="13" y="6"/>
                  </a:lnTo>
                  <a:lnTo>
                    <a:pt x="14" y="10"/>
                  </a:lnTo>
                  <a:lnTo>
                    <a:pt x="14" y="13"/>
                  </a:lnTo>
                  <a:lnTo>
                    <a:pt x="13" y="13"/>
                  </a:lnTo>
                  <a:lnTo>
                    <a:pt x="11" y="11"/>
                  </a:lnTo>
                  <a:lnTo>
                    <a:pt x="7" y="10"/>
                  </a:lnTo>
                  <a:lnTo>
                    <a:pt x="5" y="10"/>
                  </a:lnTo>
                  <a:lnTo>
                    <a:pt x="2" y="1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3" name="Freeform 124"/>
            <p:cNvSpPr>
              <a:spLocks/>
            </p:cNvSpPr>
            <p:nvPr/>
          </p:nvSpPr>
          <p:spPr bwMode="auto">
            <a:xfrm>
              <a:off x="2331" y="2902"/>
              <a:ext cx="8" cy="8"/>
            </a:xfrm>
            <a:custGeom>
              <a:avLst/>
              <a:gdLst>
                <a:gd name="T0" fmla="*/ 1 w 16"/>
                <a:gd name="T1" fmla="*/ 1 h 15"/>
                <a:gd name="T2" fmla="*/ 0 w 16"/>
                <a:gd name="T3" fmla="*/ 2 h 15"/>
                <a:gd name="T4" fmla="*/ 0 w 16"/>
                <a:gd name="T5" fmla="*/ 3 h 15"/>
                <a:gd name="T6" fmla="*/ 1 w 16"/>
                <a:gd name="T7" fmla="*/ 4 h 15"/>
                <a:gd name="T8" fmla="*/ 2 w 16"/>
                <a:gd name="T9" fmla="*/ 4 h 15"/>
                <a:gd name="T10" fmla="*/ 3 w 16"/>
                <a:gd name="T11" fmla="*/ 4 h 15"/>
                <a:gd name="T12" fmla="*/ 4 w 16"/>
                <a:gd name="T13" fmla="*/ 4 h 15"/>
                <a:gd name="T14" fmla="*/ 4 w 16"/>
                <a:gd name="T15" fmla="*/ 4 h 15"/>
                <a:gd name="T16" fmla="*/ 4 w 16"/>
                <a:gd name="T17" fmla="*/ 3 h 15"/>
                <a:gd name="T18" fmla="*/ 4 w 16"/>
                <a:gd name="T19" fmla="*/ 2 h 15"/>
                <a:gd name="T20" fmla="*/ 3 w 16"/>
                <a:gd name="T21" fmla="*/ 1 h 15"/>
                <a:gd name="T22" fmla="*/ 1 w 16"/>
                <a:gd name="T23" fmla="*/ 0 h 15"/>
                <a:gd name="T24" fmla="*/ 1 w 16"/>
                <a:gd name="T25" fmla="*/ 1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5"/>
                <a:gd name="T41" fmla="*/ 16 w 16"/>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5">
                  <a:moveTo>
                    <a:pt x="1" y="2"/>
                  </a:moveTo>
                  <a:lnTo>
                    <a:pt x="0" y="7"/>
                  </a:lnTo>
                  <a:lnTo>
                    <a:pt x="0" y="11"/>
                  </a:lnTo>
                  <a:lnTo>
                    <a:pt x="2" y="15"/>
                  </a:lnTo>
                  <a:lnTo>
                    <a:pt x="6" y="15"/>
                  </a:lnTo>
                  <a:lnTo>
                    <a:pt x="9" y="15"/>
                  </a:lnTo>
                  <a:lnTo>
                    <a:pt x="13" y="14"/>
                  </a:lnTo>
                  <a:lnTo>
                    <a:pt x="16" y="13"/>
                  </a:lnTo>
                  <a:lnTo>
                    <a:pt x="16" y="9"/>
                  </a:lnTo>
                  <a:lnTo>
                    <a:pt x="14" y="6"/>
                  </a:lnTo>
                  <a:lnTo>
                    <a:pt x="9" y="1"/>
                  </a:lnTo>
                  <a:lnTo>
                    <a:pt x="4" y="0"/>
                  </a:lnTo>
                  <a:lnTo>
                    <a:pt x="1"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4" name="Freeform 125"/>
            <p:cNvSpPr>
              <a:spLocks/>
            </p:cNvSpPr>
            <p:nvPr/>
          </p:nvSpPr>
          <p:spPr bwMode="auto">
            <a:xfrm>
              <a:off x="2322" y="2889"/>
              <a:ext cx="8" cy="7"/>
            </a:xfrm>
            <a:custGeom>
              <a:avLst/>
              <a:gdLst>
                <a:gd name="T0" fmla="*/ 0 w 17"/>
                <a:gd name="T1" fmla="*/ 1 h 14"/>
                <a:gd name="T2" fmla="*/ 0 w 17"/>
                <a:gd name="T3" fmla="*/ 2 h 14"/>
                <a:gd name="T4" fmla="*/ 1 w 17"/>
                <a:gd name="T5" fmla="*/ 2 h 14"/>
                <a:gd name="T6" fmla="*/ 2 w 17"/>
                <a:gd name="T7" fmla="*/ 3 h 14"/>
                <a:gd name="T8" fmla="*/ 1 w 17"/>
                <a:gd name="T9" fmla="*/ 3 h 14"/>
                <a:gd name="T10" fmla="*/ 1 w 17"/>
                <a:gd name="T11" fmla="*/ 4 h 14"/>
                <a:gd name="T12" fmla="*/ 2 w 17"/>
                <a:gd name="T13" fmla="*/ 4 h 14"/>
                <a:gd name="T14" fmla="*/ 3 w 17"/>
                <a:gd name="T15" fmla="*/ 3 h 14"/>
                <a:gd name="T16" fmla="*/ 4 w 17"/>
                <a:gd name="T17" fmla="*/ 3 h 14"/>
                <a:gd name="T18" fmla="*/ 3 w 17"/>
                <a:gd name="T19" fmla="*/ 2 h 14"/>
                <a:gd name="T20" fmla="*/ 2 w 17"/>
                <a:gd name="T21" fmla="*/ 1 h 14"/>
                <a:gd name="T22" fmla="*/ 1 w 17"/>
                <a:gd name="T23" fmla="*/ 0 h 14"/>
                <a:gd name="T24" fmla="*/ 0 w 17"/>
                <a:gd name="T25" fmla="*/ 1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4"/>
                <a:gd name="T41" fmla="*/ 17 w 17"/>
                <a:gd name="T42" fmla="*/ 14 h 1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4">
                  <a:moveTo>
                    <a:pt x="0" y="3"/>
                  </a:moveTo>
                  <a:lnTo>
                    <a:pt x="3" y="6"/>
                  </a:lnTo>
                  <a:lnTo>
                    <a:pt x="6" y="8"/>
                  </a:lnTo>
                  <a:lnTo>
                    <a:pt x="8" y="9"/>
                  </a:lnTo>
                  <a:lnTo>
                    <a:pt x="7" y="12"/>
                  </a:lnTo>
                  <a:lnTo>
                    <a:pt x="7" y="14"/>
                  </a:lnTo>
                  <a:lnTo>
                    <a:pt x="10" y="14"/>
                  </a:lnTo>
                  <a:lnTo>
                    <a:pt x="13" y="12"/>
                  </a:lnTo>
                  <a:lnTo>
                    <a:pt x="17" y="9"/>
                  </a:lnTo>
                  <a:lnTo>
                    <a:pt x="15" y="6"/>
                  </a:lnTo>
                  <a:lnTo>
                    <a:pt x="11" y="3"/>
                  </a:lnTo>
                  <a:lnTo>
                    <a:pt x="5"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5" name="Freeform 126"/>
            <p:cNvSpPr>
              <a:spLocks/>
            </p:cNvSpPr>
            <p:nvPr/>
          </p:nvSpPr>
          <p:spPr bwMode="auto">
            <a:xfrm>
              <a:off x="2342" y="2931"/>
              <a:ext cx="7" cy="8"/>
            </a:xfrm>
            <a:custGeom>
              <a:avLst/>
              <a:gdLst>
                <a:gd name="T0" fmla="*/ 1 w 14"/>
                <a:gd name="T1" fmla="*/ 4 h 15"/>
                <a:gd name="T2" fmla="*/ 1 w 14"/>
                <a:gd name="T3" fmla="*/ 4 h 15"/>
                <a:gd name="T4" fmla="*/ 2 w 14"/>
                <a:gd name="T5" fmla="*/ 3 h 15"/>
                <a:gd name="T6" fmla="*/ 2 w 14"/>
                <a:gd name="T7" fmla="*/ 3 h 15"/>
                <a:gd name="T8" fmla="*/ 3 w 14"/>
                <a:gd name="T9" fmla="*/ 3 h 15"/>
                <a:gd name="T10" fmla="*/ 3 w 14"/>
                <a:gd name="T11" fmla="*/ 3 h 15"/>
                <a:gd name="T12" fmla="*/ 4 w 14"/>
                <a:gd name="T13" fmla="*/ 2 h 15"/>
                <a:gd name="T14" fmla="*/ 3 w 14"/>
                <a:gd name="T15" fmla="*/ 1 h 15"/>
                <a:gd name="T16" fmla="*/ 3 w 14"/>
                <a:gd name="T17" fmla="*/ 0 h 15"/>
                <a:gd name="T18" fmla="*/ 2 w 14"/>
                <a:gd name="T19" fmla="*/ 0 h 15"/>
                <a:gd name="T20" fmla="*/ 1 w 14"/>
                <a:gd name="T21" fmla="*/ 1 h 15"/>
                <a:gd name="T22" fmla="*/ 0 w 14"/>
                <a:gd name="T23" fmla="*/ 3 h 15"/>
                <a:gd name="T24" fmla="*/ 1 w 14"/>
                <a:gd name="T25" fmla="*/ 4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5"/>
                <a:gd name="T41" fmla="*/ 14 w 14"/>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5">
                  <a:moveTo>
                    <a:pt x="1" y="15"/>
                  </a:moveTo>
                  <a:lnTo>
                    <a:pt x="4" y="14"/>
                  </a:lnTo>
                  <a:lnTo>
                    <a:pt x="7" y="11"/>
                  </a:lnTo>
                  <a:lnTo>
                    <a:pt x="8" y="9"/>
                  </a:lnTo>
                  <a:lnTo>
                    <a:pt x="10" y="10"/>
                  </a:lnTo>
                  <a:lnTo>
                    <a:pt x="12" y="11"/>
                  </a:lnTo>
                  <a:lnTo>
                    <a:pt x="14" y="7"/>
                  </a:lnTo>
                  <a:lnTo>
                    <a:pt x="12" y="4"/>
                  </a:lnTo>
                  <a:lnTo>
                    <a:pt x="10" y="0"/>
                  </a:lnTo>
                  <a:lnTo>
                    <a:pt x="7" y="0"/>
                  </a:lnTo>
                  <a:lnTo>
                    <a:pt x="2" y="4"/>
                  </a:lnTo>
                  <a:lnTo>
                    <a:pt x="0" y="10"/>
                  </a:lnTo>
                  <a:lnTo>
                    <a:pt x="1" y="1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6" name="Freeform 127"/>
            <p:cNvSpPr>
              <a:spLocks/>
            </p:cNvSpPr>
            <p:nvPr/>
          </p:nvSpPr>
          <p:spPr bwMode="auto">
            <a:xfrm>
              <a:off x="2346" y="2954"/>
              <a:ext cx="6" cy="8"/>
            </a:xfrm>
            <a:custGeom>
              <a:avLst/>
              <a:gdLst>
                <a:gd name="T0" fmla="*/ 1 w 11"/>
                <a:gd name="T1" fmla="*/ 1 h 16"/>
                <a:gd name="T2" fmla="*/ 0 w 11"/>
                <a:gd name="T3" fmla="*/ 2 h 16"/>
                <a:gd name="T4" fmla="*/ 1 w 11"/>
                <a:gd name="T5" fmla="*/ 3 h 16"/>
                <a:gd name="T6" fmla="*/ 1 w 11"/>
                <a:gd name="T7" fmla="*/ 4 h 16"/>
                <a:gd name="T8" fmla="*/ 2 w 11"/>
                <a:gd name="T9" fmla="*/ 4 h 16"/>
                <a:gd name="T10" fmla="*/ 2 w 11"/>
                <a:gd name="T11" fmla="*/ 4 h 16"/>
                <a:gd name="T12" fmla="*/ 3 w 11"/>
                <a:gd name="T13" fmla="*/ 4 h 16"/>
                <a:gd name="T14" fmla="*/ 3 w 11"/>
                <a:gd name="T15" fmla="*/ 4 h 16"/>
                <a:gd name="T16" fmla="*/ 3 w 11"/>
                <a:gd name="T17" fmla="*/ 3 h 16"/>
                <a:gd name="T18" fmla="*/ 3 w 11"/>
                <a:gd name="T19" fmla="*/ 2 h 16"/>
                <a:gd name="T20" fmla="*/ 2 w 11"/>
                <a:gd name="T21" fmla="*/ 1 h 16"/>
                <a:gd name="T22" fmla="*/ 1 w 11"/>
                <a:gd name="T23" fmla="*/ 0 h 16"/>
                <a:gd name="T24" fmla="*/ 1 w 11"/>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6"/>
                <a:gd name="T41" fmla="*/ 11 w 11"/>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6">
                  <a:moveTo>
                    <a:pt x="1" y="3"/>
                  </a:moveTo>
                  <a:lnTo>
                    <a:pt x="0" y="8"/>
                  </a:lnTo>
                  <a:lnTo>
                    <a:pt x="1" y="11"/>
                  </a:lnTo>
                  <a:lnTo>
                    <a:pt x="2" y="15"/>
                  </a:lnTo>
                  <a:lnTo>
                    <a:pt x="5" y="16"/>
                  </a:lnTo>
                  <a:lnTo>
                    <a:pt x="7" y="15"/>
                  </a:lnTo>
                  <a:lnTo>
                    <a:pt x="9" y="15"/>
                  </a:lnTo>
                  <a:lnTo>
                    <a:pt x="10" y="13"/>
                  </a:lnTo>
                  <a:lnTo>
                    <a:pt x="11" y="10"/>
                  </a:lnTo>
                  <a:lnTo>
                    <a:pt x="9" y="5"/>
                  </a:lnTo>
                  <a:lnTo>
                    <a:pt x="7" y="1"/>
                  </a:lnTo>
                  <a:lnTo>
                    <a:pt x="3" y="0"/>
                  </a:lnTo>
                  <a:lnTo>
                    <a:pt x="1"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7" name="Freeform 128"/>
            <p:cNvSpPr>
              <a:spLocks/>
            </p:cNvSpPr>
            <p:nvPr/>
          </p:nvSpPr>
          <p:spPr bwMode="auto">
            <a:xfrm>
              <a:off x="2327" y="2984"/>
              <a:ext cx="9" cy="5"/>
            </a:xfrm>
            <a:custGeom>
              <a:avLst/>
              <a:gdLst>
                <a:gd name="T0" fmla="*/ 5 w 17"/>
                <a:gd name="T1" fmla="*/ 1 h 12"/>
                <a:gd name="T2" fmla="*/ 4 w 17"/>
                <a:gd name="T3" fmla="*/ 1 h 12"/>
                <a:gd name="T4" fmla="*/ 3 w 17"/>
                <a:gd name="T5" fmla="*/ 1 h 12"/>
                <a:gd name="T6" fmla="*/ 2 w 17"/>
                <a:gd name="T7" fmla="*/ 1 h 12"/>
                <a:gd name="T8" fmla="*/ 2 w 17"/>
                <a:gd name="T9" fmla="*/ 0 h 12"/>
                <a:gd name="T10" fmla="*/ 2 w 17"/>
                <a:gd name="T11" fmla="*/ 0 h 12"/>
                <a:gd name="T12" fmla="*/ 1 w 17"/>
                <a:gd name="T13" fmla="*/ 0 h 12"/>
                <a:gd name="T14" fmla="*/ 1 w 17"/>
                <a:gd name="T15" fmla="*/ 1 h 12"/>
                <a:gd name="T16" fmla="*/ 0 w 17"/>
                <a:gd name="T17" fmla="*/ 1 h 12"/>
                <a:gd name="T18" fmla="*/ 1 w 17"/>
                <a:gd name="T19" fmla="*/ 2 h 12"/>
                <a:gd name="T20" fmla="*/ 3 w 17"/>
                <a:gd name="T21" fmla="*/ 2 h 12"/>
                <a:gd name="T22" fmla="*/ 4 w 17"/>
                <a:gd name="T23" fmla="*/ 2 h 12"/>
                <a:gd name="T24" fmla="*/ 5 w 17"/>
                <a:gd name="T25" fmla="*/ 1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2"/>
                <a:gd name="T41" fmla="*/ 17 w 17"/>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2">
                  <a:moveTo>
                    <a:pt x="17" y="6"/>
                  </a:moveTo>
                  <a:lnTo>
                    <a:pt x="14" y="4"/>
                  </a:lnTo>
                  <a:lnTo>
                    <a:pt x="10" y="5"/>
                  </a:lnTo>
                  <a:lnTo>
                    <a:pt x="8" y="5"/>
                  </a:lnTo>
                  <a:lnTo>
                    <a:pt x="7" y="3"/>
                  </a:lnTo>
                  <a:lnTo>
                    <a:pt x="6" y="0"/>
                  </a:lnTo>
                  <a:lnTo>
                    <a:pt x="3" y="1"/>
                  </a:lnTo>
                  <a:lnTo>
                    <a:pt x="1" y="5"/>
                  </a:lnTo>
                  <a:lnTo>
                    <a:pt x="0" y="8"/>
                  </a:lnTo>
                  <a:lnTo>
                    <a:pt x="2" y="11"/>
                  </a:lnTo>
                  <a:lnTo>
                    <a:pt x="9" y="12"/>
                  </a:lnTo>
                  <a:lnTo>
                    <a:pt x="15" y="11"/>
                  </a:lnTo>
                  <a:lnTo>
                    <a:pt x="17"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8" name="Freeform 129"/>
            <p:cNvSpPr>
              <a:spLocks/>
            </p:cNvSpPr>
            <p:nvPr/>
          </p:nvSpPr>
          <p:spPr bwMode="auto">
            <a:xfrm>
              <a:off x="2341" y="2969"/>
              <a:ext cx="7" cy="8"/>
            </a:xfrm>
            <a:custGeom>
              <a:avLst/>
              <a:gdLst>
                <a:gd name="T0" fmla="*/ 0 w 12"/>
                <a:gd name="T1" fmla="*/ 0 h 14"/>
                <a:gd name="T2" fmla="*/ 1 w 12"/>
                <a:gd name="T3" fmla="*/ 1 h 14"/>
                <a:gd name="T4" fmla="*/ 1 w 12"/>
                <a:gd name="T5" fmla="*/ 3 h 14"/>
                <a:gd name="T6" fmla="*/ 1 w 12"/>
                <a:gd name="T7" fmla="*/ 4 h 14"/>
                <a:gd name="T8" fmla="*/ 2 w 12"/>
                <a:gd name="T9" fmla="*/ 5 h 14"/>
                <a:gd name="T10" fmla="*/ 4 w 12"/>
                <a:gd name="T11" fmla="*/ 3 h 14"/>
                <a:gd name="T12" fmla="*/ 4 w 12"/>
                <a:gd name="T13" fmla="*/ 2 h 14"/>
                <a:gd name="T14" fmla="*/ 3 w 12"/>
                <a:gd name="T15" fmla="*/ 1 h 14"/>
                <a:gd name="T16" fmla="*/ 0 w 12"/>
                <a:gd name="T17" fmla="*/ 0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4"/>
                <a:gd name="T29" fmla="*/ 12 w 12"/>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4">
                  <a:moveTo>
                    <a:pt x="0" y="0"/>
                  </a:moveTo>
                  <a:lnTo>
                    <a:pt x="2" y="3"/>
                  </a:lnTo>
                  <a:lnTo>
                    <a:pt x="1" y="9"/>
                  </a:lnTo>
                  <a:lnTo>
                    <a:pt x="1" y="13"/>
                  </a:lnTo>
                  <a:lnTo>
                    <a:pt x="5" y="14"/>
                  </a:lnTo>
                  <a:lnTo>
                    <a:pt x="11" y="11"/>
                  </a:lnTo>
                  <a:lnTo>
                    <a:pt x="12" y="6"/>
                  </a:lnTo>
                  <a:lnTo>
                    <a:pt x="9" y="2"/>
                  </a:lnTo>
                  <a:lnTo>
                    <a:pt x="0"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69" name="Freeform 130"/>
            <p:cNvSpPr>
              <a:spLocks/>
            </p:cNvSpPr>
            <p:nvPr/>
          </p:nvSpPr>
          <p:spPr bwMode="auto">
            <a:xfrm>
              <a:off x="2318" y="3003"/>
              <a:ext cx="8" cy="6"/>
            </a:xfrm>
            <a:custGeom>
              <a:avLst/>
              <a:gdLst>
                <a:gd name="T0" fmla="*/ 0 w 18"/>
                <a:gd name="T1" fmla="*/ 0 h 13"/>
                <a:gd name="T2" fmla="*/ 0 w 18"/>
                <a:gd name="T3" fmla="*/ 1 h 13"/>
                <a:gd name="T4" fmla="*/ 1 w 18"/>
                <a:gd name="T5" fmla="*/ 2 h 13"/>
                <a:gd name="T6" fmla="*/ 2 w 18"/>
                <a:gd name="T7" fmla="*/ 2 h 13"/>
                <a:gd name="T8" fmla="*/ 2 w 18"/>
                <a:gd name="T9" fmla="*/ 2 h 13"/>
                <a:gd name="T10" fmla="*/ 2 w 18"/>
                <a:gd name="T11" fmla="*/ 3 h 13"/>
                <a:gd name="T12" fmla="*/ 2 w 18"/>
                <a:gd name="T13" fmla="*/ 3 h 13"/>
                <a:gd name="T14" fmla="*/ 3 w 18"/>
                <a:gd name="T15" fmla="*/ 3 h 13"/>
                <a:gd name="T16" fmla="*/ 4 w 18"/>
                <a:gd name="T17" fmla="*/ 2 h 13"/>
                <a:gd name="T18" fmla="*/ 3 w 18"/>
                <a:gd name="T19" fmla="*/ 1 h 13"/>
                <a:gd name="T20" fmla="*/ 2 w 18"/>
                <a:gd name="T21" fmla="*/ 0 h 13"/>
                <a:gd name="T22" fmla="*/ 1 w 18"/>
                <a:gd name="T23" fmla="*/ 0 h 13"/>
                <a:gd name="T24" fmla="*/ 0 w 18"/>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3"/>
                <a:gd name="T41" fmla="*/ 18 w 18"/>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3">
                  <a:moveTo>
                    <a:pt x="0" y="3"/>
                  </a:moveTo>
                  <a:lnTo>
                    <a:pt x="3" y="6"/>
                  </a:lnTo>
                  <a:lnTo>
                    <a:pt x="6" y="8"/>
                  </a:lnTo>
                  <a:lnTo>
                    <a:pt x="8" y="8"/>
                  </a:lnTo>
                  <a:lnTo>
                    <a:pt x="8" y="11"/>
                  </a:lnTo>
                  <a:lnTo>
                    <a:pt x="8" y="13"/>
                  </a:lnTo>
                  <a:lnTo>
                    <a:pt x="11" y="13"/>
                  </a:lnTo>
                  <a:lnTo>
                    <a:pt x="14" y="12"/>
                  </a:lnTo>
                  <a:lnTo>
                    <a:pt x="18" y="10"/>
                  </a:lnTo>
                  <a:lnTo>
                    <a:pt x="16" y="6"/>
                  </a:lnTo>
                  <a:lnTo>
                    <a:pt x="12" y="3"/>
                  </a:lnTo>
                  <a:lnTo>
                    <a:pt x="5"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0" name="Freeform 131"/>
            <p:cNvSpPr>
              <a:spLocks/>
            </p:cNvSpPr>
            <p:nvPr/>
          </p:nvSpPr>
          <p:spPr bwMode="auto">
            <a:xfrm>
              <a:off x="2365" y="3000"/>
              <a:ext cx="33" cy="29"/>
            </a:xfrm>
            <a:custGeom>
              <a:avLst/>
              <a:gdLst>
                <a:gd name="T0" fmla="*/ 4 w 66"/>
                <a:gd name="T1" fmla="*/ 3 h 57"/>
                <a:gd name="T2" fmla="*/ 5 w 66"/>
                <a:gd name="T3" fmla="*/ 3 h 57"/>
                <a:gd name="T4" fmla="*/ 6 w 66"/>
                <a:gd name="T5" fmla="*/ 3 h 57"/>
                <a:gd name="T6" fmla="*/ 7 w 66"/>
                <a:gd name="T7" fmla="*/ 2 h 57"/>
                <a:gd name="T8" fmla="*/ 8 w 66"/>
                <a:gd name="T9" fmla="*/ 2 h 57"/>
                <a:gd name="T10" fmla="*/ 9 w 66"/>
                <a:gd name="T11" fmla="*/ 2 h 57"/>
                <a:gd name="T12" fmla="*/ 11 w 66"/>
                <a:gd name="T13" fmla="*/ 2 h 57"/>
                <a:gd name="T14" fmla="*/ 12 w 66"/>
                <a:gd name="T15" fmla="*/ 1 h 57"/>
                <a:gd name="T16" fmla="*/ 14 w 66"/>
                <a:gd name="T17" fmla="*/ 1 h 57"/>
                <a:gd name="T18" fmla="*/ 14 w 66"/>
                <a:gd name="T19" fmla="*/ 0 h 57"/>
                <a:gd name="T20" fmla="*/ 15 w 66"/>
                <a:gd name="T21" fmla="*/ 1 h 57"/>
                <a:gd name="T22" fmla="*/ 16 w 66"/>
                <a:gd name="T23" fmla="*/ 2 h 57"/>
                <a:gd name="T24" fmla="*/ 17 w 66"/>
                <a:gd name="T25" fmla="*/ 3 h 57"/>
                <a:gd name="T26" fmla="*/ 17 w 66"/>
                <a:gd name="T27" fmla="*/ 5 h 57"/>
                <a:gd name="T28" fmla="*/ 17 w 66"/>
                <a:gd name="T29" fmla="*/ 7 h 57"/>
                <a:gd name="T30" fmla="*/ 16 w 66"/>
                <a:gd name="T31" fmla="*/ 8 h 57"/>
                <a:gd name="T32" fmla="*/ 15 w 66"/>
                <a:gd name="T33" fmla="*/ 9 h 57"/>
                <a:gd name="T34" fmla="*/ 13 w 66"/>
                <a:gd name="T35" fmla="*/ 10 h 57"/>
                <a:gd name="T36" fmla="*/ 12 w 66"/>
                <a:gd name="T37" fmla="*/ 11 h 57"/>
                <a:gd name="T38" fmla="*/ 11 w 66"/>
                <a:gd name="T39" fmla="*/ 12 h 57"/>
                <a:gd name="T40" fmla="*/ 10 w 66"/>
                <a:gd name="T41" fmla="*/ 14 h 57"/>
                <a:gd name="T42" fmla="*/ 9 w 66"/>
                <a:gd name="T43" fmla="*/ 15 h 57"/>
                <a:gd name="T44" fmla="*/ 8 w 66"/>
                <a:gd name="T45" fmla="*/ 15 h 57"/>
                <a:gd name="T46" fmla="*/ 6 w 66"/>
                <a:gd name="T47" fmla="*/ 15 h 57"/>
                <a:gd name="T48" fmla="*/ 4 w 66"/>
                <a:gd name="T49" fmla="*/ 14 h 57"/>
                <a:gd name="T50" fmla="*/ 4 w 66"/>
                <a:gd name="T51" fmla="*/ 14 h 57"/>
                <a:gd name="T52" fmla="*/ 3 w 66"/>
                <a:gd name="T53" fmla="*/ 14 h 57"/>
                <a:gd name="T54" fmla="*/ 3 w 66"/>
                <a:gd name="T55" fmla="*/ 14 h 57"/>
                <a:gd name="T56" fmla="*/ 2 w 66"/>
                <a:gd name="T57" fmla="*/ 15 h 57"/>
                <a:gd name="T58" fmla="*/ 1 w 66"/>
                <a:gd name="T59" fmla="*/ 14 h 57"/>
                <a:gd name="T60" fmla="*/ 0 w 66"/>
                <a:gd name="T61" fmla="*/ 13 h 57"/>
                <a:gd name="T62" fmla="*/ 1 w 66"/>
                <a:gd name="T63" fmla="*/ 12 h 57"/>
                <a:gd name="T64" fmla="*/ 2 w 66"/>
                <a:gd name="T65" fmla="*/ 11 h 57"/>
                <a:gd name="T66" fmla="*/ 4 w 66"/>
                <a:gd name="T67" fmla="*/ 10 h 57"/>
                <a:gd name="T68" fmla="*/ 6 w 66"/>
                <a:gd name="T69" fmla="*/ 9 h 57"/>
                <a:gd name="T70" fmla="*/ 7 w 66"/>
                <a:gd name="T71" fmla="*/ 8 h 57"/>
                <a:gd name="T72" fmla="*/ 7 w 66"/>
                <a:gd name="T73" fmla="*/ 6 h 57"/>
                <a:gd name="T74" fmla="*/ 5 w 66"/>
                <a:gd name="T75" fmla="*/ 5 h 57"/>
                <a:gd name="T76" fmla="*/ 4 w 66"/>
                <a:gd name="T77" fmla="*/ 5 h 57"/>
                <a:gd name="T78" fmla="*/ 3 w 66"/>
                <a:gd name="T79" fmla="*/ 4 h 57"/>
                <a:gd name="T80" fmla="*/ 4 w 66"/>
                <a:gd name="T81" fmla="*/ 3 h 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6"/>
                <a:gd name="T124" fmla="*/ 0 h 57"/>
                <a:gd name="T125" fmla="*/ 66 w 66"/>
                <a:gd name="T126" fmla="*/ 57 h 5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6" h="57">
                  <a:moveTo>
                    <a:pt x="13" y="12"/>
                  </a:moveTo>
                  <a:lnTo>
                    <a:pt x="17" y="11"/>
                  </a:lnTo>
                  <a:lnTo>
                    <a:pt x="22" y="10"/>
                  </a:lnTo>
                  <a:lnTo>
                    <a:pt x="25" y="8"/>
                  </a:lnTo>
                  <a:lnTo>
                    <a:pt x="29" y="7"/>
                  </a:lnTo>
                  <a:lnTo>
                    <a:pt x="34" y="5"/>
                  </a:lnTo>
                  <a:lnTo>
                    <a:pt x="41" y="5"/>
                  </a:lnTo>
                  <a:lnTo>
                    <a:pt x="48" y="4"/>
                  </a:lnTo>
                  <a:lnTo>
                    <a:pt x="53" y="1"/>
                  </a:lnTo>
                  <a:lnTo>
                    <a:pt x="56" y="0"/>
                  </a:lnTo>
                  <a:lnTo>
                    <a:pt x="60" y="2"/>
                  </a:lnTo>
                  <a:lnTo>
                    <a:pt x="63" y="7"/>
                  </a:lnTo>
                  <a:lnTo>
                    <a:pt x="66" y="12"/>
                  </a:lnTo>
                  <a:lnTo>
                    <a:pt x="66" y="18"/>
                  </a:lnTo>
                  <a:lnTo>
                    <a:pt x="66" y="25"/>
                  </a:lnTo>
                  <a:lnTo>
                    <a:pt x="62" y="31"/>
                  </a:lnTo>
                  <a:lnTo>
                    <a:pt x="57" y="35"/>
                  </a:lnTo>
                  <a:lnTo>
                    <a:pt x="52" y="39"/>
                  </a:lnTo>
                  <a:lnTo>
                    <a:pt x="46" y="42"/>
                  </a:lnTo>
                  <a:lnTo>
                    <a:pt x="41" y="47"/>
                  </a:lnTo>
                  <a:lnTo>
                    <a:pt x="39" y="53"/>
                  </a:lnTo>
                  <a:lnTo>
                    <a:pt x="36" y="57"/>
                  </a:lnTo>
                  <a:lnTo>
                    <a:pt x="29" y="57"/>
                  </a:lnTo>
                  <a:lnTo>
                    <a:pt x="21" y="57"/>
                  </a:lnTo>
                  <a:lnTo>
                    <a:pt x="15" y="56"/>
                  </a:lnTo>
                  <a:lnTo>
                    <a:pt x="13" y="56"/>
                  </a:lnTo>
                  <a:lnTo>
                    <a:pt x="11" y="55"/>
                  </a:lnTo>
                  <a:lnTo>
                    <a:pt x="9" y="56"/>
                  </a:lnTo>
                  <a:lnTo>
                    <a:pt x="7" y="57"/>
                  </a:lnTo>
                  <a:lnTo>
                    <a:pt x="3" y="56"/>
                  </a:lnTo>
                  <a:lnTo>
                    <a:pt x="0" y="52"/>
                  </a:lnTo>
                  <a:lnTo>
                    <a:pt x="1" y="46"/>
                  </a:lnTo>
                  <a:lnTo>
                    <a:pt x="7" y="41"/>
                  </a:lnTo>
                  <a:lnTo>
                    <a:pt x="16" y="38"/>
                  </a:lnTo>
                  <a:lnTo>
                    <a:pt x="24" y="33"/>
                  </a:lnTo>
                  <a:lnTo>
                    <a:pt x="27" y="29"/>
                  </a:lnTo>
                  <a:lnTo>
                    <a:pt x="25" y="24"/>
                  </a:lnTo>
                  <a:lnTo>
                    <a:pt x="19" y="20"/>
                  </a:lnTo>
                  <a:lnTo>
                    <a:pt x="14" y="17"/>
                  </a:lnTo>
                  <a:lnTo>
                    <a:pt x="11" y="15"/>
                  </a:lnTo>
                  <a:lnTo>
                    <a:pt x="13" y="1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1" name="Freeform 132"/>
            <p:cNvSpPr>
              <a:spLocks/>
            </p:cNvSpPr>
            <p:nvPr/>
          </p:nvSpPr>
          <p:spPr bwMode="auto">
            <a:xfrm>
              <a:off x="2017" y="3037"/>
              <a:ext cx="18" cy="22"/>
            </a:xfrm>
            <a:custGeom>
              <a:avLst/>
              <a:gdLst>
                <a:gd name="T0" fmla="*/ 6 w 37"/>
                <a:gd name="T1" fmla="*/ 0 h 44"/>
                <a:gd name="T2" fmla="*/ 7 w 37"/>
                <a:gd name="T3" fmla="*/ 3 h 44"/>
                <a:gd name="T4" fmla="*/ 9 w 37"/>
                <a:gd name="T5" fmla="*/ 6 h 44"/>
                <a:gd name="T6" fmla="*/ 9 w 37"/>
                <a:gd name="T7" fmla="*/ 9 h 44"/>
                <a:gd name="T8" fmla="*/ 8 w 37"/>
                <a:gd name="T9" fmla="*/ 11 h 44"/>
                <a:gd name="T10" fmla="*/ 6 w 37"/>
                <a:gd name="T11" fmla="*/ 11 h 44"/>
                <a:gd name="T12" fmla="*/ 4 w 37"/>
                <a:gd name="T13" fmla="*/ 11 h 44"/>
                <a:gd name="T14" fmla="*/ 2 w 37"/>
                <a:gd name="T15" fmla="*/ 11 h 44"/>
                <a:gd name="T16" fmla="*/ 0 w 37"/>
                <a:gd name="T17" fmla="*/ 11 h 44"/>
                <a:gd name="T18" fmla="*/ 0 w 37"/>
                <a:gd name="T19" fmla="*/ 10 h 44"/>
                <a:gd name="T20" fmla="*/ 0 w 37"/>
                <a:gd name="T21" fmla="*/ 9 h 44"/>
                <a:gd name="T22" fmla="*/ 2 w 37"/>
                <a:gd name="T23" fmla="*/ 7 h 44"/>
                <a:gd name="T24" fmla="*/ 4 w 37"/>
                <a:gd name="T25" fmla="*/ 7 h 44"/>
                <a:gd name="T26" fmla="*/ 5 w 37"/>
                <a:gd name="T27" fmla="*/ 7 h 44"/>
                <a:gd name="T28" fmla="*/ 5 w 37"/>
                <a:gd name="T29" fmla="*/ 6 h 44"/>
                <a:gd name="T30" fmla="*/ 4 w 37"/>
                <a:gd name="T31" fmla="*/ 5 h 44"/>
                <a:gd name="T32" fmla="*/ 3 w 37"/>
                <a:gd name="T33" fmla="*/ 3 h 44"/>
                <a:gd name="T34" fmla="*/ 2 w 37"/>
                <a:gd name="T35" fmla="*/ 2 h 44"/>
                <a:gd name="T36" fmla="*/ 2 w 37"/>
                <a:gd name="T37" fmla="*/ 1 h 44"/>
                <a:gd name="T38" fmla="*/ 4 w 37"/>
                <a:gd name="T39" fmla="*/ 0 h 44"/>
                <a:gd name="T40" fmla="*/ 6 w 37"/>
                <a:gd name="T41" fmla="*/ 0 h 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44"/>
                <a:gd name="T65" fmla="*/ 37 w 37"/>
                <a:gd name="T66" fmla="*/ 44 h 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44">
                  <a:moveTo>
                    <a:pt x="24" y="0"/>
                  </a:moveTo>
                  <a:lnTo>
                    <a:pt x="31" y="10"/>
                  </a:lnTo>
                  <a:lnTo>
                    <a:pt x="36" y="21"/>
                  </a:lnTo>
                  <a:lnTo>
                    <a:pt x="37" y="33"/>
                  </a:lnTo>
                  <a:lnTo>
                    <a:pt x="34" y="41"/>
                  </a:lnTo>
                  <a:lnTo>
                    <a:pt x="26" y="41"/>
                  </a:lnTo>
                  <a:lnTo>
                    <a:pt x="18" y="42"/>
                  </a:lnTo>
                  <a:lnTo>
                    <a:pt x="10" y="44"/>
                  </a:lnTo>
                  <a:lnTo>
                    <a:pt x="3" y="43"/>
                  </a:lnTo>
                  <a:lnTo>
                    <a:pt x="0" y="40"/>
                  </a:lnTo>
                  <a:lnTo>
                    <a:pt x="2" y="33"/>
                  </a:lnTo>
                  <a:lnTo>
                    <a:pt x="8" y="28"/>
                  </a:lnTo>
                  <a:lnTo>
                    <a:pt x="17" y="27"/>
                  </a:lnTo>
                  <a:lnTo>
                    <a:pt x="23" y="27"/>
                  </a:lnTo>
                  <a:lnTo>
                    <a:pt x="22" y="22"/>
                  </a:lnTo>
                  <a:lnTo>
                    <a:pt x="17" y="18"/>
                  </a:lnTo>
                  <a:lnTo>
                    <a:pt x="13" y="12"/>
                  </a:lnTo>
                  <a:lnTo>
                    <a:pt x="10" y="7"/>
                  </a:lnTo>
                  <a:lnTo>
                    <a:pt x="11" y="3"/>
                  </a:lnTo>
                  <a:lnTo>
                    <a:pt x="17" y="0"/>
                  </a:lnTo>
                  <a:lnTo>
                    <a:pt x="2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2" name="Freeform 133"/>
            <p:cNvSpPr>
              <a:spLocks/>
            </p:cNvSpPr>
            <p:nvPr/>
          </p:nvSpPr>
          <p:spPr bwMode="auto">
            <a:xfrm>
              <a:off x="3030" y="2699"/>
              <a:ext cx="14" cy="10"/>
            </a:xfrm>
            <a:custGeom>
              <a:avLst/>
              <a:gdLst>
                <a:gd name="T0" fmla="*/ 0 w 27"/>
                <a:gd name="T1" fmla="*/ 2 h 22"/>
                <a:gd name="T2" fmla="*/ 1 w 27"/>
                <a:gd name="T3" fmla="*/ 3 h 22"/>
                <a:gd name="T4" fmla="*/ 2 w 27"/>
                <a:gd name="T5" fmla="*/ 5 h 22"/>
                <a:gd name="T6" fmla="*/ 3 w 27"/>
                <a:gd name="T7" fmla="*/ 5 h 22"/>
                <a:gd name="T8" fmla="*/ 4 w 27"/>
                <a:gd name="T9" fmla="*/ 5 h 22"/>
                <a:gd name="T10" fmla="*/ 6 w 27"/>
                <a:gd name="T11" fmla="*/ 4 h 22"/>
                <a:gd name="T12" fmla="*/ 7 w 27"/>
                <a:gd name="T13" fmla="*/ 3 h 22"/>
                <a:gd name="T14" fmla="*/ 7 w 27"/>
                <a:gd name="T15" fmla="*/ 2 h 22"/>
                <a:gd name="T16" fmla="*/ 7 w 27"/>
                <a:gd name="T17" fmla="*/ 1 h 22"/>
                <a:gd name="T18" fmla="*/ 5 w 27"/>
                <a:gd name="T19" fmla="*/ 0 h 22"/>
                <a:gd name="T20" fmla="*/ 3 w 27"/>
                <a:gd name="T21" fmla="*/ 0 h 22"/>
                <a:gd name="T22" fmla="*/ 1 w 27"/>
                <a:gd name="T23" fmla="*/ 0 h 22"/>
                <a:gd name="T24" fmla="*/ 0 w 27"/>
                <a:gd name="T25" fmla="*/ 2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22"/>
                <a:gd name="T41" fmla="*/ 27 w 27"/>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22">
                  <a:moveTo>
                    <a:pt x="0" y="9"/>
                  </a:moveTo>
                  <a:lnTo>
                    <a:pt x="2" y="16"/>
                  </a:lnTo>
                  <a:lnTo>
                    <a:pt x="7" y="21"/>
                  </a:lnTo>
                  <a:lnTo>
                    <a:pt x="11" y="22"/>
                  </a:lnTo>
                  <a:lnTo>
                    <a:pt x="16" y="21"/>
                  </a:lnTo>
                  <a:lnTo>
                    <a:pt x="21" y="17"/>
                  </a:lnTo>
                  <a:lnTo>
                    <a:pt x="25" y="14"/>
                  </a:lnTo>
                  <a:lnTo>
                    <a:pt x="27" y="10"/>
                  </a:lnTo>
                  <a:lnTo>
                    <a:pt x="26" y="5"/>
                  </a:lnTo>
                  <a:lnTo>
                    <a:pt x="19" y="1"/>
                  </a:lnTo>
                  <a:lnTo>
                    <a:pt x="10" y="0"/>
                  </a:lnTo>
                  <a:lnTo>
                    <a:pt x="2" y="2"/>
                  </a:lnTo>
                  <a:lnTo>
                    <a:pt x="0" y="9"/>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3" name="Freeform 134"/>
            <p:cNvSpPr>
              <a:spLocks/>
            </p:cNvSpPr>
            <p:nvPr/>
          </p:nvSpPr>
          <p:spPr bwMode="auto">
            <a:xfrm>
              <a:off x="3006" y="2659"/>
              <a:ext cx="9" cy="14"/>
            </a:xfrm>
            <a:custGeom>
              <a:avLst/>
              <a:gdLst>
                <a:gd name="T0" fmla="*/ 1 w 19"/>
                <a:gd name="T1" fmla="*/ 7 h 28"/>
                <a:gd name="T2" fmla="*/ 2 w 19"/>
                <a:gd name="T3" fmla="*/ 6 h 28"/>
                <a:gd name="T4" fmla="*/ 2 w 19"/>
                <a:gd name="T5" fmla="*/ 5 h 28"/>
                <a:gd name="T6" fmla="*/ 2 w 19"/>
                <a:gd name="T7" fmla="*/ 4 h 28"/>
                <a:gd name="T8" fmla="*/ 3 w 19"/>
                <a:gd name="T9" fmla="*/ 3 h 28"/>
                <a:gd name="T10" fmla="*/ 4 w 19"/>
                <a:gd name="T11" fmla="*/ 3 h 28"/>
                <a:gd name="T12" fmla="*/ 4 w 19"/>
                <a:gd name="T13" fmla="*/ 2 h 28"/>
                <a:gd name="T14" fmla="*/ 3 w 19"/>
                <a:gd name="T15" fmla="*/ 1 h 28"/>
                <a:gd name="T16" fmla="*/ 2 w 19"/>
                <a:gd name="T17" fmla="*/ 0 h 28"/>
                <a:gd name="T18" fmla="*/ 1 w 19"/>
                <a:gd name="T19" fmla="*/ 1 h 28"/>
                <a:gd name="T20" fmla="*/ 0 w 19"/>
                <a:gd name="T21" fmla="*/ 3 h 28"/>
                <a:gd name="T22" fmla="*/ 0 w 19"/>
                <a:gd name="T23" fmla="*/ 6 h 28"/>
                <a:gd name="T24" fmla="*/ 1 w 19"/>
                <a:gd name="T25" fmla="*/ 7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8"/>
                <a:gd name="T41" fmla="*/ 19 w 19"/>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8">
                  <a:moveTo>
                    <a:pt x="6" y="28"/>
                  </a:moveTo>
                  <a:lnTo>
                    <a:pt x="11" y="24"/>
                  </a:lnTo>
                  <a:lnTo>
                    <a:pt x="11" y="18"/>
                  </a:lnTo>
                  <a:lnTo>
                    <a:pt x="11" y="13"/>
                  </a:lnTo>
                  <a:lnTo>
                    <a:pt x="14" y="12"/>
                  </a:lnTo>
                  <a:lnTo>
                    <a:pt x="19" y="12"/>
                  </a:lnTo>
                  <a:lnTo>
                    <a:pt x="18" y="8"/>
                  </a:lnTo>
                  <a:lnTo>
                    <a:pt x="13" y="3"/>
                  </a:lnTo>
                  <a:lnTo>
                    <a:pt x="8" y="0"/>
                  </a:lnTo>
                  <a:lnTo>
                    <a:pt x="4" y="3"/>
                  </a:lnTo>
                  <a:lnTo>
                    <a:pt x="0" y="12"/>
                  </a:lnTo>
                  <a:lnTo>
                    <a:pt x="0" y="23"/>
                  </a:lnTo>
                  <a:lnTo>
                    <a:pt x="6" y="28"/>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4" name="Freeform 135"/>
            <p:cNvSpPr>
              <a:spLocks/>
            </p:cNvSpPr>
            <p:nvPr/>
          </p:nvSpPr>
          <p:spPr bwMode="auto">
            <a:xfrm>
              <a:off x="2992" y="2692"/>
              <a:ext cx="11" cy="11"/>
            </a:xfrm>
            <a:custGeom>
              <a:avLst/>
              <a:gdLst>
                <a:gd name="T0" fmla="*/ 0 w 20"/>
                <a:gd name="T1" fmla="*/ 2 h 21"/>
                <a:gd name="T2" fmla="*/ 1 w 20"/>
                <a:gd name="T3" fmla="*/ 4 h 21"/>
                <a:gd name="T4" fmla="*/ 2 w 20"/>
                <a:gd name="T5" fmla="*/ 5 h 21"/>
                <a:gd name="T6" fmla="*/ 3 w 20"/>
                <a:gd name="T7" fmla="*/ 6 h 21"/>
                <a:gd name="T8" fmla="*/ 4 w 20"/>
                <a:gd name="T9" fmla="*/ 5 h 21"/>
                <a:gd name="T10" fmla="*/ 5 w 20"/>
                <a:gd name="T11" fmla="*/ 5 h 21"/>
                <a:gd name="T12" fmla="*/ 6 w 20"/>
                <a:gd name="T13" fmla="*/ 4 h 21"/>
                <a:gd name="T14" fmla="*/ 6 w 20"/>
                <a:gd name="T15" fmla="*/ 3 h 21"/>
                <a:gd name="T16" fmla="*/ 6 w 20"/>
                <a:gd name="T17" fmla="*/ 2 h 21"/>
                <a:gd name="T18" fmla="*/ 4 w 20"/>
                <a:gd name="T19" fmla="*/ 1 h 21"/>
                <a:gd name="T20" fmla="*/ 2 w 20"/>
                <a:gd name="T21" fmla="*/ 0 h 21"/>
                <a:gd name="T22" fmla="*/ 0 w 20"/>
                <a:gd name="T23" fmla="*/ 1 h 21"/>
                <a:gd name="T24" fmla="*/ 0 w 20"/>
                <a:gd name="T25" fmla="*/ 2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21"/>
                <a:gd name="T41" fmla="*/ 20 w 20"/>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21">
                  <a:moveTo>
                    <a:pt x="0" y="6"/>
                  </a:moveTo>
                  <a:lnTo>
                    <a:pt x="2" y="13"/>
                  </a:lnTo>
                  <a:lnTo>
                    <a:pt x="7" y="18"/>
                  </a:lnTo>
                  <a:lnTo>
                    <a:pt x="10" y="21"/>
                  </a:lnTo>
                  <a:lnTo>
                    <a:pt x="14" y="20"/>
                  </a:lnTo>
                  <a:lnTo>
                    <a:pt x="17" y="18"/>
                  </a:lnTo>
                  <a:lnTo>
                    <a:pt x="19" y="15"/>
                  </a:lnTo>
                  <a:lnTo>
                    <a:pt x="20" y="12"/>
                  </a:lnTo>
                  <a:lnTo>
                    <a:pt x="18" y="7"/>
                  </a:lnTo>
                  <a:lnTo>
                    <a:pt x="12" y="3"/>
                  </a:lnTo>
                  <a:lnTo>
                    <a:pt x="5" y="0"/>
                  </a:lnTo>
                  <a:lnTo>
                    <a:pt x="0" y="2"/>
                  </a:lnTo>
                  <a:lnTo>
                    <a:pt x="0"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5" name="Freeform 136"/>
            <p:cNvSpPr>
              <a:spLocks/>
            </p:cNvSpPr>
            <p:nvPr/>
          </p:nvSpPr>
          <p:spPr bwMode="auto">
            <a:xfrm>
              <a:off x="3011" y="2722"/>
              <a:ext cx="12" cy="11"/>
            </a:xfrm>
            <a:custGeom>
              <a:avLst/>
              <a:gdLst>
                <a:gd name="T0" fmla="*/ 0 w 23"/>
                <a:gd name="T1" fmla="*/ 2 h 22"/>
                <a:gd name="T2" fmla="*/ 2 w 23"/>
                <a:gd name="T3" fmla="*/ 2 h 22"/>
                <a:gd name="T4" fmla="*/ 3 w 23"/>
                <a:gd name="T5" fmla="*/ 4 h 22"/>
                <a:gd name="T6" fmla="*/ 3 w 23"/>
                <a:gd name="T7" fmla="*/ 6 h 22"/>
                <a:gd name="T8" fmla="*/ 5 w 23"/>
                <a:gd name="T9" fmla="*/ 5 h 22"/>
                <a:gd name="T10" fmla="*/ 6 w 23"/>
                <a:gd name="T11" fmla="*/ 3 h 22"/>
                <a:gd name="T12" fmla="*/ 5 w 23"/>
                <a:gd name="T13" fmla="*/ 1 h 22"/>
                <a:gd name="T14" fmla="*/ 3 w 23"/>
                <a:gd name="T15" fmla="*/ 0 h 22"/>
                <a:gd name="T16" fmla="*/ 0 w 23"/>
                <a:gd name="T17" fmla="*/ 2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
                <a:gd name="T28" fmla="*/ 0 h 22"/>
                <a:gd name="T29" fmla="*/ 23 w 23"/>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 h="22">
                  <a:moveTo>
                    <a:pt x="0" y="5"/>
                  </a:moveTo>
                  <a:lnTo>
                    <a:pt x="6" y="8"/>
                  </a:lnTo>
                  <a:lnTo>
                    <a:pt x="9" y="15"/>
                  </a:lnTo>
                  <a:lnTo>
                    <a:pt x="12" y="22"/>
                  </a:lnTo>
                  <a:lnTo>
                    <a:pt x="18" y="20"/>
                  </a:lnTo>
                  <a:lnTo>
                    <a:pt x="23" y="11"/>
                  </a:lnTo>
                  <a:lnTo>
                    <a:pt x="20" y="4"/>
                  </a:lnTo>
                  <a:lnTo>
                    <a:pt x="12" y="0"/>
                  </a:lnTo>
                  <a:lnTo>
                    <a:pt x="0" y="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6" name="Freeform 137"/>
            <p:cNvSpPr>
              <a:spLocks/>
            </p:cNvSpPr>
            <p:nvPr/>
          </p:nvSpPr>
          <p:spPr bwMode="auto">
            <a:xfrm>
              <a:off x="2964" y="2999"/>
              <a:ext cx="11" cy="13"/>
            </a:xfrm>
            <a:custGeom>
              <a:avLst/>
              <a:gdLst>
                <a:gd name="T0" fmla="*/ 1 w 23"/>
                <a:gd name="T1" fmla="*/ 5 h 27"/>
                <a:gd name="T2" fmla="*/ 0 w 23"/>
                <a:gd name="T3" fmla="*/ 4 h 27"/>
                <a:gd name="T4" fmla="*/ 0 w 23"/>
                <a:gd name="T5" fmla="*/ 4 h 27"/>
                <a:gd name="T6" fmla="*/ 0 w 23"/>
                <a:gd name="T7" fmla="*/ 4 h 27"/>
                <a:gd name="T8" fmla="*/ 0 w 23"/>
                <a:gd name="T9" fmla="*/ 4 h 27"/>
                <a:gd name="T10" fmla="*/ 0 w 23"/>
                <a:gd name="T11" fmla="*/ 3 h 27"/>
                <a:gd name="T12" fmla="*/ 0 w 23"/>
                <a:gd name="T13" fmla="*/ 2 h 27"/>
                <a:gd name="T14" fmla="*/ 0 w 23"/>
                <a:gd name="T15" fmla="*/ 1 h 27"/>
                <a:gd name="T16" fmla="*/ 1 w 23"/>
                <a:gd name="T17" fmla="*/ 1 h 27"/>
                <a:gd name="T18" fmla="*/ 2 w 23"/>
                <a:gd name="T19" fmla="*/ 1 h 27"/>
                <a:gd name="T20" fmla="*/ 3 w 23"/>
                <a:gd name="T21" fmla="*/ 0 h 27"/>
                <a:gd name="T22" fmla="*/ 4 w 23"/>
                <a:gd name="T23" fmla="*/ 0 h 27"/>
                <a:gd name="T24" fmla="*/ 5 w 23"/>
                <a:gd name="T25" fmla="*/ 0 h 27"/>
                <a:gd name="T26" fmla="*/ 5 w 23"/>
                <a:gd name="T27" fmla="*/ 1 h 27"/>
                <a:gd name="T28" fmla="*/ 5 w 23"/>
                <a:gd name="T29" fmla="*/ 3 h 27"/>
                <a:gd name="T30" fmla="*/ 5 w 23"/>
                <a:gd name="T31" fmla="*/ 4 h 27"/>
                <a:gd name="T32" fmla="*/ 5 w 23"/>
                <a:gd name="T33" fmla="*/ 6 h 27"/>
                <a:gd name="T34" fmla="*/ 4 w 23"/>
                <a:gd name="T35" fmla="*/ 6 h 27"/>
                <a:gd name="T36" fmla="*/ 3 w 23"/>
                <a:gd name="T37" fmla="*/ 6 h 27"/>
                <a:gd name="T38" fmla="*/ 1 w 23"/>
                <a:gd name="T39" fmla="*/ 5 h 27"/>
                <a:gd name="T40" fmla="*/ 1 w 23"/>
                <a:gd name="T41" fmla="*/ 5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
                <a:gd name="T64" fmla="*/ 0 h 27"/>
                <a:gd name="T65" fmla="*/ 23 w 23"/>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 h="27">
                  <a:moveTo>
                    <a:pt x="4" y="20"/>
                  </a:moveTo>
                  <a:lnTo>
                    <a:pt x="2" y="19"/>
                  </a:lnTo>
                  <a:lnTo>
                    <a:pt x="2" y="18"/>
                  </a:lnTo>
                  <a:lnTo>
                    <a:pt x="1" y="18"/>
                  </a:lnTo>
                  <a:lnTo>
                    <a:pt x="0" y="17"/>
                  </a:lnTo>
                  <a:lnTo>
                    <a:pt x="1" y="14"/>
                  </a:lnTo>
                  <a:lnTo>
                    <a:pt x="2" y="11"/>
                  </a:lnTo>
                  <a:lnTo>
                    <a:pt x="2" y="7"/>
                  </a:lnTo>
                  <a:lnTo>
                    <a:pt x="4" y="5"/>
                  </a:lnTo>
                  <a:lnTo>
                    <a:pt x="8" y="4"/>
                  </a:lnTo>
                  <a:lnTo>
                    <a:pt x="13" y="2"/>
                  </a:lnTo>
                  <a:lnTo>
                    <a:pt x="17" y="0"/>
                  </a:lnTo>
                  <a:lnTo>
                    <a:pt x="21" y="2"/>
                  </a:lnTo>
                  <a:lnTo>
                    <a:pt x="23" y="6"/>
                  </a:lnTo>
                  <a:lnTo>
                    <a:pt x="23" y="12"/>
                  </a:lnTo>
                  <a:lnTo>
                    <a:pt x="23" y="18"/>
                  </a:lnTo>
                  <a:lnTo>
                    <a:pt x="22" y="25"/>
                  </a:lnTo>
                  <a:lnTo>
                    <a:pt x="16" y="27"/>
                  </a:lnTo>
                  <a:lnTo>
                    <a:pt x="12" y="26"/>
                  </a:lnTo>
                  <a:lnTo>
                    <a:pt x="7" y="23"/>
                  </a:lnTo>
                  <a:lnTo>
                    <a:pt x="4" y="2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7" name="Freeform 138"/>
            <p:cNvSpPr>
              <a:spLocks/>
            </p:cNvSpPr>
            <p:nvPr/>
          </p:nvSpPr>
          <p:spPr bwMode="auto">
            <a:xfrm>
              <a:off x="2920" y="2988"/>
              <a:ext cx="15" cy="21"/>
            </a:xfrm>
            <a:custGeom>
              <a:avLst/>
              <a:gdLst>
                <a:gd name="T0" fmla="*/ 5 w 29"/>
                <a:gd name="T1" fmla="*/ 1 h 43"/>
                <a:gd name="T2" fmla="*/ 6 w 29"/>
                <a:gd name="T3" fmla="*/ 0 h 43"/>
                <a:gd name="T4" fmla="*/ 7 w 29"/>
                <a:gd name="T5" fmla="*/ 0 h 43"/>
                <a:gd name="T6" fmla="*/ 8 w 29"/>
                <a:gd name="T7" fmla="*/ 1 h 43"/>
                <a:gd name="T8" fmla="*/ 5 w 29"/>
                <a:gd name="T9" fmla="*/ 5 h 43"/>
                <a:gd name="T10" fmla="*/ 4 w 29"/>
                <a:gd name="T11" fmla="*/ 6 h 43"/>
                <a:gd name="T12" fmla="*/ 3 w 29"/>
                <a:gd name="T13" fmla="*/ 7 h 43"/>
                <a:gd name="T14" fmla="*/ 2 w 29"/>
                <a:gd name="T15" fmla="*/ 8 h 43"/>
                <a:gd name="T16" fmla="*/ 1 w 29"/>
                <a:gd name="T17" fmla="*/ 10 h 43"/>
                <a:gd name="T18" fmla="*/ 1 w 29"/>
                <a:gd name="T19" fmla="*/ 10 h 43"/>
                <a:gd name="T20" fmla="*/ 0 w 29"/>
                <a:gd name="T21" fmla="*/ 9 h 43"/>
                <a:gd name="T22" fmla="*/ 0 w 29"/>
                <a:gd name="T23" fmla="*/ 7 h 43"/>
                <a:gd name="T24" fmla="*/ 2 w 29"/>
                <a:gd name="T25" fmla="*/ 5 h 43"/>
                <a:gd name="T26" fmla="*/ 2 w 29"/>
                <a:gd name="T27" fmla="*/ 3 h 43"/>
                <a:gd name="T28" fmla="*/ 3 w 29"/>
                <a:gd name="T29" fmla="*/ 2 h 43"/>
                <a:gd name="T30" fmla="*/ 4 w 29"/>
                <a:gd name="T31" fmla="*/ 1 h 43"/>
                <a:gd name="T32" fmla="*/ 5 w 29"/>
                <a:gd name="T33" fmla="*/ 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43"/>
                <a:gd name="T53" fmla="*/ 29 w 29"/>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43">
                  <a:moveTo>
                    <a:pt x="18" y="4"/>
                  </a:moveTo>
                  <a:lnTo>
                    <a:pt x="23" y="2"/>
                  </a:lnTo>
                  <a:lnTo>
                    <a:pt x="28" y="0"/>
                  </a:lnTo>
                  <a:lnTo>
                    <a:pt x="29" y="5"/>
                  </a:lnTo>
                  <a:lnTo>
                    <a:pt x="17" y="21"/>
                  </a:lnTo>
                  <a:lnTo>
                    <a:pt x="15" y="27"/>
                  </a:lnTo>
                  <a:lnTo>
                    <a:pt x="11" y="30"/>
                  </a:lnTo>
                  <a:lnTo>
                    <a:pt x="6" y="35"/>
                  </a:lnTo>
                  <a:lnTo>
                    <a:pt x="4" y="41"/>
                  </a:lnTo>
                  <a:lnTo>
                    <a:pt x="2" y="43"/>
                  </a:lnTo>
                  <a:lnTo>
                    <a:pt x="0" y="38"/>
                  </a:lnTo>
                  <a:lnTo>
                    <a:pt x="0" y="30"/>
                  </a:lnTo>
                  <a:lnTo>
                    <a:pt x="5" y="22"/>
                  </a:lnTo>
                  <a:lnTo>
                    <a:pt x="8" y="15"/>
                  </a:lnTo>
                  <a:lnTo>
                    <a:pt x="10" y="8"/>
                  </a:lnTo>
                  <a:lnTo>
                    <a:pt x="13" y="4"/>
                  </a:lnTo>
                  <a:lnTo>
                    <a:pt x="18" y="4"/>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8" name="Freeform 139"/>
            <p:cNvSpPr>
              <a:spLocks/>
            </p:cNvSpPr>
            <p:nvPr/>
          </p:nvSpPr>
          <p:spPr bwMode="auto">
            <a:xfrm>
              <a:off x="2941" y="3027"/>
              <a:ext cx="19" cy="13"/>
            </a:xfrm>
            <a:custGeom>
              <a:avLst/>
              <a:gdLst>
                <a:gd name="T0" fmla="*/ 1 w 38"/>
                <a:gd name="T1" fmla="*/ 2 h 25"/>
                <a:gd name="T2" fmla="*/ 0 w 38"/>
                <a:gd name="T3" fmla="*/ 3 h 25"/>
                <a:gd name="T4" fmla="*/ 1 w 38"/>
                <a:gd name="T5" fmla="*/ 5 h 25"/>
                <a:gd name="T6" fmla="*/ 2 w 38"/>
                <a:gd name="T7" fmla="*/ 7 h 25"/>
                <a:gd name="T8" fmla="*/ 4 w 38"/>
                <a:gd name="T9" fmla="*/ 7 h 25"/>
                <a:gd name="T10" fmla="*/ 5 w 38"/>
                <a:gd name="T11" fmla="*/ 6 h 25"/>
                <a:gd name="T12" fmla="*/ 5 w 38"/>
                <a:gd name="T13" fmla="*/ 4 h 25"/>
                <a:gd name="T14" fmla="*/ 6 w 38"/>
                <a:gd name="T15" fmla="*/ 3 h 25"/>
                <a:gd name="T16" fmla="*/ 7 w 38"/>
                <a:gd name="T17" fmla="*/ 2 h 25"/>
                <a:gd name="T18" fmla="*/ 8 w 38"/>
                <a:gd name="T19" fmla="*/ 2 h 25"/>
                <a:gd name="T20" fmla="*/ 10 w 38"/>
                <a:gd name="T21" fmla="*/ 1 h 25"/>
                <a:gd name="T22" fmla="*/ 10 w 38"/>
                <a:gd name="T23" fmla="*/ 1 h 25"/>
                <a:gd name="T24" fmla="*/ 8 w 38"/>
                <a:gd name="T25" fmla="*/ 0 h 25"/>
                <a:gd name="T26" fmla="*/ 6 w 38"/>
                <a:gd name="T27" fmla="*/ 0 h 25"/>
                <a:gd name="T28" fmla="*/ 4 w 38"/>
                <a:gd name="T29" fmla="*/ 1 h 25"/>
                <a:gd name="T30" fmla="*/ 2 w 38"/>
                <a:gd name="T31" fmla="*/ 2 h 25"/>
                <a:gd name="T32" fmla="*/ 1 w 38"/>
                <a:gd name="T33" fmla="*/ 2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25"/>
                <a:gd name="T53" fmla="*/ 38 w 38"/>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25">
                  <a:moveTo>
                    <a:pt x="3" y="6"/>
                  </a:moveTo>
                  <a:lnTo>
                    <a:pt x="0" y="10"/>
                  </a:lnTo>
                  <a:lnTo>
                    <a:pt x="1" y="18"/>
                  </a:lnTo>
                  <a:lnTo>
                    <a:pt x="6" y="25"/>
                  </a:lnTo>
                  <a:lnTo>
                    <a:pt x="13" y="25"/>
                  </a:lnTo>
                  <a:lnTo>
                    <a:pt x="17" y="21"/>
                  </a:lnTo>
                  <a:lnTo>
                    <a:pt x="20" y="15"/>
                  </a:lnTo>
                  <a:lnTo>
                    <a:pt x="21" y="10"/>
                  </a:lnTo>
                  <a:lnTo>
                    <a:pt x="25" y="8"/>
                  </a:lnTo>
                  <a:lnTo>
                    <a:pt x="32" y="7"/>
                  </a:lnTo>
                  <a:lnTo>
                    <a:pt x="37" y="4"/>
                  </a:lnTo>
                  <a:lnTo>
                    <a:pt x="38" y="2"/>
                  </a:lnTo>
                  <a:lnTo>
                    <a:pt x="31" y="0"/>
                  </a:lnTo>
                  <a:lnTo>
                    <a:pt x="21" y="0"/>
                  </a:lnTo>
                  <a:lnTo>
                    <a:pt x="13" y="4"/>
                  </a:lnTo>
                  <a:lnTo>
                    <a:pt x="6" y="7"/>
                  </a:lnTo>
                  <a:lnTo>
                    <a:pt x="3" y="6"/>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79" name="Freeform 140"/>
            <p:cNvSpPr>
              <a:spLocks/>
            </p:cNvSpPr>
            <p:nvPr/>
          </p:nvSpPr>
          <p:spPr bwMode="auto">
            <a:xfrm>
              <a:off x="3248" y="2563"/>
              <a:ext cx="7" cy="10"/>
            </a:xfrm>
            <a:custGeom>
              <a:avLst/>
              <a:gdLst>
                <a:gd name="T0" fmla="*/ 2 w 13"/>
                <a:gd name="T1" fmla="*/ 5 h 20"/>
                <a:gd name="T2" fmla="*/ 2 w 13"/>
                <a:gd name="T3" fmla="*/ 4 h 20"/>
                <a:gd name="T4" fmla="*/ 2 w 13"/>
                <a:gd name="T5" fmla="*/ 4 h 20"/>
                <a:gd name="T6" fmla="*/ 2 w 13"/>
                <a:gd name="T7" fmla="*/ 3 h 20"/>
                <a:gd name="T8" fmla="*/ 3 w 13"/>
                <a:gd name="T9" fmla="*/ 3 h 20"/>
                <a:gd name="T10" fmla="*/ 4 w 13"/>
                <a:gd name="T11" fmla="*/ 3 h 20"/>
                <a:gd name="T12" fmla="*/ 4 w 13"/>
                <a:gd name="T13" fmla="*/ 2 h 20"/>
                <a:gd name="T14" fmla="*/ 3 w 13"/>
                <a:gd name="T15" fmla="*/ 1 h 20"/>
                <a:gd name="T16" fmla="*/ 2 w 13"/>
                <a:gd name="T17" fmla="*/ 0 h 20"/>
                <a:gd name="T18" fmla="*/ 1 w 13"/>
                <a:gd name="T19" fmla="*/ 1 h 20"/>
                <a:gd name="T20" fmla="*/ 0 w 13"/>
                <a:gd name="T21" fmla="*/ 3 h 20"/>
                <a:gd name="T22" fmla="*/ 1 w 13"/>
                <a:gd name="T23" fmla="*/ 4 h 20"/>
                <a:gd name="T24" fmla="*/ 2 w 13"/>
                <a:gd name="T25" fmla="*/ 5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0"/>
                <a:gd name="T41" fmla="*/ 13 w 13"/>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0">
                  <a:moveTo>
                    <a:pt x="5" y="20"/>
                  </a:moveTo>
                  <a:lnTo>
                    <a:pt x="8" y="16"/>
                  </a:lnTo>
                  <a:lnTo>
                    <a:pt x="8" y="13"/>
                  </a:lnTo>
                  <a:lnTo>
                    <a:pt x="8" y="10"/>
                  </a:lnTo>
                  <a:lnTo>
                    <a:pt x="11" y="10"/>
                  </a:lnTo>
                  <a:lnTo>
                    <a:pt x="13" y="10"/>
                  </a:lnTo>
                  <a:lnTo>
                    <a:pt x="13" y="6"/>
                  </a:lnTo>
                  <a:lnTo>
                    <a:pt x="10" y="3"/>
                  </a:lnTo>
                  <a:lnTo>
                    <a:pt x="6" y="0"/>
                  </a:lnTo>
                  <a:lnTo>
                    <a:pt x="3" y="3"/>
                  </a:lnTo>
                  <a:lnTo>
                    <a:pt x="0" y="10"/>
                  </a:lnTo>
                  <a:lnTo>
                    <a:pt x="2" y="15"/>
                  </a:lnTo>
                  <a:lnTo>
                    <a:pt x="5" y="2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0" name="Freeform 141"/>
            <p:cNvSpPr>
              <a:spLocks/>
            </p:cNvSpPr>
            <p:nvPr/>
          </p:nvSpPr>
          <p:spPr bwMode="auto">
            <a:xfrm>
              <a:off x="3303" y="2565"/>
              <a:ext cx="13" cy="10"/>
            </a:xfrm>
            <a:custGeom>
              <a:avLst/>
              <a:gdLst>
                <a:gd name="T0" fmla="*/ 0 w 26"/>
                <a:gd name="T1" fmla="*/ 2 h 18"/>
                <a:gd name="T2" fmla="*/ 1 w 26"/>
                <a:gd name="T3" fmla="*/ 4 h 18"/>
                <a:gd name="T4" fmla="*/ 1 w 26"/>
                <a:gd name="T5" fmla="*/ 5 h 18"/>
                <a:gd name="T6" fmla="*/ 1 w 26"/>
                <a:gd name="T7" fmla="*/ 6 h 18"/>
                <a:gd name="T8" fmla="*/ 1 w 26"/>
                <a:gd name="T9" fmla="*/ 5 h 18"/>
                <a:gd name="T10" fmla="*/ 3 w 26"/>
                <a:gd name="T11" fmla="*/ 4 h 18"/>
                <a:gd name="T12" fmla="*/ 5 w 26"/>
                <a:gd name="T13" fmla="*/ 4 h 18"/>
                <a:gd name="T14" fmla="*/ 7 w 26"/>
                <a:gd name="T15" fmla="*/ 4 h 18"/>
                <a:gd name="T16" fmla="*/ 7 w 26"/>
                <a:gd name="T17" fmla="*/ 2 h 18"/>
                <a:gd name="T18" fmla="*/ 5 w 26"/>
                <a:gd name="T19" fmla="*/ 1 h 18"/>
                <a:gd name="T20" fmla="*/ 2 w 26"/>
                <a:gd name="T21" fmla="*/ 0 h 18"/>
                <a:gd name="T22" fmla="*/ 1 w 26"/>
                <a:gd name="T23" fmla="*/ 1 h 18"/>
                <a:gd name="T24" fmla="*/ 0 w 26"/>
                <a:gd name="T25" fmla="*/ 2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18"/>
                <a:gd name="T41" fmla="*/ 26 w 26"/>
                <a:gd name="T42" fmla="*/ 18 h 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18">
                  <a:moveTo>
                    <a:pt x="0" y="7"/>
                  </a:moveTo>
                  <a:lnTo>
                    <a:pt x="1" y="13"/>
                  </a:lnTo>
                  <a:lnTo>
                    <a:pt x="1" y="17"/>
                  </a:lnTo>
                  <a:lnTo>
                    <a:pt x="1" y="18"/>
                  </a:lnTo>
                  <a:lnTo>
                    <a:pt x="3" y="17"/>
                  </a:lnTo>
                  <a:lnTo>
                    <a:pt x="10" y="15"/>
                  </a:lnTo>
                  <a:lnTo>
                    <a:pt x="19" y="14"/>
                  </a:lnTo>
                  <a:lnTo>
                    <a:pt x="26" y="13"/>
                  </a:lnTo>
                  <a:lnTo>
                    <a:pt x="26" y="8"/>
                  </a:lnTo>
                  <a:lnTo>
                    <a:pt x="18" y="3"/>
                  </a:lnTo>
                  <a:lnTo>
                    <a:pt x="8" y="0"/>
                  </a:lnTo>
                  <a:lnTo>
                    <a:pt x="1" y="1"/>
                  </a:lnTo>
                  <a:lnTo>
                    <a:pt x="0"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1" name="Freeform 142"/>
            <p:cNvSpPr>
              <a:spLocks/>
            </p:cNvSpPr>
            <p:nvPr/>
          </p:nvSpPr>
          <p:spPr bwMode="auto">
            <a:xfrm>
              <a:off x="3395" y="2559"/>
              <a:ext cx="5" cy="8"/>
            </a:xfrm>
            <a:custGeom>
              <a:avLst/>
              <a:gdLst>
                <a:gd name="T0" fmla="*/ 0 w 12"/>
                <a:gd name="T1" fmla="*/ 1 h 15"/>
                <a:gd name="T2" fmla="*/ 0 w 12"/>
                <a:gd name="T3" fmla="*/ 2 h 15"/>
                <a:gd name="T4" fmla="*/ 0 w 12"/>
                <a:gd name="T5" fmla="*/ 3 h 15"/>
                <a:gd name="T6" fmla="*/ 0 w 12"/>
                <a:gd name="T7" fmla="*/ 4 h 15"/>
                <a:gd name="T8" fmla="*/ 0 w 12"/>
                <a:gd name="T9" fmla="*/ 4 h 15"/>
                <a:gd name="T10" fmla="*/ 0 w 12"/>
                <a:gd name="T11" fmla="*/ 4 h 15"/>
                <a:gd name="T12" fmla="*/ 1 w 12"/>
                <a:gd name="T13" fmla="*/ 4 h 15"/>
                <a:gd name="T14" fmla="*/ 2 w 12"/>
                <a:gd name="T15" fmla="*/ 4 h 15"/>
                <a:gd name="T16" fmla="*/ 2 w 12"/>
                <a:gd name="T17" fmla="*/ 3 h 15"/>
                <a:gd name="T18" fmla="*/ 2 w 12"/>
                <a:gd name="T19" fmla="*/ 2 h 15"/>
                <a:gd name="T20" fmla="*/ 1 w 12"/>
                <a:gd name="T21" fmla="*/ 1 h 15"/>
                <a:gd name="T22" fmla="*/ 0 w 12"/>
                <a:gd name="T23" fmla="*/ 0 h 15"/>
                <a:gd name="T24" fmla="*/ 0 w 12"/>
                <a:gd name="T25" fmla="*/ 1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5"/>
                <a:gd name="T41" fmla="*/ 12 w 12"/>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5">
                  <a:moveTo>
                    <a:pt x="0" y="3"/>
                  </a:moveTo>
                  <a:lnTo>
                    <a:pt x="1" y="6"/>
                  </a:lnTo>
                  <a:lnTo>
                    <a:pt x="2" y="11"/>
                  </a:lnTo>
                  <a:lnTo>
                    <a:pt x="1" y="13"/>
                  </a:lnTo>
                  <a:lnTo>
                    <a:pt x="0" y="15"/>
                  </a:lnTo>
                  <a:lnTo>
                    <a:pt x="1" y="15"/>
                  </a:lnTo>
                  <a:lnTo>
                    <a:pt x="6" y="15"/>
                  </a:lnTo>
                  <a:lnTo>
                    <a:pt x="10" y="14"/>
                  </a:lnTo>
                  <a:lnTo>
                    <a:pt x="12" y="10"/>
                  </a:lnTo>
                  <a:lnTo>
                    <a:pt x="9" y="5"/>
                  </a:lnTo>
                  <a:lnTo>
                    <a:pt x="7" y="1"/>
                  </a:lnTo>
                  <a:lnTo>
                    <a:pt x="3"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2" name="Freeform 143"/>
            <p:cNvSpPr>
              <a:spLocks/>
            </p:cNvSpPr>
            <p:nvPr/>
          </p:nvSpPr>
          <p:spPr bwMode="auto">
            <a:xfrm>
              <a:off x="3414" y="2562"/>
              <a:ext cx="6" cy="5"/>
            </a:xfrm>
            <a:custGeom>
              <a:avLst/>
              <a:gdLst>
                <a:gd name="T0" fmla="*/ 0 w 13"/>
                <a:gd name="T1" fmla="*/ 0 h 9"/>
                <a:gd name="T2" fmla="*/ 0 w 13"/>
                <a:gd name="T3" fmla="*/ 1 h 9"/>
                <a:gd name="T4" fmla="*/ 0 w 13"/>
                <a:gd name="T5" fmla="*/ 2 h 9"/>
                <a:gd name="T6" fmla="*/ 0 w 13"/>
                <a:gd name="T7" fmla="*/ 2 h 9"/>
                <a:gd name="T8" fmla="*/ 1 w 13"/>
                <a:gd name="T9" fmla="*/ 3 h 9"/>
                <a:gd name="T10" fmla="*/ 2 w 13"/>
                <a:gd name="T11" fmla="*/ 2 h 9"/>
                <a:gd name="T12" fmla="*/ 3 w 13"/>
                <a:gd name="T13" fmla="*/ 2 h 9"/>
                <a:gd name="T14" fmla="*/ 3 w 13"/>
                <a:gd name="T15" fmla="*/ 1 h 9"/>
                <a:gd name="T16" fmla="*/ 0 w 1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2" y="0"/>
                  </a:moveTo>
                  <a:lnTo>
                    <a:pt x="0" y="1"/>
                  </a:lnTo>
                  <a:lnTo>
                    <a:pt x="0" y="5"/>
                  </a:lnTo>
                  <a:lnTo>
                    <a:pt x="1" y="8"/>
                  </a:lnTo>
                  <a:lnTo>
                    <a:pt x="5" y="9"/>
                  </a:lnTo>
                  <a:lnTo>
                    <a:pt x="9" y="7"/>
                  </a:lnTo>
                  <a:lnTo>
                    <a:pt x="13" y="5"/>
                  </a:lnTo>
                  <a:lnTo>
                    <a:pt x="12" y="1"/>
                  </a:lnTo>
                  <a:lnTo>
                    <a:pt x="2"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3" name="Freeform 144"/>
            <p:cNvSpPr>
              <a:spLocks/>
            </p:cNvSpPr>
            <p:nvPr/>
          </p:nvSpPr>
          <p:spPr bwMode="auto">
            <a:xfrm>
              <a:off x="3398" y="2577"/>
              <a:ext cx="29" cy="10"/>
            </a:xfrm>
            <a:custGeom>
              <a:avLst/>
              <a:gdLst>
                <a:gd name="T0" fmla="*/ 1 w 59"/>
                <a:gd name="T1" fmla="*/ 2 h 20"/>
                <a:gd name="T2" fmla="*/ 3 w 59"/>
                <a:gd name="T3" fmla="*/ 2 h 20"/>
                <a:gd name="T4" fmla="*/ 5 w 59"/>
                <a:gd name="T5" fmla="*/ 1 h 20"/>
                <a:gd name="T6" fmla="*/ 7 w 59"/>
                <a:gd name="T7" fmla="*/ 0 h 20"/>
                <a:gd name="T8" fmla="*/ 9 w 59"/>
                <a:gd name="T9" fmla="*/ 1 h 20"/>
                <a:gd name="T10" fmla="*/ 11 w 59"/>
                <a:gd name="T11" fmla="*/ 1 h 20"/>
                <a:gd name="T12" fmla="*/ 12 w 59"/>
                <a:gd name="T13" fmla="*/ 1 h 20"/>
                <a:gd name="T14" fmla="*/ 13 w 59"/>
                <a:gd name="T15" fmla="*/ 1 h 20"/>
                <a:gd name="T16" fmla="*/ 14 w 59"/>
                <a:gd name="T17" fmla="*/ 1 h 20"/>
                <a:gd name="T18" fmla="*/ 14 w 59"/>
                <a:gd name="T19" fmla="*/ 1 h 20"/>
                <a:gd name="T20" fmla="*/ 14 w 59"/>
                <a:gd name="T21" fmla="*/ 2 h 20"/>
                <a:gd name="T22" fmla="*/ 14 w 59"/>
                <a:gd name="T23" fmla="*/ 4 h 20"/>
                <a:gd name="T24" fmla="*/ 13 w 59"/>
                <a:gd name="T25" fmla="*/ 4 h 20"/>
                <a:gd name="T26" fmla="*/ 12 w 59"/>
                <a:gd name="T27" fmla="*/ 5 h 20"/>
                <a:gd name="T28" fmla="*/ 11 w 59"/>
                <a:gd name="T29" fmla="*/ 5 h 20"/>
                <a:gd name="T30" fmla="*/ 10 w 59"/>
                <a:gd name="T31" fmla="*/ 5 h 20"/>
                <a:gd name="T32" fmla="*/ 9 w 59"/>
                <a:gd name="T33" fmla="*/ 4 h 20"/>
                <a:gd name="T34" fmla="*/ 8 w 59"/>
                <a:gd name="T35" fmla="*/ 3 h 20"/>
                <a:gd name="T36" fmla="*/ 8 w 59"/>
                <a:gd name="T37" fmla="*/ 4 h 20"/>
                <a:gd name="T38" fmla="*/ 7 w 59"/>
                <a:gd name="T39" fmla="*/ 5 h 20"/>
                <a:gd name="T40" fmla="*/ 7 w 59"/>
                <a:gd name="T41" fmla="*/ 5 h 20"/>
                <a:gd name="T42" fmla="*/ 5 w 59"/>
                <a:gd name="T43" fmla="*/ 5 h 20"/>
                <a:gd name="T44" fmla="*/ 5 w 59"/>
                <a:gd name="T45" fmla="*/ 5 h 20"/>
                <a:gd name="T46" fmla="*/ 4 w 59"/>
                <a:gd name="T47" fmla="*/ 4 h 20"/>
                <a:gd name="T48" fmla="*/ 2 w 59"/>
                <a:gd name="T49" fmla="*/ 4 h 20"/>
                <a:gd name="T50" fmla="*/ 1 w 59"/>
                <a:gd name="T51" fmla="*/ 4 h 20"/>
                <a:gd name="T52" fmla="*/ 0 w 59"/>
                <a:gd name="T53" fmla="*/ 4 h 20"/>
                <a:gd name="T54" fmla="*/ 0 w 59"/>
                <a:gd name="T55" fmla="*/ 4 h 20"/>
                <a:gd name="T56" fmla="*/ 0 w 59"/>
                <a:gd name="T57" fmla="*/ 3 h 20"/>
                <a:gd name="T58" fmla="*/ 1 w 59"/>
                <a:gd name="T59" fmla="*/ 2 h 2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20"/>
                <a:gd name="T92" fmla="*/ 59 w 59"/>
                <a:gd name="T93" fmla="*/ 20 h 2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20">
                  <a:moveTo>
                    <a:pt x="5" y="7"/>
                  </a:moveTo>
                  <a:lnTo>
                    <a:pt x="13" y="6"/>
                  </a:lnTo>
                  <a:lnTo>
                    <a:pt x="22" y="3"/>
                  </a:lnTo>
                  <a:lnTo>
                    <a:pt x="30" y="0"/>
                  </a:lnTo>
                  <a:lnTo>
                    <a:pt x="37" y="1"/>
                  </a:lnTo>
                  <a:lnTo>
                    <a:pt x="44" y="3"/>
                  </a:lnTo>
                  <a:lnTo>
                    <a:pt x="51" y="2"/>
                  </a:lnTo>
                  <a:lnTo>
                    <a:pt x="55" y="2"/>
                  </a:lnTo>
                  <a:lnTo>
                    <a:pt x="58" y="1"/>
                  </a:lnTo>
                  <a:lnTo>
                    <a:pt x="58" y="3"/>
                  </a:lnTo>
                  <a:lnTo>
                    <a:pt x="59" y="8"/>
                  </a:lnTo>
                  <a:lnTo>
                    <a:pt x="58" y="13"/>
                  </a:lnTo>
                  <a:lnTo>
                    <a:pt x="52" y="15"/>
                  </a:lnTo>
                  <a:lnTo>
                    <a:pt x="51" y="18"/>
                  </a:lnTo>
                  <a:lnTo>
                    <a:pt x="47" y="20"/>
                  </a:lnTo>
                  <a:lnTo>
                    <a:pt x="43" y="18"/>
                  </a:lnTo>
                  <a:lnTo>
                    <a:pt x="38" y="14"/>
                  </a:lnTo>
                  <a:lnTo>
                    <a:pt x="35" y="12"/>
                  </a:lnTo>
                  <a:lnTo>
                    <a:pt x="32" y="14"/>
                  </a:lnTo>
                  <a:lnTo>
                    <a:pt x="30" y="17"/>
                  </a:lnTo>
                  <a:lnTo>
                    <a:pt x="30" y="20"/>
                  </a:lnTo>
                  <a:lnTo>
                    <a:pt x="22" y="18"/>
                  </a:lnTo>
                  <a:lnTo>
                    <a:pt x="20" y="17"/>
                  </a:lnTo>
                  <a:lnTo>
                    <a:pt x="16" y="15"/>
                  </a:lnTo>
                  <a:lnTo>
                    <a:pt x="10" y="14"/>
                  </a:lnTo>
                  <a:lnTo>
                    <a:pt x="6" y="15"/>
                  </a:lnTo>
                  <a:lnTo>
                    <a:pt x="2" y="16"/>
                  </a:lnTo>
                  <a:lnTo>
                    <a:pt x="0" y="13"/>
                  </a:lnTo>
                  <a:lnTo>
                    <a:pt x="0" y="9"/>
                  </a:lnTo>
                  <a:lnTo>
                    <a:pt x="5"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4" name="Freeform 145"/>
            <p:cNvSpPr>
              <a:spLocks/>
            </p:cNvSpPr>
            <p:nvPr/>
          </p:nvSpPr>
          <p:spPr bwMode="auto">
            <a:xfrm>
              <a:off x="3444" y="2539"/>
              <a:ext cx="24" cy="12"/>
            </a:xfrm>
            <a:custGeom>
              <a:avLst/>
              <a:gdLst>
                <a:gd name="T0" fmla="*/ 2 w 47"/>
                <a:gd name="T1" fmla="*/ 1 h 24"/>
                <a:gd name="T2" fmla="*/ 4 w 47"/>
                <a:gd name="T3" fmla="*/ 1 h 24"/>
                <a:gd name="T4" fmla="*/ 5 w 47"/>
                <a:gd name="T5" fmla="*/ 1 h 24"/>
                <a:gd name="T6" fmla="*/ 7 w 47"/>
                <a:gd name="T7" fmla="*/ 0 h 24"/>
                <a:gd name="T8" fmla="*/ 8 w 47"/>
                <a:gd name="T9" fmla="*/ 1 h 24"/>
                <a:gd name="T10" fmla="*/ 9 w 47"/>
                <a:gd name="T11" fmla="*/ 2 h 24"/>
                <a:gd name="T12" fmla="*/ 11 w 47"/>
                <a:gd name="T13" fmla="*/ 2 h 24"/>
                <a:gd name="T14" fmla="*/ 12 w 47"/>
                <a:gd name="T15" fmla="*/ 2 h 24"/>
                <a:gd name="T16" fmla="*/ 12 w 47"/>
                <a:gd name="T17" fmla="*/ 2 h 24"/>
                <a:gd name="T18" fmla="*/ 12 w 47"/>
                <a:gd name="T19" fmla="*/ 2 h 24"/>
                <a:gd name="T20" fmla="*/ 12 w 47"/>
                <a:gd name="T21" fmla="*/ 4 h 24"/>
                <a:gd name="T22" fmla="*/ 11 w 47"/>
                <a:gd name="T23" fmla="*/ 5 h 24"/>
                <a:gd name="T24" fmla="*/ 10 w 47"/>
                <a:gd name="T25" fmla="*/ 6 h 24"/>
                <a:gd name="T26" fmla="*/ 10 w 47"/>
                <a:gd name="T27" fmla="*/ 6 h 24"/>
                <a:gd name="T28" fmla="*/ 9 w 47"/>
                <a:gd name="T29" fmla="*/ 6 h 24"/>
                <a:gd name="T30" fmla="*/ 8 w 47"/>
                <a:gd name="T31" fmla="*/ 6 h 24"/>
                <a:gd name="T32" fmla="*/ 8 w 47"/>
                <a:gd name="T33" fmla="*/ 4 h 24"/>
                <a:gd name="T34" fmla="*/ 7 w 47"/>
                <a:gd name="T35" fmla="*/ 4 h 24"/>
                <a:gd name="T36" fmla="*/ 7 w 47"/>
                <a:gd name="T37" fmla="*/ 4 h 24"/>
                <a:gd name="T38" fmla="*/ 6 w 47"/>
                <a:gd name="T39" fmla="*/ 5 h 24"/>
                <a:gd name="T40" fmla="*/ 6 w 47"/>
                <a:gd name="T41" fmla="*/ 6 h 24"/>
                <a:gd name="T42" fmla="*/ 4 w 47"/>
                <a:gd name="T43" fmla="*/ 5 h 24"/>
                <a:gd name="T44" fmla="*/ 4 w 47"/>
                <a:gd name="T45" fmla="*/ 5 h 24"/>
                <a:gd name="T46" fmla="*/ 4 w 47"/>
                <a:gd name="T47" fmla="*/ 4 h 24"/>
                <a:gd name="T48" fmla="*/ 2 w 47"/>
                <a:gd name="T49" fmla="*/ 3 h 24"/>
                <a:gd name="T50" fmla="*/ 2 w 47"/>
                <a:gd name="T51" fmla="*/ 4 h 24"/>
                <a:gd name="T52" fmla="*/ 1 w 47"/>
                <a:gd name="T53" fmla="*/ 4 h 24"/>
                <a:gd name="T54" fmla="*/ 0 w 47"/>
                <a:gd name="T55" fmla="*/ 3 h 24"/>
                <a:gd name="T56" fmla="*/ 1 w 47"/>
                <a:gd name="T57" fmla="*/ 2 h 24"/>
                <a:gd name="T58" fmla="*/ 2 w 47"/>
                <a:gd name="T59" fmla="*/ 1 h 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7"/>
                <a:gd name="T91" fmla="*/ 0 h 24"/>
                <a:gd name="T92" fmla="*/ 47 w 47"/>
                <a:gd name="T93" fmla="*/ 24 h 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7" h="24">
                  <a:moveTo>
                    <a:pt x="6" y="2"/>
                  </a:moveTo>
                  <a:lnTo>
                    <a:pt x="13" y="3"/>
                  </a:lnTo>
                  <a:lnTo>
                    <a:pt x="20" y="1"/>
                  </a:lnTo>
                  <a:lnTo>
                    <a:pt x="28" y="0"/>
                  </a:lnTo>
                  <a:lnTo>
                    <a:pt x="32" y="1"/>
                  </a:lnTo>
                  <a:lnTo>
                    <a:pt x="36" y="5"/>
                  </a:lnTo>
                  <a:lnTo>
                    <a:pt x="42" y="6"/>
                  </a:lnTo>
                  <a:lnTo>
                    <a:pt x="45" y="6"/>
                  </a:lnTo>
                  <a:lnTo>
                    <a:pt x="47" y="6"/>
                  </a:lnTo>
                  <a:lnTo>
                    <a:pt x="47" y="8"/>
                  </a:lnTo>
                  <a:lnTo>
                    <a:pt x="46" y="14"/>
                  </a:lnTo>
                  <a:lnTo>
                    <a:pt x="44" y="18"/>
                  </a:lnTo>
                  <a:lnTo>
                    <a:pt x="39" y="21"/>
                  </a:lnTo>
                  <a:lnTo>
                    <a:pt x="37" y="24"/>
                  </a:lnTo>
                  <a:lnTo>
                    <a:pt x="35" y="24"/>
                  </a:lnTo>
                  <a:lnTo>
                    <a:pt x="31" y="22"/>
                  </a:lnTo>
                  <a:lnTo>
                    <a:pt x="29" y="16"/>
                  </a:lnTo>
                  <a:lnTo>
                    <a:pt x="28" y="13"/>
                  </a:lnTo>
                  <a:lnTo>
                    <a:pt x="25" y="15"/>
                  </a:lnTo>
                  <a:lnTo>
                    <a:pt x="23" y="20"/>
                  </a:lnTo>
                  <a:lnTo>
                    <a:pt x="22" y="22"/>
                  </a:lnTo>
                  <a:lnTo>
                    <a:pt x="16" y="20"/>
                  </a:lnTo>
                  <a:lnTo>
                    <a:pt x="15" y="17"/>
                  </a:lnTo>
                  <a:lnTo>
                    <a:pt x="13" y="14"/>
                  </a:lnTo>
                  <a:lnTo>
                    <a:pt x="8" y="11"/>
                  </a:lnTo>
                  <a:lnTo>
                    <a:pt x="5" y="13"/>
                  </a:lnTo>
                  <a:lnTo>
                    <a:pt x="1" y="13"/>
                  </a:lnTo>
                  <a:lnTo>
                    <a:pt x="0" y="9"/>
                  </a:lnTo>
                  <a:lnTo>
                    <a:pt x="1" y="5"/>
                  </a:lnTo>
                  <a:lnTo>
                    <a:pt x="6"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5" name="Freeform 146"/>
            <p:cNvSpPr>
              <a:spLocks/>
            </p:cNvSpPr>
            <p:nvPr/>
          </p:nvSpPr>
          <p:spPr bwMode="auto">
            <a:xfrm>
              <a:off x="3052" y="2318"/>
              <a:ext cx="96" cy="108"/>
            </a:xfrm>
            <a:custGeom>
              <a:avLst/>
              <a:gdLst>
                <a:gd name="T0" fmla="*/ 5 w 193"/>
                <a:gd name="T1" fmla="*/ 2 h 216"/>
                <a:gd name="T2" fmla="*/ 8 w 193"/>
                <a:gd name="T3" fmla="*/ 0 h 216"/>
                <a:gd name="T4" fmla="*/ 10 w 193"/>
                <a:gd name="T5" fmla="*/ 7 h 216"/>
                <a:gd name="T6" fmla="*/ 12 w 193"/>
                <a:gd name="T7" fmla="*/ 5 h 216"/>
                <a:gd name="T8" fmla="*/ 13 w 193"/>
                <a:gd name="T9" fmla="*/ 4 h 216"/>
                <a:gd name="T10" fmla="*/ 14 w 193"/>
                <a:gd name="T11" fmla="*/ 5 h 216"/>
                <a:gd name="T12" fmla="*/ 15 w 193"/>
                <a:gd name="T13" fmla="*/ 9 h 216"/>
                <a:gd name="T14" fmla="*/ 17 w 193"/>
                <a:gd name="T15" fmla="*/ 12 h 216"/>
                <a:gd name="T16" fmla="*/ 18 w 193"/>
                <a:gd name="T17" fmla="*/ 12 h 216"/>
                <a:gd name="T18" fmla="*/ 19 w 193"/>
                <a:gd name="T19" fmla="*/ 14 h 216"/>
                <a:gd name="T20" fmla="*/ 19 w 193"/>
                <a:gd name="T21" fmla="*/ 20 h 216"/>
                <a:gd name="T22" fmla="*/ 22 w 193"/>
                <a:gd name="T23" fmla="*/ 21 h 216"/>
                <a:gd name="T24" fmla="*/ 26 w 193"/>
                <a:gd name="T25" fmla="*/ 23 h 216"/>
                <a:gd name="T26" fmla="*/ 29 w 193"/>
                <a:gd name="T27" fmla="*/ 26 h 216"/>
                <a:gd name="T28" fmla="*/ 31 w 193"/>
                <a:gd name="T29" fmla="*/ 28 h 216"/>
                <a:gd name="T30" fmla="*/ 36 w 193"/>
                <a:gd name="T31" fmla="*/ 30 h 216"/>
                <a:gd name="T32" fmla="*/ 37 w 193"/>
                <a:gd name="T33" fmla="*/ 34 h 216"/>
                <a:gd name="T34" fmla="*/ 42 w 193"/>
                <a:gd name="T35" fmla="*/ 34 h 216"/>
                <a:gd name="T36" fmla="*/ 44 w 193"/>
                <a:gd name="T37" fmla="*/ 35 h 216"/>
                <a:gd name="T38" fmla="*/ 48 w 193"/>
                <a:gd name="T39" fmla="*/ 41 h 216"/>
                <a:gd name="T40" fmla="*/ 46 w 193"/>
                <a:gd name="T41" fmla="*/ 45 h 216"/>
                <a:gd name="T42" fmla="*/ 41 w 193"/>
                <a:gd name="T43" fmla="*/ 46 h 216"/>
                <a:gd name="T44" fmla="*/ 39 w 193"/>
                <a:gd name="T45" fmla="*/ 46 h 216"/>
                <a:gd name="T46" fmla="*/ 38 w 193"/>
                <a:gd name="T47" fmla="*/ 47 h 216"/>
                <a:gd name="T48" fmla="*/ 37 w 193"/>
                <a:gd name="T49" fmla="*/ 48 h 216"/>
                <a:gd name="T50" fmla="*/ 34 w 193"/>
                <a:gd name="T51" fmla="*/ 49 h 216"/>
                <a:gd name="T52" fmla="*/ 32 w 193"/>
                <a:gd name="T53" fmla="*/ 50 h 216"/>
                <a:gd name="T54" fmla="*/ 30 w 193"/>
                <a:gd name="T55" fmla="*/ 53 h 216"/>
                <a:gd name="T56" fmla="*/ 27 w 193"/>
                <a:gd name="T57" fmla="*/ 54 h 216"/>
                <a:gd name="T58" fmla="*/ 23 w 193"/>
                <a:gd name="T59" fmla="*/ 54 h 216"/>
                <a:gd name="T60" fmla="*/ 22 w 193"/>
                <a:gd name="T61" fmla="*/ 51 h 216"/>
                <a:gd name="T62" fmla="*/ 20 w 193"/>
                <a:gd name="T63" fmla="*/ 49 h 216"/>
                <a:gd name="T64" fmla="*/ 22 w 193"/>
                <a:gd name="T65" fmla="*/ 45 h 216"/>
                <a:gd name="T66" fmla="*/ 21 w 193"/>
                <a:gd name="T67" fmla="*/ 44 h 216"/>
                <a:gd name="T68" fmla="*/ 17 w 193"/>
                <a:gd name="T69" fmla="*/ 45 h 216"/>
                <a:gd name="T70" fmla="*/ 16 w 193"/>
                <a:gd name="T71" fmla="*/ 41 h 216"/>
                <a:gd name="T72" fmla="*/ 16 w 193"/>
                <a:gd name="T73" fmla="*/ 39 h 216"/>
                <a:gd name="T74" fmla="*/ 15 w 193"/>
                <a:gd name="T75" fmla="*/ 37 h 216"/>
                <a:gd name="T76" fmla="*/ 17 w 193"/>
                <a:gd name="T77" fmla="*/ 34 h 216"/>
                <a:gd name="T78" fmla="*/ 17 w 193"/>
                <a:gd name="T79" fmla="*/ 31 h 216"/>
                <a:gd name="T80" fmla="*/ 16 w 193"/>
                <a:gd name="T81" fmla="*/ 30 h 216"/>
                <a:gd name="T82" fmla="*/ 17 w 193"/>
                <a:gd name="T83" fmla="*/ 28 h 216"/>
                <a:gd name="T84" fmla="*/ 17 w 193"/>
                <a:gd name="T85" fmla="*/ 28 h 216"/>
                <a:gd name="T86" fmla="*/ 14 w 193"/>
                <a:gd name="T87" fmla="*/ 29 h 216"/>
                <a:gd name="T88" fmla="*/ 14 w 193"/>
                <a:gd name="T89" fmla="*/ 29 h 216"/>
                <a:gd name="T90" fmla="*/ 14 w 193"/>
                <a:gd name="T91" fmla="*/ 28 h 216"/>
                <a:gd name="T92" fmla="*/ 13 w 193"/>
                <a:gd name="T93" fmla="*/ 26 h 216"/>
                <a:gd name="T94" fmla="*/ 11 w 193"/>
                <a:gd name="T95" fmla="*/ 26 h 216"/>
                <a:gd name="T96" fmla="*/ 11 w 193"/>
                <a:gd name="T97" fmla="*/ 26 h 216"/>
                <a:gd name="T98" fmla="*/ 12 w 193"/>
                <a:gd name="T99" fmla="*/ 22 h 216"/>
                <a:gd name="T100" fmla="*/ 12 w 193"/>
                <a:gd name="T101" fmla="*/ 21 h 216"/>
                <a:gd name="T102" fmla="*/ 10 w 193"/>
                <a:gd name="T103" fmla="*/ 21 h 216"/>
                <a:gd name="T104" fmla="*/ 8 w 193"/>
                <a:gd name="T105" fmla="*/ 20 h 216"/>
                <a:gd name="T106" fmla="*/ 7 w 193"/>
                <a:gd name="T107" fmla="*/ 18 h 216"/>
                <a:gd name="T108" fmla="*/ 7 w 193"/>
                <a:gd name="T109" fmla="*/ 16 h 216"/>
                <a:gd name="T110" fmla="*/ 5 w 193"/>
                <a:gd name="T111" fmla="*/ 14 h 216"/>
                <a:gd name="T112" fmla="*/ 3 w 193"/>
                <a:gd name="T113" fmla="*/ 13 h 216"/>
                <a:gd name="T114" fmla="*/ 0 w 193"/>
                <a:gd name="T115" fmla="*/ 11 h 216"/>
                <a:gd name="T116" fmla="*/ 3 w 193"/>
                <a:gd name="T117" fmla="*/ 9 h 216"/>
                <a:gd name="T118" fmla="*/ 2 w 193"/>
                <a:gd name="T119" fmla="*/ 8 h 216"/>
                <a:gd name="T120" fmla="*/ 1 w 193"/>
                <a:gd name="T121" fmla="*/ 6 h 216"/>
                <a:gd name="T122" fmla="*/ 4 w 193"/>
                <a:gd name="T123" fmla="*/ 4 h 2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3"/>
                <a:gd name="T187" fmla="*/ 0 h 216"/>
                <a:gd name="T188" fmla="*/ 193 w 193"/>
                <a:gd name="T189" fmla="*/ 216 h 2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3" h="216">
                  <a:moveTo>
                    <a:pt x="20" y="12"/>
                  </a:moveTo>
                  <a:lnTo>
                    <a:pt x="22" y="7"/>
                  </a:lnTo>
                  <a:lnTo>
                    <a:pt x="27" y="0"/>
                  </a:lnTo>
                  <a:lnTo>
                    <a:pt x="33" y="0"/>
                  </a:lnTo>
                  <a:lnTo>
                    <a:pt x="38" y="15"/>
                  </a:lnTo>
                  <a:lnTo>
                    <a:pt x="43" y="28"/>
                  </a:lnTo>
                  <a:lnTo>
                    <a:pt x="45" y="26"/>
                  </a:lnTo>
                  <a:lnTo>
                    <a:pt x="48" y="19"/>
                  </a:lnTo>
                  <a:lnTo>
                    <a:pt x="49" y="13"/>
                  </a:lnTo>
                  <a:lnTo>
                    <a:pt x="52" y="13"/>
                  </a:lnTo>
                  <a:lnTo>
                    <a:pt x="57" y="16"/>
                  </a:lnTo>
                  <a:lnTo>
                    <a:pt x="59" y="20"/>
                  </a:lnTo>
                  <a:lnTo>
                    <a:pt x="58" y="31"/>
                  </a:lnTo>
                  <a:lnTo>
                    <a:pt x="60" y="36"/>
                  </a:lnTo>
                  <a:lnTo>
                    <a:pt x="64" y="41"/>
                  </a:lnTo>
                  <a:lnTo>
                    <a:pt x="68" y="45"/>
                  </a:lnTo>
                  <a:lnTo>
                    <a:pt x="72" y="46"/>
                  </a:lnTo>
                  <a:lnTo>
                    <a:pt x="74" y="46"/>
                  </a:lnTo>
                  <a:lnTo>
                    <a:pt x="76" y="49"/>
                  </a:lnTo>
                  <a:lnTo>
                    <a:pt x="78" y="55"/>
                  </a:lnTo>
                  <a:lnTo>
                    <a:pt x="78" y="68"/>
                  </a:lnTo>
                  <a:lnTo>
                    <a:pt x="79" y="77"/>
                  </a:lnTo>
                  <a:lnTo>
                    <a:pt x="85" y="80"/>
                  </a:lnTo>
                  <a:lnTo>
                    <a:pt x="91" y="83"/>
                  </a:lnTo>
                  <a:lnTo>
                    <a:pt x="97" y="87"/>
                  </a:lnTo>
                  <a:lnTo>
                    <a:pt x="106" y="91"/>
                  </a:lnTo>
                  <a:lnTo>
                    <a:pt x="114" y="96"/>
                  </a:lnTo>
                  <a:lnTo>
                    <a:pt x="119" y="103"/>
                  </a:lnTo>
                  <a:lnTo>
                    <a:pt x="121" y="109"/>
                  </a:lnTo>
                  <a:lnTo>
                    <a:pt x="126" y="111"/>
                  </a:lnTo>
                  <a:lnTo>
                    <a:pt x="135" y="114"/>
                  </a:lnTo>
                  <a:lnTo>
                    <a:pt x="144" y="117"/>
                  </a:lnTo>
                  <a:lnTo>
                    <a:pt x="147" y="125"/>
                  </a:lnTo>
                  <a:lnTo>
                    <a:pt x="150" y="133"/>
                  </a:lnTo>
                  <a:lnTo>
                    <a:pt x="159" y="136"/>
                  </a:lnTo>
                  <a:lnTo>
                    <a:pt x="169" y="136"/>
                  </a:lnTo>
                  <a:lnTo>
                    <a:pt x="173" y="136"/>
                  </a:lnTo>
                  <a:lnTo>
                    <a:pt x="178" y="139"/>
                  </a:lnTo>
                  <a:lnTo>
                    <a:pt x="186" y="148"/>
                  </a:lnTo>
                  <a:lnTo>
                    <a:pt x="193" y="161"/>
                  </a:lnTo>
                  <a:lnTo>
                    <a:pt x="192" y="171"/>
                  </a:lnTo>
                  <a:lnTo>
                    <a:pt x="184" y="178"/>
                  </a:lnTo>
                  <a:lnTo>
                    <a:pt x="176" y="182"/>
                  </a:lnTo>
                  <a:lnTo>
                    <a:pt x="167" y="183"/>
                  </a:lnTo>
                  <a:lnTo>
                    <a:pt x="163" y="183"/>
                  </a:lnTo>
                  <a:lnTo>
                    <a:pt x="159" y="183"/>
                  </a:lnTo>
                  <a:lnTo>
                    <a:pt x="157" y="184"/>
                  </a:lnTo>
                  <a:lnTo>
                    <a:pt x="154" y="185"/>
                  </a:lnTo>
                  <a:lnTo>
                    <a:pt x="151" y="189"/>
                  </a:lnTo>
                  <a:lnTo>
                    <a:pt x="148" y="192"/>
                  </a:lnTo>
                  <a:lnTo>
                    <a:pt x="142" y="193"/>
                  </a:lnTo>
                  <a:lnTo>
                    <a:pt x="136" y="194"/>
                  </a:lnTo>
                  <a:lnTo>
                    <a:pt x="132" y="194"/>
                  </a:lnTo>
                  <a:lnTo>
                    <a:pt x="128" y="198"/>
                  </a:lnTo>
                  <a:lnTo>
                    <a:pt x="126" y="206"/>
                  </a:lnTo>
                  <a:lnTo>
                    <a:pt x="123" y="210"/>
                  </a:lnTo>
                  <a:lnTo>
                    <a:pt x="117" y="207"/>
                  </a:lnTo>
                  <a:lnTo>
                    <a:pt x="111" y="213"/>
                  </a:lnTo>
                  <a:lnTo>
                    <a:pt x="102" y="216"/>
                  </a:lnTo>
                  <a:lnTo>
                    <a:pt x="94" y="214"/>
                  </a:lnTo>
                  <a:lnTo>
                    <a:pt x="91" y="207"/>
                  </a:lnTo>
                  <a:lnTo>
                    <a:pt x="88" y="202"/>
                  </a:lnTo>
                  <a:lnTo>
                    <a:pt x="82" y="199"/>
                  </a:lnTo>
                  <a:lnTo>
                    <a:pt x="80" y="195"/>
                  </a:lnTo>
                  <a:lnTo>
                    <a:pt x="85" y="189"/>
                  </a:lnTo>
                  <a:lnTo>
                    <a:pt x="90" y="180"/>
                  </a:lnTo>
                  <a:lnTo>
                    <a:pt x="91" y="175"/>
                  </a:lnTo>
                  <a:lnTo>
                    <a:pt x="87" y="174"/>
                  </a:lnTo>
                  <a:lnTo>
                    <a:pt x="78" y="177"/>
                  </a:lnTo>
                  <a:lnTo>
                    <a:pt x="70" y="178"/>
                  </a:lnTo>
                  <a:lnTo>
                    <a:pt x="67" y="172"/>
                  </a:lnTo>
                  <a:lnTo>
                    <a:pt x="67" y="164"/>
                  </a:lnTo>
                  <a:lnTo>
                    <a:pt x="68" y="157"/>
                  </a:lnTo>
                  <a:lnTo>
                    <a:pt x="64" y="156"/>
                  </a:lnTo>
                  <a:lnTo>
                    <a:pt x="61" y="154"/>
                  </a:lnTo>
                  <a:lnTo>
                    <a:pt x="61" y="148"/>
                  </a:lnTo>
                  <a:lnTo>
                    <a:pt x="68" y="140"/>
                  </a:lnTo>
                  <a:lnTo>
                    <a:pt x="71" y="133"/>
                  </a:lnTo>
                  <a:lnTo>
                    <a:pt x="72" y="126"/>
                  </a:lnTo>
                  <a:lnTo>
                    <a:pt x="70" y="123"/>
                  </a:lnTo>
                  <a:lnTo>
                    <a:pt x="67" y="122"/>
                  </a:lnTo>
                  <a:lnTo>
                    <a:pt x="67" y="117"/>
                  </a:lnTo>
                  <a:lnTo>
                    <a:pt x="67" y="114"/>
                  </a:lnTo>
                  <a:lnTo>
                    <a:pt x="68" y="110"/>
                  </a:lnTo>
                  <a:lnTo>
                    <a:pt x="70" y="108"/>
                  </a:lnTo>
                  <a:lnTo>
                    <a:pt x="68" y="109"/>
                  </a:lnTo>
                  <a:lnTo>
                    <a:pt x="64" y="111"/>
                  </a:lnTo>
                  <a:lnTo>
                    <a:pt x="59" y="115"/>
                  </a:lnTo>
                  <a:lnTo>
                    <a:pt x="57" y="116"/>
                  </a:lnTo>
                  <a:lnTo>
                    <a:pt x="57" y="115"/>
                  </a:lnTo>
                  <a:lnTo>
                    <a:pt x="57" y="114"/>
                  </a:lnTo>
                  <a:lnTo>
                    <a:pt x="57" y="110"/>
                  </a:lnTo>
                  <a:lnTo>
                    <a:pt x="55" y="107"/>
                  </a:lnTo>
                  <a:lnTo>
                    <a:pt x="52" y="103"/>
                  </a:lnTo>
                  <a:lnTo>
                    <a:pt x="49" y="103"/>
                  </a:lnTo>
                  <a:lnTo>
                    <a:pt x="47" y="103"/>
                  </a:lnTo>
                  <a:lnTo>
                    <a:pt x="45" y="103"/>
                  </a:lnTo>
                  <a:lnTo>
                    <a:pt x="47" y="101"/>
                  </a:lnTo>
                  <a:lnTo>
                    <a:pt x="49" y="94"/>
                  </a:lnTo>
                  <a:lnTo>
                    <a:pt x="51" y="87"/>
                  </a:lnTo>
                  <a:lnTo>
                    <a:pt x="52" y="84"/>
                  </a:lnTo>
                  <a:lnTo>
                    <a:pt x="51" y="83"/>
                  </a:lnTo>
                  <a:lnTo>
                    <a:pt x="47" y="83"/>
                  </a:lnTo>
                  <a:lnTo>
                    <a:pt x="42" y="81"/>
                  </a:lnTo>
                  <a:lnTo>
                    <a:pt x="36" y="79"/>
                  </a:lnTo>
                  <a:lnTo>
                    <a:pt x="32" y="77"/>
                  </a:lnTo>
                  <a:lnTo>
                    <a:pt x="28" y="74"/>
                  </a:lnTo>
                  <a:lnTo>
                    <a:pt x="28" y="71"/>
                  </a:lnTo>
                  <a:lnTo>
                    <a:pt x="30" y="68"/>
                  </a:lnTo>
                  <a:lnTo>
                    <a:pt x="29" y="63"/>
                  </a:lnTo>
                  <a:lnTo>
                    <a:pt x="27" y="57"/>
                  </a:lnTo>
                  <a:lnTo>
                    <a:pt x="23" y="53"/>
                  </a:lnTo>
                  <a:lnTo>
                    <a:pt x="19" y="51"/>
                  </a:lnTo>
                  <a:lnTo>
                    <a:pt x="12" y="50"/>
                  </a:lnTo>
                  <a:lnTo>
                    <a:pt x="4" y="46"/>
                  </a:lnTo>
                  <a:lnTo>
                    <a:pt x="0" y="42"/>
                  </a:lnTo>
                  <a:lnTo>
                    <a:pt x="7" y="39"/>
                  </a:lnTo>
                  <a:lnTo>
                    <a:pt x="15" y="35"/>
                  </a:lnTo>
                  <a:lnTo>
                    <a:pt x="14" y="33"/>
                  </a:lnTo>
                  <a:lnTo>
                    <a:pt x="8" y="30"/>
                  </a:lnTo>
                  <a:lnTo>
                    <a:pt x="3" y="27"/>
                  </a:lnTo>
                  <a:lnTo>
                    <a:pt x="4" y="24"/>
                  </a:lnTo>
                  <a:lnTo>
                    <a:pt x="10" y="19"/>
                  </a:lnTo>
                  <a:lnTo>
                    <a:pt x="17" y="15"/>
                  </a:lnTo>
                  <a:lnTo>
                    <a:pt x="20" y="1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6" name="Freeform 147"/>
            <p:cNvSpPr>
              <a:spLocks/>
            </p:cNvSpPr>
            <p:nvPr/>
          </p:nvSpPr>
          <p:spPr bwMode="auto">
            <a:xfrm>
              <a:off x="3124" y="2324"/>
              <a:ext cx="10" cy="19"/>
            </a:xfrm>
            <a:custGeom>
              <a:avLst/>
              <a:gdLst>
                <a:gd name="T0" fmla="*/ 0 w 21"/>
                <a:gd name="T1" fmla="*/ 6 h 38"/>
                <a:gd name="T2" fmla="*/ 0 w 21"/>
                <a:gd name="T3" fmla="*/ 6 h 38"/>
                <a:gd name="T4" fmla="*/ 0 w 21"/>
                <a:gd name="T5" fmla="*/ 7 h 38"/>
                <a:gd name="T6" fmla="*/ 1 w 21"/>
                <a:gd name="T7" fmla="*/ 8 h 38"/>
                <a:gd name="T8" fmla="*/ 1 w 21"/>
                <a:gd name="T9" fmla="*/ 9 h 38"/>
                <a:gd name="T10" fmla="*/ 0 w 21"/>
                <a:gd name="T11" fmla="*/ 9 h 38"/>
                <a:gd name="T12" fmla="*/ 0 w 21"/>
                <a:gd name="T13" fmla="*/ 9 h 38"/>
                <a:gd name="T14" fmla="*/ 0 w 21"/>
                <a:gd name="T15" fmla="*/ 10 h 38"/>
                <a:gd name="T16" fmla="*/ 1 w 21"/>
                <a:gd name="T17" fmla="*/ 10 h 38"/>
                <a:gd name="T18" fmla="*/ 2 w 21"/>
                <a:gd name="T19" fmla="*/ 10 h 38"/>
                <a:gd name="T20" fmla="*/ 3 w 21"/>
                <a:gd name="T21" fmla="*/ 10 h 38"/>
                <a:gd name="T22" fmla="*/ 4 w 21"/>
                <a:gd name="T23" fmla="*/ 9 h 38"/>
                <a:gd name="T24" fmla="*/ 5 w 21"/>
                <a:gd name="T25" fmla="*/ 9 h 38"/>
                <a:gd name="T26" fmla="*/ 5 w 21"/>
                <a:gd name="T27" fmla="*/ 7 h 38"/>
                <a:gd name="T28" fmla="*/ 5 w 21"/>
                <a:gd name="T29" fmla="*/ 6 h 38"/>
                <a:gd name="T30" fmla="*/ 5 w 21"/>
                <a:gd name="T31" fmla="*/ 6 h 38"/>
                <a:gd name="T32" fmla="*/ 5 w 21"/>
                <a:gd name="T33" fmla="*/ 5 h 38"/>
                <a:gd name="T34" fmla="*/ 4 w 21"/>
                <a:gd name="T35" fmla="*/ 2 h 38"/>
                <a:gd name="T36" fmla="*/ 3 w 21"/>
                <a:gd name="T37" fmla="*/ 1 h 38"/>
                <a:gd name="T38" fmla="*/ 3 w 21"/>
                <a:gd name="T39" fmla="*/ 1 h 38"/>
                <a:gd name="T40" fmla="*/ 3 w 21"/>
                <a:gd name="T41" fmla="*/ 1 h 38"/>
                <a:gd name="T42" fmla="*/ 3 w 21"/>
                <a:gd name="T43" fmla="*/ 1 h 38"/>
                <a:gd name="T44" fmla="*/ 2 w 21"/>
                <a:gd name="T45" fmla="*/ 1 h 38"/>
                <a:gd name="T46" fmla="*/ 1 w 21"/>
                <a:gd name="T47" fmla="*/ 1 h 38"/>
                <a:gd name="T48" fmla="*/ 1 w 21"/>
                <a:gd name="T49" fmla="*/ 0 h 38"/>
                <a:gd name="T50" fmla="*/ 0 w 21"/>
                <a:gd name="T51" fmla="*/ 1 h 38"/>
                <a:gd name="T52" fmla="*/ 0 w 21"/>
                <a:gd name="T53" fmla="*/ 2 h 38"/>
                <a:gd name="T54" fmla="*/ 0 w 21"/>
                <a:gd name="T55" fmla="*/ 2 h 38"/>
                <a:gd name="T56" fmla="*/ 0 w 21"/>
                <a:gd name="T57" fmla="*/ 3 h 38"/>
                <a:gd name="T58" fmla="*/ 0 w 21"/>
                <a:gd name="T59" fmla="*/ 4 h 38"/>
                <a:gd name="T60" fmla="*/ 0 w 21"/>
                <a:gd name="T61" fmla="*/ 5 h 38"/>
                <a:gd name="T62" fmla="*/ 0 w 21"/>
                <a:gd name="T63" fmla="*/ 5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
                <a:gd name="T97" fmla="*/ 0 h 38"/>
                <a:gd name="T98" fmla="*/ 21 w 21"/>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 h="38">
                  <a:moveTo>
                    <a:pt x="3" y="21"/>
                  </a:moveTo>
                  <a:lnTo>
                    <a:pt x="3" y="21"/>
                  </a:lnTo>
                  <a:lnTo>
                    <a:pt x="3" y="22"/>
                  </a:lnTo>
                  <a:lnTo>
                    <a:pt x="2" y="22"/>
                  </a:lnTo>
                  <a:lnTo>
                    <a:pt x="2" y="23"/>
                  </a:lnTo>
                  <a:lnTo>
                    <a:pt x="3" y="26"/>
                  </a:lnTo>
                  <a:lnTo>
                    <a:pt x="3" y="27"/>
                  </a:lnTo>
                  <a:lnTo>
                    <a:pt x="4" y="29"/>
                  </a:lnTo>
                  <a:lnTo>
                    <a:pt x="5" y="31"/>
                  </a:lnTo>
                  <a:lnTo>
                    <a:pt x="4" y="33"/>
                  </a:lnTo>
                  <a:lnTo>
                    <a:pt x="3" y="34"/>
                  </a:lnTo>
                  <a:lnTo>
                    <a:pt x="2" y="35"/>
                  </a:lnTo>
                  <a:lnTo>
                    <a:pt x="2" y="36"/>
                  </a:lnTo>
                  <a:lnTo>
                    <a:pt x="2" y="37"/>
                  </a:lnTo>
                  <a:lnTo>
                    <a:pt x="2" y="38"/>
                  </a:lnTo>
                  <a:lnTo>
                    <a:pt x="3" y="38"/>
                  </a:lnTo>
                  <a:lnTo>
                    <a:pt x="5" y="38"/>
                  </a:lnTo>
                  <a:lnTo>
                    <a:pt x="7" y="38"/>
                  </a:lnTo>
                  <a:lnTo>
                    <a:pt x="10" y="38"/>
                  </a:lnTo>
                  <a:lnTo>
                    <a:pt x="12" y="38"/>
                  </a:lnTo>
                  <a:lnTo>
                    <a:pt x="14" y="37"/>
                  </a:lnTo>
                  <a:lnTo>
                    <a:pt x="15" y="36"/>
                  </a:lnTo>
                  <a:lnTo>
                    <a:pt x="18" y="36"/>
                  </a:lnTo>
                  <a:lnTo>
                    <a:pt x="20" y="34"/>
                  </a:lnTo>
                  <a:lnTo>
                    <a:pt x="21" y="31"/>
                  </a:lnTo>
                  <a:lnTo>
                    <a:pt x="21" y="28"/>
                  </a:lnTo>
                  <a:lnTo>
                    <a:pt x="20" y="24"/>
                  </a:lnTo>
                  <a:lnTo>
                    <a:pt x="20" y="23"/>
                  </a:lnTo>
                  <a:lnTo>
                    <a:pt x="21" y="23"/>
                  </a:lnTo>
                  <a:lnTo>
                    <a:pt x="21" y="22"/>
                  </a:lnTo>
                  <a:lnTo>
                    <a:pt x="20" y="18"/>
                  </a:lnTo>
                  <a:lnTo>
                    <a:pt x="19" y="13"/>
                  </a:lnTo>
                  <a:lnTo>
                    <a:pt x="17" y="8"/>
                  </a:lnTo>
                  <a:lnTo>
                    <a:pt x="15" y="4"/>
                  </a:lnTo>
                  <a:lnTo>
                    <a:pt x="14" y="3"/>
                  </a:lnTo>
                  <a:lnTo>
                    <a:pt x="14" y="1"/>
                  </a:lnTo>
                  <a:lnTo>
                    <a:pt x="13" y="1"/>
                  </a:lnTo>
                  <a:lnTo>
                    <a:pt x="12" y="1"/>
                  </a:lnTo>
                  <a:lnTo>
                    <a:pt x="11" y="0"/>
                  </a:lnTo>
                  <a:lnTo>
                    <a:pt x="10" y="1"/>
                  </a:lnTo>
                  <a:lnTo>
                    <a:pt x="9" y="1"/>
                  </a:lnTo>
                  <a:lnTo>
                    <a:pt x="6" y="1"/>
                  </a:lnTo>
                  <a:lnTo>
                    <a:pt x="5" y="0"/>
                  </a:lnTo>
                  <a:lnTo>
                    <a:pt x="4" y="0"/>
                  </a:lnTo>
                  <a:lnTo>
                    <a:pt x="2" y="1"/>
                  </a:lnTo>
                  <a:lnTo>
                    <a:pt x="0" y="1"/>
                  </a:lnTo>
                  <a:lnTo>
                    <a:pt x="0" y="3"/>
                  </a:lnTo>
                  <a:lnTo>
                    <a:pt x="2" y="5"/>
                  </a:lnTo>
                  <a:lnTo>
                    <a:pt x="3" y="6"/>
                  </a:lnTo>
                  <a:lnTo>
                    <a:pt x="3" y="8"/>
                  </a:lnTo>
                  <a:lnTo>
                    <a:pt x="3" y="10"/>
                  </a:lnTo>
                  <a:lnTo>
                    <a:pt x="3" y="12"/>
                  </a:lnTo>
                  <a:lnTo>
                    <a:pt x="3" y="14"/>
                  </a:lnTo>
                  <a:lnTo>
                    <a:pt x="3" y="15"/>
                  </a:lnTo>
                  <a:lnTo>
                    <a:pt x="3" y="16"/>
                  </a:lnTo>
                  <a:lnTo>
                    <a:pt x="3" y="18"/>
                  </a:lnTo>
                  <a:lnTo>
                    <a:pt x="2" y="19"/>
                  </a:lnTo>
                  <a:lnTo>
                    <a:pt x="2" y="20"/>
                  </a:lnTo>
                  <a:lnTo>
                    <a:pt x="3" y="2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7" name="Freeform 148"/>
            <p:cNvSpPr>
              <a:spLocks/>
            </p:cNvSpPr>
            <p:nvPr/>
          </p:nvSpPr>
          <p:spPr bwMode="auto">
            <a:xfrm>
              <a:off x="3153" y="2343"/>
              <a:ext cx="15" cy="11"/>
            </a:xfrm>
            <a:custGeom>
              <a:avLst/>
              <a:gdLst>
                <a:gd name="T0" fmla="*/ 0 w 31"/>
                <a:gd name="T1" fmla="*/ 2 h 22"/>
                <a:gd name="T2" fmla="*/ 1 w 31"/>
                <a:gd name="T3" fmla="*/ 4 h 22"/>
                <a:gd name="T4" fmla="*/ 2 w 31"/>
                <a:gd name="T5" fmla="*/ 5 h 22"/>
                <a:gd name="T6" fmla="*/ 4 w 31"/>
                <a:gd name="T7" fmla="*/ 6 h 22"/>
                <a:gd name="T8" fmla="*/ 5 w 31"/>
                <a:gd name="T9" fmla="*/ 6 h 22"/>
                <a:gd name="T10" fmla="*/ 6 w 31"/>
                <a:gd name="T11" fmla="*/ 5 h 22"/>
                <a:gd name="T12" fmla="*/ 7 w 31"/>
                <a:gd name="T13" fmla="*/ 4 h 22"/>
                <a:gd name="T14" fmla="*/ 7 w 31"/>
                <a:gd name="T15" fmla="*/ 4 h 22"/>
                <a:gd name="T16" fmla="*/ 7 w 31"/>
                <a:gd name="T17" fmla="*/ 2 h 22"/>
                <a:gd name="T18" fmla="*/ 5 w 31"/>
                <a:gd name="T19" fmla="*/ 1 h 22"/>
                <a:gd name="T20" fmla="*/ 2 w 31"/>
                <a:gd name="T21" fmla="*/ 0 h 22"/>
                <a:gd name="T22" fmla="*/ 0 w 31"/>
                <a:gd name="T23" fmla="*/ 1 h 22"/>
                <a:gd name="T24" fmla="*/ 0 w 31"/>
                <a:gd name="T25" fmla="*/ 2 h 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2"/>
                <a:gd name="T41" fmla="*/ 31 w 31"/>
                <a:gd name="T42" fmla="*/ 22 h 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2">
                  <a:moveTo>
                    <a:pt x="0" y="7"/>
                  </a:moveTo>
                  <a:lnTo>
                    <a:pt x="5" y="14"/>
                  </a:lnTo>
                  <a:lnTo>
                    <a:pt x="10" y="19"/>
                  </a:lnTo>
                  <a:lnTo>
                    <a:pt x="16" y="22"/>
                  </a:lnTo>
                  <a:lnTo>
                    <a:pt x="21" y="21"/>
                  </a:lnTo>
                  <a:lnTo>
                    <a:pt x="25" y="19"/>
                  </a:lnTo>
                  <a:lnTo>
                    <a:pt x="29" y="16"/>
                  </a:lnTo>
                  <a:lnTo>
                    <a:pt x="31" y="13"/>
                  </a:lnTo>
                  <a:lnTo>
                    <a:pt x="28" y="8"/>
                  </a:lnTo>
                  <a:lnTo>
                    <a:pt x="20" y="4"/>
                  </a:lnTo>
                  <a:lnTo>
                    <a:pt x="9" y="0"/>
                  </a:lnTo>
                  <a:lnTo>
                    <a:pt x="1" y="1"/>
                  </a:lnTo>
                  <a:lnTo>
                    <a:pt x="0"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8" name="Freeform 149"/>
            <p:cNvSpPr>
              <a:spLocks/>
            </p:cNvSpPr>
            <p:nvPr/>
          </p:nvSpPr>
          <p:spPr bwMode="auto">
            <a:xfrm>
              <a:off x="3086" y="2251"/>
              <a:ext cx="7" cy="8"/>
            </a:xfrm>
            <a:custGeom>
              <a:avLst/>
              <a:gdLst>
                <a:gd name="T0" fmla="*/ 1 w 12"/>
                <a:gd name="T1" fmla="*/ 1 h 16"/>
                <a:gd name="T2" fmla="*/ 1 w 12"/>
                <a:gd name="T3" fmla="*/ 2 h 16"/>
                <a:gd name="T4" fmla="*/ 1 w 12"/>
                <a:gd name="T5" fmla="*/ 3 h 16"/>
                <a:gd name="T6" fmla="*/ 1 w 12"/>
                <a:gd name="T7" fmla="*/ 4 h 16"/>
                <a:gd name="T8" fmla="*/ 0 w 12"/>
                <a:gd name="T9" fmla="*/ 4 h 16"/>
                <a:gd name="T10" fmla="*/ 1 w 12"/>
                <a:gd name="T11" fmla="*/ 4 h 16"/>
                <a:gd name="T12" fmla="*/ 2 w 12"/>
                <a:gd name="T13" fmla="*/ 4 h 16"/>
                <a:gd name="T14" fmla="*/ 4 w 12"/>
                <a:gd name="T15" fmla="*/ 4 h 16"/>
                <a:gd name="T16" fmla="*/ 4 w 12"/>
                <a:gd name="T17" fmla="*/ 3 h 16"/>
                <a:gd name="T18" fmla="*/ 3 w 12"/>
                <a:gd name="T19" fmla="*/ 2 h 16"/>
                <a:gd name="T20" fmla="*/ 2 w 12"/>
                <a:gd name="T21" fmla="*/ 1 h 16"/>
                <a:gd name="T22" fmla="*/ 1 w 12"/>
                <a:gd name="T23" fmla="*/ 0 h 16"/>
                <a:gd name="T24" fmla="*/ 1 w 12"/>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6"/>
                <a:gd name="T41" fmla="*/ 12 w 12"/>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6">
                  <a:moveTo>
                    <a:pt x="1" y="2"/>
                  </a:moveTo>
                  <a:lnTo>
                    <a:pt x="2" y="7"/>
                  </a:lnTo>
                  <a:lnTo>
                    <a:pt x="2" y="10"/>
                  </a:lnTo>
                  <a:lnTo>
                    <a:pt x="1" y="14"/>
                  </a:lnTo>
                  <a:lnTo>
                    <a:pt x="0" y="15"/>
                  </a:lnTo>
                  <a:lnTo>
                    <a:pt x="1" y="16"/>
                  </a:lnTo>
                  <a:lnTo>
                    <a:pt x="6" y="16"/>
                  </a:lnTo>
                  <a:lnTo>
                    <a:pt x="11" y="14"/>
                  </a:lnTo>
                  <a:lnTo>
                    <a:pt x="12" y="10"/>
                  </a:lnTo>
                  <a:lnTo>
                    <a:pt x="9" y="5"/>
                  </a:lnTo>
                  <a:lnTo>
                    <a:pt x="6" y="1"/>
                  </a:lnTo>
                  <a:lnTo>
                    <a:pt x="4" y="0"/>
                  </a:lnTo>
                  <a:lnTo>
                    <a:pt x="1" y="2"/>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89" name="Freeform 150"/>
            <p:cNvSpPr>
              <a:spLocks/>
            </p:cNvSpPr>
            <p:nvPr/>
          </p:nvSpPr>
          <p:spPr bwMode="auto">
            <a:xfrm>
              <a:off x="2846" y="2036"/>
              <a:ext cx="15" cy="10"/>
            </a:xfrm>
            <a:custGeom>
              <a:avLst/>
              <a:gdLst>
                <a:gd name="T0" fmla="*/ 0 w 30"/>
                <a:gd name="T1" fmla="*/ 1 h 21"/>
                <a:gd name="T2" fmla="*/ 2 w 30"/>
                <a:gd name="T3" fmla="*/ 3 h 21"/>
                <a:gd name="T4" fmla="*/ 3 w 30"/>
                <a:gd name="T5" fmla="*/ 4 h 21"/>
                <a:gd name="T6" fmla="*/ 4 w 30"/>
                <a:gd name="T7" fmla="*/ 5 h 21"/>
                <a:gd name="T8" fmla="*/ 6 w 30"/>
                <a:gd name="T9" fmla="*/ 5 h 21"/>
                <a:gd name="T10" fmla="*/ 6 w 30"/>
                <a:gd name="T11" fmla="*/ 4 h 21"/>
                <a:gd name="T12" fmla="*/ 8 w 30"/>
                <a:gd name="T13" fmla="*/ 3 h 21"/>
                <a:gd name="T14" fmla="*/ 8 w 30"/>
                <a:gd name="T15" fmla="*/ 3 h 21"/>
                <a:gd name="T16" fmla="*/ 7 w 30"/>
                <a:gd name="T17" fmla="*/ 1 h 21"/>
                <a:gd name="T18" fmla="*/ 5 w 30"/>
                <a:gd name="T19" fmla="*/ 0 h 21"/>
                <a:gd name="T20" fmla="*/ 2 w 30"/>
                <a:gd name="T21" fmla="*/ 0 h 21"/>
                <a:gd name="T22" fmla="*/ 1 w 30"/>
                <a:gd name="T23" fmla="*/ 0 h 21"/>
                <a:gd name="T24" fmla="*/ 0 w 30"/>
                <a:gd name="T25" fmla="*/ 1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21"/>
                <a:gd name="T41" fmla="*/ 30 w 30"/>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21">
                  <a:moveTo>
                    <a:pt x="0" y="7"/>
                  </a:moveTo>
                  <a:lnTo>
                    <a:pt x="5" y="14"/>
                  </a:lnTo>
                  <a:lnTo>
                    <a:pt x="10" y="19"/>
                  </a:lnTo>
                  <a:lnTo>
                    <a:pt x="16" y="21"/>
                  </a:lnTo>
                  <a:lnTo>
                    <a:pt x="21" y="20"/>
                  </a:lnTo>
                  <a:lnTo>
                    <a:pt x="24" y="17"/>
                  </a:lnTo>
                  <a:lnTo>
                    <a:pt x="29" y="15"/>
                  </a:lnTo>
                  <a:lnTo>
                    <a:pt x="30" y="12"/>
                  </a:lnTo>
                  <a:lnTo>
                    <a:pt x="27" y="7"/>
                  </a:lnTo>
                  <a:lnTo>
                    <a:pt x="18" y="2"/>
                  </a:lnTo>
                  <a:lnTo>
                    <a:pt x="8" y="0"/>
                  </a:lnTo>
                  <a:lnTo>
                    <a:pt x="1" y="1"/>
                  </a:lnTo>
                  <a:lnTo>
                    <a:pt x="0" y="7"/>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0" name="Freeform 151"/>
            <p:cNvSpPr>
              <a:spLocks/>
            </p:cNvSpPr>
            <p:nvPr/>
          </p:nvSpPr>
          <p:spPr bwMode="auto">
            <a:xfrm>
              <a:off x="3040" y="2301"/>
              <a:ext cx="5" cy="6"/>
            </a:xfrm>
            <a:custGeom>
              <a:avLst/>
              <a:gdLst>
                <a:gd name="T0" fmla="*/ 1 w 10"/>
                <a:gd name="T1" fmla="*/ 1 h 12"/>
                <a:gd name="T2" fmla="*/ 1 w 10"/>
                <a:gd name="T3" fmla="*/ 2 h 12"/>
                <a:gd name="T4" fmla="*/ 1 w 10"/>
                <a:gd name="T5" fmla="*/ 2 h 12"/>
                <a:gd name="T6" fmla="*/ 1 w 10"/>
                <a:gd name="T7" fmla="*/ 3 h 12"/>
                <a:gd name="T8" fmla="*/ 0 w 10"/>
                <a:gd name="T9" fmla="*/ 3 h 12"/>
                <a:gd name="T10" fmla="*/ 1 w 10"/>
                <a:gd name="T11" fmla="*/ 3 h 12"/>
                <a:gd name="T12" fmla="*/ 2 w 10"/>
                <a:gd name="T13" fmla="*/ 3 h 12"/>
                <a:gd name="T14" fmla="*/ 3 w 10"/>
                <a:gd name="T15" fmla="*/ 3 h 12"/>
                <a:gd name="T16" fmla="*/ 3 w 10"/>
                <a:gd name="T17" fmla="*/ 2 h 12"/>
                <a:gd name="T18" fmla="*/ 2 w 10"/>
                <a:gd name="T19" fmla="*/ 1 h 12"/>
                <a:gd name="T20" fmla="*/ 2 w 10"/>
                <a:gd name="T21" fmla="*/ 0 h 12"/>
                <a:gd name="T22" fmla="*/ 1 w 10"/>
                <a:gd name="T23" fmla="*/ 0 h 12"/>
                <a:gd name="T24" fmla="*/ 1 w 10"/>
                <a:gd name="T25" fmla="*/ 1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2"/>
                <a:gd name="T41" fmla="*/ 10 w 10"/>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2">
                  <a:moveTo>
                    <a:pt x="2" y="1"/>
                  </a:moveTo>
                  <a:lnTo>
                    <a:pt x="3" y="5"/>
                  </a:lnTo>
                  <a:lnTo>
                    <a:pt x="3" y="8"/>
                  </a:lnTo>
                  <a:lnTo>
                    <a:pt x="2" y="11"/>
                  </a:lnTo>
                  <a:lnTo>
                    <a:pt x="0" y="12"/>
                  </a:lnTo>
                  <a:lnTo>
                    <a:pt x="2" y="12"/>
                  </a:lnTo>
                  <a:lnTo>
                    <a:pt x="6" y="12"/>
                  </a:lnTo>
                  <a:lnTo>
                    <a:pt x="10" y="11"/>
                  </a:lnTo>
                  <a:lnTo>
                    <a:pt x="10" y="7"/>
                  </a:lnTo>
                  <a:lnTo>
                    <a:pt x="7" y="4"/>
                  </a:lnTo>
                  <a:lnTo>
                    <a:pt x="6" y="0"/>
                  </a:lnTo>
                  <a:lnTo>
                    <a:pt x="4" y="0"/>
                  </a:lnTo>
                  <a:lnTo>
                    <a:pt x="2"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1" name="Freeform 152"/>
            <p:cNvSpPr>
              <a:spLocks/>
            </p:cNvSpPr>
            <p:nvPr/>
          </p:nvSpPr>
          <p:spPr bwMode="auto">
            <a:xfrm>
              <a:off x="2873" y="2151"/>
              <a:ext cx="9" cy="7"/>
            </a:xfrm>
            <a:custGeom>
              <a:avLst/>
              <a:gdLst>
                <a:gd name="T0" fmla="*/ 0 w 20"/>
                <a:gd name="T1" fmla="*/ 1 h 13"/>
                <a:gd name="T2" fmla="*/ 0 w 20"/>
                <a:gd name="T3" fmla="*/ 2 h 13"/>
                <a:gd name="T4" fmla="*/ 1 w 20"/>
                <a:gd name="T5" fmla="*/ 3 h 13"/>
                <a:gd name="T6" fmla="*/ 2 w 20"/>
                <a:gd name="T7" fmla="*/ 4 h 13"/>
                <a:gd name="T8" fmla="*/ 3 w 20"/>
                <a:gd name="T9" fmla="*/ 4 h 13"/>
                <a:gd name="T10" fmla="*/ 4 w 20"/>
                <a:gd name="T11" fmla="*/ 3 h 13"/>
                <a:gd name="T12" fmla="*/ 4 w 20"/>
                <a:gd name="T13" fmla="*/ 3 h 13"/>
                <a:gd name="T14" fmla="*/ 4 w 20"/>
                <a:gd name="T15" fmla="*/ 2 h 13"/>
                <a:gd name="T16" fmla="*/ 4 w 20"/>
                <a:gd name="T17" fmla="*/ 1 h 13"/>
                <a:gd name="T18" fmla="*/ 3 w 20"/>
                <a:gd name="T19" fmla="*/ 1 h 13"/>
                <a:gd name="T20" fmla="*/ 1 w 20"/>
                <a:gd name="T21" fmla="*/ 0 h 13"/>
                <a:gd name="T22" fmla="*/ 0 w 20"/>
                <a:gd name="T23" fmla="*/ 0 h 13"/>
                <a:gd name="T24" fmla="*/ 0 w 20"/>
                <a:gd name="T25" fmla="*/ 1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3"/>
                <a:gd name="T41" fmla="*/ 20 w 20"/>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3">
                  <a:moveTo>
                    <a:pt x="0" y="3"/>
                  </a:moveTo>
                  <a:lnTo>
                    <a:pt x="2" y="8"/>
                  </a:lnTo>
                  <a:lnTo>
                    <a:pt x="7" y="11"/>
                  </a:lnTo>
                  <a:lnTo>
                    <a:pt x="12" y="13"/>
                  </a:lnTo>
                  <a:lnTo>
                    <a:pt x="15" y="13"/>
                  </a:lnTo>
                  <a:lnTo>
                    <a:pt x="17" y="12"/>
                  </a:lnTo>
                  <a:lnTo>
                    <a:pt x="18" y="10"/>
                  </a:lnTo>
                  <a:lnTo>
                    <a:pt x="20" y="8"/>
                  </a:lnTo>
                  <a:lnTo>
                    <a:pt x="18" y="4"/>
                  </a:lnTo>
                  <a:lnTo>
                    <a:pt x="14" y="1"/>
                  </a:lnTo>
                  <a:lnTo>
                    <a:pt x="7" y="0"/>
                  </a:lnTo>
                  <a:lnTo>
                    <a:pt x="1" y="0"/>
                  </a:lnTo>
                  <a:lnTo>
                    <a:pt x="0" y="3"/>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2" name="Freeform 153"/>
            <p:cNvSpPr>
              <a:spLocks/>
            </p:cNvSpPr>
            <p:nvPr/>
          </p:nvSpPr>
          <p:spPr bwMode="auto">
            <a:xfrm>
              <a:off x="3042" y="2312"/>
              <a:ext cx="6" cy="4"/>
            </a:xfrm>
            <a:custGeom>
              <a:avLst/>
              <a:gdLst>
                <a:gd name="T0" fmla="*/ 1 w 11"/>
                <a:gd name="T1" fmla="*/ 0 h 7"/>
                <a:gd name="T2" fmla="*/ 0 w 11"/>
                <a:gd name="T3" fmla="*/ 1 h 7"/>
                <a:gd name="T4" fmla="*/ 1 w 11"/>
                <a:gd name="T5" fmla="*/ 2 h 7"/>
                <a:gd name="T6" fmla="*/ 2 w 11"/>
                <a:gd name="T7" fmla="*/ 2 h 7"/>
                <a:gd name="T8" fmla="*/ 3 w 11"/>
                <a:gd name="T9" fmla="*/ 2 h 7"/>
                <a:gd name="T10" fmla="*/ 3 w 11"/>
                <a:gd name="T11" fmla="*/ 1 h 7"/>
                <a:gd name="T12" fmla="*/ 3 w 11"/>
                <a:gd name="T13" fmla="*/ 1 h 7"/>
                <a:gd name="T14" fmla="*/ 2 w 11"/>
                <a:gd name="T15" fmla="*/ 0 h 7"/>
                <a:gd name="T16" fmla="*/ 1 w 11"/>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7"/>
                <a:gd name="T29" fmla="*/ 11 w 11"/>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7">
                  <a:moveTo>
                    <a:pt x="2" y="0"/>
                  </a:moveTo>
                  <a:lnTo>
                    <a:pt x="0" y="2"/>
                  </a:lnTo>
                  <a:lnTo>
                    <a:pt x="1" y="6"/>
                  </a:lnTo>
                  <a:lnTo>
                    <a:pt x="6" y="7"/>
                  </a:lnTo>
                  <a:lnTo>
                    <a:pt x="9" y="6"/>
                  </a:lnTo>
                  <a:lnTo>
                    <a:pt x="11" y="4"/>
                  </a:lnTo>
                  <a:lnTo>
                    <a:pt x="10" y="2"/>
                  </a:lnTo>
                  <a:lnTo>
                    <a:pt x="7" y="0"/>
                  </a:lnTo>
                  <a:lnTo>
                    <a:pt x="2"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3" name="Freeform 154"/>
            <p:cNvSpPr>
              <a:spLocks/>
            </p:cNvSpPr>
            <p:nvPr/>
          </p:nvSpPr>
          <p:spPr bwMode="auto">
            <a:xfrm>
              <a:off x="3044" y="2290"/>
              <a:ext cx="7" cy="5"/>
            </a:xfrm>
            <a:custGeom>
              <a:avLst/>
              <a:gdLst>
                <a:gd name="T0" fmla="*/ 0 w 15"/>
                <a:gd name="T1" fmla="*/ 0 h 11"/>
                <a:gd name="T2" fmla="*/ 1 w 15"/>
                <a:gd name="T3" fmla="*/ 0 h 11"/>
                <a:gd name="T4" fmla="*/ 2 w 15"/>
                <a:gd name="T5" fmla="*/ 0 h 11"/>
                <a:gd name="T6" fmla="*/ 3 w 15"/>
                <a:gd name="T7" fmla="*/ 0 h 11"/>
                <a:gd name="T8" fmla="*/ 3 w 15"/>
                <a:gd name="T9" fmla="*/ 0 h 11"/>
                <a:gd name="T10" fmla="*/ 3 w 15"/>
                <a:gd name="T11" fmla="*/ 0 h 11"/>
                <a:gd name="T12" fmla="*/ 3 w 15"/>
                <a:gd name="T13" fmla="*/ 1 h 11"/>
                <a:gd name="T14" fmla="*/ 3 w 15"/>
                <a:gd name="T15" fmla="*/ 2 h 11"/>
                <a:gd name="T16" fmla="*/ 3 w 15"/>
                <a:gd name="T17" fmla="*/ 2 h 11"/>
                <a:gd name="T18" fmla="*/ 2 w 15"/>
                <a:gd name="T19" fmla="*/ 2 h 11"/>
                <a:gd name="T20" fmla="*/ 0 w 15"/>
                <a:gd name="T21" fmla="*/ 1 h 11"/>
                <a:gd name="T22" fmla="*/ 0 w 15"/>
                <a:gd name="T23" fmla="*/ 1 h 11"/>
                <a:gd name="T24" fmla="*/ 0 w 15"/>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1"/>
                <a:gd name="T41" fmla="*/ 15 w 15"/>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1">
                  <a:moveTo>
                    <a:pt x="3" y="1"/>
                  </a:moveTo>
                  <a:lnTo>
                    <a:pt x="7" y="2"/>
                  </a:lnTo>
                  <a:lnTo>
                    <a:pt x="11" y="1"/>
                  </a:lnTo>
                  <a:lnTo>
                    <a:pt x="14" y="0"/>
                  </a:lnTo>
                  <a:lnTo>
                    <a:pt x="15" y="0"/>
                  </a:lnTo>
                  <a:lnTo>
                    <a:pt x="15" y="1"/>
                  </a:lnTo>
                  <a:lnTo>
                    <a:pt x="15" y="5"/>
                  </a:lnTo>
                  <a:lnTo>
                    <a:pt x="14" y="9"/>
                  </a:lnTo>
                  <a:lnTo>
                    <a:pt x="12" y="11"/>
                  </a:lnTo>
                  <a:lnTo>
                    <a:pt x="8" y="9"/>
                  </a:lnTo>
                  <a:lnTo>
                    <a:pt x="3" y="7"/>
                  </a:lnTo>
                  <a:lnTo>
                    <a:pt x="0" y="5"/>
                  </a:lnTo>
                  <a:lnTo>
                    <a:pt x="3"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4" name="Freeform 155"/>
            <p:cNvSpPr>
              <a:spLocks/>
            </p:cNvSpPr>
            <p:nvPr/>
          </p:nvSpPr>
          <p:spPr bwMode="auto">
            <a:xfrm>
              <a:off x="2979" y="2298"/>
              <a:ext cx="8" cy="4"/>
            </a:xfrm>
            <a:custGeom>
              <a:avLst/>
              <a:gdLst>
                <a:gd name="T0" fmla="*/ 1 w 16"/>
                <a:gd name="T1" fmla="*/ 0 h 10"/>
                <a:gd name="T2" fmla="*/ 0 w 16"/>
                <a:gd name="T3" fmla="*/ 1 h 10"/>
                <a:gd name="T4" fmla="*/ 1 w 16"/>
                <a:gd name="T5" fmla="*/ 1 h 10"/>
                <a:gd name="T6" fmla="*/ 2 w 16"/>
                <a:gd name="T7" fmla="*/ 2 h 10"/>
                <a:gd name="T8" fmla="*/ 4 w 16"/>
                <a:gd name="T9" fmla="*/ 1 h 10"/>
                <a:gd name="T10" fmla="*/ 4 w 16"/>
                <a:gd name="T11" fmla="*/ 1 h 10"/>
                <a:gd name="T12" fmla="*/ 4 w 16"/>
                <a:gd name="T13" fmla="*/ 0 h 10"/>
                <a:gd name="T14" fmla="*/ 3 w 16"/>
                <a:gd name="T15" fmla="*/ 0 h 10"/>
                <a:gd name="T16" fmla="*/ 1 w 16"/>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0"/>
                <a:gd name="T29" fmla="*/ 16 w 16"/>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0">
                  <a:moveTo>
                    <a:pt x="4" y="0"/>
                  </a:moveTo>
                  <a:lnTo>
                    <a:pt x="0" y="4"/>
                  </a:lnTo>
                  <a:lnTo>
                    <a:pt x="2" y="7"/>
                  </a:lnTo>
                  <a:lnTo>
                    <a:pt x="8" y="10"/>
                  </a:lnTo>
                  <a:lnTo>
                    <a:pt x="13" y="8"/>
                  </a:lnTo>
                  <a:lnTo>
                    <a:pt x="16" y="5"/>
                  </a:lnTo>
                  <a:lnTo>
                    <a:pt x="15" y="3"/>
                  </a:lnTo>
                  <a:lnTo>
                    <a:pt x="10" y="1"/>
                  </a:lnTo>
                  <a:lnTo>
                    <a:pt x="4"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5" name="Freeform 156"/>
            <p:cNvSpPr>
              <a:spLocks/>
            </p:cNvSpPr>
            <p:nvPr/>
          </p:nvSpPr>
          <p:spPr bwMode="auto">
            <a:xfrm>
              <a:off x="2815" y="1910"/>
              <a:ext cx="34" cy="34"/>
            </a:xfrm>
            <a:custGeom>
              <a:avLst/>
              <a:gdLst>
                <a:gd name="T0" fmla="*/ 5 w 68"/>
                <a:gd name="T1" fmla="*/ 1 h 68"/>
                <a:gd name="T2" fmla="*/ 5 w 68"/>
                <a:gd name="T3" fmla="*/ 1 h 68"/>
                <a:gd name="T4" fmla="*/ 6 w 68"/>
                <a:gd name="T5" fmla="*/ 0 h 68"/>
                <a:gd name="T6" fmla="*/ 6 w 68"/>
                <a:gd name="T7" fmla="*/ 0 h 68"/>
                <a:gd name="T8" fmla="*/ 6 w 68"/>
                <a:gd name="T9" fmla="*/ 0 h 68"/>
                <a:gd name="T10" fmla="*/ 8 w 68"/>
                <a:gd name="T11" fmla="*/ 0 h 68"/>
                <a:gd name="T12" fmla="*/ 9 w 68"/>
                <a:gd name="T13" fmla="*/ 0 h 68"/>
                <a:gd name="T14" fmla="*/ 10 w 68"/>
                <a:gd name="T15" fmla="*/ 1 h 68"/>
                <a:gd name="T16" fmla="*/ 11 w 68"/>
                <a:gd name="T17" fmla="*/ 1 h 68"/>
                <a:gd name="T18" fmla="*/ 11 w 68"/>
                <a:gd name="T19" fmla="*/ 2 h 68"/>
                <a:gd name="T20" fmla="*/ 12 w 68"/>
                <a:gd name="T21" fmla="*/ 10 h 68"/>
                <a:gd name="T22" fmla="*/ 14 w 68"/>
                <a:gd name="T23" fmla="*/ 14 h 68"/>
                <a:gd name="T24" fmla="*/ 15 w 68"/>
                <a:gd name="T25" fmla="*/ 14 h 68"/>
                <a:gd name="T26" fmla="*/ 16 w 68"/>
                <a:gd name="T27" fmla="*/ 14 h 68"/>
                <a:gd name="T28" fmla="*/ 17 w 68"/>
                <a:gd name="T29" fmla="*/ 14 h 68"/>
                <a:gd name="T30" fmla="*/ 17 w 68"/>
                <a:gd name="T31" fmla="*/ 15 h 68"/>
                <a:gd name="T32" fmla="*/ 17 w 68"/>
                <a:gd name="T33" fmla="*/ 15 h 68"/>
                <a:gd name="T34" fmla="*/ 16 w 68"/>
                <a:gd name="T35" fmla="*/ 16 h 68"/>
                <a:gd name="T36" fmla="*/ 15 w 68"/>
                <a:gd name="T37" fmla="*/ 17 h 68"/>
                <a:gd name="T38" fmla="*/ 13 w 68"/>
                <a:gd name="T39" fmla="*/ 17 h 68"/>
                <a:gd name="T40" fmla="*/ 10 w 68"/>
                <a:gd name="T41" fmla="*/ 17 h 68"/>
                <a:gd name="T42" fmla="*/ 7 w 68"/>
                <a:gd name="T43" fmla="*/ 17 h 68"/>
                <a:gd name="T44" fmla="*/ 7 w 68"/>
                <a:gd name="T45" fmla="*/ 17 h 68"/>
                <a:gd name="T46" fmla="*/ 6 w 68"/>
                <a:gd name="T47" fmla="*/ 17 h 68"/>
                <a:gd name="T48" fmla="*/ 6 w 68"/>
                <a:gd name="T49" fmla="*/ 17 h 68"/>
                <a:gd name="T50" fmla="*/ 6 w 68"/>
                <a:gd name="T51" fmla="*/ 17 h 68"/>
                <a:gd name="T52" fmla="*/ 3 w 68"/>
                <a:gd name="T53" fmla="*/ 17 h 68"/>
                <a:gd name="T54" fmla="*/ 1 w 68"/>
                <a:gd name="T55" fmla="*/ 17 h 68"/>
                <a:gd name="T56" fmla="*/ 0 w 68"/>
                <a:gd name="T57" fmla="*/ 16 h 68"/>
                <a:gd name="T58" fmla="*/ 1 w 68"/>
                <a:gd name="T59" fmla="*/ 15 h 68"/>
                <a:gd name="T60" fmla="*/ 1 w 68"/>
                <a:gd name="T61" fmla="*/ 14 h 68"/>
                <a:gd name="T62" fmla="*/ 2 w 68"/>
                <a:gd name="T63" fmla="*/ 13 h 68"/>
                <a:gd name="T64" fmla="*/ 3 w 68"/>
                <a:gd name="T65" fmla="*/ 12 h 68"/>
                <a:gd name="T66" fmla="*/ 3 w 68"/>
                <a:gd name="T67" fmla="*/ 12 h 68"/>
                <a:gd name="T68" fmla="*/ 5 w 68"/>
                <a:gd name="T69" fmla="*/ 2 h 68"/>
                <a:gd name="T70" fmla="*/ 5 w 68"/>
                <a:gd name="T71" fmla="*/ 1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8"/>
                <a:gd name="T109" fmla="*/ 0 h 68"/>
                <a:gd name="T110" fmla="*/ 68 w 68"/>
                <a:gd name="T111" fmla="*/ 68 h 6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8" h="68">
                  <a:moveTo>
                    <a:pt x="17" y="1"/>
                  </a:moveTo>
                  <a:lnTo>
                    <a:pt x="20" y="1"/>
                  </a:lnTo>
                  <a:lnTo>
                    <a:pt x="21" y="0"/>
                  </a:lnTo>
                  <a:lnTo>
                    <a:pt x="23" y="0"/>
                  </a:lnTo>
                  <a:lnTo>
                    <a:pt x="24" y="0"/>
                  </a:lnTo>
                  <a:lnTo>
                    <a:pt x="29" y="0"/>
                  </a:lnTo>
                  <a:lnTo>
                    <a:pt x="33" y="0"/>
                  </a:lnTo>
                  <a:lnTo>
                    <a:pt x="38" y="1"/>
                  </a:lnTo>
                  <a:lnTo>
                    <a:pt x="43" y="1"/>
                  </a:lnTo>
                  <a:lnTo>
                    <a:pt x="43" y="6"/>
                  </a:lnTo>
                  <a:lnTo>
                    <a:pt x="47" y="40"/>
                  </a:lnTo>
                  <a:lnTo>
                    <a:pt x="53" y="53"/>
                  </a:lnTo>
                  <a:lnTo>
                    <a:pt x="59" y="54"/>
                  </a:lnTo>
                  <a:lnTo>
                    <a:pt x="61" y="53"/>
                  </a:lnTo>
                  <a:lnTo>
                    <a:pt x="66" y="55"/>
                  </a:lnTo>
                  <a:lnTo>
                    <a:pt x="68" y="58"/>
                  </a:lnTo>
                  <a:lnTo>
                    <a:pt x="68" y="60"/>
                  </a:lnTo>
                  <a:lnTo>
                    <a:pt x="64" y="62"/>
                  </a:lnTo>
                  <a:lnTo>
                    <a:pt x="59" y="65"/>
                  </a:lnTo>
                  <a:lnTo>
                    <a:pt x="51" y="66"/>
                  </a:lnTo>
                  <a:lnTo>
                    <a:pt x="40" y="67"/>
                  </a:lnTo>
                  <a:lnTo>
                    <a:pt x="28" y="68"/>
                  </a:lnTo>
                  <a:lnTo>
                    <a:pt x="26" y="68"/>
                  </a:lnTo>
                  <a:lnTo>
                    <a:pt x="24" y="68"/>
                  </a:lnTo>
                  <a:lnTo>
                    <a:pt x="23" y="68"/>
                  </a:lnTo>
                  <a:lnTo>
                    <a:pt x="21" y="68"/>
                  </a:lnTo>
                  <a:lnTo>
                    <a:pt x="9" y="68"/>
                  </a:lnTo>
                  <a:lnTo>
                    <a:pt x="2" y="66"/>
                  </a:lnTo>
                  <a:lnTo>
                    <a:pt x="0" y="62"/>
                  </a:lnTo>
                  <a:lnTo>
                    <a:pt x="1" y="58"/>
                  </a:lnTo>
                  <a:lnTo>
                    <a:pt x="3" y="54"/>
                  </a:lnTo>
                  <a:lnTo>
                    <a:pt x="7" y="51"/>
                  </a:lnTo>
                  <a:lnTo>
                    <a:pt x="10" y="48"/>
                  </a:lnTo>
                  <a:lnTo>
                    <a:pt x="11" y="47"/>
                  </a:lnTo>
                  <a:lnTo>
                    <a:pt x="17" y="5"/>
                  </a:lnTo>
                  <a:lnTo>
                    <a:pt x="17" y="1"/>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6" name="Freeform 157"/>
            <p:cNvSpPr>
              <a:spLocks/>
            </p:cNvSpPr>
            <p:nvPr/>
          </p:nvSpPr>
          <p:spPr bwMode="auto">
            <a:xfrm>
              <a:off x="2945" y="2191"/>
              <a:ext cx="10" cy="6"/>
            </a:xfrm>
            <a:custGeom>
              <a:avLst/>
              <a:gdLst>
                <a:gd name="T0" fmla="*/ 2 w 22"/>
                <a:gd name="T1" fmla="*/ 0 h 13"/>
                <a:gd name="T2" fmla="*/ 1 w 22"/>
                <a:gd name="T3" fmla="*/ 0 h 13"/>
                <a:gd name="T4" fmla="*/ 0 w 22"/>
                <a:gd name="T5" fmla="*/ 0 h 13"/>
                <a:gd name="T6" fmla="*/ 0 w 22"/>
                <a:gd name="T7" fmla="*/ 1 h 13"/>
                <a:gd name="T8" fmla="*/ 0 w 22"/>
                <a:gd name="T9" fmla="*/ 2 h 13"/>
                <a:gd name="T10" fmla="*/ 1 w 22"/>
                <a:gd name="T11" fmla="*/ 2 h 13"/>
                <a:gd name="T12" fmla="*/ 2 w 22"/>
                <a:gd name="T13" fmla="*/ 2 h 13"/>
                <a:gd name="T14" fmla="*/ 3 w 22"/>
                <a:gd name="T15" fmla="*/ 2 h 13"/>
                <a:gd name="T16" fmla="*/ 4 w 22"/>
                <a:gd name="T17" fmla="*/ 3 h 13"/>
                <a:gd name="T18" fmla="*/ 5 w 22"/>
                <a:gd name="T19" fmla="*/ 3 h 13"/>
                <a:gd name="T20" fmla="*/ 5 w 22"/>
                <a:gd name="T21" fmla="*/ 2 h 13"/>
                <a:gd name="T22" fmla="*/ 4 w 22"/>
                <a:gd name="T23" fmla="*/ 0 h 13"/>
                <a:gd name="T24" fmla="*/ 2 w 22"/>
                <a:gd name="T25" fmla="*/ 0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13"/>
                <a:gd name="T41" fmla="*/ 22 w 22"/>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13">
                  <a:moveTo>
                    <a:pt x="8" y="0"/>
                  </a:moveTo>
                  <a:lnTo>
                    <a:pt x="4" y="1"/>
                  </a:lnTo>
                  <a:lnTo>
                    <a:pt x="1" y="3"/>
                  </a:lnTo>
                  <a:lnTo>
                    <a:pt x="0" y="6"/>
                  </a:lnTo>
                  <a:lnTo>
                    <a:pt x="1" y="9"/>
                  </a:lnTo>
                  <a:lnTo>
                    <a:pt x="4" y="10"/>
                  </a:lnTo>
                  <a:lnTo>
                    <a:pt x="8" y="10"/>
                  </a:lnTo>
                  <a:lnTo>
                    <a:pt x="13" y="10"/>
                  </a:lnTo>
                  <a:lnTo>
                    <a:pt x="19" y="13"/>
                  </a:lnTo>
                  <a:lnTo>
                    <a:pt x="22" y="13"/>
                  </a:lnTo>
                  <a:lnTo>
                    <a:pt x="22" y="8"/>
                  </a:lnTo>
                  <a:lnTo>
                    <a:pt x="19" y="2"/>
                  </a:lnTo>
                  <a:lnTo>
                    <a:pt x="8"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7" name="Freeform 158"/>
            <p:cNvSpPr>
              <a:spLocks/>
            </p:cNvSpPr>
            <p:nvPr/>
          </p:nvSpPr>
          <p:spPr bwMode="auto">
            <a:xfrm>
              <a:off x="2941" y="2174"/>
              <a:ext cx="16" cy="8"/>
            </a:xfrm>
            <a:custGeom>
              <a:avLst/>
              <a:gdLst>
                <a:gd name="T0" fmla="*/ 2 w 32"/>
                <a:gd name="T1" fmla="*/ 1 h 17"/>
                <a:gd name="T2" fmla="*/ 2 w 32"/>
                <a:gd name="T3" fmla="*/ 1 h 17"/>
                <a:gd name="T4" fmla="*/ 1 w 32"/>
                <a:gd name="T5" fmla="*/ 2 h 17"/>
                <a:gd name="T6" fmla="*/ 0 w 32"/>
                <a:gd name="T7" fmla="*/ 2 h 17"/>
                <a:gd name="T8" fmla="*/ 3 w 32"/>
                <a:gd name="T9" fmla="*/ 3 h 17"/>
                <a:gd name="T10" fmla="*/ 4 w 32"/>
                <a:gd name="T11" fmla="*/ 4 h 17"/>
                <a:gd name="T12" fmla="*/ 5 w 32"/>
                <a:gd name="T13" fmla="*/ 4 h 17"/>
                <a:gd name="T14" fmla="*/ 7 w 32"/>
                <a:gd name="T15" fmla="*/ 4 h 17"/>
                <a:gd name="T16" fmla="*/ 8 w 32"/>
                <a:gd name="T17" fmla="*/ 3 h 17"/>
                <a:gd name="T18" fmla="*/ 8 w 32"/>
                <a:gd name="T19" fmla="*/ 2 h 17"/>
                <a:gd name="T20" fmla="*/ 8 w 32"/>
                <a:gd name="T21" fmla="*/ 1 h 17"/>
                <a:gd name="T22" fmla="*/ 8 w 32"/>
                <a:gd name="T23" fmla="*/ 0 h 17"/>
                <a:gd name="T24" fmla="*/ 7 w 32"/>
                <a:gd name="T25" fmla="*/ 0 h 17"/>
                <a:gd name="T26" fmla="*/ 6 w 32"/>
                <a:gd name="T27" fmla="*/ 0 h 17"/>
                <a:gd name="T28" fmla="*/ 5 w 32"/>
                <a:gd name="T29" fmla="*/ 0 h 17"/>
                <a:gd name="T30" fmla="*/ 4 w 32"/>
                <a:gd name="T31" fmla="*/ 0 h 17"/>
                <a:gd name="T32" fmla="*/ 4 w 32"/>
                <a:gd name="T33" fmla="*/ 0 h 17"/>
                <a:gd name="T34" fmla="*/ 2 w 32"/>
                <a:gd name="T35" fmla="*/ 1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
                <a:gd name="T55" fmla="*/ 0 h 17"/>
                <a:gd name="T56" fmla="*/ 32 w 32"/>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 h="17">
                  <a:moveTo>
                    <a:pt x="8" y="5"/>
                  </a:moveTo>
                  <a:lnTo>
                    <a:pt x="8" y="7"/>
                  </a:lnTo>
                  <a:lnTo>
                    <a:pt x="2" y="9"/>
                  </a:lnTo>
                  <a:lnTo>
                    <a:pt x="0" y="11"/>
                  </a:lnTo>
                  <a:lnTo>
                    <a:pt x="11" y="13"/>
                  </a:lnTo>
                  <a:lnTo>
                    <a:pt x="14" y="16"/>
                  </a:lnTo>
                  <a:lnTo>
                    <a:pt x="20" y="17"/>
                  </a:lnTo>
                  <a:lnTo>
                    <a:pt x="26" y="17"/>
                  </a:lnTo>
                  <a:lnTo>
                    <a:pt x="30" y="15"/>
                  </a:lnTo>
                  <a:lnTo>
                    <a:pt x="32" y="11"/>
                  </a:lnTo>
                  <a:lnTo>
                    <a:pt x="31" y="7"/>
                  </a:lnTo>
                  <a:lnTo>
                    <a:pt x="29" y="3"/>
                  </a:lnTo>
                  <a:lnTo>
                    <a:pt x="26" y="3"/>
                  </a:lnTo>
                  <a:lnTo>
                    <a:pt x="21" y="3"/>
                  </a:lnTo>
                  <a:lnTo>
                    <a:pt x="17" y="2"/>
                  </a:lnTo>
                  <a:lnTo>
                    <a:pt x="14" y="1"/>
                  </a:lnTo>
                  <a:lnTo>
                    <a:pt x="13" y="0"/>
                  </a:lnTo>
                  <a:lnTo>
                    <a:pt x="8" y="5"/>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8" name="Freeform 159"/>
            <p:cNvSpPr>
              <a:spLocks/>
            </p:cNvSpPr>
            <p:nvPr/>
          </p:nvSpPr>
          <p:spPr bwMode="auto">
            <a:xfrm>
              <a:off x="2923" y="2176"/>
              <a:ext cx="17" cy="15"/>
            </a:xfrm>
            <a:custGeom>
              <a:avLst/>
              <a:gdLst>
                <a:gd name="T0" fmla="*/ 4 w 35"/>
                <a:gd name="T1" fmla="*/ 0 h 30"/>
                <a:gd name="T2" fmla="*/ 5 w 35"/>
                <a:gd name="T3" fmla="*/ 2 h 30"/>
                <a:gd name="T4" fmla="*/ 5 w 35"/>
                <a:gd name="T5" fmla="*/ 3 h 30"/>
                <a:gd name="T6" fmla="*/ 5 w 35"/>
                <a:gd name="T7" fmla="*/ 4 h 30"/>
                <a:gd name="T8" fmla="*/ 5 w 35"/>
                <a:gd name="T9" fmla="*/ 4 h 30"/>
                <a:gd name="T10" fmla="*/ 5 w 35"/>
                <a:gd name="T11" fmla="*/ 4 h 30"/>
                <a:gd name="T12" fmla="*/ 6 w 35"/>
                <a:gd name="T13" fmla="*/ 5 h 30"/>
                <a:gd name="T14" fmla="*/ 7 w 35"/>
                <a:gd name="T15" fmla="*/ 5 h 30"/>
                <a:gd name="T16" fmla="*/ 7 w 35"/>
                <a:gd name="T17" fmla="*/ 6 h 30"/>
                <a:gd name="T18" fmla="*/ 8 w 35"/>
                <a:gd name="T19" fmla="*/ 6 h 30"/>
                <a:gd name="T20" fmla="*/ 8 w 35"/>
                <a:gd name="T21" fmla="*/ 7 h 30"/>
                <a:gd name="T22" fmla="*/ 8 w 35"/>
                <a:gd name="T23" fmla="*/ 8 h 30"/>
                <a:gd name="T24" fmla="*/ 8 w 35"/>
                <a:gd name="T25" fmla="*/ 8 h 30"/>
                <a:gd name="T26" fmla="*/ 7 w 35"/>
                <a:gd name="T27" fmla="*/ 8 h 30"/>
                <a:gd name="T28" fmla="*/ 6 w 35"/>
                <a:gd name="T29" fmla="*/ 8 h 30"/>
                <a:gd name="T30" fmla="*/ 4 w 35"/>
                <a:gd name="T31" fmla="*/ 8 h 30"/>
                <a:gd name="T32" fmla="*/ 2 w 35"/>
                <a:gd name="T33" fmla="*/ 7 h 30"/>
                <a:gd name="T34" fmla="*/ 0 w 35"/>
                <a:gd name="T35" fmla="*/ 6 h 30"/>
                <a:gd name="T36" fmla="*/ 0 w 35"/>
                <a:gd name="T37" fmla="*/ 5 h 30"/>
                <a:gd name="T38" fmla="*/ 0 w 35"/>
                <a:gd name="T39" fmla="*/ 3 h 30"/>
                <a:gd name="T40" fmla="*/ 1 w 35"/>
                <a:gd name="T41" fmla="*/ 2 h 30"/>
                <a:gd name="T42" fmla="*/ 2 w 35"/>
                <a:gd name="T43" fmla="*/ 2 h 30"/>
                <a:gd name="T44" fmla="*/ 3 w 35"/>
                <a:gd name="T45" fmla="*/ 2 h 30"/>
                <a:gd name="T46" fmla="*/ 3 w 35"/>
                <a:gd name="T47" fmla="*/ 1 h 30"/>
                <a:gd name="T48" fmla="*/ 4 w 35"/>
                <a:gd name="T49" fmla="*/ 0 h 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
                <a:gd name="T76" fmla="*/ 0 h 30"/>
                <a:gd name="T77" fmla="*/ 35 w 35"/>
                <a:gd name="T78" fmla="*/ 30 h 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 h="30">
                  <a:moveTo>
                    <a:pt x="16" y="0"/>
                  </a:moveTo>
                  <a:lnTo>
                    <a:pt x="20" y="5"/>
                  </a:lnTo>
                  <a:lnTo>
                    <a:pt x="21" y="9"/>
                  </a:lnTo>
                  <a:lnTo>
                    <a:pt x="21" y="13"/>
                  </a:lnTo>
                  <a:lnTo>
                    <a:pt x="21" y="15"/>
                  </a:lnTo>
                  <a:lnTo>
                    <a:pt x="23" y="16"/>
                  </a:lnTo>
                  <a:lnTo>
                    <a:pt x="26" y="19"/>
                  </a:lnTo>
                  <a:lnTo>
                    <a:pt x="28" y="20"/>
                  </a:lnTo>
                  <a:lnTo>
                    <a:pt x="28" y="22"/>
                  </a:lnTo>
                  <a:lnTo>
                    <a:pt x="34" y="23"/>
                  </a:lnTo>
                  <a:lnTo>
                    <a:pt x="35" y="25"/>
                  </a:lnTo>
                  <a:lnTo>
                    <a:pt x="35" y="29"/>
                  </a:lnTo>
                  <a:lnTo>
                    <a:pt x="35" y="30"/>
                  </a:lnTo>
                  <a:lnTo>
                    <a:pt x="31" y="30"/>
                  </a:lnTo>
                  <a:lnTo>
                    <a:pt x="24" y="30"/>
                  </a:lnTo>
                  <a:lnTo>
                    <a:pt x="16" y="29"/>
                  </a:lnTo>
                  <a:lnTo>
                    <a:pt x="10" y="25"/>
                  </a:lnTo>
                  <a:lnTo>
                    <a:pt x="3" y="23"/>
                  </a:lnTo>
                  <a:lnTo>
                    <a:pt x="0" y="17"/>
                  </a:lnTo>
                  <a:lnTo>
                    <a:pt x="1" y="12"/>
                  </a:lnTo>
                  <a:lnTo>
                    <a:pt x="5" y="8"/>
                  </a:lnTo>
                  <a:lnTo>
                    <a:pt x="8" y="7"/>
                  </a:lnTo>
                  <a:lnTo>
                    <a:pt x="13" y="5"/>
                  </a:lnTo>
                  <a:lnTo>
                    <a:pt x="15" y="2"/>
                  </a:lnTo>
                  <a:lnTo>
                    <a:pt x="16" y="0"/>
                  </a:lnTo>
                  <a:close/>
                </a:path>
              </a:pathLst>
            </a:custGeom>
            <a:solidFill>
              <a:srgbClr val="0CC10C"/>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099" name="Freeform 160"/>
            <p:cNvSpPr>
              <a:spLocks/>
            </p:cNvSpPr>
            <p:nvPr/>
          </p:nvSpPr>
          <p:spPr bwMode="auto">
            <a:xfrm>
              <a:off x="3453" y="2219"/>
              <a:ext cx="32" cy="48"/>
            </a:xfrm>
            <a:custGeom>
              <a:avLst/>
              <a:gdLst>
                <a:gd name="T0" fmla="*/ 3 w 63"/>
                <a:gd name="T1" fmla="*/ 7 h 94"/>
                <a:gd name="T2" fmla="*/ 3 w 63"/>
                <a:gd name="T3" fmla="*/ 7 h 94"/>
                <a:gd name="T4" fmla="*/ 4 w 63"/>
                <a:gd name="T5" fmla="*/ 7 h 94"/>
                <a:gd name="T6" fmla="*/ 5 w 63"/>
                <a:gd name="T7" fmla="*/ 8 h 94"/>
                <a:gd name="T8" fmla="*/ 5 w 63"/>
                <a:gd name="T9" fmla="*/ 8 h 94"/>
                <a:gd name="T10" fmla="*/ 5 w 63"/>
                <a:gd name="T11" fmla="*/ 10 h 94"/>
                <a:gd name="T12" fmla="*/ 6 w 63"/>
                <a:gd name="T13" fmla="*/ 11 h 94"/>
                <a:gd name="T14" fmla="*/ 7 w 63"/>
                <a:gd name="T15" fmla="*/ 13 h 94"/>
                <a:gd name="T16" fmla="*/ 8 w 63"/>
                <a:gd name="T17" fmla="*/ 13 h 94"/>
                <a:gd name="T18" fmla="*/ 7 w 63"/>
                <a:gd name="T19" fmla="*/ 16 h 94"/>
                <a:gd name="T20" fmla="*/ 8 w 63"/>
                <a:gd name="T21" fmla="*/ 18 h 94"/>
                <a:gd name="T22" fmla="*/ 9 w 63"/>
                <a:gd name="T23" fmla="*/ 20 h 94"/>
                <a:gd name="T24" fmla="*/ 10 w 63"/>
                <a:gd name="T25" fmla="*/ 23 h 94"/>
                <a:gd name="T26" fmla="*/ 11 w 63"/>
                <a:gd name="T27" fmla="*/ 22 h 94"/>
                <a:gd name="T28" fmla="*/ 12 w 63"/>
                <a:gd name="T29" fmla="*/ 23 h 94"/>
                <a:gd name="T30" fmla="*/ 12 w 63"/>
                <a:gd name="T31" fmla="*/ 24 h 94"/>
                <a:gd name="T32" fmla="*/ 13 w 63"/>
                <a:gd name="T33" fmla="*/ 25 h 94"/>
                <a:gd name="T34" fmla="*/ 14 w 63"/>
                <a:gd name="T35" fmla="*/ 22 h 94"/>
                <a:gd name="T36" fmla="*/ 16 w 63"/>
                <a:gd name="T37" fmla="*/ 20 h 94"/>
                <a:gd name="T38" fmla="*/ 16 w 63"/>
                <a:gd name="T39" fmla="*/ 18 h 94"/>
                <a:gd name="T40" fmla="*/ 16 w 63"/>
                <a:gd name="T41" fmla="*/ 16 h 94"/>
                <a:gd name="T42" fmla="*/ 15 w 63"/>
                <a:gd name="T43" fmla="*/ 16 h 94"/>
                <a:gd name="T44" fmla="*/ 15 w 63"/>
                <a:gd name="T45" fmla="*/ 15 h 94"/>
                <a:gd name="T46" fmla="*/ 14 w 63"/>
                <a:gd name="T47" fmla="*/ 15 h 94"/>
                <a:gd name="T48" fmla="*/ 13 w 63"/>
                <a:gd name="T49" fmla="*/ 15 h 94"/>
                <a:gd name="T50" fmla="*/ 12 w 63"/>
                <a:gd name="T51" fmla="*/ 13 h 94"/>
                <a:gd name="T52" fmla="*/ 12 w 63"/>
                <a:gd name="T53" fmla="*/ 12 h 94"/>
                <a:gd name="T54" fmla="*/ 12 w 63"/>
                <a:gd name="T55" fmla="*/ 10 h 94"/>
                <a:gd name="T56" fmla="*/ 12 w 63"/>
                <a:gd name="T57" fmla="*/ 8 h 94"/>
                <a:gd name="T58" fmla="*/ 11 w 63"/>
                <a:gd name="T59" fmla="*/ 7 h 94"/>
                <a:gd name="T60" fmla="*/ 10 w 63"/>
                <a:gd name="T61" fmla="*/ 5 h 94"/>
                <a:gd name="T62" fmla="*/ 10 w 63"/>
                <a:gd name="T63" fmla="*/ 3 h 94"/>
                <a:gd name="T64" fmla="*/ 9 w 63"/>
                <a:gd name="T65" fmla="*/ 1 h 94"/>
                <a:gd name="T66" fmla="*/ 7 w 63"/>
                <a:gd name="T67" fmla="*/ 1 h 94"/>
                <a:gd name="T68" fmla="*/ 5 w 63"/>
                <a:gd name="T69" fmla="*/ 0 h 94"/>
                <a:gd name="T70" fmla="*/ 3 w 63"/>
                <a:gd name="T71" fmla="*/ 1 h 94"/>
                <a:gd name="T72" fmla="*/ 1 w 63"/>
                <a:gd name="T73" fmla="*/ 2 h 94"/>
                <a:gd name="T74" fmla="*/ 0 w 63"/>
                <a:gd name="T75" fmla="*/ 4 h 94"/>
                <a:gd name="T76" fmla="*/ 1 w 63"/>
                <a:gd name="T77" fmla="*/ 5 h 94"/>
                <a:gd name="T78" fmla="*/ 1 w 63"/>
                <a:gd name="T79" fmla="*/ 6 h 94"/>
                <a:gd name="T80" fmla="*/ 3 w 63"/>
                <a:gd name="T81" fmla="*/ 7 h 9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94"/>
                <a:gd name="T125" fmla="*/ 63 w 63"/>
                <a:gd name="T126" fmla="*/ 94 h 9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94">
                  <a:moveTo>
                    <a:pt x="9" y="25"/>
                  </a:moveTo>
                  <a:lnTo>
                    <a:pt x="12" y="25"/>
                  </a:lnTo>
                  <a:lnTo>
                    <a:pt x="15" y="27"/>
                  </a:lnTo>
                  <a:lnTo>
                    <a:pt x="17" y="30"/>
                  </a:lnTo>
                  <a:lnTo>
                    <a:pt x="20" y="31"/>
                  </a:lnTo>
                  <a:lnTo>
                    <a:pt x="20" y="38"/>
                  </a:lnTo>
                  <a:lnTo>
                    <a:pt x="21" y="42"/>
                  </a:lnTo>
                  <a:lnTo>
                    <a:pt x="25" y="48"/>
                  </a:lnTo>
                  <a:lnTo>
                    <a:pt x="30" y="51"/>
                  </a:lnTo>
                  <a:lnTo>
                    <a:pt x="28" y="62"/>
                  </a:lnTo>
                  <a:lnTo>
                    <a:pt x="31" y="70"/>
                  </a:lnTo>
                  <a:lnTo>
                    <a:pt x="35" y="79"/>
                  </a:lnTo>
                  <a:lnTo>
                    <a:pt x="39" y="88"/>
                  </a:lnTo>
                  <a:lnTo>
                    <a:pt x="42" y="87"/>
                  </a:lnTo>
                  <a:lnTo>
                    <a:pt x="46" y="88"/>
                  </a:lnTo>
                  <a:lnTo>
                    <a:pt x="48" y="92"/>
                  </a:lnTo>
                  <a:lnTo>
                    <a:pt x="50" y="94"/>
                  </a:lnTo>
                  <a:lnTo>
                    <a:pt x="56" y="87"/>
                  </a:lnTo>
                  <a:lnTo>
                    <a:pt x="61" y="79"/>
                  </a:lnTo>
                  <a:lnTo>
                    <a:pt x="62" y="70"/>
                  </a:lnTo>
                  <a:lnTo>
                    <a:pt x="63" y="61"/>
                  </a:lnTo>
                  <a:lnTo>
                    <a:pt x="59" y="60"/>
                  </a:lnTo>
                  <a:lnTo>
                    <a:pt x="57" y="58"/>
                  </a:lnTo>
                  <a:lnTo>
                    <a:pt x="54" y="57"/>
                  </a:lnTo>
                  <a:lnTo>
                    <a:pt x="50" y="57"/>
                  </a:lnTo>
                  <a:lnTo>
                    <a:pt x="48" y="51"/>
                  </a:lnTo>
                  <a:lnTo>
                    <a:pt x="48" y="45"/>
                  </a:lnTo>
                  <a:lnTo>
                    <a:pt x="48" y="38"/>
                  </a:lnTo>
                  <a:lnTo>
                    <a:pt x="48" y="31"/>
                  </a:lnTo>
                  <a:lnTo>
                    <a:pt x="41" y="26"/>
                  </a:lnTo>
                  <a:lnTo>
                    <a:pt x="39" y="18"/>
                  </a:lnTo>
                  <a:lnTo>
                    <a:pt x="38" y="10"/>
                  </a:lnTo>
                  <a:lnTo>
                    <a:pt x="35" y="1"/>
                  </a:lnTo>
                  <a:lnTo>
                    <a:pt x="27" y="1"/>
                  </a:lnTo>
                  <a:lnTo>
                    <a:pt x="19" y="0"/>
                  </a:lnTo>
                  <a:lnTo>
                    <a:pt x="11" y="2"/>
                  </a:lnTo>
                  <a:lnTo>
                    <a:pt x="3" y="7"/>
                  </a:lnTo>
                  <a:lnTo>
                    <a:pt x="0" y="13"/>
                  </a:lnTo>
                  <a:lnTo>
                    <a:pt x="1" y="19"/>
                  </a:lnTo>
                  <a:lnTo>
                    <a:pt x="3" y="24"/>
                  </a:lnTo>
                  <a:lnTo>
                    <a:pt x="9" y="25"/>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0" name="Freeform 161"/>
            <p:cNvSpPr>
              <a:spLocks/>
            </p:cNvSpPr>
            <p:nvPr/>
          </p:nvSpPr>
          <p:spPr bwMode="auto">
            <a:xfrm>
              <a:off x="3447" y="2257"/>
              <a:ext cx="111" cy="125"/>
            </a:xfrm>
            <a:custGeom>
              <a:avLst/>
              <a:gdLst>
                <a:gd name="T0" fmla="*/ 8 w 221"/>
                <a:gd name="T1" fmla="*/ 3 h 250"/>
                <a:gd name="T2" fmla="*/ 5 w 221"/>
                <a:gd name="T3" fmla="*/ 1 h 250"/>
                <a:gd name="T4" fmla="*/ 2 w 221"/>
                <a:gd name="T5" fmla="*/ 1 h 250"/>
                <a:gd name="T6" fmla="*/ 2 w 221"/>
                <a:gd name="T7" fmla="*/ 5 h 250"/>
                <a:gd name="T8" fmla="*/ 2 w 221"/>
                <a:gd name="T9" fmla="*/ 10 h 250"/>
                <a:gd name="T10" fmla="*/ 0 w 221"/>
                <a:gd name="T11" fmla="*/ 13 h 250"/>
                <a:gd name="T12" fmla="*/ 2 w 221"/>
                <a:gd name="T13" fmla="*/ 16 h 250"/>
                <a:gd name="T14" fmla="*/ 6 w 221"/>
                <a:gd name="T15" fmla="*/ 19 h 250"/>
                <a:gd name="T16" fmla="*/ 10 w 221"/>
                <a:gd name="T17" fmla="*/ 21 h 250"/>
                <a:gd name="T18" fmla="*/ 11 w 221"/>
                <a:gd name="T19" fmla="*/ 24 h 250"/>
                <a:gd name="T20" fmla="*/ 14 w 221"/>
                <a:gd name="T21" fmla="*/ 27 h 250"/>
                <a:gd name="T22" fmla="*/ 16 w 221"/>
                <a:gd name="T23" fmla="*/ 30 h 250"/>
                <a:gd name="T24" fmla="*/ 16 w 221"/>
                <a:gd name="T25" fmla="*/ 34 h 250"/>
                <a:gd name="T26" fmla="*/ 19 w 221"/>
                <a:gd name="T27" fmla="*/ 36 h 250"/>
                <a:gd name="T28" fmla="*/ 23 w 221"/>
                <a:gd name="T29" fmla="*/ 37 h 250"/>
                <a:gd name="T30" fmla="*/ 28 w 221"/>
                <a:gd name="T31" fmla="*/ 39 h 250"/>
                <a:gd name="T32" fmla="*/ 31 w 221"/>
                <a:gd name="T33" fmla="*/ 42 h 250"/>
                <a:gd name="T34" fmla="*/ 35 w 221"/>
                <a:gd name="T35" fmla="*/ 45 h 250"/>
                <a:gd name="T36" fmla="*/ 35 w 221"/>
                <a:gd name="T37" fmla="*/ 52 h 250"/>
                <a:gd name="T38" fmla="*/ 37 w 221"/>
                <a:gd name="T39" fmla="*/ 54 h 250"/>
                <a:gd name="T40" fmla="*/ 39 w 221"/>
                <a:gd name="T41" fmla="*/ 56 h 250"/>
                <a:gd name="T42" fmla="*/ 42 w 221"/>
                <a:gd name="T43" fmla="*/ 56 h 250"/>
                <a:gd name="T44" fmla="*/ 43 w 221"/>
                <a:gd name="T45" fmla="*/ 56 h 250"/>
                <a:gd name="T46" fmla="*/ 46 w 221"/>
                <a:gd name="T47" fmla="*/ 60 h 250"/>
                <a:gd name="T48" fmla="*/ 50 w 221"/>
                <a:gd name="T49" fmla="*/ 63 h 250"/>
                <a:gd name="T50" fmla="*/ 54 w 221"/>
                <a:gd name="T51" fmla="*/ 60 h 250"/>
                <a:gd name="T52" fmla="*/ 56 w 221"/>
                <a:gd name="T53" fmla="*/ 51 h 250"/>
                <a:gd name="T54" fmla="*/ 51 w 221"/>
                <a:gd name="T55" fmla="*/ 50 h 250"/>
                <a:gd name="T56" fmla="*/ 50 w 221"/>
                <a:gd name="T57" fmla="*/ 49 h 250"/>
                <a:gd name="T58" fmla="*/ 48 w 221"/>
                <a:gd name="T59" fmla="*/ 43 h 250"/>
                <a:gd name="T60" fmla="*/ 45 w 221"/>
                <a:gd name="T61" fmla="*/ 41 h 250"/>
                <a:gd name="T62" fmla="*/ 43 w 221"/>
                <a:gd name="T63" fmla="*/ 36 h 250"/>
                <a:gd name="T64" fmla="*/ 40 w 221"/>
                <a:gd name="T65" fmla="*/ 35 h 250"/>
                <a:gd name="T66" fmla="*/ 37 w 221"/>
                <a:gd name="T67" fmla="*/ 33 h 250"/>
                <a:gd name="T68" fmla="*/ 34 w 221"/>
                <a:gd name="T69" fmla="*/ 31 h 250"/>
                <a:gd name="T70" fmla="*/ 32 w 221"/>
                <a:gd name="T71" fmla="*/ 28 h 250"/>
                <a:gd name="T72" fmla="*/ 30 w 221"/>
                <a:gd name="T73" fmla="*/ 24 h 250"/>
                <a:gd name="T74" fmla="*/ 27 w 221"/>
                <a:gd name="T75" fmla="*/ 20 h 250"/>
                <a:gd name="T76" fmla="*/ 22 w 221"/>
                <a:gd name="T77" fmla="*/ 20 h 250"/>
                <a:gd name="T78" fmla="*/ 18 w 221"/>
                <a:gd name="T79" fmla="*/ 18 h 250"/>
                <a:gd name="T80" fmla="*/ 16 w 221"/>
                <a:gd name="T81" fmla="*/ 17 h 250"/>
                <a:gd name="T82" fmla="*/ 12 w 221"/>
                <a:gd name="T83" fmla="*/ 14 h 250"/>
                <a:gd name="T84" fmla="*/ 12 w 221"/>
                <a:gd name="T85" fmla="*/ 7 h 250"/>
                <a:gd name="T86" fmla="*/ 9 w 221"/>
                <a:gd name="T87" fmla="*/ 5 h 2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1"/>
                <a:gd name="T133" fmla="*/ 0 h 250"/>
                <a:gd name="T134" fmla="*/ 221 w 221"/>
                <a:gd name="T135" fmla="*/ 250 h 2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1" h="250">
                  <a:moveTo>
                    <a:pt x="31" y="18"/>
                  </a:moveTo>
                  <a:lnTo>
                    <a:pt x="29" y="11"/>
                  </a:lnTo>
                  <a:lnTo>
                    <a:pt x="24" y="5"/>
                  </a:lnTo>
                  <a:lnTo>
                    <a:pt x="18" y="1"/>
                  </a:lnTo>
                  <a:lnTo>
                    <a:pt x="13" y="0"/>
                  </a:lnTo>
                  <a:lnTo>
                    <a:pt x="8" y="2"/>
                  </a:lnTo>
                  <a:lnTo>
                    <a:pt x="5" y="8"/>
                  </a:lnTo>
                  <a:lnTo>
                    <a:pt x="5" y="18"/>
                  </a:lnTo>
                  <a:lnTo>
                    <a:pt x="9" y="33"/>
                  </a:lnTo>
                  <a:lnTo>
                    <a:pt x="5" y="38"/>
                  </a:lnTo>
                  <a:lnTo>
                    <a:pt x="1" y="45"/>
                  </a:lnTo>
                  <a:lnTo>
                    <a:pt x="0" y="51"/>
                  </a:lnTo>
                  <a:lnTo>
                    <a:pt x="1" y="58"/>
                  </a:lnTo>
                  <a:lnTo>
                    <a:pt x="5" y="64"/>
                  </a:lnTo>
                  <a:lnTo>
                    <a:pt x="13" y="70"/>
                  </a:lnTo>
                  <a:lnTo>
                    <a:pt x="24" y="73"/>
                  </a:lnTo>
                  <a:lnTo>
                    <a:pt x="39" y="75"/>
                  </a:lnTo>
                  <a:lnTo>
                    <a:pt x="38" y="81"/>
                  </a:lnTo>
                  <a:lnTo>
                    <a:pt x="40" y="88"/>
                  </a:lnTo>
                  <a:lnTo>
                    <a:pt x="44" y="95"/>
                  </a:lnTo>
                  <a:lnTo>
                    <a:pt x="49" y="101"/>
                  </a:lnTo>
                  <a:lnTo>
                    <a:pt x="55" y="108"/>
                  </a:lnTo>
                  <a:lnTo>
                    <a:pt x="60" y="114"/>
                  </a:lnTo>
                  <a:lnTo>
                    <a:pt x="63" y="119"/>
                  </a:lnTo>
                  <a:lnTo>
                    <a:pt x="63" y="125"/>
                  </a:lnTo>
                  <a:lnTo>
                    <a:pt x="63" y="136"/>
                  </a:lnTo>
                  <a:lnTo>
                    <a:pt x="68" y="141"/>
                  </a:lnTo>
                  <a:lnTo>
                    <a:pt x="74" y="144"/>
                  </a:lnTo>
                  <a:lnTo>
                    <a:pt x="82" y="144"/>
                  </a:lnTo>
                  <a:lnTo>
                    <a:pt x="91" y="145"/>
                  </a:lnTo>
                  <a:lnTo>
                    <a:pt x="102" y="148"/>
                  </a:lnTo>
                  <a:lnTo>
                    <a:pt x="112" y="155"/>
                  </a:lnTo>
                  <a:lnTo>
                    <a:pt x="115" y="168"/>
                  </a:lnTo>
                  <a:lnTo>
                    <a:pt x="124" y="167"/>
                  </a:lnTo>
                  <a:lnTo>
                    <a:pt x="135" y="170"/>
                  </a:lnTo>
                  <a:lnTo>
                    <a:pt x="140" y="179"/>
                  </a:lnTo>
                  <a:lnTo>
                    <a:pt x="140" y="197"/>
                  </a:lnTo>
                  <a:lnTo>
                    <a:pt x="139" y="206"/>
                  </a:lnTo>
                  <a:lnTo>
                    <a:pt x="142" y="212"/>
                  </a:lnTo>
                  <a:lnTo>
                    <a:pt x="145" y="216"/>
                  </a:lnTo>
                  <a:lnTo>
                    <a:pt x="150" y="220"/>
                  </a:lnTo>
                  <a:lnTo>
                    <a:pt x="155" y="221"/>
                  </a:lnTo>
                  <a:lnTo>
                    <a:pt x="161" y="222"/>
                  </a:lnTo>
                  <a:lnTo>
                    <a:pt x="166" y="222"/>
                  </a:lnTo>
                  <a:lnTo>
                    <a:pt x="168" y="222"/>
                  </a:lnTo>
                  <a:lnTo>
                    <a:pt x="170" y="224"/>
                  </a:lnTo>
                  <a:lnTo>
                    <a:pt x="176" y="230"/>
                  </a:lnTo>
                  <a:lnTo>
                    <a:pt x="182" y="238"/>
                  </a:lnTo>
                  <a:lnTo>
                    <a:pt x="189" y="245"/>
                  </a:lnTo>
                  <a:lnTo>
                    <a:pt x="197" y="250"/>
                  </a:lnTo>
                  <a:lnTo>
                    <a:pt x="205" y="248"/>
                  </a:lnTo>
                  <a:lnTo>
                    <a:pt x="213" y="240"/>
                  </a:lnTo>
                  <a:lnTo>
                    <a:pt x="220" y="223"/>
                  </a:lnTo>
                  <a:lnTo>
                    <a:pt x="221" y="204"/>
                  </a:lnTo>
                  <a:lnTo>
                    <a:pt x="213" y="197"/>
                  </a:lnTo>
                  <a:lnTo>
                    <a:pt x="203" y="197"/>
                  </a:lnTo>
                  <a:lnTo>
                    <a:pt x="198" y="198"/>
                  </a:lnTo>
                  <a:lnTo>
                    <a:pt x="197" y="193"/>
                  </a:lnTo>
                  <a:lnTo>
                    <a:pt x="195" y="183"/>
                  </a:lnTo>
                  <a:lnTo>
                    <a:pt x="190" y="172"/>
                  </a:lnTo>
                  <a:lnTo>
                    <a:pt x="183" y="168"/>
                  </a:lnTo>
                  <a:lnTo>
                    <a:pt x="177" y="163"/>
                  </a:lnTo>
                  <a:lnTo>
                    <a:pt x="174" y="154"/>
                  </a:lnTo>
                  <a:lnTo>
                    <a:pt x="170" y="144"/>
                  </a:lnTo>
                  <a:lnTo>
                    <a:pt x="164" y="138"/>
                  </a:lnTo>
                  <a:lnTo>
                    <a:pt x="157" y="137"/>
                  </a:lnTo>
                  <a:lnTo>
                    <a:pt x="151" y="136"/>
                  </a:lnTo>
                  <a:lnTo>
                    <a:pt x="146" y="132"/>
                  </a:lnTo>
                  <a:lnTo>
                    <a:pt x="142" y="125"/>
                  </a:lnTo>
                  <a:lnTo>
                    <a:pt x="136" y="124"/>
                  </a:lnTo>
                  <a:lnTo>
                    <a:pt x="131" y="119"/>
                  </a:lnTo>
                  <a:lnTo>
                    <a:pt x="127" y="111"/>
                  </a:lnTo>
                  <a:lnTo>
                    <a:pt x="122" y="102"/>
                  </a:lnTo>
                  <a:lnTo>
                    <a:pt x="117" y="93"/>
                  </a:lnTo>
                  <a:lnTo>
                    <a:pt x="113" y="85"/>
                  </a:lnTo>
                  <a:lnTo>
                    <a:pt x="107" y="80"/>
                  </a:lnTo>
                  <a:lnTo>
                    <a:pt x="100" y="79"/>
                  </a:lnTo>
                  <a:lnTo>
                    <a:pt x="87" y="79"/>
                  </a:lnTo>
                  <a:lnTo>
                    <a:pt x="77" y="76"/>
                  </a:lnTo>
                  <a:lnTo>
                    <a:pt x="71" y="71"/>
                  </a:lnTo>
                  <a:lnTo>
                    <a:pt x="69" y="69"/>
                  </a:lnTo>
                  <a:lnTo>
                    <a:pt x="64" y="68"/>
                  </a:lnTo>
                  <a:lnTo>
                    <a:pt x="54" y="62"/>
                  </a:lnTo>
                  <a:lnTo>
                    <a:pt x="46" y="53"/>
                  </a:lnTo>
                  <a:lnTo>
                    <a:pt x="46" y="39"/>
                  </a:lnTo>
                  <a:lnTo>
                    <a:pt x="47" y="26"/>
                  </a:lnTo>
                  <a:lnTo>
                    <a:pt x="41" y="19"/>
                  </a:lnTo>
                  <a:lnTo>
                    <a:pt x="34" y="18"/>
                  </a:lnTo>
                  <a:lnTo>
                    <a:pt x="31" y="18"/>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1" name="Freeform 162"/>
            <p:cNvSpPr>
              <a:spLocks/>
            </p:cNvSpPr>
            <p:nvPr/>
          </p:nvSpPr>
          <p:spPr bwMode="auto">
            <a:xfrm>
              <a:off x="2368" y="2112"/>
              <a:ext cx="44" cy="42"/>
            </a:xfrm>
            <a:custGeom>
              <a:avLst/>
              <a:gdLst>
                <a:gd name="T0" fmla="*/ 8 w 86"/>
                <a:gd name="T1" fmla="*/ 9 h 83"/>
                <a:gd name="T2" fmla="*/ 8 w 86"/>
                <a:gd name="T3" fmla="*/ 11 h 83"/>
                <a:gd name="T4" fmla="*/ 7 w 86"/>
                <a:gd name="T5" fmla="*/ 12 h 83"/>
                <a:gd name="T6" fmla="*/ 5 w 86"/>
                <a:gd name="T7" fmla="*/ 13 h 83"/>
                <a:gd name="T8" fmla="*/ 3 w 86"/>
                <a:gd name="T9" fmla="*/ 12 h 83"/>
                <a:gd name="T10" fmla="*/ 3 w 86"/>
                <a:gd name="T11" fmla="*/ 13 h 83"/>
                <a:gd name="T12" fmla="*/ 3 w 86"/>
                <a:gd name="T13" fmla="*/ 15 h 83"/>
                <a:gd name="T14" fmla="*/ 3 w 86"/>
                <a:gd name="T15" fmla="*/ 16 h 83"/>
                <a:gd name="T16" fmla="*/ 3 w 86"/>
                <a:gd name="T17" fmla="*/ 17 h 83"/>
                <a:gd name="T18" fmla="*/ 3 w 86"/>
                <a:gd name="T19" fmla="*/ 18 h 83"/>
                <a:gd name="T20" fmla="*/ 2 w 86"/>
                <a:gd name="T21" fmla="*/ 19 h 83"/>
                <a:gd name="T22" fmla="*/ 1 w 86"/>
                <a:gd name="T23" fmla="*/ 19 h 83"/>
                <a:gd name="T24" fmla="*/ 0 w 86"/>
                <a:gd name="T25" fmla="*/ 19 h 83"/>
                <a:gd name="T26" fmla="*/ 1 w 86"/>
                <a:gd name="T27" fmla="*/ 20 h 83"/>
                <a:gd name="T28" fmla="*/ 2 w 86"/>
                <a:gd name="T29" fmla="*/ 21 h 83"/>
                <a:gd name="T30" fmla="*/ 3 w 86"/>
                <a:gd name="T31" fmla="*/ 21 h 83"/>
                <a:gd name="T32" fmla="*/ 5 w 86"/>
                <a:gd name="T33" fmla="*/ 21 h 83"/>
                <a:gd name="T34" fmla="*/ 7 w 86"/>
                <a:gd name="T35" fmla="*/ 20 h 83"/>
                <a:gd name="T36" fmla="*/ 9 w 86"/>
                <a:gd name="T37" fmla="*/ 19 h 83"/>
                <a:gd name="T38" fmla="*/ 11 w 86"/>
                <a:gd name="T39" fmla="*/ 19 h 83"/>
                <a:gd name="T40" fmla="*/ 13 w 86"/>
                <a:gd name="T41" fmla="*/ 18 h 83"/>
                <a:gd name="T42" fmla="*/ 13 w 86"/>
                <a:gd name="T43" fmla="*/ 17 h 83"/>
                <a:gd name="T44" fmla="*/ 14 w 86"/>
                <a:gd name="T45" fmla="*/ 16 h 83"/>
                <a:gd name="T46" fmla="*/ 14 w 86"/>
                <a:gd name="T47" fmla="*/ 15 h 83"/>
                <a:gd name="T48" fmla="*/ 15 w 86"/>
                <a:gd name="T49" fmla="*/ 15 h 83"/>
                <a:gd name="T50" fmla="*/ 17 w 86"/>
                <a:gd name="T51" fmla="*/ 14 h 83"/>
                <a:gd name="T52" fmla="*/ 19 w 86"/>
                <a:gd name="T53" fmla="*/ 14 h 83"/>
                <a:gd name="T54" fmla="*/ 21 w 86"/>
                <a:gd name="T55" fmla="*/ 13 h 83"/>
                <a:gd name="T56" fmla="*/ 23 w 86"/>
                <a:gd name="T57" fmla="*/ 12 h 83"/>
                <a:gd name="T58" fmla="*/ 23 w 86"/>
                <a:gd name="T59" fmla="*/ 10 h 83"/>
                <a:gd name="T60" fmla="*/ 22 w 86"/>
                <a:gd name="T61" fmla="*/ 9 h 83"/>
                <a:gd name="T62" fmla="*/ 21 w 86"/>
                <a:gd name="T63" fmla="*/ 7 h 83"/>
                <a:gd name="T64" fmla="*/ 20 w 86"/>
                <a:gd name="T65" fmla="*/ 6 h 83"/>
                <a:gd name="T66" fmla="*/ 19 w 86"/>
                <a:gd name="T67" fmla="*/ 7 h 83"/>
                <a:gd name="T68" fmla="*/ 18 w 86"/>
                <a:gd name="T69" fmla="*/ 7 h 83"/>
                <a:gd name="T70" fmla="*/ 17 w 86"/>
                <a:gd name="T71" fmla="*/ 7 h 83"/>
                <a:gd name="T72" fmla="*/ 16 w 86"/>
                <a:gd name="T73" fmla="*/ 7 h 83"/>
                <a:gd name="T74" fmla="*/ 15 w 86"/>
                <a:gd name="T75" fmla="*/ 5 h 83"/>
                <a:gd name="T76" fmla="*/ 14 w 86"/>
                <a:gd name="T77" fmla="*/ 4 h 83"/>
                <a:gd name="T78" fmla="*/ 14 w 86"/>
                <a:gd name="T79" fmla="*/ 2 h 83"/>
                <a:gd name="T80" fmla="*/ 13 w 86"/>
                <a:gd name="T81" fmla="*/ 0 h 83"/>
                <a:gd name="T82" fmla="*/ 12 w 86"/>
                <a:gd name="T83" fmla="*/ 0 h 83"/>
                <a:gd name="T84" fmla="*/ 12 w 86"/>
                <a:gd name="T85" fmla="*/ 0 h 83"/>
                <a:gd name="T86" fmla="*/ 11 w 86"/>
                <a:gd name="T87" fmla="*/ 0 h 83"/>
                <a:gd name="T88" fmla="*/ 10 w 86"/>
                <a:gd name="T89" fmla="*/ 0 h 83"/>
                <a:gd name="T90" fmla="*/ 10 w 86"/>
                <a:gd name="T91" fmla="*/ 2 h 83"/>
                <a:gd name="T92" fmla="*/ 10 w 86"/>
                <a:gd name="T93" fmla="*/ 3 h 83"/>
                <a:gd name="T94" fmla="*/ 10 w 86"/>
                <a:gd name="T95" fmla="*/ 4 h 83"/>
                <a:gd name="T96" fmla="*/ 10 w 86"/>
                <a:gd name="T97" fmla="*/ 6 h 83"/>
                <a:gd name="T98" fmla="*/ 10 w 86"/>
                <a:gd name="T99" fmla="*/ 6 h 83"/>
                <a:gd name="T100" fmla="*/ 9 w 86"/>
                <a:gd name="T101" fmla="*/ 6 h 83"/>
                <a:gd name="T102" fmla="*/ 9 w 86"/>
                <a:gd name="T103" fmla="*/ 6 h 83"/>
                <a:gd name="T104" fmla="*/ 8 w 86"/>
                <a:gd name="T105" fmla="*/ 6 h 83"/>
                <a:gd name="T106" fmla="*/ 8 w 86"/>
                <a:gd name="T107" fmla="*/ 9 h 8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6"/>
                <a:gd name="T163" fmla="*/ 0 h 83"/>
                <a:gd name="T164" fmla="*/ 86 w 86"/>
                <a:gd name="T165" fmla="*/ 83 h 8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6" h="83">
                  <a:moveTo>
                    <a:pt x="32" y="36"/>
                  </a:moveTo>
                  <a:lnTo>
                    <a:pt x="30" y="43"/>
                  </a:lnTo>
                  <a:lnTo>
                    <a:pt x="25" y="46"/>
                  </a:lnTo>
                  <a:lnTo>
                    <a:pt x="18" y="49"/>
                  </a:lnTo>
                  <a:lnTo>
                    <a:pt x="11" y="48"/>
                  </a:lnTo>
                  <a:lnTo>
                    <a:pt x="11" y="52"/>
                  </a:lnTo>
                  <a:lnTo>
                    <a:pt x="11" y="58"/>
                  </a:lnTo>
                  <a:lnTo>
                    <a:pt x="11" y="63"/>
                  </a:lnTo>
                  <a:lnTo>
                    <a:pt x="11" y="68"/>
                  </a:lnTo>
                  <a:lnTo>
                    <a:pt x="9" y="71"/>
                  </a:lnTo>
                  <a:lnTo>
                    <a:pt x="6" y="73"/>
                  </a:lnTo>
                  <a:lnTo>
                    <a:pt x="3" y="74"/>
                  </a:lnTo>
                  <a:lnTo>
                    <a:pt x="0" y="75"/>
                  </a:lnTo>
                  <a:lnTo>
                    <a:pt x="3" y="79"/>
                  </a:lnTo>
                  <a:lnTo>
                    <a:pt x="7" y="82"/>
                  </a:lnTo>
                  <a:lnTo>
                    <a:pt x="12" y="83"/>
                  </a:lnTo>
                  <a:lnTo>
                    <a:pt x="17" y="83"/>
                  </a:lnTo>
                  <a:lnTo>
                    <a:pt x="25" y="79"/>
                  </a:lnTo>
                  <a:lnTo>
                    <a:pt x="33" y="75"/>
                  </a:lnTo>
                  <a:lnTo>
                    <a:pt x="41" y="73"/>
                  </a:lnTo>
                  <a:lnTo>
                    <a:pt x="50" y="72"/>
                  </a:lnTo>
                  <a:lnTo>
                    <a:pt x="50" y="68"/>
                  </a:lnTo>
                  <a:lnTo>
                    <a:pt x="53" y="64"/>
                  </a:lnTo>
                  <a:lnTo>
                    <a:pt x="55" y="60"/>
                  </a:lnTo>
                  <a:lnTo>
                    <a:pt x="56" y="57"/>
                  </a:lnTo>
                  <a:lnTo>
                    <a:pt x="64" y="54"/>
                  </a:lnTo>
                  <a:lnTo>
                    <a:pt x="73" y="53"/>
                  </a:lnTo>
                  <a:lnTo>
                    <a:pt x="80" y="52"/>
                  </a:lnTo>
                  <a:lnTo>
                    <a:pt x="86" y="45"/>
                  </a:lnTo>
                  <a:lnTo>
                    <a:pt x="86" y="38"/>
                  </a:lnTo>
                  <a:lnTo>
                    <a:pt x="85" y="33"/>
                  </a:lnTo>
                  <a:lnTo>
                    <a:pt x="82" y="28"/>
                  </a:lnTo>
                  <a:lnTo>
                    <a:pt x="77" y="23"/>
                  </a:lnTo>
                  <a:lnTo>
                    <a:pt x="72" y="25"/>
                  </a:lnTo>
                  <a:lnTo>
                    <a:pt x="69" y="26"/>
                  </a:lnTo>
                  <a:lnTo>
                    <a:pt x="64" y="27"/>
                  </a:lnTo>
                  <a:lnTo>
                    <a:pt x="60" y="27"/>
                  </a:lnTo>
                  <a:lnTo>
                    <a:pt x="57" y="20"/>
                  </a:lnTo>
                  <a:lnTo>
                    <a:pt x="55" y="13"/>
                  </a:lnTo>
                  <a:lnTo>
                    <a:pt x="53" y="7"/>
                  </a:lnTo>
                  <a:lnTo>
                    <a:pt x="50" y="0"/>
                  </a:lnTo>
                  <a:lnTo>
                    <a:pt x="47" y="0"/>
                  </a:lnTo>
                  <a:lnTo>
                    <a:pt x="45" y="0"/>
                  </a:lnTo>
                  <a:lnTo>
                    <a:pt x="41" y="0"/>
                  </a:lnTo>
                  <a:lnTo>
                    <a:pt x="38" y="0"/>
                  </a:lnTo>
                  <a:lnTo>
                    <a:pt x="38" y="5"/>
                  </a:lnTo>
                  <a:lnTo>
                    <a:pt x="38" y="11"/>
                  </a:lnTo>
                  <a:lnTo>
                    <a:pt x="38" y="15"/>
                  </a:lnTo>
                  <a:lnTo>
                    <a:pt x="38" y="21"/>
                  </a:lnTo>
                  <a:lnTo>
                    <a:pt x="37" y="21"/>
                  </a:lnTo>
                  <a:lnTo>
                    <a:pt x="34" y="21"/>
                  </a:lnTo>
                  <a:lnTo>
                    <a:pt x="33" y="22"/>
                  </a:lnTo>
                  <a:lnTo>
                    <a:pt x="32" y="23"/>
                  </a:lnTo>
                  <a:lnTo>
                    <a:pt x="32" y="36"/>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2" name="Freeform 163"/>
            <p:cNvSpPr>
              <a:spLocks/>
            </p:cNvSpPr>
            <p:nvPr/>
          </p:nvSpPr>
          <p:spPr bwMode="auto">
            <a:xfrm>
              <a:off x="2357" y="2165"/>
              <a:ext cx="23" cy="22"/>
            </a:xfrm>
            <a:custGeom>
              <a:avLst/>
              <a:gdLst>
                <a:gd name="T0" fmla="*/ 1 w 46"/>
                <a:gd name="T1" fmla="*/ 2 h 45"/>
                <a:gd name="T2" fmla="*/ 1 w 46"/>
                <a:gd name="T3" fmla="*/ 2 h 45"/>
                <a:gd name="T4" fmla="*/ 1 w 46"/>
                <a:gd name="T5" fmla="*/ 2 h 45"/>
                <a:gd name="T6" fmla="*/ 1 w 46"/>
                <a:gd name="T7" fmla="*/ 2 h 45"/>
                <a:gd name="T8" fmla="*/ 1 w 46"/>
                <a:gd name="T9" fmla="*/ 2 h 45"/>
                <a:gd name="T10" fmla="*/ 1 w 46"/>
                <a:gd name="T11" fmla="*/ 2 h 45"/>
                <a:gd name="T12" fmla="*/ 1 w 46"/>
                <a:gd name="T13" fmla="*/ 3 h 45"/>
                <a:gd name="T14" fmla="*/ 0 w 46"/>
                <a:gd name="T15" fmla="*/ 3 h 45"/>
                <a:gd name="T16" fmla="*/ 0 w 46"/>
                <a:gd name="T17" fmla="*/ 4 h 45"/>
                <a:gd name="T18" fmla="*/ 2 w 46"/>
                <a:gd name="T19" fmla="*/ 4 h 45"/>
                <a:gd name="T20" fmla="*/ 4 w 46"/>
                <a:gd name="T21" fmla="*/ 4 h 45"/>
                <a:gd name="T22" fmla="*/ 6 w 46"/>
                <a:gd name="T23" fmla="*/ 5 h 45"/>
                <a:gd name="T24" fmla="*/ 8 w 46"/>
                <a:gd name="T25" fmla="*/ 5 h 45"/>
                <a:gd name="T26" fmla="*/ 7 w 46"/>
                <a:gd name="T27" fmla="*/ 6 h 45"/>
                <a:gd name="T28" fmla="*/ 7 w 46"/>
                <a:gd name="T29" fmla="*/ 7 h 45"/>
                <a:gd name="T30" fmla="*/ 7 w 46"/>
                <a:gd name="T31" fmla="*/ 8 h 45"/>
                <a:gd name="T32" fmla="*/ 7 w 46"/>
                <a:gd name="T33" fmla="*/ 9 h 45"/>
                <a:gd name="T34" fmla="*/ 8 w 46"/>
                <a:gd name="T35" fmla="*/ 10 h 45"/>
                <a:gd name="T36" fmla="*/ 8 w 46"/>
                <a:gd name="T37" fmla="*/ 10 h 45"/>
                <a:gd name="T38" fmla="*/ 8 w 46"/>
                <a:gd name="T39" fmla="*/ 10 h 45"/>
                <a:gd name="T40" fmla="*/ 8 w 46"/>
                <a:gd name="T41" fmla="*/ 11 h 45"/>
                <a:gd name="T42" fmla="*/ 11 w 46"/>
                <a:gd name="T43" fmla="*/ 11 h 45"/>
                <a:gd name="T44" fmla="*/ 12 w 46"/>
                <a:gd name="T45" fmla="*/ 9 h 45"/>
                <a:gd name="T46" fmla="*/ 12 w 46"/>
                <a:gd name="T47" fmla="*/ 6 h 45"/>
                <a:gd name="T48" fmla="*/ 12 w 46"/>
                <a:gd name="T49" fmla="*/ 3 h 45"/>
                <a:gd name="T50" fmla="*/ 10 w 46"/>
                <a:gd name="T51" fmla="*/ 2 h 45"/>
                <a:gd name="T52" fmla="*/ 9 w 46"/>
                <a:gd name="T53" fmla="*/ 2 h 45"/>
                <a:gd name="T54" fmla="*/ 8 w 46"/>
                <a:gd name="T55" fmla="*/ 2 h 45"/>
                <a:gd name="T56" fmla="*/ 6 w 46"/>
                <a:gd name="T57" fmla="*/ 2 h 45"/>
                <a:gd name="T58" fmla="*/ 6 w 46"/>
                <a:gd name="T59" fmla="*/ 1 h 45"/>
                <a:gd name="T60" fmla="*/ 6 w 46"/>
                <a:gd name="T61" fmla="*/ 1 h 45"/>
                <a:gd name="T62" fmla="*/ 6 w 46"/>
                <a:gd name="T63" fmla="*/ 1 h 45"/>
                <a:gd name="T64" fmla="*/ 6 w 46"/>
                <a:gd name="T65" fmla="*/ 0 h 45"/>
                <a:gd name="T66" fmla="*/ 4 w 46"/>
                <a:gd name="T67" fmla="*/ 0 h 45"/>
                <a:gd name="T68" fmla="*/ 3 w 46"/>
                <a:gd name="T69" fmla="*/ 0 h 45"/>
                <a:gd name="T70" fmla="*/ 1 w 46"/>
                <a:gd name="T71" fmla="*/ 0 h 45"/>
                <a:gd name="T72" fmla="*/ 0 w 46"/>
                <a:gd name="T73" fmla="*/ 1 h 45"/>
                <a:gd name="T74" fmla="*/ 1 w 46"/>
                <a:gd name="T75" fmla="*/ 2 h 4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
                <a:gd name="T115" fmla="*/ 0 h 45"/>
                <a:gd name="T116" fmla="*/ 46 w 46"/>
                <a:gd name="T117" fmla="*/ 45 h 4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 h="45">
                  <a:moveTo>
                    <a:pt x="3" y="8"/>
                  </a:moveTo>
                  <a:lnTo>
                    <a:pt x="2" y="8"/>
                  </a:lnTo>
                  <a:lnTo>
                    <a:pt x="3" y="8"/>
                  </a:lnTo>
                  <a:lnTo>
                    <a:pt x="4" y="8"/>
                  </a:lnTo>
                  <a:lnTo>
                    <a:pt x="3" y="8"/>
                  </a:lnTo>
                  <a:lnTo>
                    <a:pt x="2" y="11"/>
                  </a:lnTo>
                  <a:lnTo>
                    <a:pt x="1" y="13"/>
                  </a:lnTo>
                  <a:lnTo>
                    <a:pt x="0" y="15"/>
                  </a:lnTo>
                  <a:lnTo>
                    <a:pt x="0" y="17"/>
                  </a:lnTo>
                  <a:lnTo>
                    <a:pt x="8" y="17"/>
                  </a:lnTo>
                  <a:lnTo>
                    <a:pt x="16" y="17"/>
                  </a:lnTo>
                  <a:lnTo>
                    <a:pt x="23" y="20"/>
                  </a:lnTo>
                  <a:lnTo>
                    <a:pt x="30" y="23"/>
                  </a:lnTo>
                  <a:lnTo>
                    <a:pt x="28" y="27"/>
                  </a:lnTo>
                  <a:lnTo>
                    <a:pt x="28" y="31"/>
                  </a:lnTo>
                  <a:lnTo>
                    <a:pt x="28" y="35"/>
                  </a:lnTo>
                  <a:lnTo>
                    <a:pt x="28" y="39"/>
                  </a:lnTo>
                  <a:lnTo>
                    <a:pt x="29" y="41"/>
                  </a:lnTo>
                  <a:lnTo>
                    <a:pt x="30" y="42"/>
                  </a:lnTo>
                  <a:lnTo>
                    <a:pt x="30" y="43"/>
                  </a:lnTo>
                  <a:lnTo>
                    <a:pt x="30" y="45"/>
                  </a:lnTo>
                  <a:lnTo>
                    <a:pt x="41" y="44"/>
                  </a:lnTo>
                  <a:lnTo>
                    <a:pt x="45" y="36"/>
                  </a:lnTo>
                  <a:lnTo>
                    <a:pt x="46" y="26"/>
                  </a:lnTo>
                  <a:lnTo>
                    <a:pt x="45" y="15"/>
                  </a:lnTo>
                  <a:lnTo>
                    <a:pt x="40" y="11"/>
                  </a:lnTo>
                  <a:lnTo>
                    <a:pt x="36" y="8"/>
                  </a:lnTo>
                  <a:lnTo>
                    <a:pt x="30" y="8"/>
                  </a:lnTo>
                  <a:lnTo>
                    <a:pt x="24" y="8"/>
                  </a:lnTo>
                  <a:lnTo>
                    <a:pt x="24" y="7"/>
                  </a:lnTo>
                  <a:lnTo>
                    <a:pt x="24" y="5"/>
                  </a:lnTo>
                  <a:lnTo>
                    <a:pt x="23" y="4"/>
                  </a:lnTo>
                  <a:lnTo>
                    <a:pt x="22" y="2"/>
                  </a:lnTo>
                  <a:lnTo>
                    <a:pt x="16" y="1"/>
                  </a:lnTo>
                  <a:lnTo>
                    <a:pt x="9" y="0"/>
                  </a:lnTo>
                  <a:lnTo>
                    <a:pt x="3" y="0"/>
                  </a:lnTo>
                  <a:lnTo>
                    <a:pt x="0" y="6"/>
                  </a:lnTo>
                  <a:lnTo>
                    <a:pt x="3" y="8"/>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3" name="Freeform 164"/>
            <p:cNvSpPr>
              <a:spLocks/>
            </p:cNvSpPr>
            <p:nvPr/>
          </p:nvSpPr>
          <p:spPr bwMode="auto">
            <a:xfrm>
              <a:off x="2258" y="2389"/>
              <a:ext cx="69" cy="88"/>
            </a:xfrm>
            <a:custGeom>
              <a:avLst/>
              <a:gdLst>
                <a:gd name="T0" fmla="*/ 1 w 138"/>
                <a:gd name="T1" fmla="*/ 7 h 176"/>
                <a:gd name="T2" fmla="*/ 1 w 138"/>
                <a:gd name="T3" fmla="*/ 12 h 176"/>
                <a:gd name="T4" fmla="*/ 8 w 138"/>
                <a:gd name="T5" fmla="*/ 12 h 176"/>
                <a:gd name="T6" fmla="*/ 12 w 138"/>
                <a:gd name="T7" fmla="*/ 11 h 176"/>
                <a:gd name="T8" fmla="*/ 15 w 138"/>
                <a:gd name="T9" fmla="*/ 11 h 176"/>
                <a:gd name="T10" fmla="*/ 17 w 138"/>
                <a:gd name="T11" fmla="*/ 11 h 176"/>
                <a:gd name="T12" fmla="*/ 18 w 138"/>
                <a:gd name="T13" fmla="*/ 13 h 176"/>
                <a:gd name="T14" fmla="*/ 16 w 138"/>
                <a:gd name="T15" fmla="*/ 16 h 176"/>
                <a:gd name="T16" fmla="*/ 18 w 138"/>
                <a:gd name="T17" fmla="*/ 16 h 176"/>
                <a:gd name="T18" fmla="*/ 17 w 138"/>
                <a:gd name="T19" fmla="*/ 19 h 176"/>
                <a:gd name="T20" fmla="*/ 14 w 138"/>
                <a:gd name="T21" fmla="*/ 22 h 176"/>
                <a:gd name="T22" fmla="*/ 11 w 138"/>
                <a:gd name="T23" fmla="*/ 24 h 176"/>
                <a:gd name="T24" fmla="*/ 9 w 138"/>
                <a:gd name="T25" fmla="*/ 26 h 176"/>
                <a:gd name="T26" fmla="*/ 7 w 138"/>
                <a:gd name="T27" fmla="*/ 29 h 176"/>
                <a:gd name="T28" fmla="*/ 4 w 138"/>
                <a:gd name="T29" fmla="*/ 34 h 176"/>
                <a:gd name="T30" fmla="*/ 3 w 138"/>
                <a:gd name="T31" fmla="*/ 41 h 176"/>
                <a:gd name="T32" fmla="*/ 5 w 138"/>
                <a:gd name="T33" fmla="*/ 44 h 176"/>
                <a:gd name="T34" fmla="*/ 8 w 138"/>
                <a:gd name="T35" fmla="*/ 41 h 176"/>
                <a:gd name="T36" fmla="*/ 14 w 138"/>
                <a:gd name="T37" fmla="*/ 31 h 176"/>
                <a:gd name="T38" fmla="*/ 17 w 138"/>
                <a:gd name="T39" fmla="*/ 24 h 176"/>
                <a:gd name="T40" fmla="*/ 19 w 138"/>
                <a:gd name="T41" fmla="*/ 22 h 176"/>
                <a:gd name="T42" fmla="*/ 20 w 138"/>
                <a:gd name="T43" fmla="*/ 23 h 176"/>
                <a:gd name="T44" fmla="*/ 21 w 138"/>
                <a:gd name="T45" fmla="*/ 23 h 176"/>
                <a:gd name="T46" fmla="*/ 24 w 138"/>
                <a:gd name="T47" fmla="*/ 27 h 176"/>
                <a:gd name="T48" fmla="*/ 22 w 138"/>
                <a:gd name="T49" fmla="*/ 33 h 176"/>
                <a:gd name="T50" fmla="*/ 24 w 138"/>
                <a:gd name="T51" fmla="*/ 33 h 176"/>
                <a:gd name="T52" fmla="*/ 23 w 138"/>
                <a:gd name="T53" fmla="*/ 37 h 176"/>
                <a:gd name="T54" fmla="*/ 25 w 138"/>
                <a:gd name="T55" fmla="*/ 44 h 176"/>
                <a:gd name="T56" fmla="*/ 30 w 138"/>
                <a:gd name="T57" fmla="*/ 33 h 176"/>
                <a:gd name="T58" fmla="*/ 31 w 138"/>
                <a:gd name="T59" fmla="*/ 31 h 176"/>
                <a:gd name="T60" fmla="*/ 33 w 138"/>
                <a:gd name="T61" fmla="*/ 30 h 176"/>
                <a:gd name="T62" fmla="*/ 35 w 138"/>
                <a:gd name="T63" fmla="*/ 26 h 176"/>
                <a:gd name="T64" fmla="*/ 34 w 138"/>
                <a:gd name="T65" fmla="*/ 22 h 176"/>
                <a:gd name="T66" fmla="*/ 30 w 138"/>
                <a:gd name="T67" fmla="*/ 20 h 176"/>
                <a:gd name="T68" fmla="*/ 27 w 138"/>
                <a:gd name="T69" fmla="*/ 15 h 176"/>
                <a:gd name="T70" fmla="*/ 28 w 138"/>
                <a:gd name="T71" fmla="*/ 7 h 176"/>
                <a:gd name="T72" fmla="*/ 23 w 138"/>
                <a:gd name="T73" fmla="*/ 3 h 176"/>
                <a:gd name="T74" fmla="*/ 20 w 138"/>
                <a:gd name="T75" fmla="*/ 1 h 176"/>
                <a:gd name="T76" fmla="*/ 16 w 138"/>
                <a:gd name="T77" fmla="*/ 0 h 176"/>
                <a:gd name="T78" fmla="*/ 13 w 138"/>
                <a:gd name="T79" fmla="*/ 2 h 176"/>
                <a:gd name="T80" fmla="*/ 10 w 138"/>
                <a:gd name="T81" fmla="*/ 4 h 176"/>
                <a:gd name="T82" fmla="*/ 6 w 138"/>
                <a:gd name="T83" fmla="*/ 5 h 1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176"/>
                <a:gd name="T128" fmla="*/ 138 w 138"/>
                <a:gd name="T129" fmla="*/ 176 h 1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176">
                  <a:moveTo>
                    <a:pt x="16" y="18"/>
                  </a:moveTo>
                  <a:lnTo>
                    <a:pt x="4" y="26"/>
                  </a:lnTo>
                  <a:lnTo>
                    <a:pt x="0" y="38"/>
                  </a:lnTo>
                  <a:lnTo>
                    <a:pt x="4" y="48"/>
                  </a:lnTo>
                  <a:lnTo>
                    <a:pt x="19" y="49"/>
                  </a:lnTo>
                  <a:lnTo>
                    <a:pt x="29" y="47"/>
                  </a:lnTo>
                  <a:lnTo>
                    <a:pt x="39" y="44"/>
                  </a:lnTo>
                  <a:lnTo>
                    <a:pt x="47" y="43"/>
                  </a:lnTo>
                  <a:lnTo>
                    <a:pt x="54" y="41"/>
                  </a:lnTo>
                  <a:lnTo>
                    <a:pt x="59" y="41"/>
                  </a:lnTo>
                  <a:lnTo>
                    <a:pt x="64" y="41"/>
                  </a:lnTo>
                  <a:lnTo>
                    <a:pt x="67" y="41"/>
                  </a:lnTo>
                  <a:lnTo>
                    <a:pt x="69" y="43"/>
                  </a:lnTo>
                  <a:lnTo>
                    <a:pt x="69" y="49"/>
                  </a:lnTo>
                  <a:lnTo>
                    <a:pt x="65" y="56"/>
                  </a:lnTo>
                  <a:lnTo>
                    <a:pt x="63" y="62"/>
                  </a:lnTo>
                  <a:lnTo>
                    <a:pt x="65" y="63"/>
                  </a:lnTo>
                  <a:lnTo>
                    <a:pt x="70" y="63"/>
                  </a:lnTo>
                  <a:lnTo>
                    <a:pt x="71" y="67"/>
                  </a:lnTo>
                  <a:lnTo>
                    <a:pt x="67" y="74"/>
                  </a:lnTo>
                  <a:lnTo>
                    <a:pt x="59" y="82"/>
                  </a:lnTo>
                  <a:lnTo>
                    <a:pt x="54" y="86"/>
                  </a:lnTo>
                  <a:lnTo>
                    <a:pt x="49" y="90"/>
                  </a:lnTo>
                  <a:lnTo>
                    <a:pt x="44" y="95"/>
                  </a:lnTo>
                  <a:lnTo>
                    <a:pt x="40" y="100"/>
                  </a:lnTo>
                  <a:lnTo>
                    <a:pt x="36" y="104"/>
                  </a:lnTo>
                  <a:lnTo>
                    <a:pt x="32" y="110"/>
                  </a:lnTo>
                  <a:lnTo>
                    <a:pt x="27" y="116"/>
                  </a:lnTo>
                  <a:lnTo>
                    <a:pt x="23" y="121"/>
                  </a:lnTo>
                  <a:lnTo>
                    <a:pt x="16" y="134"/>
                  </a:lnTo>
                  <a:lnTo>
                    <a:pt x="11" y="148"/>
                  </a:lnTo>
                  <a:lnTo>
                    <a:pt x="10" y="161"/>
                  </a:lnTo>
                  <a:lnTo>
                    <a:pt x="12" y="170"/>
                  </a:lnTo>
                  <a:lnTo>
                    <a:pt x="17" y="176"/>
                  </a:lnTo>
                  <a:lnTo>
                    <a:pt x="23" y="173"/>
                  </a:lnTo>
                  <a:lnTo>
                    <a:pt x="32" y="164"/>
                  </a:lnTo>
                  <a:lnTo>
                    <a:pt x="42" y="143"/>
                  </a:lnTo>
                  <a:lnTo>
                    <a:pt x="53" y="121"/>
                  </a:lnTo>
                  <a:lnTo>
                    <a:pt x="61" y="105"/>
                  </a:lnTo>
                  <a:lnTo>
                    <a:pt x="67" y="96"/>
                  </a:lnTo>
                  <a:lnTo>
                    <a:pt x="72" y="90"/>
                  </a:lnTo>
                  <a:lnTo>
                    <a:pt x="76" y="88"/>
                  </a:lnTo>
                  <a:lnTo>
                    <a:pt x="78" y="88"/>
                  </a:lnTo>
                  <a:lnTo>
                    <a:pt x="79" y="89"/>
                  </a:lnTo>
                  <a:lnTo>
                    <a:pt x="84" y="90"/>
                  </a:lnTo>
                  <a:lnTo>
                    <a:pt x="91" y="95"/>
                  </a:lnTo>
                  <a:lnTo>
                    <a:pt x="93" y="106"/>
                  </a:lnTo>
                  <a:lnTo>
                    <a:pt x="82" y="129"/>
                  </a:lnTo>
                  <a:lnTo>
                    <a:pt x="87" y="132"/>
                  </a:lnTo>
                  <a:lnTo>
                    <a:pt x="92" y="132"/>
                  </a:lnTo>
                  <a:lnTo>
                    <a:pt x="95" y="129"/>
                  </a:lnTo>
                  <a:lnTo>
                    <a:pt x="100" y="128"/>
                  </a:lnTo>
                  <a:lnTo>
                    <a:pt x="91" y="148"/>
                  </a:lnTo>
                  <a:lnTo>
                    <a:pt x="91" y="170"/>
                  </a:lnTo>
                  <a:lnTo>
                    <a:pt x="97" y="176"/>
                  </a:lnTo>
                  <a:lnTo>
                    <a:pt x="114" y="148"/>
                  </a:lnTo>
                  <a:lnTo>
                    <a:pt x="119" y="132"/>
                  </a:lnTo>
                  <a:lnTo>
                    <a:pt x="122" y="125"/>
                  </a:lnTo>
                  <a:lnTo>
                    <a:pt x="122" y="123"/>
                  </a:lnTo>
                  <a:lnTo>
                    <a:pt x="129" y="118"/>
                  </a:lnTo>
                  <a:lnTo>
                    <a:pt x="134" y="111"/>
                  </a:lnTo>
                  <a:lnTo>
                    <a:pt x="137" y="103"/>
                  </a:lnTo>
                  <a:lnTo>
                    <a:pt x="138" y="95"/>
                  </a:lnTo>
                  <a:lnTo>
                    <a:pt x="134" y="87"/>
                  </a:lnTo>
                  <a:lnTo>
                    <a:pt x="129" y="81"/>
                  </a:lnTo>
                  <a:lnTo>
                    <a:pt x="119" y="78"/>
                  </a:lnTo>
                  <a:lnTo>
                    <a:pt x="106" y="76"/>
                  </a:lnTo>
                  <a:lnTo>
                    <a:pt x="106" y="58"/>
                  </a:lnTo>
                  <a:lnTo>
                    <a:pt x="110" y="42"/>
                  </a:lnTo>
                  <a:lnTo>
                    <a:pt x="109" y="28"/>
                  </a:lnTo>
                  <a:lnTo>
                    <a:pt x="94" y="15"/>
                  </a:lnTo>
                  <a:lnTo>
                    <a:pt x="91" y="9"/>
                  </a:lnTo>
                  <a:lnTo>
                    <a:pt x="85" y="5"/>
                  </a:lnTo>
                  <a:lnTo>
                    <a:pt x="78" y="2"/>
                  </a:lnTo>
                  <a:lnTo>
                    <a:pt x="70" y="0"/>
                  </a:lnTo>
                  <a:lnTo>
                    <a:pt x="62" y="0"/>
                  </a:lnTo>
                  <a:lnTo>
                    <a:pt x="55" y="3"/>
                  </a:lnTo>
                  <a:lnTo>
                    <a:pt x="49" y="5"/>
                  </a:lnTo>
                  <a:lnTo>
                    <a:pt x="46" y="9"/>
                  </a:lnTo>
                  <a:lnTo>
                    <a:pt x="39" y="15"/>
                  </a:lnTo>
                  <a:lnTo>
                    <a:pt x="29" y="19"/>
                  </a:lnTo>
                  <a:lnTo>
                    <a:pt x="21" y="20"/>
                  </a:lnTo>
                  <a:lnTo>
                    <a:pt x="16" y="18"/>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4" name="Freeform 165"/>
            <p:cNvSpPr>
              <a:spLocks/>
            </p:cNvSpPr>
            <p:nvPr/>
          </p:nvSpPr>
          <p:spPr bwMode="auto">
            <a:xfrm>
              <a:off x="2306" y="2462"/>
              <a:ext cx="40" cy="38"/>
            </a:xfrm>
            <a:custGeom>
              <a:avLst/>
              <a:gdLst>
                <a:gd name="T0" fmla="*/ 3 w 82"/>
                <a:gd name="T1" fmla="*/ 10 h 76"/>
                <a:gd name="T2" fmla="*/ 1 w 82"/>
                <a:gd name="T3" fmla="*/ 13 h 76"/>
                <a:gd name="T4" fmla="*/ 0 w 82"/>
                <a:gd name="T5" fmla="*/ 17 h 76"/>
                <a:gd name="T6" fmla="*/ 1 w 82"/>
                <a:gd name="T7" fmla="*/ 19 h 76"/>
                <a:gd name="T8" fmla="*/ 4 w 82"/>
                <a:gd name="T9" fmla="*/ 17 h 76"/>
                <a:gd name="T10" fmla="*/ 7 w 82"/>
                <a:gd name="T11" fmla="*/ 12 h 76"/>
                <a:gd name="T12" fmla="*/ 8 w 82"/>
                <a:gd name="T13" fmla="*/ 10 h 76"/>
                <a:gd name="T14" fmla="*/ 8 w 82"/>
                <a:gd name="T15" fmla="*/ 10 h 76"/>
                <a:gd name="T16" fmla="*/ 8 w 82"/>
                <a:gd name="T17" fmla="*/ 10 h 76"/>
                <a:gd name="T18" fmla="*/ 9 w 82"/>
                <a:gd name="T19" fmla="*/ 9 h 76"/>
                <a:gd name="T20" fmla="*/ 10 w 82"/>
                <a:gd name="T21" fmla="*/ 8 h 76"/>
                <a:gd name="T22" fmla="*/ 12 w 82"/>
                <a:gd name="T23" fmla="*/ 6 h 76"/>
                <a:gd name="T24" fmla="*/ 13 w 82"/>
                <a:gd name="T25" fmla="*/ 6 h 76"/>
                <a:gd name="T26" fmla="*/ 15 w 82"/>
                <a:gd name="T27" fmla="*/ 7 h 76"/>
                <a:gd name="T28" fmla="*/ 16 w 82"/>
                <a:gd name="T29" fmla="*/ 6 h 76"/>
                <a:gd name="T30" fmla="*/ 18 w 82"/>
                <a:gd name="T31" fmla="*/ 5 h 76"/>
                <a:gd name="T32" fmla="*/ 19 w 82"/>
                <a:gd name="T33" fmla="*/ 3 h 76"/>
                <a:gd name="T34" fmla="*/ 19 w 82"/>
                <a:gd name="T35" fmla="*/ 2 h 76"/>
                <a:gd name="T36" fmla="*/ 20 w 82"/>
                <a:gd name="T37" fmla="*/ 1 h 76"/>
                <a:gd name="T38" fmla="*/ 19 w 82"/>
                <a:gd name="T39" fmla="*/ 0 h 76"/>
                <a:gd name="T40" fmla="*/ 15 w 82"/>
                <a:gd name="T41" fmla="*/ 1 h 76"/>
                <a:gd name="T42" fmla="*/ 11 w 82"/>
                <a:gd name="T43" fmla="*/ 3 h 76"/>
                <a:gd name="T44" fmla="*/ 9 w 82"/>
                <a:gd name="T45" fmla="*/ 5 h 76"/>
                <a:gd name="T46" fmla="*/ 8 w 82"/>
                <a:gd name="T47" fmla="*/ 6 h 76"/>
                <a:gd name="T48" fmla="*/ 7 w 82"/>
                <a:gd name="T49" fmla="*/ 7 h 76"/>
                <a:gd name="T50" fmla="*/ 5 w 82"/>
                <a:gd name="T51" fmla="*/ 7 h 76"/>
                <a:gd name="T52" fmla="*/ 4 w 82"/>
                <a:gd name="T53" fmla="*/ 8 h 76"/>
                <a:gd name="T54" fmla="*/ 3 w 82"/>
                <a:gd name="T55" fmla="*/ 9 h 76"/>
                <a:gd name="T56" fmla="*/ 3 w 82"/>
                <a:gd name="T57" fmla="*/ 10 h 7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2"/>
                <a:gd name="T88" fmla="*/ 0 h 76"/>
                <a:gd name="T89" fmla="*/ 82 w 82"/>
                <a:gd name="T90" fmla="*/ 76 h 7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2" h="76">
                  <a:moveTo>
                    <a:pt x="12" y="39"/>
                  </a:moveTo>
                  <a:lnTo>
                    <a:pt x="4" y="50"/>
                  </a:lnTo>
                  <a:lnTo>
                    <a:pt x="0" y="67"/>
                  </a:lnTo>
                  <a:lnTo>
                    <a:pt x="4" y="76"/>
                  </a:lnTo>
                  <a:lnTo>
                    <a:pt x="16" y="65"/>
                  </a:lnTo>
                  <a:lnTo>
                    <a:pt x="29" y="47"/>
                  </a:lnTo>
                  <a:lnTo>
                    <a:pt x="35" y="39"/>
                  </a:lnTo>
                  <a:lnTo>
                    <a:pt x="35" y="37"/>
                  </a:lnTo>
                  <a:lnTo>
                    <a:pt x="37" y="34"/>
                  </a:lnTo>
                  <a:lnTo>
                    <a:pt x="42" y="29"/>
                  </a:lnTo>
                  <a:lnTo>
                    <a:pt x="49" y="24"/>
                  </a:lnTo>
                  <a:lnTo>
                    <a:pt x="55" y="24"/>
                  </a:lnTo>
                  <a:lnTo>
                    <a:pt x="62" y="25"/>
                  </a:lnTo>
                  <a:lnTo>
                    <a:pt x="68" y="22"/>
                  </a:lnTo>
                  <a:lnTo>
                    <a:pt x="74" y="17"/>
                  </a:lnTo>
                  <a:lnTo>
                    <a:pt x="77" y="12"/>
                  </a:lnTo>
                  <a:lnTo>
                    <a:pt x="80" y="8"/>
                  </a:lnTo>
                  <a:lnTo>
                    <a:pt x="82" y="2"/>
                  </a:lnTo>
                  <a:lnTo>
                    <a:pt x="77" y="0"/>
                  </a:lnTo>
                  <a:lnTo>
                    <a:pt x="61" y="4"/>
                  </a:lnTo>
                  <a:lnTo>
                    <a:pt x="45" y="11"/>
                  </a:lnTo>
                  <a:lnTo>
                    <a:pt x="37" y="18"/>
                  </a:lnTo>
                  <a:lnTo>
                    <a:pt x="34" y="23"/>
                  </a:lnTo>
                  <a:lnTo>
                    <a:pt x="29" y="26"/>
                  </a:lnTo>
                  <a:lnTo>
                    <a:pt x="22" y="27"/>
                  </a:lnTo>
                  <a:lnTo>
                    <a:pt x="16" y="30"/>
                  </a:lnTo>
                  <a:lnTo>
                    <a:pt x="13" y="33"/>
                  </a:lnTo>
                  <a:lnTo>
                    <a:pt x="12" y="39"/>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5" name="Freeform 166"/>
            <p:cNvSpPr>
              <a:spLocks/>
            </p:cNvSpPr>
            <p:nvPr/>
          </p:nvSpPr>
          <p:spPr bwMode="auto">
            <a:xfrm>
              <a:off x="2292" y="2263"/>
              <a:ext cx="27" cy="46"/>
            </a:xfrm>
            <a:custGeom>
              <a:avLst/>
              <a:gdLst>
                <a:gd name="T0" fmla="*/ 5 w 55"/>
                <a:gd name="T1" fmla="*/ 4 h 92"/>
                <a:gd name="T2" fmla="*/ 5 w 55"/>
                <a:gd name="T3" fmla="*/ 4 h 92"/>
                <a:gd name="T4" fmla="*/ 7 w 55"/>
                <a:gd name="T5" fmla="*/ 2 h 92"/>
                <a:gd name="T6" fmla="*/ 9 w 55"/>
                <a:gd name="T7" fmla="*/ 0 h 92"/>
                <a:gd name="T8" fmla="*/ 10 w 55"/>
                <a:gd name="T9" fmla="*/ 3 h 92"/>
                <a:gd name="T10" fmla="*/ 11 w 55"/>
                <a:gd name="T11" fmla="*/ 7 h 92"/>
                <a:gd name="T12" fmla="*/ 11 w 55"/>
                <a:gd name="T13" fmla="*/ 10 h 92"/>
                <a:gd name="T14" fmla="*/ 12 w 55"/>
                <a:gd name="T15" fmla="*/ 12 h 92"/>
                <a:gd name="T16" fmla="*/ 12 w 55"/>
                <a:gd name="T17" fmla="*/ 12 h 92"/>
                <a:gd name="T18" fmla="*/ 13 w 55"/>
                <a:gd name="T19" fmla="*/ 14 h 92"/>
                <a:gd name="T20" fmla="*/ 13 w 55"/>
                <a:gd name="T21" fmla="*/ 17 h 92"/>
                <a:gd name="T22" fmla="*/ 13 w 55"/>
                <a:gd name="T23" fmla="*/ 19 h 92"/>
                <a:gd name="T24" fmla="*/ 12 w 55"/>
                <a:gd name="T25" fmla="*/ 22 h 92"/>
                <a:gd name="T26" fmla="*/ 11 w 55"/>
                <a:gd name="T27" fmla="*/ 23 h 92"/>
                <a:gd name="T28" fmla="*/ 10 w 55"/>
                <a:gd name="T29" fmla="*/ 23 h 92"/>
                <a:gd name="T30" fmla="*/ 10 w 55"/>
                <a:gd name="T31" fmla="*/ 22 h 92"/>
                <a:gd name="T32" fmla="*/ 9 w 55"/>
                <a:gd name="T33" fmla="*/ 20 h 92"/>
                <a:gd name="T34" fmla="*/ 9 w 55"/>
                <a:gd name="T35" fmla="*/ 17 h 92"/>
                <a:gd name="T36" fmla="*/ 8 w 55"/>
                <a:gd name="T37" fmla="*/ 14 h 92"/>
                <a:gd name="T38" fmla="*/ 8 w 55"/>
                <a:gd name="T39" fmla="*/ 12 h 92"/>
                <a:gd name="T40" fmla="*/ 7 w 55"/>
                <a:gd name="T41" fmla="*/ 10 h 92"/>
                <a:gd name="T42" fmla="*/ 7 w 55"/>
                <a:gd name="T43" fmla="*/ 10 h 92"/>
                <a:gd name="T44" fmla="*/ 6 w 55"/>
                <a:gd name="T45" fmla="*/ 10 h 92"/>
                <a:gd name="T46" fmla="*/ 5 w 55"/>
                <a:gd name="T47" fmla="*/ 11 h 92"/>
                <a:gd name="T48" fmla="*/ 5 w 55"/>
                <a:gd name="T49" fmla="*/ 12 h 92"/>
                <a:gd name="T50" fmla="*/ 5 w 55"/>
                <a:gd name="T51" fmla="*/ 14 h 92"/>
                <a:gd name="T52" fmla="*/ 5 w 55"/>
                <a:gd name="T53" fmla="*/ 16 h 92"/>
                <a:gd name="T54" fmla="*/ 4 w 55"/>
                <a:gd name="T55" fmla="*/ 18 h 92"/>
                <a:gd name="T56" fmla="*/ 4 w 55"/>
                <a:gd name="T57" fmla="*/ 20 h 92"/>
                <a:gd name="T58" fmla="*/ 2 w 55"/>
                <a:gd name="T59" fmla="*/ 19 h 92"/>
                <a:gd name="T60" fmla="*/ 1 w 55"/>
                <a:gd name="T61" fmla="*/ 18 h 92"/>
                <a:gd name="T62" fmla="*/ 0 w 55"/>
                <a:gd name="T63" fmla="*/ 15 h 92"/>
                <a:gd name="T64" fmla="*/ 0 w 55"/>
                <a:gd name="T65" fmla="*/ 12 h 92"/>
                <a:gd name="T66" fmla="*/ 2 w 55"/>
                <a:gd name="T67" fmla="*/ 10 h 92"/>
                <a:gd name="T68" fmla="*/ 4 w 55"/>
                <a:gd name="T69" fmla="*/ 8 h 92"/>
                <a:gd name="T70" fmla="*/ 6 w 55"/>
                <a:gd name="T71" fmla="*/ 6 h 92"/>
                <a:gd name="T72" fmla="*/ 5 w 55"/>
                <a:gd name="T73" fmla="*/ 4 h 9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5"/>
                <a:gd name="T112" fmla="*/ 0 h 92"/>
                <a:gd name="T113" fmla="*/ 55 w 55"/>
                <a:gd name="T114" fmla="*/ 92 h 9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5" h="92">
                  <a:moveTo>
                    <a:pt x="22" y="15"/>
                  </a:moveTo>
                  <a:lnTo>
                    <a:pt x="22" y="15"/>
                  </a:lnTo>
                  <a:lnTo>
                    <a:pt x="29" y="6"/>
                  </a:lnTo>
                  <a:lnTo>
                    <a:pt x="37" y="0"/>
                  </a:lnTo>
                  <a:lnTo>
                    <a:pt x="42" y="9"/>
                  </a:lnTo>
                  <a:lnTo>
                    <a:pt x="44" y="27"/>
                  </a:lnTo>
                  <a:lnTo>
                    <a:pt x="45" y="38"/>
                  </a:lnTo>
                  <a:lnTo>
                    <a:pt x="48" y="45"/>
                  </a:lnTo>
                  <a:lnTo>
                    <a:pt x="50" y="48"/>
                  </a:lnTo>
                  <a:lnTo>
                    <a:pt x="53" y="54"/>
                  </a:lnTo>
                  <a:lnTo>
                    <a:pt x="55" y="65"/>
                  </a:lnTo>
                  <a:lnTo>
                    <a:pt x="53" y="76"/>
                  </a:lnTo>
                  <a:lnTo>
                    <a:pt x="50" y="85"/>
                  </a:lnTo>
                  <a:lnTo>
                    <a:pt x="45" y="91"/>
                  </a:lnTo>
                  <a:lnTo>
                    <a:pt x="42" y="92"/>
                  </a:lnTo>
                  <a:lnTo>
                    <a:pt x="40" y="88"/>
                  </a:lnTo>
                  <a:lnTo>
                    <a:pt x="37" y="78"/>
                  </a:lnTo>
                  <a:lnTo>
                    <a:pt x="36" y="67"/>
                  </a:lnTo>
                  <a:lnTo>
                    <a:pt x="34" y="55"/>
                  </a:lnTo>
                  <a:lnTo>
                    <a:pt x="33" y="47"/>
                  </a:lnTo>
                  <a:lnTo>
                    <a:pt x="30" y="40"/>
                  </a:lnTo>
                  <a:lnTo>
                    <a:pt x="28" y="38"/>
                  </a:lnTo>
                  <a:lnTo>
                    <a:pt x="25" y="39"/>
                  </a:lnTo>
                  <a:lnTo>
                    <a:pt x="22" y="43"/>
                  </a:lnTo>
                  <a:lnTo>
                    <a:pt x="21" y="48"/>
                  </a:lnTo>
                  <a:lnTo>
                    <a:pt x="21" y="55"/>
                  </a:lnTo>
                  <a:lnTo>
                    <a:pt x="20" y="63"/>
                  </a:lnTo>
                  <a:lnTo>
                    <a:pt x="19" y="71"/>
                  </a:lnTo>
                  <a:lnTo>
                    <a:pt x="17" y="77"/>
                  </a:lnTo>
                  <a:lnTo>
                    <a:pt x="11" y="76"/>
                  </a:lnTo>
                  <a:lnTo>
                    <a:pt x="4" y="69"/>
                  </a:lnTo>
                  <a:lnTo>
                    <a:pt x="0" y="59"/>
                  </a:lnTo>
                  <a:lnTo>
                    <a:pt x="3" y="48"/>
                  </a:lnTo>
                  <a:lnTo>
                    <a:pt x="11" y="39"/>
                  </a:lnTo>
                  <a:lnTo>
                    <a:pt x="19" y="30"/>
                  </a:lnTo>
                  <a:lnTo>
                    <a:pt x="24" y="22"/>
                  </a:lnTo>
                  <a:lnTo>
                    <a:pt x="22" y="15"/>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6" name="Freeform 167"/>
            <p:cNvSpPr>
              <a:spLocks/>
            </p:cNvSpPr>
            <p:nvPr/>
          </p:nvSpPr>
          <p:spPr bwMode="auto">
            <a:xfrm>
              <a:off x="2436" y="2068"/>
              <a:ext cx="27" cy="29"/>
            </a:xfrm>
            <a:custGeom>
              <a:avLst/>
              <a:gdLst>
                <a:gd name="T0" fmla="*/ 6 w 53"/>
                <a:gd name="T1" fmla="*/ 4 h 56"/>
                <a:gd name="T2" fmla="*/ 5 w 53"/>
                <a:gd name="T3" fmla="*/ 4 h 56"/>
                <a:gd name="T4" fmla="*/ 4 w 53"/>
                <a:gd name="T5" fmla="*/ 4 h 56"/>
                <a:gd name="T6" fmla="*/ 2 w 53"/>
                <a:gd name="T7" fmla="*/ 4 h 56"/>
                <a:gd name="T8" fmla="*/ 1 w 53"/>
                <a:gd name="T9" fmla="*/ 5 h 56"/>
                <a:gd name="T10" fmla="*/ 0 w 53"/>
                <a:gd name="T11" fmla="*/ 6 h 56"/>
                <a:gd name="T12" fmla="*/ 0 w 53"/>
                <a:gd name="T13" fmla="*/ 7 h 56"/>
                <a:gd name="T14" fmla="*/ 1 w 53"/>
                <a:gd name="T15" fmla="*/ 9 h 56"/>
                <a:gd name="T16" fmla="*/ 4 w 53"/>
                <a:gd name="T17" fmla="*/ 10 h 56"/>
                <a:gd name="T18" fmla="*/ 4 w 53"/>
                <a:gd name="T19" fmla="*/ 13 h 56"/>
                <a:gd name="T20" fmla="*/ 5 w 53"/>
                <a:gd name="T21" fmla="*/ 15 h 56"/>
                <a:gd name="T22" fmla="*/ 6 w 53"/>
                <a:gd name="T23" fmla="*/ 15 h 56"/>
                <a:gd name="T24" fmla="*/ 8 w 53"/>
                <a:gd name="T25" fmla="*/ 12 h 56"/>
                <a:gd name="T26" fmla="*/ 9 w 53"/>
                <a:gd name="T27" fmla="*/ 11 h 56"/>
                <a:gd name="T28" fmla="*/ 10 w 53"/>
                <a:gd name="T29" fmla="*/ 10 h 56"/>
                <a:gd name="T30" fmla="*/ 11 w 53"/>
                <a:gd name="T31" fmla="*/ 10 h 56"/>
                <a:gd name="T32" fmla="*/ 12 w 53"/>
                <a:gd name="T33" fmla="*/ 10 h 56"/>
                <a:gd name="T34" fmla="*/ 13 w 53"/>
                <a:gd name="T35" fmla="*/ 10 h 56"/>
                <a:gd name="T36" fmla="*/ 14 w 53"/>
                <a:gd name="T37" fmla="*/ 9 h 56"/>
                <a:gd name="T38" fmla="*/ 14 w 53"/>
                <a:gd name="T39" fmla="*/ 7 h 56"/>
                <a:gd name="T40" fmla="*/ 12 w 53"/>
                <a:gd name="T41" fmla="*/ 5 h 56"/>
                <a:gd name="T42" fmla="*/ 10 w 53"/>
                <a:gd name="T43" fmla="*/ 3 h 56"/>
                <a:gd name="T44" fmla="*/ 9 w 53"/>
                <a:gd name="T45" fmla="*/ 2 h 56"/>
                <a:gd name="T46" fmla="*/ 9 w 53"/>
                <a:gd name="T47" fmla="*/ 1 h 56"/>
                <a:gd name="T48" fmla="*/ 9 w 53"/>
                <a:gd name="T49" fmla="*/ 0 h 56"/>
                <a:gd name="T50" fmla="*/ 8 w 53"/>
                <a:gd name="T51" fmla="*/ 1 h 56"/>
                <a:gd name="T52" fmla="*/ 8 w 53"/>
                <a:gd name="T53" fmla="*/ 1 h 56"/>
                <a:gd name="T54" fmla="*/ 6 w 53"/>
                <a:gd name="T55" fmla="*/ 3 h 56"/>
                <a:gd name="T56" fmla="*/ 6 w 53"/>
                <a:gd name="T57" fmla="*/ 4 h 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3"/>
                <a:gd name="T88" fmla="*/ 0 h 56"/>
                <a:gd name="T89" fmla="*/ 53 w 53"/>
                <a:gd name="T90" fmla="*/ 56 h 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3" h="56">
                  <a:moveTo>
                    <a:pt x="22" y="15"/>
                  </a:moveTo>
                  <a:lnTo>
                    <a:pt x="19" y="14"/>
                  </a:lnTo>
                  <a:lnTo>
                    <a:pt x="14" y="14"/>
                  </a:lnTo>
                  <a:lnTo>
                    <a:pt x="8" y="15"/>
                  </a:lnTo>
                  <a:lnTo>
                    <a:pt x="3" y="17"/>
                  </a:lnTo>
                  <a:lnTo>
                    <a:pt x="0" y="21"/>
                  </a:lnTo>
                  <a:lnTo>
                    <a:pt x="0" y="26"/>
                  </a:lnTo>
                  <a:lnTo>
                    <a:pt x="4" y="32"/>
                  </a:lnTo>
                  <a:lnTo>
                    <a:pt x="16" y="39"/>
                  </a:lnTo>
                  <a:lnTo>
                    <a:pt x="16" y="48"/>
                  </a:lnTo>
                  <a:lnTo>
                    <a:pt x="18" y="55"/>
                  </a:lnTo>
                  <a:lnTo>
                    <a:pt x="23" y="56"/>
                  </a:lnTo>
                  <a:lnTo>
                    <a:pt x="31" y="44"/>
                  </a:lnTo>
                  <a:lnTo>
                    <a:pt x="34" y="40"/>
                  </a:lnTo>
                  <a:lnTo>
                    <a:pt x="39" y="38"/>
                  </a:lnTo>
                  <a:lnTo>
                    <a:pt x="44" y="36"/>
                  </a:lnTo>
                  <a:lnTo>
                    <a:pt x="46" y="36"/>
                  </a:lnTo>
                  <a:lnTo>
                    <a:pt x="49" y="38"/>
                  </a:lnTo>
                  <a:lnTo>
                    <a:pt x="53" y="33"/>
                  </a:lnTo>
                  <a:lnTo>
                    <a:pt x="53" y="26"/>
                  </a:lnTo>
                  <a:lnTo>
                    <a:pt x="46" y="18"/>
                  </a:lnTo>
                  <a:lnTo>
                    <a:pt x="38" y="11"/>
                  </a:lnTo>
                  <a:lnTo>
                    <a:pt x="34" y="6"/>
                  </a:lnTo>
                  <a:lnTo>
                    <a:pt x="34" y="1"/>
                  </a:lnTo>
                  <a:lnTo>
                    <a:pt x="34" y="0"/>
                  </a:lnTo>
                  <a:lnTo>
                    <a:pt x="32" y="1"/>
                  </a:lnTo>
                  <a:lnTo>
                    <a:pt x="29" y="4"/>
                  </a:lnTo>
                  <a:lnTo>
                    <a:pt x="24" y="9"/>
                  </a:lnTo>
                  <a:lnTo>
                    <a:pt x="22" y="15"/>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7" name="Freeform 168"/>
            <p:cNvSpPr>
              <a:spLocks/>
            </p:cNvSpPr>
            <p:nvPr/>
          </p:nvSpPr>
          <p:spPr bwMode="auto">
            <a:xfrm>
              <a:off x="3636" y="2987"/>
              <a:ext cx="29" cy="70"/>
            </a:xfrm>
            <a:custGeom>
              <a:avLst/>
              <a:gdLst>
                <a:gd name="T0" fmla="*/ 7 w 59"/>
                <a:gd name="T1" fmla="*/ 1 h 142"/>
                <a:gd name="T2" fmla="*/ 7 w 59"/>
                <a:gd name="T3" fmla="*/ 2 h 142"/>
                <a:gd name="T4" fmla="*/ 7 w 59"/>
                <a:gd name="T5" fmla="*/ 2 h 142"/>
                <a:gd name="T6" fmla="*/ 7 w 59"/>
                <a:gd name="T7" fmla="*/ 3 h 142"/>
                <a:gd name="T8" fmla="*/ 7 w 59"/>
                <a:gd name="T9" fmla="*/ 3 h 142"/>
                <a:gd name="T10" fmla="*/ 6 w 59"/>
                <a:gd name="T11" fmla="*/ 4 h 142"/>
                <a:gd name="T12" fmla="*/ 5 w 59"/>
                <a:gd name="T13" fmla="*/ 5 h 142"/>
                <a:gd name="T14" fmla="*/ 4 w 59"/>
                <a:gd name="T15" fmla="*/ 7 h 142"/>
                <a:gd name="T16" fmla="*/ 4 w 59"/>
                <a:gd name="T17" fmla="*/ 8 h 142"/>
                <a:gd name="T18" fmla="*/ 5 w 59"/>
                <a:gd name="T19" fmla="*/ 8 h 142"/>
                <a:gd name="T20" fmla="*/ 5 w 59"/>
                <a:gd name="T21" fmla="*/ 9 h 142"/>
                <a:gd name="T22" fmla="*/ 6 w 59"/>
                <a:gd name="T23" fmla="*/ 9 h 142"/>
                <a:gd name="T24" fmla="*/ 6 w 59"/>
                <a:gd name="T25" fmla="*/ 9 h 142"/>
                <a:gd name="T26" fmla="*/ 5 w 59"/>
                <a:gd name="T27" fmla="*/ 11 h 142"/>
                <a:gd name="T28" fmla="*/ 5 w 59"/>
                <a:gd name="T29" fmla="*/ 12 h 142"/>
                <a:gd name="T30" fmla="*/ 5 w 59"/>
                <a:gd name="T31" fmla="*/ 13 h 142"/>
                <a:gd name="T32" fmla="*/ 5 w 59"/>
                <a:gd name="T33" fmla="*/ 15 h 142"/>
                <a:gd name="T34" fmla="*/ 3 w 59"/>
                <a:gd name="T35" fmla="*/ 15 h 142"/>
                <a:gd name="T36" fmla="*/ 2 w 59"/>
                <a:gd name="T37" fmla="*/ 15 h 142"/>
                <a:gd name="T38" fmla="*/ 1 w 59"/>
                <a:gd name="T39" fmla="*/ 17 h 142"/>
                <a:gd name="T40" fmla="*/ 0 w 59"/>
                <a:gd name="T41" fmla="*/ 18 h 142"/>
                <a:gd name="T42" fmla="*/ 0 w 59"/>
                <a:gd name="T43" fmla="*/ 20 h 142"/>
                <a:gd name="T44" fmla="*/ 0 w 59"/>
                <a:gd name="T45" fmla="*/ 21 h 142"/>
                <a:gd name="T46" fmla="*/ 1 w 59"/>
                <a:gd name="T47" fmla="*/ 22 h 142"/>
                <a:gd name="T48" fmla="*/ 2 w 59"/>
                <a:gd name="T49" fmla="*/ 24 h 142"/>
                <a:gd name="T50" fmla="*/ 2 w 59"/>
                <a:gd name="T51" fmla="*/ 26 h 142"/>
                <a:gd name="T52" fmla="*/ 2 w 59"/>
                <a:gd name="T53" fmla="*/ 29 h 142"/>
                <a:gd name="T54" fmla="*/ 2 w 59"/>
                <a:gd name="T55" fmla="*/ 31 h 142"/>
                <a:gd name="T56" fmla="*/ 3 w 59"/>
                <a:gd name="T57" fmla="*/ 34 h 142"/>
                <a:gd name="T58" fmla="*/ 3 w 59"/>
                <a:gd name="T59" fmla="*/ 35 h 142"/>
                <a:gd name="T60" fmla="*/ 4 w 59"/>
                <a:gd name="T61" fmla="*/ 35 h 142"/>
                <a:gd name="T62" fmla="*/ 5 w 59"/>
                <a:gd name="T63" fmla="*/ 35 h 142"/>
                <a:gd name="T64" fmla="*/ 6 w 59"/>
                <a:gd name="T65" fmla="*/ 35 h 142"/>
                <a:gd name="T66" fmla="*/ 6 w 59"/>
                <a:gd name="T67" fmla="*/ 30 h 142"/>
                <a:gd name="T68" fmla="*/ 7 w 59"/>
                <a:gd name="T69" fmla="*/ 26 h 142"/>
                <a:gd name="T70" fmla="*/ 7 w 59"/>
                <a:gd name="T71" fmla="*/ 22 h 142"/>
                <a:gd name="T72" fmla="*/ 8 w 59"/>
                <a:gd name="T73" fmla="*/ 18 h 142"/>
                <a:gd name="T74" fmla="*/ 9 w 59"/>
                <a:gd name="T75" fmla="*/ 17 h 142"/>
                <a:gd name="T76" fmla="*/ 9 w 59"/>
                <a:gd name="T77" fmla="*/ 15 h 142"/>
                <a:gd name="T78" fmla="*/ 10 w 59"/>
                <a:gd name="T79" fmla="*/ 14 h 142"/>
                <a:gd name="T80" fmla="*/ 11 w 59"/>
                <a:gd name="T81" fmla="*/ 13 h 142"/>
                <a:gd name="T82" fmla="*/ 11 w 59"/>
                <a:gd name="T83" fmla="*/ 13 h 142"/>
                <a:gd name="T84" fmla="*/ 12 w 59"/>
                <a:gd name="T85" fmla="*/ 13 h 142"/>
                <a:gd name="T86" fmla="*/ 12 w 59"/>
                <a:gd name="T87" fmla="*/ 13 h 142"/>
                <a:gd name="T88" fmla="*/ 13 w 59"/>
                <a:gd name="T89" fmla="*/ 13 h 142"/>
                <a:gd name="T90" fmla="*/ 13 w 59"/>
                <a:gd name="T91" fmla="*/ 11 h 142"/>
                <a:gd name="T92" fmla="*/ 14 w 59"/>
                <a:gd name="T93" fmla="*/ 9 h 142"/>
                <a:gd name="T94" fmla="*/ 14 w 59"/>
                <a:gd name="T95" fmla="*/ 7 h 142"/>
                <a:gd name="T96" fmla="*/ 14 w 59"/>
                <a:gd name="T97" fmla="*/ 4 h 142"/>
                <a:gd name="T98" fmla="*/ 13 w 59"/>
                <a:gd name="T99" fmla="*/ 4 h 142"/>
                <a:gd name="T100" fmla="*/ 12 w 59"/>
                <a:gd name="T101" fmla="*/ 3 h 142"/>
                <a:gd name="T102" fmla="*/ 11 w 59"/>
                <a:gd name="T103" fmla="*/ 1 h 142"/>
                <a:gd name="T104" fmla="*/ 10 w 59"/>
                <a:gd name="T105" fmla="*/ 1 h 142"/>
                <a:gd name="T106" fmla="*/ 9 w 59"/>
                <a:gd name="T107" fmla="*/ 1 h 142"/>
                <a:gd name="T108" fmla="*/ 8 w 59"/>
                <a:gd name="T109" fmla="*/ 1 h 142"/>
                <a:gd name="T110" fmla="*/ 7 w 59"/>
                <a:gd name="T111" fmla="*/ 0 h 142"/>
                <a:gd name="T112" fmla="*/ 7 w 59"/>
                <a:gd name="T113" fmla="*/ 0 h 142"/>
                <a:gd name="T114" fmla="*/ 7 w 59"/>
                <a:gd name="T115" fmla="*/ 0 h 142"/>
                <a:gd name="T116" fmla="*/ 7 w 59"/>
                <a:gd name="T117" fmla="*/ 1 h 142"/>
                <a:gd name="T118" fmla="*/ 7 w 59"/>
                <a:gd name="T119" fmla="*/ 1 h 142"/>
                <a:gd name="T120" fmla="*/ 7 w 59"/>
                <a:gd name="T121" fmla="*/ 1 h 1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9"/>
                <a:gd name="T184" fmla="*/ 0 h 142"/>
                <a:gd name="T185" fmla="*/ 59 w 59"/>
                <a:gd name="T186" fmla="*/ 142 h 1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9" h="142">
                  <a:moveTo>
                    <a:pt x="28" y="7"/>
                  </a:moveTo>
                  <a:lnTo>
                    <a:pt x="28" y="9"/>
                  </a:lnTo>
                  <a:lnTo>
                    <a:pt x="28" y="10"/>
                  </a:lnTo>
                  <a:lnTo>
                    <a:pt x="28" y="13"/>
                  </a:lnTo>
                  <a:lnTo>
                    <a:pt x="28" y="15"/>
                  </a:lnTo>
                  <a:lnTo>
                    <a:pt x="24" y="19"/>
                  </a:lnTo>
                  <a:lnTo>
                    <a:pt x="22" y="23"/>
                  </a:lnTo>
                  <a:lnTo>
                    <a:pt x="19" y="29"/>
                  </a:lnTo>
                  <a:lnTo>
                    <a:pt x="18" y="33"/>
                  </a:lnTo>
                  <a:lnTo>
                    <a:pt x="21" y="35"/>
                  </a:lnTo>
                  <a:lnTo>
                    <a:pt x="22" y="36"/>
                  </a:lnTo>
                  <a:lnTo>
                    <a:pt x="24" y="38"/>
                  </a:lnTo>
                  <a:lnTo>
                    <a:pt x="25" y="39"/>
                  </a:lnTo>
                  <a:lnTo>
                    <a:pt x="22" y="44"/>
                  </a:lnTo>
                  <a:lnTo>
                    <a:pt x="22" y="50"/>
                  </a:lnTo>
                  <a:lnTo>
                    <a:pt x="22" y="54"/>
                  </a:lnTo>
                  <a:lnTo>
                    <a:pt x="22" y="60"/>
                  </a:lnTo>
                  <a:lnTo>
                    <a:pt x="15" y="60"/>
                  </a:lnTo>
                  <a:lnTo>
                    <a:pt x="9" y="63"/>
                  </a:lnTo>
                  <a:lnTo>
                    <a:pt x="4" y="69"/>
                  </a:lnTo>
                  <a:lnTo>
                    <a:pt x="1" y="75"/>
                  </a:lnTo>
                  <a:lnTo>
                    <a:pt x="0" y="82"/>
                  </a:lnTo>
                  <a:lnTo>
                    <a:pt x="2" y="88"/>
                  </a:lnTo>
                  <a:lnTo>
                    <a:pt x="6" y="92"/>
                  </a:lnTo>
                  <a:lnTo>
                    <a:pt x="10" y="97"/>
                  </a:lnTo>
                  <a:lnTo>
                    <a:pt x="9" y="107"/>
                  </a:lnTo>
                  <a:lnTo>
                    <a:pt x="10" y="118"/>
                  </a:lnTo>
                  <a:lnTo>
                    <a:pt x="11" y="128"/>
                  </a:lnTo>
                  <a:lnTo>
                    <a:pt x="13" y="138"/>
                  </a:lnTo>
                  <a:lnTo>
                    <a:pt x="15" y="141"/>
                  </a:lnTo>
                  <a:lnTo>
                    <a:pt x="18" y="142"/>
                  </a:lnTo>
                  <a:lnTo>
                    <a:pt x="22" y="142"/>
                  </a:lnTo>
                  <a:lnTo>
                    <a:pt x="25" y="142"/>
                  </a:lnTo>
                  <a:lnTo>
                    <a:pt x="25" y="124"/>
                  </a:lnTo>
                  <a:lnTo>
                    <a:pt x="28" y="107"/>
                  </a:lnTo>
                  <a:lnTo>
                    <a:pt x="31" y="90"/>
                  </a:lnTo>
                  <a:lnTo>
                    <a:pt x="33" y="73"/>
                  </a:lnTo>
                  <a:lnTo>
                    <a:pt x="36" y="68"/>
                  </a:lnTo>
                  <a:lnTo>
                    <a:pt x="39" y="63"/>
                  </a:lnTo>
                  <a:lnTo>
                    <a:pt x="43" y="59"/>
                  </a:lnTo>
                  <a:lnTo>
                    <a:pt x="46" y="54"/>
                  </a:lnTo>
                  <a:lnTo>
                    <a:pt x="47" y="54"/>
                  </a:lnTo>
                  <a:lnTo>
                    <a:pt x="48" y="54"/>
                  </a:lnTo>
                  <a:lnTo>
                    <a:pt x="51" y="54"/>
                  </a:lnTo>
                  <a:lnTo>
                    <a:pt x="52" y="54"/>
                  </a:lnTo>
                  <a:lnTo>
                    <a:pt x="53" y="45"/>
                  </a:lnTo>
                  <a:lnTo>
                    <a:pt x="56" y="37"/>
                  </a:lnTo>
                  <a:lnTo>
                    <a:pt x="59" y="28"/>
                  </a:lnTo>
                  <a:lnTo>
                    <a:pt x="57" y="19"/>
                  </a:lnTo>
                  <a:lnTo>
                    <a:pt x="52" y="16"/>
                  </a:lnTo>
                  <a:lnTo>
                    <a:pt x="48" y="12"/>
                  </a:lnTo>
                  <a:lnTo>
                    <a:pt x="44" y="7"/>
                  </a:lnTo>
                  <a:lnTo>
                    <a:pt x="40" y="4"/>
                  </a:lnTo>
                  <a:lnTo>
                    <a:pt x="37" y="5"/>
                  </a:lnTo>
                  <a:lnTo>
                    <a:pt x="33" y="4"/>
                  </a:lnTo>
                  <a:lnTo>
                    <a:pt x="31" y="1"/>
                  </a:lnTo>
                  <a:lnTo>
                    <a:pt x="28" y="0"/>
                  </a:lnTo>
                  <a:lnTo>
                    <a:pt x="28" y="1"/>
                  </a:lnTo>
                  <a:lnTo>
                    <a:pt x="28" y="4"/>
                  </a:lnTo>
                  <a:lnTo>
                    <a:pt x="28" y="5"/>
                  </a:lnTo>
                  <a:lnTo>
                    <a:pt x="28" y="7"/>
                  </a:lnTo>
                  <a:close/>
                </a:path>
              </a:pathLst>
            </a:custGeom>
            <a:solidFill>
              <a:srgbClr val="00FFFF"/>
            </a:solidFill>
            <a:ln w="9525">
              <a:no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68108" name="Freeform 169"/>
            <p:cNvSpPr>
              <a:spLocks/>
            </p:cNvSpPr>
            <p:nvPr/>
          </p:nvSpPr>
          <p:spPr bwMode="auto">
            <a:xfrm>
              <a:off x="1923" y="1910"/>
              <a:ext cx="1808" cy="1819"/>
            </a:xfrm>
            <a:custGeom>
              <a:avLst/>
              <a:gdLst>
                <a:gd name="T0" fmla="*/ 498 w 3616"/>
                <a:gd name="T1" fmla="*/ 908 h 3638"/>
                <a:gd name="T2" fmla="*/ 565 w 3616"/>
                <a:gd name="T3" fmla="*/ 895 h 3638"/>
                <a:gd name="T4" fmla="*/ 628 w 3616"/>
                <a:gd name="T5" fmla="*/ 874 h 3638"/>
                <a:gd name="T6" fmla="*/ 687 w 3616"/>
                <a:gd name="T7" fmla="*/ 844 h 3638"/>
                <a:gd name="T8" fmla="*/ 740 w 3616"/>
                <a:gd name="T9" fmla="*/ 806 h 3638"/>
                <a:gd name="T10" fmla="*/ 787 w 3616"/>
                <a:gd name="T11" fmla="*/ 761 h 3638"/>
                <a:gd name="T12" fmla="*/ 827 w 3616"/>
                <a:gd name="T13" fmla="*/ 709 h 3638"/>
                <a:gd name="T14" fmla="*/ 860 w 3616"/>
                <a:gd name="T15" fmla="*/ 652 h 3638"/>
                <a:gd name="T16" fmla="*/ 884 w 3616"/>
                <a:gd name="T17" fmla="*/ 590 h 3638"/>
                <a:gd name="T18" fmla="*/ 899 w 3616"/>
                <a:gd name="T19" fmla="*/ 524 h 3638"/>
                <a:gd name="T20" fmla="*/ 904 w 3616"/>
                <a:gd name="T21" fmla="*/ 455 h 3638"/>
                <a:gd name="T22" fmla="*/ 899 w 3616"/>
                <a:gd name="T23" fmla="*/ 386 h 3638"/>
                <a:gd name="T24" fmla="*/ 884 w 3616"/>
                <a:gd name="T25" fmla="*/ 320 h 3638"/>
                <a:gd name="T26" fmla="*/ 860 w 3616"/>
                <a:gd name="T27" fmla="*/ 258 h 3638"/>
                <a:gd name="T28" fmla="*/ 827 w 3616"/>
                <a:gd name="T29" fmla="*/ 201 h 3638"/>
                <a:gd name="T30" fmla="*/ 787 w 3616"/>
                <a:gd name="T31" fmla="*/ 150 h 3638"/>
                <a:gd name="T32" fmla="*/ 740 w 3616"/>
                <a:gd name="T33" fmla="*/ 104 h 3638"/>
                <a:gd name="T34" fmla="*/ 687 w 3616"/>
                <a:gd name="T35" fmla="*/ 66 h 3638"/>
                <a:gd name="T36" fmla="*/ 628 w 3616"/>
                <a:gd name="T37" fmla="*/ 36 h 3638"/>
                <a:gd name="T38" fmla="*/ 565 w 3616"/>
                <a:gd name="T39" fmla="*/ 15 h 3638"/>
                <a:gd name="T40" fmla="*/ 498 w 3616"/>
                <a:gd name="T41" fmla="*/ 3 h 3638"/>
                <a:gd name="T42" fmla="*/ 429 w 3616"/>
                <a:gd name="T43" fmla="*/ 1 h 3638"/>
                <a:gd name="T44" fmla="*/ 362 w 3616"/>
                <a:gd name="T45" fmla="*/ 10 h 3638"/>
                <a:gd name="T46" fmla="*/ 297 w 3616"/>
                <a:gd name="T47" fmla="*/ 28 h 3638"/>
                <a:gd name="T48" fmla="*/ 237 w 3616"/>
                <a:gd name="T49" fmla="*/ 55 h 3638"/>
                <a:gd name="T50" fmla="*/ 182 w 3616"/>
                <a:gd name="T51" fmla="*/ 91 h 3638"/>
                <a:gd name="T52" fmla="*/ 133 w 3616"/>
                <a:gd name="T53" fmla="*/ 134 h 3638"/>
                <a:gd name="T54" fmla="*/ 90 w 3616"/>
                <a:gd name="T55" fmla="*/ 183 h 3638"/>
                <a:gd name="T56" fmla="*/ 55 w 3616"/>
                <a:gd name="T57" fmla="*/ 239 h 3638"/>
                <a:gd name="T58" fmla="*/ 28 w 3616"/>
                <a:gd name="T59" fmla="*/ 299 h 3638"/>
                <a:gd name="T60" fmla="*/ 10 w 3616"/>
                <a:gd name="T61" fmla="*/ 364 h 3638"/>
                <a:gd name="T62" fmla="*/ 1 w 3616"/>
                <a:gd name="T63" fmla="*/ 432 h 3638"/>
                <a:gd name="T64" fmla="*/ 3 w 3616"/>
                <a:gd name="T65" fmla="*/ 501 h 3638"/>
                <a:gd name="T66" fmla="*/ 14 w 3616"/>
                <a:gd name="T67" fmla="*/ 569 h 3638"/>
                <a:gd name="T68" fmla="*/ 36 w 3616"/>
                <a:gd name="T69" fmla="*/ 632 h 3638"/>
                <a:gd name="T70" fmla="*/ 66 w 3616"/>
                <a:gd name="T71" fmla="*/ 691 h 3638"/>
                <a:gd name="T72" fmla="*/ 104 w 3616"/>
                <a:gd name="T73" fmla="*/ 744 h 3638"/>
                <a:gd name="T74" fmla="*/ 148 w 3616"/>
                <a:gd name="T75" fmla="*/ 792 h 3638"/>
                <a:gd name="T76" fmla="*/ 200 w 3616"/>
                <a:gd name="T77" fmla="*/ 832 h 3638"/>
                <a:gd name="T78" fmla="*/ 256 w 3616"/>
                <a:gd name="T79" fmla="*/ 865 h 3638"/>
                <a:gd name="T80" fmla="*/ 318 w 3616"/>
                <a:gd name="T81" fmla="*/ 889 h 3638"/>
                <a:gd name="T82" fmla="*/ 384 w 3616"/>
                <a:gd name="T83" fmla="*/ 905 h 3638"/>
                <a:gd name="T84" fmla="*/ 453 w 3616"/>
                <a:gd name="T85" fmla="*/ 910 h 36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616"/>
                <a:gd name="T130" fmla="*/ 0 h 3638"/>
                <a:gd name="T131" fmla="*/ 3616 w 3616"/>
                <a:gd name="T132" fmla="*/ 3638 h 36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616" h="3638">
                  <a:moveTo>
                    <a:pt x="1809" y="3638"/>
                  </a:moveTo>
                  <a:lnTo>
                    <a:pt x="1902" y="3636"/>
                  </a:lnTo>
                  <a:lnTo>
                    <a:pt x="1992" y="3629"/>
                  </a:lnTo>
                  <a:lnTo>
                    <a:pt x="2083" y="3617"/>
                  </a:lnTo>
                  <a:lnTo>
                    <a:pt x="2172" y="3601"/>
                  </a:lnTo>
                  <a:lnTo>
                    <a:pt x="2260" y="3580"/>
                  </a:lnTo>
                  <a:lnTo>
                    <a:pt x="2345" y="3556"/>
                  </a:lnTo>
                  <a:lnTo>
                    <a:pt x="2429" y="3527"/>
                  </a:lnTo>
                  <a:lnTo>
                    <a:pt x="2512" y="3495"/>
                  </a:lnTo>
                  <a:lnTo>
                    <a:pt x="2592" y="3458"/>
                  </a:lnTo>
                  <a:lnTo>
                    <a:pt x="2670" y="3418"/>
                  </a:lnTo>
                  <a:lnTo>
                    <a:pt x="2745" y="3374"/>
                  </a:lnTo>
                  <a:lnTo>
                    <a:pt x="2819" y="3327"/>
                  </a:lnTo>
                  <a:lnTo>
                    <a:pt x="2890" y="3276"/>
                  </a:lnTo>
                  <a:lnTo>
                    <a:pt x="2958" y="3222"/>
                  </a:lnTo>
                  <a:lnTo>
                    <a:pt x="3024" y="3166"/>
                  </a:lnTo>
                  <a:lnTo>
                    <a:pt x="3086" y="3105"/>
                  </a:lnTo>
                  <a:lnTo>
                    <a:pt x="3146" y="3042"/>
                  </a:lnTo>
                  <a:lnTo>
                    <a:pt x="3203" y="2976"/>
                  </a:lnTo>
                  <a:lnTo>
                    <a:pt x="3256" y="2908"/>
                  </a:lnTo>
                  <a:lnTo>
                    <a:pt x="3307" y="2836"/>
                  </a:lnTo>
                  <a:lnTo>
                    <a:pt x="3354" y="2762"/>
                  </a:lnTo>
                  <a:lnTo>
                    <a:pt x="3398" y="2686"/>
                  </a:lnTo>
                  <a:lnTo>
                    <a:pt x="3437" y="2608"/>
                  </a:lnTo>
                  <a:lnTo>
                    <a:pt x="3474" y="2527"/>
                  </a:lnTo>
                  <a:lnTo>
                    <a:pt x="3507" y="2445"/>
                  </a:lnTo>
                  <a:lnTo>
                    <a:pt x="3534" y="2360"/>
                  </a:lnTo>
                  <a:lnTo>
                    <a:pt x="3560" y="2274"/>
                  </a:lnTo>
                  <a:lnTo>
                    <a:pt x="3579" y="2185"/>
                  </a:lnTo>
                  <a:lnTo>
                    <a:pt x="3595" y="2095"/>
                  </a:lnTo>
                  <a:lnTo>
                    <a:pt x="3607" y="2004"/>
                  </a:lnTo>
                  <a:lnTo>
                    <a:pt x="3614" y="1912"/>
                  </a:lnTo>
                  <a:lnTo>
                    <a:pt x="3616" y="1820"/>
                  </a:lnTo>
                  <a:lnTo>
                    <a:pt x="3614" y="1727"/>
                  </a:lnTo>
                  <a:lnTo>
                    <a:pt x="3607" y="1635"/>
                  </a:lnTo>
                  <a:lnTo>
                    <a:pt x="3595" y="1544"/>
                  </a:lnTo>
                  <a:lnTo>
                    <a:pt x="3579" y="1454"/>
                  </a:lnTo>
                  <a:lnTo>
                    <a:pt x="3560" y="1365"/>
                  </a:lnTo>
                  <a:lnTo>
                    <a:pt x="3534" y="1279"/>
                  </a:lnTo>
                  <a:lnTo>
                    <a:pt x="3507" y="1195"/>
                  </a:lnTo>
                  <a:lnTo>
                    <a:pt x="3474" y="1112"/>
                  </a:lnTo>
                  <a:lnTo>
                    <a:pt x="3437" y="1031"/>
                  </a:lnTo>
                  <a:lnTo>
                    <a:pt x="3398" y="953"/>
                  </a:lnTo>
                  <a:lnTo>
                    <a:pt x="3354" y="877"/>
                  </a:lnTo>
                  <a:lnTo>
                    <a:pt x="3307" y="803"/>
                  </a:lnTo>
                  <a:lnTo>
                    <a:pt x="3256" y="732"/>
                  </a:lnTo>
                  <a:lnTo>
                    <a:pt x="3203" y="662"/>
                  </a:lnTo>
                  <a:lnTo>
                    <a:pt x="3146" y="597"/>
                  </a:lnTo>
                  <a:lnTo>
                    <a:pt x="3086" y="533"/>
                  </a:lnTo>
                  <a:lnTo>
                    <a:pt x="3024" y="473"/>
                  </a:lnTo>
                  <a:lnTo>
                    <a:pt x="2958" y="416"/>
                  </a:lnTo>
                  <a:lnTo>
                    <a:pt x="2890" y="362"/>
                  </a:lnTo>
                  <a:lnTo>
                    <a:pt x="2819" y="311"/>
                  </a:lnTo>
                  <a:lnTo>
                    <a:pt x="2745" y="264"/>
                  </a:lnTo>
                  <a:lnTo>
                    <a:pt x="2670" y="220"/>
                  </a:lnTo>
                  <a:lnTo>
                    <a:pt x="2592" y="180"/>
                  </a:lnTo>
                  <a:lnTo>
                    <a:pt x="2512" y="143"/>
                  </a:lnTo>
                  <a:lnTo>
                    <a:pt x="2429" y="111"/>
                  </a:lnTo>
                  <a:lnTo>
                    <a:pt x="2345" y="82"/>
                  </a:lnTo>
                  <a:lnTo>
                    <a:pt x="2260" y="58"/>
                  </a:lnTo>
                  <a:lnTo>
                    <a:pt x="2172" y="37"/>
                  </a:lnTo>
                  <a:lnTo>
                    <a:pt x="2083" y="21"/>
                  </a:lnTo>
                  <a:lnTo>
                    <a:pt x="1992" y="9"/>
                  </a:lnTo>
                  <a:lnTo>
                    <a:pt x="1902" y="2"/>
                  </a:lnTo>
                  <a:lnTo>
                    <a:pt x="1809" y="0"/>
                  </a:lnTo>
                  <a:lnTo>
                    <a:pt x="1716" y="2"/>
                  </a:lnTo>
                  <a:lnTo>
                    <a:pt x="1624" y="9"/>
                  </a:lnTo>
                  <a:lnTo>
                    <a:pt x="1534" y="21"/>
                  </a:lnTo>
                  <a:lnTo>
                    <a:pt x="1445" y="37"/>
                  </a:lnTo>
                  <a:lnTo>
                    <a:pt x="1357" y="58"/>
                  </a:lnTo>
                  <a:lnTo>
                    <a:pt x="1271" y="82"/>
                  </a:lnTo>
                  <a:lnTo>
                    <a:pt x="1187" y="111"/>
                  </a:lnTo>
                  <a:lnTo>
                    <a:pt x="1105" y="143"/>
                  </a:lnTo>
                  <a:lnTo>
                    <a:pt x="1024" y="180"/>
                  </a:lnTo>
                  <a:lnTo>
                    <a:pt x="947" y="220"/>
                  </a:lnTo>
                  <a:lnTo>
                    <a:pt x="871" y="264"/>
                  </a:lnTo>
                  <a:lnTo>
                    <a:pt x="797" y="311"/>
                  </a:lnTo>
                  <a:lnTo>
                    <a:pt x="727" y="362"/>
                  </a:lnTo>
                  <a:lnTo>
                    <a:pt x="658" y="416"/>
                  </a:lnTo>
                  <a:lnTo>
                    <a:pt x="592" y="473"/>
                  </a:lnTo>
                  <a:lnTo>
                    <a:pt x="530" y="533"/>
                  </a:lnTo>
                  <a:lnTo>
                    <a:pt x="470" y="597"/>
                  </a:lnTo>
                  <a:lnTo>
                    <a:pt x="414" y="662"/>
                  </a:lnTo>
                  <a:lnTo>
                    <a:pt x="360" y="732"/>
                  </a:lnTo>
                  <a:lnTo>
                    <a:pt x="309" y="803"/>
                  </a:lnTo>
                  <a:lnTo>
                    <a:pt x="262" y="877"/>
                  </a:lnTo>
                  <a:lnTo>
                    <a:pt x="219" y="953"/>
                  </a:lnTo>
                  <a:lnTo>
                    <a:pt x="179" y="1031"/>
                  </a:lnTo>
                  <a:lnTo>
                    <a:pt x="142" y="1112"/>
                  </a:lnTo>
                  <a:lnTo>
                    <a:pt x="109" y="1195"/>
                  </a:lnTo>
                  <a:lnTo>
                    <a:pt x="82" y="1279"/>
                  </a:lnTo>
                  <a:lnTo>
                    <a:pt x="56" y="1365"/>
                  </a:lnTo>
                  <a:lnTo>
                    <a:pt x="37" y="1454"/>
                  </a:lnTo>
                  <a:lnTo>
                    <a:pt x="21" y="1544"/>
                  </a:lnTo>
                  <a:lnTo>
                    <a:pt x="9" y="1635"/>
                  </a:lnTo>
                  <a:lnTo>
                    <a:pt x="2" y="1727"/>
                  </a:lnTo>
                  <a:lnTo>
                    <a:pt x="0" y="1820"/>
                  </a:lnTo>
                  <a:lnTo>
                    <a:pt x="2" y="1912"/>
                  </a:lnTo>
                  <a:lnTo>
                    <a:pt x="9" y="2004"/>
                  </a:lnTo>
                  <a:lnTo>
                    <a:pt x="21" y="2095"/>
                  </a:lnTo>
                  <a:lnTo>
                    <a:pt x="37" y="2185"/>
                  </a:lnTo>
                  <a:lnTo>
                    <a:pt x="56" y="2274"/>
                  </a:lnTo>
                  <a:lnTo>
                    <a:pt x="82" y="2360"/>
                  </a:lnTo>
                  <a:lnTo>
                    <a:pt x="109" y="2445"/>
                  </a:lnTo>
                  <a:lnTo>
                    <a:pt x="142" y="2527"/>
                  </a:lnTo>
                  <a:lnTo>
                    <a:pt x="179" y="2608"/>
                  </a:lnTo>
                  <a:lnTo>
                    <a:pt x="219" y="2686"/>
                  </a:lnTo>
                  <a:lnTo>
                    <a:pt x="262" y="2762"/>
                  </a:lnTo>
                  <a:lnTo>
                    <a:pt x="309" y="2836"/>
                  </a:lnTo>
                  <a:lnTo>
                    <a:pt x="360" y="2908"/>
                  </a:lnTo>
                  <a:lnTo>
                    <a:pt x="414" y="2976"/>
                  </a:lnTo>
                  <a:lnTo>
                    <a:pt x="470" y="3042"/>
                  </a:lnTo>
                  <a:lnTo>
                    <a:pt x="530" y="3105"/>
                  </a:lnTo>
                  <a:lnTo>
                    <a:pt x="592" y="3166"/>
                  </a:lnTo>
                  <a:lnTo>
                    <a:pt x="658" y="3222"/>
                  </a:lnTo>
                  <a:lnTo>
                    <a:pt x="727" y="3276"/>
                  </a:lnTo>
                  <a:lnTo>
                    <a:pt x="797" y="3327"/>
                  </a:lnTo>
                  <a:lnTo>
                    <a:pt x="871" y="3374"/>
                  </a:lnTo>
                  <a:lnTo>
                    <a:pt x="947" y="3418"/>
                  </a:lnTo>
                  <a:lnTo>
                    <a:pt x="1024" y="3458"/>
                  </a:lnTo>
                  <a:lnTo>
                    <a:pt x="1105" y="3495"/>
                  </a:lnTo>
                  <a:lnTo>
                    <a:pt x="1187" y="3527"/>
                  </a:lnTo>
                  <a:lnTo>
                    <a:pt x="1271" y="3556"/>
                  </a:lnTo>
                  <a:lnTo>
                    <a:pt x="1357" y="3580"/>
                  </a:lnTo>
                  <a:lnTo>
                    <a:pt x="1445" y="3601"/>
                  </a:lnTo>
                  <a:lnTo>
                    <a:pt x="1534" y="3617"/>
                  </a:lnTo>
                  <a:lnTo>
                    <a:pt x="1624" y="3629"/>
                  </a:lnTo>
                  <a:lnTo>
                    <a:pt x="1716" y="3636"/>
                  </a:lnTo>
                  <a:lnTo>
                    <a:pt x="1809" y="3638"/>
                  </a:lnTo>
                </a:path>
              </a:pathLst>
            </a:custGeom>
            <a:noFill/>
            <a:ln w="0">
              <a:solidFill>
                <a:srgbClr val="000000"/>
              </a:solidFill>
              <a:round/>
              <a:headEnd/>
              <a:tailEnd/>
            </a:ln>
          </p:spPr>
          <p:txBody>
            <a:bodyP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grpSp>
      <p:sp>
        <p:nvSpPr>
          <p:cNvPr id="234666" name="AutoShape 170"/>
          <p:cNvSpPr>
            <a:spLocks noChangeArrowheads="1"/>
          </p:cNvSpPr>
          <p:nvPr/>
        </p:nvSpPr>
        <p:spPr bwMode="auto">
          <a:xfrm rot="-2752181">
            <a:off x="296068" y="3742532"/>
            <a:ext cx="627063" cy="609600"/>
          </a:xfrm>
          <a:prstGeom prst="cube">
            <a:avLst>
              <a:gd name="adj" fmla="val 30361"/>
            </a:avLst>
          </a:prstGeom>
          <a:solidFill>
            <a:srgbClr val="FFCC00">
              <a:alpha val="50195"/>
            </a:srgbClr>
          </a:solidFill>
          <a:ln w="9525">
            <a:solidFill>
              <a:schemeClr val="bg1"/>
            </a:solidFill>
            <a:miter lim="800000"/>
            <a:headEnd/>
            <a:tailEnd/>
          </a:ln>
        </p:spPr>
        <p:txBody>
          <a:bodyPr vert="eaVert"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234667" name="AutoShape 171"/>
          <p:cNvSpPr>
            <a:spLocks noChangeArrowheads="1"/>
          </p:cNvSpPr>
          <p:nvPr/>
        </p:nvSpPr>
        <p:spPr bwMode="auto">
          <a:xfrm rot="-4398626">
            <a:off x="262731" y="3471069"/>
            <a:ext cx="822325" cy="890588"/>
          </a:xfrm>
          <a:prstGeom prst="star4">
            <a:avLst>
              <a:gd name="adj" fmla="val 7949"/>
            </a:avLst>
          </a:prstGeom>
          <a:solidFill>
            <a:schemeClr val="accent2"/>
          </a:solidFill>
          <a:ln w="9525">
            <a:no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3200" b="1" u="none" strike="noStrike" kern="1200" cap="none" spc="0" normalizeH="0" baseline="0" noProof="0" dirty="0">
              <a:ln>
                <a:noFill/>
              </a:ln>
              <a:solidFill>
                <a:srgbClr val="009999"/>
              </a:solidFill>
              <a:effectLst/>
              <a:uLnTx/>
              <a:uFillTx/>
              <a:latin typeface="Arial" panose="020B0604020202020204" pitchFamily="34" charset="0"/>
              <a:ea typeface="ＭＳ Ｐゴシック" pitchFamily="-84" charset="-128"/>
              <a:cs typeface="Arial" panose="020B0604020202020204" pitchFamily="34" charset="0"/>
            </a:endParaRPr>
          </a:p>
        </p:txBody>
      </p:sp>
      <p:sp>
        <p:nvSpPr>
          <p:cNvPr id="172" name="Text Box 7">
            <a:extLst>
              <a:ext uri="{FF2B5EF4-FFF2-40B4-BE49-F238E27FC236}">
                <a16:creationId xmlns:a16="http://schemas.microsoft.com/office/drawing/2014/main" id="{F8B8FC8C-051C-2545-97B9-C541B1874C01}"/>
              </a:ext>
            </a:extLst>
          </p:cNvPr>
          <p:cNvSpPr txBox="1">
            <a:spLocks noChangeArrowheads="1"/>
          </p:cNvSpPr>
          <p:nvPr/>
        </p:nvSpPr>
        <p:spPr bwMode="auto">
          <a:xfrm>
            <a:off x="8350523" y="7620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7675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34500"/>
                                        </p:tgtEl>
                                        <p:attrNameLst>
                                          <p:attrName>style.visibility</p:attrName>
                                        </p:attrNameLst>
                                      </p:cBhvr>
                                      <p:to>
                                        <p:strVal val="visible"/>
                                      </p:to>
                                    </p:set>
                                    <p:anim calcmode="lin" valueType="num">
                                      <p:cBhvr additive="base">
                                        <p:cTn id="7" dur="500" fill="hold"/>
                                        <p:tgtEl>
                                          <p:spTgt spid="234500"/>
                                        </p:tgtEl>
                                        <p:attrNameLst>
                                          <p:attrName>ppt_x</p:attrName>
                                        </p:attrNameLst>
                                      </p:cBhvr>
                                      <p:tavLst>
                                        <p:tav tm="0">
                                          <p:val>
                                            <p:strVal val="1+#ppt_w/2"/>
                                          </p:val>
                                        </p:tav>
                                        <p:tav tm="100000">
                                          <p:val>
                                            <p:strVal val="#ppt_x"/>
                                          </p:val>
                                        </p:tav>
                                      </p:tavLst>
                                    </p:anim>
                                    <p:anim calcmode="lin" valueType="num">
                                      <p:cBhvr additive="base">
                                        <p:cTn id="8" dur="500" fill="hold"/>
                                        <p:tgtEl>
                                          <p:spTgt spid="23450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2" fill="hold" grpId="0" nodeType="clickEffect">
                                  <p:stCondLst>
                                    <p:cond delay="0"/>
                                  </p:stCondLst>
                                  <p:childTnLst>
                                    <p:set>
                                      <p:cBhvr>
                                        <p:cTn id="12" dur="1" fill="hold">
                                          <p:stCondLst>
                                            <p:cond delay="0"/>
                                          </p:stCondLst>
                                        </p:cTn>
                                        <p:tgtEl>
                                          <p:spTgt spid="234666"/>
                                        </p:tgtEl>
                                        <p:attrNameLst>
                                          <p:attrName>style.visibility</p:attrName>
                                        </p:attrNameLst>
                                      </p:cBhvr>
                                      <p:to>
                                        <p:strVal val="visible"/>
                                      </p:to>
                                    </p:set>
                                    <p:anim calcmode="lin" valueType="num">
                                      <p:cBhvr additive="base">
                                        <p:cTn id="13" dur="5000" fill="hold"/>
                                        <p:tgtEl>
                                          <p:spTgt spid="234666"/>
                                        </p:tgtEl>
                                        <p:attrNameLst>
                                          <p:attrName>ppt_x</p:attrName>
                                        </p:attrNameLst>
                                      </p:cBhvr>
                                      <p:tavLst>
                                        <p:tav tm="0">
                                          <p:val>
                                            <p:strVal val="1+#ppt_w/2"/>
                                          </p:val>
                                        </p:tav>
                                        <p:tav tm="100000">
                                          <p:val>
                                            <p:strVal val="#ppt_x"/>
                                          </p:val>
                                        </p:tav>
                                      </p:tavLst>
                                    </p:anim>
                                    <p:anim calcmode="lin" valueType="num">
                                      <p:cBhvr additive="base">
                                        <p:cTn id="14" dur="5000" fill="hold"/>
                                        <p:tgtEl>
                                          <p:spTgt spid="234666"/>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0"/>
                            </p:stCondLst>
                            <p:childTnLst>
                              <p:par>
                                <p:cTn id="16" presetID="23" presetClass="entr" presetSubtype="16" fill="hold" grpId="0" nodeType="afterEffect">
                                  <p:stCondLst>
                                    <p:cond delay="0"/>
                                  </p:stCondLst>
                                  <p:childTnLst>
                                    <p:set>
                                      <p:cBhvr>
                                        <p:cTn id="17" dur="1" fill="hold">
                                          <p:stCondLst>
                                            <p:cond delay="0"/>
                                          </p:stCondLst>
                                        </p:cTn>
                                        <p:tgtEl>
                                          <p:spTgt spid="234667"/>
                                        </p:tgtEl>
                                        <p:attrNameLst>
                                          <p:attrName>style.visibility</p:attrName>
                                        </p:attrNameLst>
                                      </p:cBhvr>
                                      <p:to>
                                        <p:strVal val="visible"/>
                                      </p:to>
                                    </p:set>
                                    <p:anim calcmode="lin" valueType="num">
                                      <p:cBhvr>
                                        <p:cTn id="18" dur="500" fill="hold"/>
                                        <p:tgtEl>
                                          <p:spTgt spid="234667"/>
                                        </p:tgtEl>
                                        <p:attrNameLst>
                                          <p:attrName>ppt_w</p:attrName>
                                        </p:attrNameLst>
                                      </p:cBhvr>
                                      <p:tavLst>
                                        <p:tav tm="0">
                                          <p:val>
                                            <p:fltVal val="0"/>
                                          </p:val>
                                        </p:tav>
                                        <p:tav tm="100000">
                                          <p:val>
                                            <p:strVal val="#ppt_w"/>
                                          </p:val>
                                        </p:tav>
                                      </p:tavLst>
                                    </p:anim>
                                    <p:anim calcmode="lin" valueType="num">
                                      <p:cBhvr>
                                        <p:cTn id="19" dur="500" fill="hold"/>
                                        <p:tgtEl>
                                          <p:spTgt spid="234667"/>
                                        </p:tgtEl>
                                        <p:attrNameLst>
                                          <p:attrName>ppt_h</p:attrName>
                                        </p:attrNameLst>
                                      </p:cBhvr>
                                      <p:tavLst>
                                        <p:tav tm="0">
                                          <p:val>
                                            <p:fltVal val="0"/>
                                          </p:val>
                                        </p:tav>
                                        <p:tav tm="100000">
                                          <p:val>
                                            <p:strVal val="#ppt_h"/>
                                          </p:val>
                                        </p:tav>
                                      </p:tavLst>
                                    </p:anim>
                                  </p:childTnLst>
                                  <p:subTnLst>
                                    <p:set>
                                      <p:cBhvr override="childStyle">
                                        <p:cTn dur="1" fill="hold" display="0" masterRel="sameClick" afterEffect="1">
                                          <p:stCondLst>
                                            <p:cond evt="end" delay="0">
                                              <p:tn val="16"/>
                                            </p:cond>
                                          </p:stCondLst>
                                        </p:cTn>
                                        <p:tgtEl>
                                          <p:spTgt spid="23466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0" grpId="0" animBg="1"/>
      <p:bldP spid="234666" grpId="0" animBg="1" autoUpdateAnimBg="0"/>
      <p:bldP spid="23466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6865" name="Picture 1" descr="rev 21 SE Asia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6213" name="Line 5"/>
          <p:cNvSpPr>
            <a:spLocks noChangeShapeType="1"/>
          </p:cNvSpPr>
          <p:nvPr/>
        </p:nvSpPr>
        <p:spPr bwMode="auto">
          <a:xfrm>
            <a:off x="2484438" y="5948363"/>
            <a:ext cx="5545137" cy="1587"/>
          </a:xfrm>
          <a:prstGeom prst="line">
            <a:avLst/>
          </a:prstGeom>
          <a:noFill/>
          <a:ln w="76200">
            <a:solidFill>
              <a:srgbClr val="FFFF00"/>
            </a:solidFill>
            <a:round/>
            <a:headEnd/>
            <a:tailEnd type="stealth" w="lg" len="lg"/>
          </a:ln>
          <a:extLst>
            <a:ext uri="{909E8E84-426E-40dd-AFC4-6F175D3DCCD1}">
              <a14:hiddenFill xmlns:a14="http://schemas.microsoft.com/office/drawing/2010/main" xmlns="">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06214" name="Line 6"/>
          <p:cNvSpPr>
            <a:spLocks noChangeShapeType="1"/>
          </p:cNvSpPr>
          <p:nvPr/>
        </p:nvSpPr>
        <p:spPr bwMode="auto">
          <a:xfrm flipV="1">
            <a:off x="2555875" y="333375"/>
            <a:ext cx="5400675" cy="0"/>
          </a:xfrm>
          <a:prstGeom prst="line">
            <a:avLst/>
          </a:prstGeom>
          <a:noFill/>
          <a:ln w="76200">
            <a:solidFill>
              <a:srgbClr val="FFFF00"/>
            </a:solidFill>
            <a:round/>
            <a:headEnd type="arrow" w="med" len="med"/>
            <a:tailEnd type="none" w="lg" len="lg"/>
          </a:ln>
          <a:extLst>
            <a:ext uri="{909E8E84-426E-40dd-AFC4-6F175D3DCCD1}">
              <a14:hiddenFill xmlns:a14="http://schemas.microsoft.com/office/drawing/2010/main" xmlns="">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06222" name="Line 14"/>
          <p:cNvSpPr>
            <a:spLocks noChangeShapeType="1"/>
          </p:cNvSpPr>
          <p:nvPr/>
        </p:nvSpPr>
        <p:spPr bwMode="auto">
          <a:xfrm rot="16200000" flipH="1">
            <a:off x="5329238" y="3103563"/>
            <a:ext cx="5399087" cy="1587"/>
          </a:xfrm>
          <a:prstGeom prst="line">
            <a:avLst/>
          </a:prstGeom>
          <a:noFill/>
          <a:ln w="76200">
            <a:solidFill>
              <a:srgbClr val="FFFF00"/>
            </a:solidFill>
            <a:round/>
            <a:headEnd type="arrow" w="med" len="med"/>
            <a:tailEnd type="none" w="lg" len="lg"/>
          </a:ln>
          <a:extLst>
            <a:ext uri="{909E8E84-426E-40dd-AFC4-6F175D3DCCD1}">
              <a14:hiddenFill xmlns:a14="http://schemas.microsoft.com/office/drawing/2010/main" xmlns="">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06223" name="Line 15"/>
          <p:cNvSpPr>
            <a:spLocks noChangeShapeType="1"/>
          </p:cNvSpPr>
          <p:nvPr/>
        </p:nvSpPr>
        <p:spPr bwMode="auto">
          <a:xfrm rot="16200000" flipH="1">
            <a:off x="-215900" y="3105151"/>
            <a:ext cx="5400675" cy="0"/>
          </a:xfrm>
          <a:prstGeom prst="line">
            <a:avLst/>
          </a:prstGeom>
          <a:noFill/>
          <a:ln w="76200">
            <a:solidFill>
              <a:srgbClr val="FFFF00"/>
            </a:solidFill>
            <a:round/>
            <a:headEnd/>
            <a:tailEnd type="arrow" w="med" len="med"/>
          </a:ln>
          <a:extLst>
            <a:ext uri="{909E8E84-426E-40dd-AFC4-6F175D3DCCD1}">
              <a14:hiddenFill xmlns:a14="http://schemas.microsoft.com/office/drawing/2010/main" xmlns="">
                <a:no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89895" name="Rectangle 2" descr="Brown marble"/>
          <p:cNvSpPr>
            <a:spLocks noGrp="1" noChangeArrowheads="1"/>
          </p:cNvSpPr>
          <p:nvPr>
            <p:ph type="title"/>
          </p:nvPr>
        </p:nvSpPr>
        <p:spPr>
          <a:xfrm>
            <a:off x="3419475" y="1268413"/>
            <a:ext cx="3889375" cy="3816350"/>
          </a:xfrm>
        </p:spPr>
        <p:txBody>
          <a:bodyPr/>
          <a:lstStyle/>
          <a:p>
            <a:pPr>
              <a:defRPr/>
            </a:pPr>
            <a:r>
              <a:rPr lang="ar-JO" sz="5400" dirty="0">
                <a:effectLst>
                  <a:outerShdw blurRad="38100" dist="38100" dir="2700000" algn="tl">
                    <a:srgbClr val="000000">
                      <a:alpha val="43137"/>
                    </a:srgbClr>
                  </a:outerShdw>
                </a:effectLst>
                <a:ea typeface="ＭＳ Ｐゴシック" charset="0"/>
              </a:rPr>
              <a:t>أورشليم الجديدة</a:t>
            </a:r>
            <a:br>
              <a:rPr lang="ar-JO" sz="5400" dirty="0">
                <a:effectLst>
                  <a:outerShdw blurRad="38100" dist="38100" dir="2700000" algn="tl">
                    <a:srgbClr val="000000">
                      <a:alpha val="43137"/>
                    </a:srgbClr>
                  </a:outerShdw>
                </a:effectLst>
                <a:ea typeface="ＭＳ Ｐゴシック" charset="0"/>
              </a:rPr>
            </a:br>
            <a:r>
              <a:rPr lang="ar-JO" sz="5400" dirty="0">
                <a:effectLst>
                  <a:outerShdw blurRad="38100" dist="38100" dir="2700000" algn="tl">
                    <a:srgbClr val="000000">
                      <a:alpha val="43137"/>
                    </a:srgbClr>
                  </a:outerShdw>
                </a:effectLst>
                <a:ea typeface="ＭＳ Ｐゴシック" charset="0"/>
              </a:rPr>
              <a:t>و</a:t>
            </a:r>
            <a:br>
              <a:rPr lang="ar-JO" sz="5400" dirty="0">
                <a:effectLst>
                  <a:outerShdw blurRad="38100" dist="38100" dir="2700000" algn="tl">
                    <a:srgbClr val="000000">
                      <a:alpha val="43137"/>
                    </a:srgbClr>
                  </a:outerShdw>
                </a:effectLst>
                <a:ea typeface="ＭＳ Ｐゴシック" charset="0"/>
              </a:rPr>
            </a:br>
            <a:r>
              <a:rPr lang="ar-JO" sz="5400" dirty="0">
                <a:effectLst>
                  <a:outerShdw blurRad="38100" dist="38100" dir="2700000" algn="tl">
                    <a:srgbClr val="000000">
                      <a:alpha val="43137"/>
                    </a:srgbClr>
                  </a:outerShdw>
                </a:effectLst>
                <a:ea typeface="ＭＳ Ｐゴシック" charset="0"/>
              </a:rPr>
              <a:t>جنوب شرق آسيا</a:t>
            </a:r>
            <a:endParaRPr lang="en-US" sz="5400" dirty="0">
              <a:effectLst>
                <a:outerShdw blurRad="38100" dist="38100" dir="2700000" algn="tl">
                  <a:srgbClr val="000000">
                    <a:alpha val="43137"/>
                  </a:srgbClr>
                </a:outerShdw>
              </a:effectLst>
              <a:ea typeface="ＭＳ Ｐゴシック" charset="0"/>
            </a:endParaRPr>
          </a:p>
        </p:txBody>
      </p:sp>
      <p:sp>
        <p:nvSpPr>
          <p:cNvPr id="931844" name="Text Box 4"/>
          <p:cNvSpPr txBox="1">
            <a:spLocks noChangeArrowheads="1"/>
          </p:cNvSpPr>
          <p:nvPr/>
        </p:nvSpPr>
        <p:spPr bwMode="auto">
          <a:xfrm>
            <a:off x="8488363" y="-26988"/>
            <a:ext cx="704039" cy="461665"/>
          </a:xfrm>
          <a:prstGeom prst="rect">
            <a:avLst/>
          </a:prstGeom>
          <a:noFill/>
          <a:ln w="9525">
            <a:noFill/>
            <a:miter lim="800000"/>
            <a:headEnd/>
            <a:tailEnd/>
          </a:ln>
          <a:effectLst>
            <a:outerShdw blurRad="63500" dist="35921" dir="2700000" algn="ctr" rotWithShape="0">
              <a:schemeClr val="tx1">
                <a:alpha val="74997"/>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460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1" name="Rectangle 2" descr="Brown marble"/>
          <p:cNvSpPr txBox="1">
            <a:spLocks noChangeArrowheads="1"/>
          </p:cNvSpPr>
          <p:nvPr/>
        </p:nvSpPr>
        <p:spPr bwMode="auto">
          <a:xfrm>
            <a:off x="3708400" y="5854771"/>
            <a:ext cx="30956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2200 كم</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Rectangle 2" descr="Brown marble"/>
          <p:cNvSpPr txBox="1">
            <a:spLocks noChangeArrowheads="1"/>
          </p:cNvSpPr>
          <p:nvPr/>
        </p:nvSpPr>
        <p:spPr bwMode="auto">
          <a:xfrm>
            <a:off x="3635375" y="265183"/>
            <a:ext cx="30972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2200 كم</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Rectangle 2" descr="Brown marble"/>
          <p:cNvSpPr txBox="1">
            <a:spLocks noChangeArrowheads="1"/>
          </p:cNvSpPr>
          <p:nvPr/>
        </p:nvSpPr>
        <p:spPr bwMode="auto">
          <a:xfrm rot="16200000">
            <a:off x="648922" y="2781301"/>
            <a:ext cx="30956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2200 كم</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4" name="Rectangle 2" descr="Brown marble"/>
          <p:cNvSpPr txBox="1">
            <a:spLocks noChangeArrowheads="1"/>
          </p:cNvSpPr>
          <p:nvPr/>
        </p:nvSpPr>
        <p:spPr bwMode="auto">
          <a:xfrm rot="5400000">
            <a:off x="6264704" y="2924969"/>
            <a:ext cx="3097212"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2200 كم</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255031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6213"/>
                                        </p:tgtEl>
                                        <p:attrNameLst>
                                          <p:attrName>style.visibility</p:attrName>
                                        </p:attrNameLst>
                                      </p:cBhvr>
                                      <p:to>
                                        <p:strVal val="visible"/>
                                      </p:to>
                                    </p:set>
                                    <p:animEffect transition="in" filter="wipe(left)">
                                      <p:cBhvr>
                                        <p:cTn id="7" dur="2000"/>
                                        <p:tgtEl>
                                          <p:spTgt spid="6062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nodeType="afterGroup">
                            <p:stCondLst>
                              <p:cond delay="2000"/>
                            </p:stCondLst>
                            <p:childTnLst>
                              <p:par>
                                <p:cTn id="11" presetID="22" presetClass="entr" presetSubtype="4" fill="hold" grpId="0" nodeType="afterEffect">
                                  <p:stCondLst>
                                    <p:cond delay="0"/>
                                  </p:stCondLst>
                                  <p:childTnLst>
                                    <p:set>
                                      <p:cBhvr>
                                        <p:cTn id="12" dur="1" fill="hold">
                                          <p:stCondLst>
                                            <p:cond delay="0"/>
                                          </p:stCondLst>
                                        </p:cTn>
                                        <p:tgtEl>
                                          <p:spTgt spid="606222"/>
                                        </p:tgtEl>
                                        <p:attrNameLst>
                                          <p:attrName>style.visibility</p:attrName>
                                        </p:attrNameLst>
                                      </p:cBhvr>
                                      <p:to>
                                        <p:strVal val="visible"/>
                                      </p:to>
                                    </p:set>
                                    <p:animEffect transition="in" filter="wipe(down)">
                                      <p:cBhvr>
                                        <p:cTn id="13" dur="2000"/>
                                        <p:tgtEl>
                                          <p:spTgt spid="606222"/>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nodeType="afterGroup">
                            <p:stCondLst>
                              <p:cond delay="4000"/>
                            </p:stCondLst>
                            <p:childTnLst>
                              <p:par>
                                <p:cTn id="17" presetID="22" presetClass="entr" presetSubtype="2" fill="hold" grpId="0" nodeType="afterEffect">
                                  <p:stCondLst>
                                    <p:cond delay="0"/>
                                  </p:stCondLst>
                                  <p:childTnLst>
                                    <p:set>
                                      <p:cBhvr>
                                        <p:cTn id="18" dur="1" fill="hold">
                                          <p:stCondLst>
                                            <p:cond delay="0"/>
                                          </p:stCondLst>
                                        </p:cTn>
                                        <p:tgtEl>
                                          <p:spTgt spid="606214"/>
                                        </p:tgtEl>
                                        <p:attrNameLst>
                                          <p:attrName>style.visibility</p:attrName>
                                        </p:attrNameLst>
                                      </p:cBhvr>
                                      <p:to>
                                        <p:strVal val="visible"/>
                                      </p:to>
                                    </p:set>
                                    <p:animEffect transition="in" filter="wipe(right)">
                                      <p:cBhvr>
                                        <p:cTn id="19" dur="2000"/>
                                        <p:tgtEl>
                                          <p:spTgt spid="606214"/>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nodeType="afterGroup">
                            <p:stCondLst>
                              <p:cond delay="6000"/>
                            </p:stCondLst>
                            <p:childTnLst>
                              <p:par>
                                <p:cTn id="23" presetID="22" presetClass="entr" presetSubtype="1" fill="hold" grpId="0" nodeType="afterEffect">
                                  <p:stCondLst>
                                    <p:cond delay="0"/>
                                  </p:stCondLst>
                                  <p:childTnLst>
                                    <p:set>
                                      <p:cBhvr>
                                        <p:cTn id="24" dur="1" fill="hold">
                                          <p:stCondLst>
                                            <p:cond delay="0"/>
                                          </p:stCondLst>
                                        </p:cTn>
                                        <p:tgtEl>
                                          <p:spTgt spid="606223"/>
                                        </p:tgtEl>
                                        <p:attrNameLst>
                                          <p:attrName>style.visibility</p:attrName>
                                        </p:attrNameLst>
                                      </p:cBhvr>
                                      <p:to>
                                        <p:strVal val="visible"/>
                                      </p:to>
                                    </p:set>
                                    <p:animEffect transition="in" filter="wipe(up)">
                                      <p:cBhvr>
                                        <p:cTn id="25" dur="2000"/>
                                        <p:tgtEl>
                                          <p:spTgt spid="606223"/>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3" grpId="0" animBg="1"/>
      <p:bldP spid="606214" grpId="0" animBg="1"/>
      <p:bldP spid="606222" grpId="0" animBg="1"/>
      <p:bldP spid="606223" grpId="0" animBg="1"/>
      <p:bldP spid="11" grpId="0"/>
      <p:bldP spid="12" grpId="0"/>
      <p:bldP spid="13" grpId="0"/>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pic>
        <p:nvPicPr>
          <p:cNvPr id="257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0"/>
            <a:ext cx="8293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7" name="Rectangle 4"/>
          <p:cNvSpPr>
            <a:spLocks noGrp="1" noChangeArrowheads="1"/>
          </p:cNvSpPr>
          <p:nvPr>
            <p:ph type="title"/>
          </p:nvPr>
        </p:nvSpPr>
        <p:spPr>
          <a:xfrm>
            <a:off x="0" y="5791200"/>
            <a:ext cx="9144000" cy="1066800"/>
          </a:xfrm>
          <a:solidFill>
            <a:schemeClr val="tx2"/>
          </a:solidFill>
        </p:spPr>
        <p:txBody>
          <a:bodyPr/>
          <a:lstStyle/>
          <a:p>
            <a:r>
              <a:rPr lang="ar-JO" sz="3200" dirty="0">
                <a:solidFill>
                  <a:srgbClr val="FFFFFF"/>
                </a:solidFill>
                <a:ea typeface="ＭＳ Ｐゴシック" charset="0"/>
              </a:rPr>
              <a:t>أورشليم الجديدة فوق أورشليم الحالية</a:t>
            </a:r>
            <a:endParaRPr lang="en-US" sz="3200" dirty="0">
              <a:solidFill>
                <a:srgbClr val="FFFFFF"/>
              </a:solidFill>
              <a:ea typeface="ＭＳ Ｐゴシック" charset="0"/>
            </a:endParaRPr>
          </a:p>
        </p:txBody>
      </p:sp>
      <p:sp>
        <p:nvSpPr>
          <p:cNvPr id="257028" name="Rectangle 5"/>
          <p:cNvSpPr>
            <a:spLocks noChangeArrowheads="1"/>
          </p:cNvSpPr>
          <p:nvPr/>
        </p:nvSpPr>
        <p:spPr bwMode="auto">
          <a:xfrm>
            <a:off x="533400" y="609600"/>
            <a:ext cx="4724400" cy="48768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37990" name="Text Box 6"/>
          <p:cNvSpPr txBox="1">
            <a:spLocks noChangeArrowheads="1"/>
          </p:cNvSpPr>
          <p:nvPr/>
        </p:nvSpPr>
        <p:spPr bwMode="auto">
          <a:xfrm>
            <a:off x="8366125" y="76200"/>
            <a:ext cx="704039" cy="461665"/>
          </a:xfrm>
          <a:prstGeom prst="rect">
            <a:avLst/>
          </a:prstGeom>
          <a:solidFill>
            <a:schemeClr val="tx2"/>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190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22983754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6250" b="6000"/>
          <a:stretch>
            <a:fillRect/>
          </a:stretch>
        </p:blipFill>
        <p:spPr bwMode="auto">
          <a:xfrm>
            <a:off x="0" y="0"/>
            <a:ext cx="9144000"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6131" name="Rectangle 3"/>
          <p:cNvSpPr>
            <a:spLocks noGrp="1" noChangeArrowheads="1"/>
          </p:cNvSpPr>
          <p:nvPr>
            <p:ph type="title"/>
          </p:nvPr>
        </p:nvSpPr>
        <p:spPr>
          <a:xfrm>
            <a:off x="0" y="0"/>
            <a:ext cx="7772400" cy="1143000"/>
          </a:xfrm>
          <a:effectLst>
            <a:outerShdw blurRad="63500" dist="35921" dir="2700000" algn="ctr" rotWithShape="0">
              <a:srgbClr val="000000">
                <a:alpha val="74998"/>
              </a:srgbClr>
            </a:outerShdw>
          </a:effectLst>
        </p:spPr>
        <p:txBody>
          <a:bodyPr/>
          <a:lstStyle/>
          <a:p>
            <a:pPr>
              <a:defRPr/>
            </a:pPr>
            <a:r>
              <a:rPr lang="ar-JO" dirty="0">
                <a:ea typeface="ＭＳ Ｐゴシック" charset="0"/>
              </a:rPr>
              <a:t>مجازي أم حرفي؟</a:t>
            </a:r>
            <a:endParaRPr lang="en-US" dirty="0">
              <a:ea typeface="ＭＳ Ｐゴシック" charset="0"/>
            </a:endParaRPr>
          </a:p>
        </p:txBody>
      </p:sp>
      <p:sp>
        <p:nvSpPr>
          <p:cNvPr id="259075" name="Text Box 4"/>
          <p:cNvSpPr txBox="1">
            <a:spLocks noChangeArrowheads="1"/>
          </p:cNvSpPr>
          <p:nvPr/>
        </p:nvSpPr>
        <p:spPr bwMode="auto">
          <a:xfrm>
            <a:off x="8366125"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599191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033517"/>
            <a:ext cx="9144000" cy="4822658"/>
          </a:xfrm>
          <a:prstGeom prst="rect">
            <a:avLst/>
          </a:prstGeom>
        </p:spPr>
      </p:pic>
      <p:sp>
        <p:nvSpPr>
          <p:cNvPr id="1361923" name="Rectangle 2"/>
          <p:cNvSpPr>
            <a:spLocks noGrp="1" noChangeArrowheads="1"/>
          </p:cNvSpPr>
          <p:nvPr>
            <p:ph type="ctrTitle"/>
          </p:nvPr>
        </p:nvSpPr>
        <p:spPr>
          <a:xfrm>
            <a:off x="0" y="-1"/>
            <a:ext cx="9144000" cy="1834359"/>
          </a:xfrm>
        </p:spPr>
        <p:txBody>
          <a:bodyPr/>
          <a:lstStyle/>
          <a:p>
            <a:r>
              <a:rPr lang="ar-JO" sz="6000" dirty="0">
                <a:effectLst>
                  <a:glow rad="177800">
                    <a:schemeClr val="tx1"/>
                  </a:glow>
                </a:effectLst>
                <a:ea typeface="ＭＳ Ｐゴシック" charset="0"/>
              </a:rPr>
              <a:t>هل أورشليم الجديدة</a:t>
            </a:r>
            <a:br>
              <a:rPr lang="ar-JO" sz="6000" dirty="0">
                <a:effectLst>
                  <a:glow rad="177800">
                    <a:schemeClr val="tx1"/>
                  </a:glow>
                </a:effectLst>
                <a:ea typeface="ＭＳ Ｐゴシック" charset="0"/>
              </a:rPr>
            </a:br>
            <a:r>
              <a:rPr lang="ar-JO" sz="6000" dirty="0">
                <a:effectLst>
                  <a:glow rad="177800">
                    <a:schemeClr val="tx1"/>
                  </a:glow>
                </a:effectLst>
                <a:ea typeface="ＭＳ Ｐゴシック" charset="0"/>
              </a:rPr>
              <a:t>هي الكنيسة؟</a:t>
            </a:r>
            <a:endParaRPr lang="en-US" sz="6000" dirty="0">
              <a:solidFill>
                <a:srgbClr val="CC0000"/>
              </a:solidFill>
              <a:effectLst>
                <a:glow rad="177800">
                  <a:schemeClr val="tx1"/>
                </a:glow>
              </a:effectLst>
              <a:ea typeface="ＭＳ Ｐゴシック" charset="0"/>
            </a:endParaRPr>
          </a:p>
        </p:txBody>
      </p:sp>
    </p:spTree>
    <p:extLst>
      <p:ext uri="{BB962C8B-B14F-4D97-AF65-F5344CB8AC3E}">
        <p14:creationId xmlns:p14="http://schemas.microsoft.com/office/powerpoint/2010/main" val="305421751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47840"/>
          </a:xfrm>
          <a:prstGeom prst="rect">
            <a:avLst/>
          </a:prstGeom>
        </p:spPr>
      </p:pic>
      <p:sp>
        <p:nvSpPr>
          <p:cNvPr id="1361923" name="Rectangle 2"/>
          <p:cNvSpPr>
            <a:spLocks noGrp="1" noChangeArrowheads="1"/>
          </p:cNvSpPr>
          <p:nvPr>
            <p:ph type="ctrTitle"/>
          </p:nvPr>
        </p:nvSpPr>
        <p:spPr>
          <a:xfrm>
            <a:off x="1" y="0"/>
            <a:ext cx="9144000" cy="889510"/>
          </a:xfrm>
          <a:noFill/>
          <a:ln>
            <a:noFill/>
          </a:ln>
        </p:spPr>
        <p:txBody>
          <a:bodyPr vert="horz" wrap="square" lIns="91440" tIns="45720" rIns="91440" bIns="45720" numCol="1" anchor="ctr" anchorCtr="0" compatLnSpc="1">
            <a:prstTxWarp prst="textNoShape">
              <a:avLst/>
            </a:prstTxWarp>
          </a:bodyPr>
          <a:lstStyle/>
          <a:p>
            <a:pPr defTabSz="457200"/>
            <a:r>
              <a:rPr lang="ar-JO" kern="1200" dirty="0">
                <a:effectLst>
                  <a:glow rad="177800">
                    <a:schemeClr val="tx1"/>
                  </a:glow>
                </a:effectLst>
                <a:ea typeface="ＭＳ Ｐゴシック" charset="0"/>
              </a:rPr>
              <a:t>أورشليم الجديدة = الكنيسة؟</a:t>
            </a:r>
            <a:endParaRPr lang="en-US" kern="1200" dirty="0">
              <a:effectLst>
                <a:glow rad="177800">
                  <a:schemeClr val="tx1"/>
                </a:glow>
              </a:effectLst>
              <a:ea typeface="ＭＳ Ｐゴシック" charset="0"/>
            </a:endParaRPr>
          </a:p>
        </p:txBody>
      </p:sp>
      <p:sp>
        <p:nvSpPr>
          <p:cNvPr id="9" name="Rectangle 2"/>
          <p:cNvSpPr txBox="1">
            <a:spLocks noChangeArrowheads="1"/>
          </p:cNvSpPr>
          <p:nvPr/>
        </p:nvSpPr>
        <p:spPr bwMode="auto">
          <a:xfrm>
            <a:off x="1" y="1742440"/>
            <a:ext cx="9144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توصف المدينة بأنها كعروس مزينة لرجلها (21: 2 أنظر أيضاً الآيتين 9-10). وبما أن المصطلح عروس غالباً ما يشير إلى الكنيسة (أش 54: 5؛ أف 5: 32؛ الخ)، فقد يبدو الأمر كذلك هنا (هندريكس، 199).</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حتى في العهد القديم يتم تمثيل الكنيسة تحت رمز المدينة (أش 26: 1؛ مز 48؛ الخ) (هندريكسن، 199).</a:t>
            </a:r>
            <a:br>
              <a:rPr kumimoji="0" lang="en-US"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br>
            <a:endParaRPr kumimoji="0" lang="en-US" sz="32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0098075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1481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1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5939" name="Rectangle 3"/>
          <p:cNvSpPr>
            <a:spLocks noGrp="1" noChangeArrowheads="1"/>
          </p:cNvSpPr>
          <p:nvPr>
            <p:ph type="ctrTitle"/>
          </p:nvPr>
        </p:nvSpPr>
        <p:spPr>
          <a:xfrm>
            <a:off x="0" y="5670376"/>
            <a:ext cx="9144000" cy="1143000"/>
          </a:xfrm>
          <a:effectLst>
            <a:outerShdw blurRad="63500" dist="35921" dir="2700000" algn="ctr" rotWithShape="0">
              <a:srgbClr val="000000">
                <a:alpha val="74998"/>
              </a:srgbClr>
            </a:outerShdw>
          </a:effectLst>
        </p:spPr>
        <p:txBody>
          <a:bodyPr/>
          <a:lstStyle/>
          <a:p>
            <a:pPr>
              <a:defRPr/>
            </a:pPr>
            <a:r>
              <a:rPr lang="ar-JO" sz="5400" dirty="0">
                <a:ea typeface="ＭＳ Ｐゴシック" pitchFamily="-111" charset="-128"/>
              </a:rPr>
              <a:t>أورشليم الجديدة</a:t>
            </a:r>
            <a:endParaRPr lang="en-US" sz="5400" dirty="0">
              <a:ea typeface="ＭＳ Ｐゴシック" pitchFamily="-111" charset="-128"/>
            </a:endParaRPr>
          </a:p>
        </p:txBody>
      </p:sp>
      <p:sp>
        <p:nvSpPr>
          <p:cNvPr id="931844"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180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5" name="Rectangle 2"/>
          <p:cNvSpPr txBox="1">
            <a:spLocks noChangeArrowheads="1"/>
          </p:cNvSpPr>
          <p:nvPr/>
        </p:nvSpPr>
        <p:spPr bwMode="auto">
          <a:xfrm>
            <a:off x="45837" y="96220"/>
            <a:ext cx="8320288" cy="5900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42950" marR="0" lvl="0" indent="-742950" algn="r" defTabSz="457200" rtl="1" eaLnBrk="0" fontAlgn="base" latinLnBrk="0" hangingPunct="0">
              <a:lnSpc>
                <a:spcPct val="100000"/>
              </a:lnSpc>
              <a:spcBef>
                <a:spcPct val="0"/>
              </a:spcBef>
              <a:spcAft>
                <a:spcPct val="0"/>
              </a:spcAft>
              <a:buClrTx/>
              <a:buSzTx/>
              <a:buAutoNum type="arabicPeriod"/>
              <a:tabLst/>
              <a:defRPr/>
            </a:pPr>
            <a:r>
              <a:rPr kumimoji="0" lang="ar-JO" sz="3600" b="1" u="none" strike="noStrike" kern="1200" cap="none" spc="0" normalizeH="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لم تُدعَ الكنيسة في العهد الجديد أبداً أنها </a:t>
            </a:r>
            <a:r>
              <a:rPr lang="ar-JO" sz="3600" b="1" baseline="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عروس المسيح</a:t>
            </a:r>
          </a:p>
          <a:p>
            <a:pPr marR="0" lvl="0" algn="r" defTabSz="457200" rtl="1" eaLnBrk="0" fontAlgn="base" latinLnBrk="0" hangingPunct="0">
              <a:lnSpc>
                <a:spcPct val="100000"/>
              </a:lnSpc>
              <a:spcBef>
                <a:spcPct val="0"/>
              </a:spcBef>
              <a:spcAft>
                <a:spcPct val="0"/>
              </a:spcAft>
              <a:buClrTx/>
              <a:buSzTx/>
              <a:tabLst/>
              <a:defRPr/>
            </a:pP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742950" marR="0" lvl="0" indent="-742950" algn="r" defTabSz="457200" rtl="1" eaLnBrk="0" fontAlgn="base" latinLnBrk="0" hangingPunct="0">
              <a:lnSpc>
                <a:spcPct val="100000"/>
              </a:lnSpc>
              <a:spcBef>
                <a:spcPct val="0"/>
              </a:spcBef>
              <a:spcAft>
                <a:spcPct val="0"/>
              </a:spcAft>
              <a:buClrTx/>
              <a:buSzTx/>
              <a:buAutoNum type="arabicPeriod" startAt="2"/>
              <a:tabLst/>
              <a:defRPr/>
            </a:pPr>
            <a:r>
              <a:rPr lang="ar-JO" sz="3600" b="1" noProof="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تشير الأعداد 9-10 إلى العروس أو الزوجة </a:t>
            </a:r>
          </a:p>
          <a:p>
            <a:pPr marR="0" lvl="0" algn="r" defTabSz="457200" rtl="1" eaLnBrk="0" fontAlgn="base" latinLnBrk="0" hangingPunct="0">
              <a:lnSpc>
                <a:spcPct val="100000"/>
              </a:lnSpc>
              <a:spcBef>
                <a:spcPct val="0"/>
              </a:spcBef>
              <a:spcAft>
                <a:spcPct val="0"/>
              </a:spcAft>
              <a:buClrTx/>
              <a:buSzTx/>
              <a:tabLst/>
              <a:defRPr/>
            </a:pPr>
            <a:r>
              <a:rPr kumimoji="0" lang="ar-JO" sz="3600" b="1" u="none" strike="noStrike" kern="1200" cap="none" spc="0" normalizeH="0" baseline="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باعتبارها أورشليم الجديدة نفسها – وليس  	 		  الكنيسة</a:t>
            </a:r>
            <a:endParaRPr kumimoji="0" lang="en-US" sz="4800" b="1" u="none" strike="noStrike" kern="1200" cap="none" spc="0" normalizeH="0" baseline="0" noProof="0" dirty="0">
              <a:ln>
                <a:noFill/>
              </a:ln>
              <a:solidFill>
                <a:srgbClr val="CC0000"/>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067180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 calcmode="lin" valueType="num">
                                      <p:cBhvr>
                                        <p:cTn id="14"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2" end="2"/>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p:cTn id="19"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1834" b="1259"/>
          <a:stretch/>
        </p:blipFill>
        <p:spPr>
          <a:xfrm>
            <a:off x="9863" y="0"/>
            <a:ext cx="9182563" cy="6858000"/>
          </a:xfrm>
          <a:prstGeom prst="rect">
            <a:avLst/>
          </a:prstGeom>
        </p:spPr>
      </p:pic>
      <p:sp>
        <p:nvSpPr>
          <p:cNvPr id="1361923" name="Rectangle 2"/>
          <p:cNvSpPr>
            <a:spLocks noGrp="1" noChangeArrowheads="1"/>
          </p:cNvSpPr>
          <p:nvPr>
            <p:ph type="ctrTitle"/>
          </p:nvPr>
        </p:nvSpPr>
        <p:spPr>
          <a:xfrm>
            <a:off x="9864" y="2959101"/>
            <a:ext cx="5451136" cy="3898900"/>
          </a:xfrm>
        </p:spPr>
        <p:txBody>
          <a:bodyPr anchor="b"/>
          <a:lstStyle/>
          <a:p>
            <a:r>
              <a:rPr lang="ar-SA" sz="3200" dirty="0">
                <a:effectLst>
                  <a:glow rad="177800">
                    <a:schemeClr val="tx1"/>
                  </a:glow>
                </a:effectLst>
                <a:ea typeface="ＭＳ Ｐゴシック" charset="0"/>
              </a:rPr>
              <a:t>رؤيا ٢١ : ٩</a:t>
            </a:r>
            <a:br>
              <a:rPr lang="ar-SA" sz="3200" dirty="0">
                <a:effectLst>
                  <a:glow rad="177800">
                    <a:schemeClr val="tx1"/>
                  </a:glow>
                </a:effectLst>
                <a:ea typeface="ＭＳ Ｐゴシック" charset="0"/>
              </a:rPr>
            </a:br>
            <a:br>
              <a:rPr lang="en-US" sz="3200" dirty="0">
                <a:effectLst>
                  <a:glow rad="177800">
                    <a:schemeClr val="tx1"/>
                  </a:glow>
                </a:effectLst>
                <a:ea typeface="ＭＳ Ｐゴシック" charset="0"/>
              </a:rPr>
            </a:br>
            <a:r>
              <a:rPr lang="ar-SA" sz="3200" dirty="0">
                <a:effectLst>
                  <a:glow rad="177800">
                    <a:schemeClr val="tx1"/>
                  </a:glow>
                </a:effectLst>
                <a:ea typeface="ＭＳ Ｐゴシック" charset="0"/>
              </a:rPr>
              <a:t>ثم جاء إلي واحد من السبعة الملائكة الذين معهم السبعة الجامات المملوة من السبع الضربات الأخيرة، وتكلم معي قائلا: هلم فأريك العروس امرأة الخروف.</a:t>
            </a:r>
          </a:p>
        </p:txBody>
      </p:sp>
    </p:spTree>
    <p:extLst>
      <p:ext uri="{BB962C8B-B14F-4D97-AF65-F5344CB8AC3E}">
        <p14:creationId xmlns:p14="http://schemas.microsoft.com/office/powerpoint/2010/main" val="3251965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57263"/>
            <a:ext cx="9075738"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6075416" y="0"/>
            <a:ext cx="3059243" cy="5105400"/>
          </a:xfrm>
        </p:spPr>
        <p:txBody>
          <a:bodyPr/>
          <a:lstStyle/>
          <a:p>
            <a:pPr>
              <a:defRPr/>
            </a:pPr>
            <a:r>
              <a:rPr lang="ar-JO" sz="6000" dirty="0">
                <a:effectLst>
                  <a:glow rad="177800">
                    <a:schemeClr val="tx1"/>
                  </a:glow>
                </a:effectLst>
                <a:ea typeface="ＭＳ Ｐゴシック" charset="0"/>
              </a:rPr>
              <a:t>السماء</a:t>
            </a:r>
            <a:br>
              <a:rPr lang="ar-JO" sz="6000" dirty="0">
                <a:effectLst>
                  <a:glow rad="177800">
                    <a:schemeClr val="tx1"/>
                  </a:glow>
                </a:effectLst>
                <a:ea typeface="ＭＳ Ｐゴシック" charset="0"/>
              </a:rPr>
            </a:br>
            <a:r>
              <a:rPr lang="ar-JO" sz="6000" dirty="0">
                <a:effectLst>
                  <a:glow rad="177800">
                    <a:schemeClr val="tx1"/>
                  </a:glow>
                </a:effectLst>
                <a:ea typeface="ＭＳ Ｐゴシック" charset="0"/>
              </a:rPr>
              <a:t>حقيقية</a:t>
            </a:r>
            <a:endParaRPr lang="en-US" sz="6000" dirty="0">
              <a:solidFill>
                <a:srgbClr val="CC0000"/>
              </a:solidFill>
              <a:effectLst>
                <a:glow rad="177800">
                  <a:schemeClr val="tx1"/>
                </a:glow>
              </a:effectLst>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43000" y="0"/>
            <a:ext cx="6858000" cy="6858000"/>
          </a:xfrm>
          <a:prstGeom prst="rect">
            <a:avLst/>
          </a:prstGeom>
        </p:spPr>
      </p:pic>
      <p:sp>
        <p:nvSpPr>
          <p:cNvPr id="1361923" name="Rectangle 2"/>
          <p:cNvSpPr>
            <a:spLocks noGrp="1" noChangeArrowheads="1"/>
          </p:cNvSpPr>
          <p:nvPr>
            <p:ph type="ctrTitle"/>
          </p:nvPr>
        </p:nvSpPr>
        <p:spPr>
          <a:xfrm>
            <a:off x="2166544" y="5874187"/>
            <a:ext cx="6977456" cy="865230"/>
          </a:xfrm>
        </p:spPr>
        <p:txBody>
          <a:bodyPr/>
          <a:lstStyle/>
          <a:p>
            <a:r>
              <a:rPr lang="ar-JO" sz="3600" dirty="0">
                <a:effectLst>
                  <a:glow rad="177800">
                    <a:schemeClr val="tx1"/>
                  </a:glow>
                </a:effectLst>
                <a:ea typeface="ＭＳ Ｐゴシック" charset="0"/>
              </a:rPr>
              <a:t>المدينة نازلة</a:t>
            </a:r>
            <a:br>
              <a:rPr lang="en-US" sz="2800" dirty="0">
                <a:effectLst>
                  <a:glow rad="177800">
                    <a:schemeClr val="tx1"/>
                  </a:glow>
                </a:effectLst>
                <a:ea typeface="ＭＳ Ｐゴシック" charset="0"/>
              </a:rPr>
            </a:br>
            <a:r>
              <a:rPr lang="en-US" sz="2800" dirty="0">
                <a:effectLst>
                  <a:glow rad="177800">
                    <a:schemeClr val="tx1"/>
                  </a:glow>
                </a:effectLst>
                <a:ea typeface="ＭＳ Ｐゴシック" charset="0"/>
              </a:rPr>
              <a:t>(</a:t>
            </a:r>
            <a:r>
              <a:rPr lang="ar-JO" sz="2800" dirty="0">
                <a:effectLst>
                  <a:glow rad="177800">
                    <a:schemeClr val="tx1"/>
                  </a:glow>
                </a:effectLst>
                <a:ea typeface="ＭＳ Ｐゴシック" charset="0"/>
              </a:rPr>
              <a:t>21: 10-11</a:t>
            </a:r>
            <a:r>
              <a:rPr lang="en-US" sz="2800" dirty="0">
                <a:effectLst>
                  <a:glow rad="177800">
                    <a:schemeClr val="tx1"/>
                  </a:glow>
                </a:effectLst>
                <a:ea typeface="ＭＳ Ｐゴシック" charset="0"/>
              </a:rPr>
              <a:t>)</a:t>
            </a:r>
            <a:endParaRPr lang="en-US" sz="6000" dirty="0">
              <a:solidFill>
                <a:srgbClr val="CC0000"/>
              </a:solidFill>
              <a:effectLst>
                <a:glow rad="177800">
                  <a:schemeClr val="tx1"/>
                </a:glow>
              </a:effectLst>
              <a:ea typeface="ＭＳ Ｐゴシック" charset="0"/>
            </a:endParaRPr>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r="3573"/>
          <a:stretch/>
        </p:blipFill>
        <p:spPr>
          <a:xfrm>
            <a:off x="4515970" y="0"/>
            <a:ext cx="3205630" cy="3959411"/>
          </a:xfrm>
          <a:prstGeom prst="rect">
            <a:avLst/>
          </a:prstGeom>
        </p:spPr>
      </p:pic>
      <p:sp>
        <p:nvSpPr>
          <p:cNvPr id="4" name="Rectangle 2"/>
          <p:cNvSpPr txBox="1">
            <a:spLocks noChangeArrowheads="1"/>
          </p:cNvSpPr>
          <p:nvPr/>
        </p:nvSpPr>
        <p:spPr bwMode="auto">
          <a:xfrm>
            <a:off x="179512" y="1536700"/>
            <a:ext cx="8818809" cy="4206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rPr>
              <a:t>رؤيا ٢١ : ١٠-١١</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endParaRPr>
          </a:p>
          <a:p>
            <a:pPr lvl="0" defTabSz="457200">
              <a:defRPr/>
            </a:pPr>
            <a:r>
              <a:rPr lang="ar-JO" sz="2800" b="1" dirty="0">
                <a:solidFill>
                  <a:srgbClr val="FFFFFF"/>
                </a:solidFill>
                <a:effectLst>
                  <a:glow rad="152400">
                    <a:srgbClr val="000000"/>
                  </a:glow>
                </a:effectLst>
                <a:latin typeface="Arial" panose="020B0604020202020204" pitchFamily="34" charset="0"/>
                <a:cs typeface="Arial" panose="020B0604020202020204" pitchFamily="34" charset="0"/>
              </a:rPr>
              <a:t>10 و</a:t>
            </a:r>
            <a:r>
              <a:rPr lang="ar-SA" sz="2800" b="1" dirty="0">
                <a:solidFill>
                  <a:srgbClr val="FFFFFF"/>
                </a:solidFill>
                <a:effectLst>
                  <a:glow rad="152400">
                    <a:srgbClr val="000000"/>
                  </a:glow>
                </a:effectLst>
                <a:latin typeface="Arial" panose="020B0604020202020204" pitchFamily="34" charset="0"/>
                <a:cs typeface="Arial" panose="020B0604020202020204" pitchFamily="34" charset="0"/>
              </a:rPr>
              <a:t>ذهب بي بالروح إلى جبل عظيم عال</a:t>
            </a:r>
            <a:r>
              <a:rPr lang="ar-JO" sz="2800" b="1" dirty="0">
                <a:solidFill>
                  <a:srgbClr val="FFFFFF"/>
                </a:solidFill>
                <a:effectLst>
                  <a:glow rad="152400">
                    <a:srgbClr val="000000"/>
                  </a:glow>
                </a:effectLst>
                <a:latin typeface="Arial" panose="020B0604020202020204" pitchFamily="34" charset="0"/>
                <a:cs typeface="Arial" panose="020B0604020202020204" pitchFamily="34" charset="0"/>
              </a:rPr>
              <a:t>ٍ</a:t>
            </a:r>
            <a:r>
              <a:rPr lang="ar-SA" sz="2800" b="1" dirty="0">
                <a:solidFill>
                  <a:srgbClr val="FFFFFF"/>
                </a:solidFill>
                <a:effectLst>
                  <a:glow rad="152400">
                    <a:srgbClr val="000000"/>
                  </a:glow>
                </a:effectLst>
                <a:latin typeface="Arial" panose="020B0604020202020204" pitchFamily="34" charset="0"/>
                <a:cs typeface="Arial" panose="020B0604020202020204" pitchFamily="34" charset="0"/>
              </a:rPr>
              <a:t> وأراني المدينة العظيمة أورشليم المقدسة نازلة من السماء من عند الله</a:t>
            </a:r>
          </a:p>
          <a:p>
            <a:pPr lvl="0" defTabSz="457200">
              <a:defRPr/>
            </a:pPr>
            <a:r>
              <a:rPr lang="ar-SA" sz="2800" b="1" dirty="0">
                <a:solidFill>
                  <a:srgbClr val="FFFFFF"/>
                </a:solidFill>
                <a:effectLst>
                  <a:glow rad="152400">
                    <a:srgbClr val="000000"/>
                  </a:glow>
                </a:effectLst>
                <a:latin typeface="Arial" panose="020B0604020202020204" pitchFamily="34" charset="0"/>
                <a:cs typeface="Arial" panose="020B0604020202020204" pitchFamily="34" charset="0"/>
              </a:rPr>
              <a:t>11 لها مجد الله ولمعانها شبه أكرم حجر كحجر يشب بلوري.</a:t>
            </a:r>
            <a:endParaRPr kumimoji="0" lang="ar-SA" sz="28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41104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08674" name="Picture 1" descr="Gen 2 Eve with Ad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dirty="0">
                <a:solidFill>
                  <a:srgbClr val="FFFFFF"/>
                </a:solidFill>
                <a:effectLst>
                  <a:glow rad="215900">
                    <a:schemeClr val="tx1"/>
                  </a:glow>
                  <a:outerShdw blurRad="38100" dist="38100" dir="2700000" algn="tl">
                    <a:srgbClr val="000000"/>
                  </a:outerShdw>
                </a:effectLst>
                <a:ea typeface="新細明體" charset="0"/>
                <a:cs typeface="Arial" panose="020B0604020202020204" pitchFamily="34" charset="0"/>
              </a:rPr>
              <a:t>اكتمال كل الأشياء</a:t>
            </a:r>
            <a:endParaRPr lang="en-US" sz="1400" dirty="0">
              <a:solidFill>
                <a:schemeClr val="bg1"/>
              </a:solidFill>
              <a:effectLst>
                <a:glow rad="215900">
                  <a:schemeClr val="tx1"/>
                </a:glow>
                <a:outerShdw blurRad="38100" dist="38100" dir="2700000" algn="tl">
                  <a:srgbClr val="000000"/>
                </a:outerShdw>
              </a:effectLst>
              <a:ea typeface="ＭＳ Ｐゴシック" charset="0"/>
              <a:cs typeface="Arial" panose="020B0604020202020204" pitchFamily="34" charset="0"/>
            </a:endParaRPr>
          </a:p>
        </p:txBody>
      </p:sp>
      <p:pic>
        <p:nvPicPr>
          <p:cNvPr id="10" name="Picture 9" descr="rev 21 hovering new jerusalem.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62425" y="836613"/>
            <a:ext cx="5018088" cy="602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8" name="Text Box 16"/>
          <p:cNvSpPr txBox="1">
            <a:spLocks noChangeArrowheads="1"/>
          </p:cNvSpPr>
          <p:nvPr/>
        </p:nvSpPr>
        <p:spPr bwMode="auto">
          <a:xfrm>
            <a:off x="0" y="801688"/>
            <a:ext cx="416242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lang="ar-JO" sz="3600" b="1" u="sng" dirty="0">
                <a:solidFill>
                  <a:srgbClr val="FFFFFF"/>
                </a:solidFill>
                <a:effectLst>
                  <a:glow rad="215900">
                    <a:srgbClr val="000000"/>
                  </a:glow>
                </a:effectLst>
                <a:latin typeface="Arial" panose="020B0604020202020204" pitchFamily="34" charset="0"/>
                <a:cs typeface="Arial" panose="020B0604020202020204" pitchFamily="34" charset="0"/>
              </a:rPr>
              <a:t>تكوين 1-3</a:t>
            </a:r>
            <a:endParaRPr kumimoji="0" lang="en-US" sz="2800" b="1" u="sng"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162425" y="801688"/>
            <a:ext cx="4981575"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rPr>
              <a:t>رؤيا 20-22</a:t>
            </a:r>
            <a:endParaRPr kumimoji="0" lang="en-US" sz="2800" b="1" u="sng"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cs typeface="Arial" panose="020B0604020202020204" pitchFamily="34" charset="0"/>
            </a:endParaRPr>
          </a:p>
        </p:txBody>
      </p:sp>
      <p:sp>
        <p:nvSpPr>
          <p:cNvPr id="3094" name="Text Box 22"/>
          <p:cNvSpPr txBox="1">
            <a:spLocks noChangeArrowheads="1"/>
          </p:cNvSpPr>
          <p:nvPr/>
        </p:nvSpPr>
        <p:spPr bwMode="auto">
          <a:xfrm>
            <a:off x="34924" y="4846638"/>
            <a:ext cx="4146551"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FFFF00"/>
                </a:solidFill>
                <a:effectLst>
                  <a:glow rad="215900">
                    <a:srgbClr val="000000"/>
                  </a:glow>
                </a:effectLst>
                <a:latin typeface="Arial" panose="020B0604020202020204" pitchFamily="34" charset="0"/>
                <a:cs typeface="Arial" panose="020B0604020202020204" pitchFamily="34" charset="0"/>
              </a:rPr>
              <a:t>الزوج والزوجة</a:t>
            </a:r>
          </a:p>
          <a:p>
            <a:pPr marL="0" lvl="0" indent="0" algn="ctr" eaLnBrk="1" hangingPunct="1">
              <a:defRPr/>
            </a:pPr>
            <a:r>
              <a:rPr lang="ar-JO" sz="3600" b="1" dirty="0">
                <a:solidFill>
                  <a:schemeClr val="bg1"/>
                </a:solidFill>
                <a:effectLst>
                  <a:glow rad="215900">
                    <a:srgbClr val="000000"/>
                  </a:glow>
                </a:effectLst>
                <a:latin typeface="Arial" panose="020B0604020202020204" pitchFamily="34" charset="0"/>
                <a:cs typeface="Arial" panose="020B0604020202020204" pitchFamily="34" charset="0"/>
              </a:rPr>
              <a:t>(2: 18-25)</a:t>
            </a:r>
          </a:p>
        </p:txBody>
      </p:sp>
      <p:sp>
        <p:nvSpPr>
          <p:cNvPr id="3095" name="Text Box 23"/>
          <p:cNvSpPr txBox="1">
            <a:spLocks noChangeArrowheads="1"/>
          </p:cNvSpPr>
          <p:nvPr/>
        </p:nvSpPr>
        <p:spPr bwMode="auto">
          <a:xfrm>
            <a:off x="4181475" y="4797425"/>
            <a:ext cx="4962525"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FFFF00"/>
                </a:solidFill>
                <a:effectLst>
                  <a:glow rad="215900">
                    <a:srgbClr val="000000"/>
                  </a:glow>
                </a:effectLst>
                <a:latin typeface="Arial" panose="020B0604020202020204" pitchFamily="34" charset="0"/>
                <a:cs typeface="Arial" panose="020B0604020202020204" pitchFamily="34" charset="0"/>
              </a:rPr>
              <a:t>الخروف والعروس</a:t>
            </a:r>
          </a:p>
          <a:p>
            <a:pPr marL="0" lvl="0" indent="0" algn="ctr" eaLnBrk="1" hangingPunct="1">
              <a:defRPr/>
            </a:pPr>
            <a:r>
              <a:rPr lang="ar-JO" sz="3600" b="1" dirty="0">
                <a:solidFill>
                  <a:schemeClr val="bg1"/>
                </a:solidFill>
                <a:effectLst>
                  <a:glow rad="215900">
                    <a:srgbClr val="000000"/>
                  </a:glow>
                </a:effectLst>
                <a:latin typeface="Arial" panose="020B0604020202020204" pitchFamily="34" charset="0"/>
                <a:cs typeface="Arial" panose="020B0604020202020204" pitchFamily="34" charset="0"/>
              </a:rPr>
              <a:t>(19: 6-9؛ 21: 9-10)</a:t>
            </a:r>
          </a:p>
        </p:txBody>
      </p:sp>
      <p:sp>
        <p:nvSpPr>
          <p:cNvPr id="11"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4734881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43843"/>
            <a:ext cx="9144000" cy="5277445"/>
          </a:xfrm>
          <a:prstGeom prst="rect">
            <a:avLst/>
          </a:prstGeom>
        </p:spPr>
      </p:pic>
      <p:sp>
        <p:nvSpPr>
          <p:cNvPr id="2" name="Title 1"/>
          <p:cNvSpPr>
            <a:spLocks noGrp="1"/>
          </p:cNvSpPr>
          <p:nvPr>
            <p:ph type="ctrTitle"/>
          </p:nvPr>
        </p:nvSpPr>
        <p:spPr>
          <a:xfrm>
            <a:off x="-54873" y="6093296"/>
            <a:ext cx="9217024" cy="764704"/>
          </a:xfrm>
          <a:solidFill>
            <a:srgbClr val="000000"/>
          </a:solidFill>
        </p:spPr>
        <p:txBody>
          <a:bodyPr/>
          <a:lstStyle/>
          <a:p>
            <a:r>
              <a:rPr lang="ar-JO" sz="4000" dirty="0">
                <a:solidFill>
                  <a:schemeClr val="bg1"/>
                </a:solidFill>
                <a:cs typeface="Arial" panose="020B0604020202020204" pitchFamily="34" charset="0"/>
              </a:rPr>
              <a:t>مواطنو أورشليم الجديدة</a:t>
            </a:r>
            <a:endParaRPr lang="en-US" sz="4000" dirty="0">
              <a:solidFill>
                <a:schemeClr val="bg1"/>
              </a:solidFill>
              <a:cs typeface="Arial" panose="020B0604020202020204" pitchFamily="34" charset="0"/>
            </a:endParaRPr>
          </a:p>
        </p:txBody>
      </p:sp>
      <p:sp>
        <p:nvSpPr>
          <p:cNvPr id="5" name="Title 1"/>
          <p:cNvSpPr txBox="1">
            <a:spLocks/>
          </p:cNvSpPr>
          <p:nvPr/>
        </p:nvSpPr>
        <p:spPr bwMode="auto">
          <a:xfrm>
            <a:off x="261636" y="1052736"/>
            <a:ext cx="8858662" cy="494116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a:defRPr b="1">
                <a:solidFill>
                  <a:srgbClr val="FFFFFF"/>
                </a:solidFill>
                <a:effectLst>
                  <a:glow rad="127000">
                    <a:schemeClr val="tx2">
                      <a:alpha val="96000"/>
                    </a:schemeClr>
                  </a:glow>
                </a:effectLst>
                <a:latin typeface="+mj-lt"/>
                <a:ea typeface="ＭＳ Ｐゴシック" charset="-128"/>
                <a:cs typeface="ＭＳ Ｐゴシック" charset="-128"/>
              </a:defRPr>
            </a:lvl1pPr>
            <a:lvl2pPr algn="ctr">
              <a:defRPr sz="4400">
                <a:solidFill>
                  <a:schemeClr val="tx2"/>
                </a:solidFill>
                <a:latin typeface="Arial" pitchFamily="-111" charset="0"/>
                <a:ea typeface="ＭＳ Ｐゴシック" charset="-128"/>
                <a:cs typeface="ＭＳ Ｐゴシック" charset="-128"/>
              </a:defRPr>
            </a:lvl2pPr>
            <a:lvl3pPr algn="ctr">
              <a:defRPr sz="4400">
                <a:solidFill>
                  <a:schemeClr val="tx2"/>
                </a:solidFill>
                <a:latin typeface="Arial" pitchFamily="-111" charset="0"/>
                <a:ea typeface="ＭＳ Ｐゴシック" charset="-128"/>
                <a:cs typeface="ＭＳ Ｐゴシック" charset="-128"/>
              </a:defRPr>
            </a:lvl3pPr>
            <a:lvl4pPr algn="ctr">
              <a:defRPr sz="4400">
                <a:solidFill>
                  <a:schemeClr val="tx2"/>
                </a:solidFill>
                <a:latin typeface="Arial" pitchFamily="-111" charset="0"/>
                <a:ea typeface="ＭＳ Ｐゴシック" charset="-128"/>
                <a:cs typeface="ＭＳ Ｐゴシック" charset="-128"/>
              </a:defRPr>
            </a:lvl4pPr>
            <a:lvl5pPr algn="ctr">
              <a:defRPr sz="4400">
                <a:solidFill>
                  <a:schemeClr val="tx2"/>
                </a:solidFill>
                <a:latin typeface="Arial" pitchFamily="-111"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Arial" pitchFamily="-111" charset="0"/>
              </a:defRPr>
            </a:lvl6pPr>
            <a:lvl7pPr marL="914400" algn="ctr" fontAlgn="base">
              <a:spcBef>
                <a:spcPct val="0"/>
              </a:spcBef>
              <a:spcAft>
                <a:spcPct val="0"/>
              </a:spcAft>
              <a:defRPr sz="4400">
                <a:solidFill>
                  <a:schemeClr val="tx2"/>
                </a:solidFill>
                <a:latin typeface="Arial" pitchFamily="-111" charset="0"/>
              </a:defRPr>
            </a:lvl7pPr>
            <a:lvl8pPr marL="1371600" algn="ctr" fontAlgn="base">
              <a:spcBef>
                <a:spcPct val="0"/>
              </a:spcBef>
              <a:spcAft>
                <a:spcPct val="0"/>
              </a:spcAft>
              <a:defRPr sz="4400">
                <a:solidFill>
                  <a:schemeClr val="tx2"/>
                </a:solidFill>
                <a:latin typeface="Arial" pitchFamily="-111" charset="0"/>
              </a:defRPr>
            </a:lvl8pPr>
            <a:lvl9pPr marL="1828800" algn="ctr" fontAlgn="base">
              <a:spcBef>
                <a:spcPct val="0"/>
              </a:spcBef>
              <a:spcAft>
                <a:spcPct val="0"/>
              </a:spcAft>
              <a:defRPr sz="4400">
                <a:solidFill>
                  <a:schemeClr val="tx2"/>
                </a:solidFill>
                <a:latin typeface="Arial" pitchFamily="-111" charset="0"/>
              </a:defRPr>
            </a:lvl9pPr>
          </a:lstStyle>
          <a:p>
            <a:pPr marL="457200" lvl="0" indent="-457200" algn="r" rtl="1">
              <a:buFont typeface="Arial"/>
              <a:buChar char="•"/>
              <a:defRPr/>
            </a:pPr>
            <a:r>
              <a:rPr lang="ar-JO" sz="2800" dirty="0">
                <a:effectLst>
                  <a:glow rad="127000">
                    <a:srgbClr val="000000">
                      <a:alpha val="96000"/>
                    </a:srgbClr>
                  </a:glow>
                </a:effectLst>
                <a:latin typeface="Arial" panose="020B0604020202020204" pitchFamily="34" charset="0"/>
                <a:cs typeface="Arial" panose="020B0604020202020204" pitchFamily="34" charset="0"/>
              </a:rPr>
              <a:t>بل قد أتيتم إلى جبل صهيون وإلى مدينة الله الحي أورشليم السماوية وإلى </a:t>
            </a:r>
          </a:p>
          <a:p>
            <a:pPr marL="457200" lvl="0" indent="-457200" algn="r" rtl="1">
              <a:buFont typeface="Arial"/>
              <a:buChar char="•"/>
              <a:defRPr/>
            </a:pPr>
            <a:r>
              <a:rPr lang="ar-JO" sz="2800" dirty="0">
                <a:effectLst>
                  <a:glow rad="127000">
                    <a:srgbClr val="000000">
                      <a:alpha val="96000"/>
                    </a:srgbClr>
                  </a:glow>
                </a:effectLst>
                <a:latin typeface="Arial" panose="020B0604020202020204" pitchFamily="34" charset="0"/>
                <a:cs typeface="Arial" panose="020B0604020202020204" pitchFamily="34" charset="0"/>
              </a:rPr>
              <a:t>ربوات هم محفل </a:t>
            </a:r>
            <a:r>
              <a:rPr lang="ar-JO" sz="2800"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ملائكة</a:t>
            </a:r>
          </a:p>
          <a:p>
            <a:pPr marL="457200" lvl="0" indent="-457200" algn="r" rtl="1">
              <a:buFont typeface="Arial"/>
              <a:buChar char="•"/>
              <a:defRPr/>
            </a:pPr>
            <a:r>
              <a:rPr lang="ar-JO" sz="2800" dirty="0">
                <a:effectLst>
                  <a:glow rad="127000">
                    <a:srgbClr val="000000">
                      <a:alpha val="96000"/>
                    </a:srgbClr>
                  </a:glow>
                </a:effectLst>
                <a:latin typeface="Arial" panose="020B0604020202020204" pitchFamily="34" charset="0"/>
                <a:cs typeface="Arial" panose="020B0604020202020204" pitchFamily="34" charset="0"/>
              </a:rPr>
              <a:t>و</a:t>
            </a:r>
            <a:r>
              <a:rPr lang="ar-JO" sz="2800"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كنيسة</a:t>
            </a:r>
            <a:r>
              <a:rPr lang="ar-JO" sz="2800" dirty="0">
                <a:effectLst>
                  <a:glow rad="127000">
                    <a:srgbClr val="000000">
                      <a:alpha val="96000"/>
                    </a:srgbClr>
                  </a:glow>
                </a:effectLst>
                <a:latin typeface="Arial" panose="020B0604020202020204" pitchFamily="34" charset="0"/>
                <a:cs typeface="Arial" panose="020B0604020202020204" pitchFamily="34" charset="0"/>
              </a:rPr>
              <a:t> أبكار مكتوبين في السماوات</a:t>
            </a:r>
          </a:p>
          <a:p>
            <a:pPr marL="457200" lvl="0" indent="-457200" algn="r" rtl="1">
              <a:buFont typeface="Arial"/>
              <a:buChar char="•"/>
              <a:defRPr/>
            </a:pPr>
            <a:r>
              <a:rPr lang="ar-JO" sz="2800" dirty="0">
                <a:effectLst>
                  <a:glow rad="127000">
                    <a:srgbClr val="000000">
                      <a:alpha val="96000"/>
                    </a:srgbClr>
                  </a:glow>
                </a:effectLst>
                <a:latin typeface="Arial" panose="020B0604020202020204" pitchFamily="34" charset="0"/>
                <a:cs typeface="Arial" panose="020B0604020202020204" pitchFamily="34" charset="0"/>
              </a:rPr>
              <a:t>وإلى </a:t>
            </a:r>
            <a:r>
              <a:rPr lang="ar-JO" sz="2800"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الله</a:t>
            </a:r>
            <a:r>
              <a:rPr lang="ar-JO" sz="2800" dirty="0">
                <a:effectLst>
                  <a:glow rad="127000">
                    <a:srgbClr val="000000">
                      <a:alpha val="96000"/>
                    </a:srgbClr>
                  </a:glow>
                </a:effectLst>
                <a:latin typeface="Arial" panose="020B0604020202020204" pitchFamily="34" charset="0"/>
                <a:cs typeface="Arial" panose="020B0604020202020204" pitchFamily="34" charset="0"/>
              </a:rPr>
              <a:t> ديان الجميع</a:t>
            </a:r>
          </a:p>
          <a:p>
            <a:pPr marL="457200" lvl="0" indent="-457200" algn="r" rtl="1">
              <a:buFont typeface="Arial"/>
              <a:buChar char="•"/>
              <a:defRPr/>
            </a:pPr>
            <a:r>
              <a:rPr lang="ar-JO" sz="2800" dirty="0">
                <a:effectLst>
                  <a:glow rad="127000">
                    <a:srgbClr val="000000">
                      <a:alpha val="96000"/>
                    </a:srgbClr>
                  </a:glow>
                </a:effectLst>
                <a:latin typeface="Arial" panose="020B0604020202020204" pitchFamily="34" charset="0"/>
                <a:cs typeface="Arial" panose="020B0604020202020204" pitchFamily="34" charset="0"/>
              </a:rPr>
              <a:t>وإلى </a:t>
            </a:r>
            <a:r>
              <a:rPr lang="ar-JO" sz="2800" dirty="0">
                <a:solidFill>
                  <a:srgbClr val="FFFF00"/>
                </a:solidFill>
                <a:effectLst>
                  <a:glow rad="127000">
                    <a:srgbClr val="000000">
                      <a:alpha val="96000"/>
                    </a:srgbClr>
                  </a:glow>
                </a:effectLst>
                <a:latin typeface="Arial" panose="020B0604020202020204" pitchFamily="34" charset="0"/>
                <a:cs typeface="Arial" panose="020B0604020202020204" pitchFamily="34" charset="0"/>
              </a:rPr>
              <a:t>أرواح أبرار </a:t>
            </a:r>
            <a:r>
              <a:rPr lang="ar-JO" sz="2800" dirty="0">
                <a:effectLst>
                  <a:glow rad="127000">
                    <a:srgbClr val="000000">
                      <a:alpha val="96000"/>
                    </a:srgbClr>
                  </a:glow>
                </a:effectLst>
                <a:latin typeface="Arial" panose="020B0604020202020204" pitchFamily="34" charset="0"/>
                <a:cs typeface="Arial" panose="020B0604020202020204" pitchFamily="34" charset="0"/>
              </a:rPr>
              <a:t>مكملين</a:t>
            </a:r>
          </a:p>
        </p:txBody>
      </p:sp>
      <p:sp>
        <p:nvSpPr>
          <p:cNvPr id="6" name="Title 1"/>
          <p:cNvSpPr txBox="1">
            <a:spLocks/>
          </p:cNvSpPr>
          <p:nvPr/>
        </p:nvSpPr>
        <p:spPr bwMode="auto">
          <a:xfrm>
            <a:off x="-63900" y="30759"/>
            <a:ext cx="9217024" cy="76470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latin typeface="Arial" panose="020B0604020202020204" pitchFamily="34" charset="0"/>
                <a:cs typeface="Arial" panose="020B0604020202020204" pitchFamily="34" charset="0"/>
              </a:rPr>
              <a:t>عبرانيين 12: 22-23</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5444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1570" cy="6858000"/>
          </a:xfrm>
          <a:prstGeom prst="rect">
            <a:avLst/>
          </a:prstGeom>
        </p:spPr>
      </p:pic>
      <p:sp>
        <p:nvSpPr>
          <p:cNvPr id="1361923" name="Rectangle 2"/>
          <p:cNvSpPr>
            <a:spLocks noGrp="1" noChangeArrowheads="1"/>
          </p:cNvSpPr>
          <p:nvPr>
            <p:ph type="ctrTitle"/>
          </p:nvPr>
        </p:nvSpPr>
        <p:spPr>
          <a:xfrm>
            <a:off x="4461154" y="5435600"/>
            <a:ext cx="4682846" cy="1303817"/>
          </a:xfrm>
        </p:spPr>
        <p:txBody>
          <a:bodyPr/>
          <a:lstStyle/>
          <a:p>
            <a:r>
              <a:rPr lang="ar-JO" dirty="0">
                <a:effectLst>
                  <a:glow rad="177800">
                    <a:schemeClr val="tx1"/>
                  </a:glow>
                </a:effectLst>
                <a:ea typeface="ＭＳ Ｐゴシック" charset="0"/>
              </a:rPr>
              <a:t>كل شيء جديداً</a:t>
            </a:r>
            <a:br>
              <a:rPr lang="en-US" sz="3600" dirty="0">
                <a:effectLst>
                  <a:glow rad="177800">
                    <a:schemeClr val="tx1"/>
                  </a:glow>
                </a:effectLst>
                <a:ea typeface="ＭＳ Ｐゴシック" charset="0"/>
              </a:rPr>
            </a:br>
            <a:r>
              <a:rPr lang="ar-SA" sz="3600" dirty="0">
                <a:effectLst>
                  <a:glow rad="177800">
                    <a:schemeClr val="tx1"/>
                  </a:glow>
                </a:effectLst>
                <a:ea typeface="ＭＳ Ｐゴシック" charset="0"/>
              </a:rPr>
              <a:t>رؤيا ٢١ : ٥-٧</a:t>
            </a:r>
            <a:endParaRPr lang="en-US" sz="6000" dirty="0">
              <a:solidFill>
                <a:srgbClr val="CC0000"/>
              </a:solidFill>
              <a:effectLst>
                <a:glow rad="177800">
                  <a:schemeClr val="tx1"/>
                </a:glow>
              </a:effectLst>
              <a:ea typeface="ＭＳ Ｐゴシック" charset="0"/>
            </a:endParaRPr>
          </a:p>
        </p:txBody>
      </p:sp>
      <p:sp>
        <p:nvSpPr>
          <p:cNvPr id="4" name="Rectangle 2"/>
          <p:cNvSpPr txBox="1">
            <a:spLocks noChangeArrowheads="1"/>
          </p:cNvSpPr>
          <p:nvPr/>
        </p:nvSpPr>
        <p:spPr bwMode="auto">
          <a:xfrm>
            <a:off x="0" y="118584"/>
            <a:ext cx="9144000" cy="5198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SA" sz="3600" b="1" dirty="0">
                <a:solidFill>
                  <a:srgbClr val="FFFFFF"/>
                </a:solidFill>
                <a:effectLst>
                  <a:glow rad="152400">
                    <a:srgbClr val="000000"/>
                  </a:glow>
                </a:effectLst>
                <a:latin typeface="Arial" panose="020B0604020202020204" pitchFamily="34" charset="0"/>
                <a:cs typeface="Arial" panose="020B0604020202020204" pitchFamily="34" charset="0"/>
              </a:rPr>
              <a:t>5 وقال الجالس على العرش: ها أنا أصنع كل شيء جديدا</a:t>
            </a:r>
            <a:r>
              <a:rPr lang="ar-JO" sz="3600" b="1" dirty="0">
                <a:solidFill>
                  <a:srgbClr val="FFFFFF"/>
                </a:solidFill>
                <a:effectLst>
                  <a:glow rad="152400">
                    <a:srgbClr val="000000"/>
                  </a:glow>
                </a:effectLst>
                <a:latin typeface="Arial" panose="020B0604020202020204" pitchFamily="34" charset="0"/>
                <a:cs typeface="Arial" panose="020B0604020202020204" pitchFamily="34" charset="0"/>
              </a:rPr>
              <a:t>ً</a:t>
            </a:r>
            <a:r>
              <a:rPr lang="ar-SA" sz="3600" b="1" dirty="0">
                <a:solidFill>
                  <a:srgbClr val="FFFFFF"/>
                </a:solidFill>
                <a:effectLst>
                  <a:glow rad="152400">
                    <a:srgbClr val="000000"/>
                  </a:glow>
                </a:effectLst>
                <a:latin typeface="Arial" panose="020B0604020202020204" pitchFamily="34" charset="0"/>
                <a:cs typeface="Arial" panose="020B0604020202020204" pitchFamily="34" charset="0"/>
              </a:rPr>
              <a:t> وقال لي: اكتب: فإن هذه الأقوال صادقة وأمينة.</a:t>
            </a:r>
          </a:p>
          <a:p>
            <a:pPr lvl="0" defTabSz="457200">
              <a:defRPr/>
            </a:pPr>
            <a:r>
              <a:rPr lang="ar-SA" sz="3600" b="1" dirty="0">
                <a:solidFill>
                  <a:srgbClr val="FFFFFF"/>
                </a:solidFill>
                <a:effectLst>
                  <a:glow rad="152400">
                    <a:srgbClr val="000000"/>
                  </a:glow>
                </a:effectLst>
                <a:latin typeface="Arial" panose="020B0604020202020204" pitchFamily="34" charset="0"/>
                <a:cs typeface="Arial" panose="020B0604020202020204" pitchFamily="34" charset="0"/>
              </a:rPr>
              <a:t>6 ثم قال لي: قد تم أنا هو الألف والياء البداية والنهاية. أنا أعطي العطشان من ينبوع ماء الحياة مجانا</a:t>
            </a:r>
            <a:r>
              <a:rPr lang="ar-JO" sz="3600" b="1" dirty="0">
                <a:solidFill>
                  <a:srgbClr val="FFFFFF"/>
                </a:solidFill>
                <a:effectLst>
                  <a:glow rad="152400">
                    <a:srgbClr val="000000"/>
                  </a:glow>
                </a:effectLst>
                <a:latin typeface="Arial" panose="020B0604020202020204" pitchFamily="34" charset="0"/>
                <a:cs typeface="Arial" panose="020B0604020202020204" pitchFamily="34" charset="0"/>
              </a:rPr>
              <a:t>ً</a:t>
            </a:r>
            <a:r>
              <a:rPr lang="ar-SA" sz="3600" b="1" dirty="0">
                <a:solidFill>
                  <a:srgbClr val="FFFFFF"/>
                </a:solidFill>
                <a:effectLst>
                  <a:glow rad="152400">
                    <a:srgbClr val="000000"/>
                  </a:glow>
                </a:effectLst>
                <a:latin typeface="Arial" panose="020B0604020202020204" pitchFamily="34" charset="0"/>
                <a:cs typeface="Arial" panose="020B0604020202020204" pitchFamily="34" charset="0"/>
              </a:rPr>
              <a:t>.</a:t>
            </a:r>
          </a:p>
          <a:p>
            <a:pPr lvl="0" defTabSz="457200">
              <a:defRPr/>
            </a:pPr>
            <a:r>
              <a:rPr lang="ar-SA" sz="3600" b="1" dirty="0">
                <a:solidFill>
                  <a:srgbClr val="FFFFFF"/>
                </a:solidFill>
                <a:effectLst>
                  <a:glow rad="152400">
                    <a:srgbClr val="000000"/>
                  </a:glow>
                </a:effectLst>
                <a:latin typeface="Arial" panose="020B0604020202020204" pitchFamily="34" charset="0"/>
                <a:cs typeface="Arial" panose="020B0604020202020204" pitchFamily="34" charset="0"/>
              </a:rPr>
              <a:t>7 من يغلب يرث كل شيء، وأكون له إلها</a:t>
            </a:r>
            <a:r>
              <a:rPr lang="ar-JO" sz="3600" b="1" dirty="0">
                <a:solidFill>
                  <a:srgbClr val="FFFFFF"/>
                </a:solidFill>
                <a:effectLst>
                  <a:glow rad="152400">
                    <a:srgbClr val="000000"/>
                  </a:glow>
                </a:effectLst>
                <a:latin typeface="Arial" panose="020B0604020202020204" pitchFamily="34" charset="0"/>
                <a:cs typeface="Arial" panose="020B0604020202020204" pitchFamily="34" charset="0"/>
              </a:rPr>
              <a:t>ً</a:t>
            </a:r>
            <a:r>
              <a:rPr lang="ar-SA" sz="3600" b="1" dirty="0">
                <a:solidFill>
                  <a:srgbClr val="FFFFFF"/>
                </a:solidFill>
                <a:effectLst>
                  <a:glow rad="152400">
                    <a:srgbClr val="000000"/>
                  </a:glow>
                </a:effectLst>
                <a:latin typeface="Arial" panose="020B0604020202020204" pitchFamily="34" charset="0"/>
                <a:cs typeface="Arial" panose="020B0604020202020204" pitchFamily="34" charset="0"/>
              </a:rPr>
              <a:t> وهو يكون لي ابنا</a:t>
            </a:r>
            <a:r>
              <a:rPr lang="ar-JO" sz="3600" b="1" dirty="0">
                <a:solidFill>
                  <a:srgbClr val="FFFFFF"/>
                </a:solidFill>
                <a:effectLst>
                  <a:glow rad="152400">
                    <a:srgbClr val="000000"/>
                  </a:glow>
                </a:effectLst>
                <a:latin typeface="Arial" panose="020B0604020202020204" pitchFamily="34" charset="0"/>
                <a:cs typeface="Arial" panose="020B0604020202020204" pitchFamily="34" charset="0"/>
              </a:rPr>
              <a:t>ً</a:t>
            </a:r>
            <a:r>
              <a:rPr lang="ar-SA" sz="3600" b="1" dirty="0">
                <a:solidFill>
                  <a:srgbClr val="FFFFFF"/>
                </a:solidFill>
                <a:effectLst>
                  <a:glow rad="152400">
                    <a:srgbClr val="000000"/>
                  </a:glow>
                </a:effectLst>
                <a:latin typeface="Arial" panose="020B0604020202020204" pitchFamily="34" charset="0"/>
                <a:cs typeface="Arial" panose="020B0604020202020204" pitchFamily="34" charset="0"/>
              </a:rPr>
              <a:t>.</a:t>
            </a:r>
            <a:endParaRPr kumimoji="0" lang="ar-SA"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72911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81000"/>
            <a:ext cx="9144000" cy="6093229"/>
          </a:xfrm>
          <a:prstGeom prst="rect">
            <a:avLst/>
          </a:prstGeom>
        </p:spPr>
      </p:pic>
      <p:sp>
        <p:nvSpPr>
          <p:cNvPr id="1361923" name="Rectangle 2"/>
          <p:cNvSpPr>
            <a:spLocks noGrp="1" noChangeArrowheads="1"/>
          </p:cNvSpPr>
          <p:nvPr>
            <p:ph type="ctrTitle"/>
          </p:nvPr>
        </p:nvSpPr>
        <p:spPr>
          <a:xfrm>
            <a:off x="4461154" y="5608999"/>
            <a:ext cx="4682846" cy="865230"/>
          </a:xfrm>
        </p:spPr>
        <p:txBody>
          <a:bodyPr/>
          <a:lstStyle/>
          <a:p>
            <a:pPr lvl="0">
              <a:defRPr/>
            </a:pPr>
            <a:r>
              <a:rPr lang="ar-SA" sz="3600" dirty="0">
                <a:solidFill>
                  <a:srgbClr val="FFFFFF"/>
                </a:solidFill>
                <a:effectLst>
                  <a:glow rad="152400">
                    <a:srgbClr val="000000"/>
                  </a:glow>
                </a:effectLst>
              </a:rPr>
              <a:t>رؤيا ٢١ : ٨</a:t>
            </a:r>
          </a:p>
        </p:txBody>
      </p:sp>
      <p:sp>
        <p:nvSpPr>
          <p:cNvPr id="4" name="Rectangle 2"/>
          <p:cNvSpPr txBox="1">
            <a:spLocks noChangeArrowheads="1"/>
          </p:cNvSpPr>
          <p:nvPr/>
        </p:nvSpPr>
        <p:spPr bwMode="auto">
          <a:xfrm>
            <a:off x="215224" y="381000"/>
            <a:ext cx="8612821" cy="3636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ar-SA" sz="3600" b="1" dirty="0">
                <a:solidFill>
                  <a:srgbClr val="FFFFFF"/>
                </a:solidFill>
                <a:effectLst>
                  <a:glow rad="152400">
                    <a:srgbClr val="000000"/>
                  </a:glow>
                </a:effectLst>
                <a:latin typeface="Arial" panose="020B0604020202020204" pitchFamily="34" charset="0"/>
                <a:cs typeface="Arial" panose="020B0604020202020204" pitchFamily="34" charset="0"/>
              </a:rPr>
              <a:t>8 وأما الخائفون وغير المؤمنين والرجسون والقاتلون والزناة والسحرة وعبدة الأوثان وجميع الكذبة فنصيبهم في البحيرة المتقدة بنار وكبريت الذي هو الموت الثاني.</a:t>
            </a:r>
            <a:endParaRPr kumimoji="0" lang="ar-SA" sz="3600" b="1"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335129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12770" name="Rectangle 4"/>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312771" name="Picture 1026"/>
          <p:cNvPicPr>
            <a:picLocks noChangeAspect="1" noChangeArrowheads="1"/>
          </p:cNvPicPr>
          <p:nvPr/>
        </p:nvPicPr>
        <p:blipFill>
          <a:blip r:embed="rId3" cstate="screen">
            <a:extLst>
              <a:ext uri="{28A0092B-C50C-407E-A947-70E740481C1C}">
                <a14:useLocalDpi xmlns:a14="http://schemas.microsoft.com/office/drawing/2010/main"/>
              </a:ext>
            </a:extLst>
          </a:blip>
          <a:srcRect b="7031"/>
          <a:stretch>
            <a:fillRect/>
          </a:stretch>
        </p:blipFill>
        <p:spPr bwMode="auto">
          <a:xfrm>
            <a:off x="584200" y="812800"/>
            <a:ext cx="6502400" cy="604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2772" name="Rectangle 1027"/>
          <p:cNvSpPr>
            <a:spLocks noGrp="1" noChangeArrowheads="1"/>
          </p:cNvSpPr>
          <p:nvPr>
            <p:ph type="ctrTitle"/>
          </p:nvPr>
        </p:nvSpPr>
        <p:spPr>
          <a:xfrm>
            <a:off x="304800" y="3752536"/>
            <a:ext cx="8610600" cy="2520934"/>
          </a:xfrm>
        </p:spPr>
        <p:txBody>
          <a:bodyPr/>
          <a:lstStyle/>
          <a:p>
            <a:r>
              <a:rPr lang="ar-JO" sz="4800" dirty="0">
                <a:solidFill>
                  <a:srgbClr val="FFFFFF"/>
                </a:solidFill>
                <a:effectLst>
                  <a:glow rad="203200">
                    <a:schemeClr val="tx1"/>
                  </a:glow>
                </a:effectLst>
                <a:ea typeface="ＭＳ Ｐゴシック" charset="0"/>
                <a:cs typeface="Arial" panose="020B0604020202020204" pitchFamily="34" charset="0"/>
              </a:rPr>
              <a:t>المكعب الذي يبلغ طول ضلعه 2200 كيلومتراً سوف يستدعي حضور الله في قدس الأقداس (21: 15-16).</a:t>
            </a:r>
            <a:endParaRPr lang="en-US" sz="4800" dirty="0">
              <a:solidFill>
                <a:srgbClr val="FFFFFF"/>
              </a:solidFill>
              <a:effectLst>
                <a:glow rad="203200">
                  <a:schemeClr val="tx1"/>
                </a:glow>
              </a:effectLst>
              <a:ea typeface="ＭＳ Ｐゴシック" charset="0"/>
              <a:cs typeface="Arial" panose="020B0604020202020204" pitchFamily="34" charset="0"/>
            </a:endParaRPr>
          </a:p>
        </p:txBody>
      </p:sp>
      <p:sp>
        <p:nvSpPr>
          <p:cNvPr id="6" name="Text Box 4"/>
          <p:cNvSpPr txBox="1">
            <a:spLocks noChangeArrowheads="1"/>
          </p:cNvSpPr>
          <p:nvPr/>
        </p:nvSpPr>
        <p:spPr bwMode="auto">
          <a:xfrm>
            <a:off x="8366125" y="76200"/>
            <a:ext cx="665567"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rPr>
              <a:t>190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264689552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8800" y="2752237"/>
            <a:ext cx="8026400" cy="3822700"/>
          </a:xfrm>
          <a:prstGeom prst="rect">
            <a:avLst/>
          </a:prstGeom>
        </p:spPr>
      </p:pic>
      <p:sp>
        <p:nvSpPr>
          <p:cNvPr id="1312770" name="Rectangle 4"/>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12772" name="Rectangle 1027"/>
          <p:cNvSpPr>
            <a:spLocks noGrp="1" noChangeArrowheads="1"/>
          </p:cNvSpPr>
          <p:nvPr>
            <p:ph type="ctrTitle"/>
          </p:nvPr>
        </p:nvSpPr>
        <p:spPr>
          <a:xfrm>
            <a:off x="304800" y="120525"/>
            <a:ext cx="8610600" cy="2520934"/>
          </a:xfrm>
        </p:spPr>
        <p:txBody>
          <a:bodyPr/>
          <a:lstStyle/>
          <a:p>
            <a:r>
              <a:rPr lang="ar-JO" sz="4000" dirty="0">
                <a:solidFill>
                  <a:srgbClr val="FFFFFF"/>
                </a:solidFill>
                <a:effectLst>
                  <a:glow rad="203200">
                    <a:schemeClr val="tx1"/>
                  </a:glow>
                </a:effectLst>
                <a:ea typeface="ＭＳ Ｐゴシック" charset="0"/>
                <a:cs typeface="Arial" panose="020B0604020202020204" pitchFamily="34" charset="0"/>
              </a:rPr>
              <a:t>كان قدس الأقداس </a:t>
            </a:r>
            <a:br>
              <a:rPr lang="ar-JO" sz="4000" dirty="0">
                <a:solidFill>
                  <a:srgbClr val="FFFFFF"/>
                </a:solidFill>
                <a:effectLst>
                  <a:glow rad="203200">
                    <a:schemeClr val="tx1"/>
                  </a:glow>
                </a:effectLst>
                <a:ea typeface="ＭＳ Ｐゴシック" charset="0"/>
                <a:cs typeface="Arial" panose="020B0604020202020204" pitchFamily="34" charset="0"/>
              </a:rPr>
            </a:br>
            <a:r>
              <a:rPr lang="ar-JO" sz="4000" dirty="0">
                <a:solidFill>
                  <a:srgbClr val="FFFFFF"/>
                </a:solidFill>
                <a:effectLst>
                  <a:glow rad="203200">
                    <a:schemeClr val="tx1"/>
                  </a:glow>
                </a:effectLst>
                <a:ea typeface="ＭＳ Ｐゴシック" charset="0"/>
                <a:cs typeface="Arial" panose="020B0604020202020204" pitchFamily="34" charset="0"/>
              </a:rPr>
              <a:t>في خيمة الإجتماع والهيكل</a:t>
            </a:r>
            <a:br>
              <a:rPr lang="ar-JO" sz="4000" dirty="0">
                <a:solidFill>
                  <a:srgbClr val="FFFFFF"/>
                </a:solidFill>
                <a:effectLst>
                  <a:glow rad="203200">
                    <a:schemeClr val="tx1"/>
                  </a:glow>
                </a:effectLst>
                <a:ea typeface="ＭＳ Ｐゴシック" charset="0"/>
                <a:cs typeface="Arial" panose="020B0604020202020204" pitchFamily="34" charset="0"/>
              </a:rPr>
            </a:br>
            <a:r>
              <a:rPr lang="ar-JO" sz="4000" dirty="0">
                <a:solidFill>
                  <a:srgbClr val="FFFFFF"/>
                </a:solidFill>
                <a:effectLst>
                  <a:glow rad="203200">
                    <a:schemeClr val="tx1"/>
                  </a:glow>
                </a:effectLst>
                <a:ea typeface="ＭＳ Ｐゴシック" charset="0"/>
                <a:cs typeface="Arial" panose="020B0604020202020204" pitchFamily="34" charset="0"/>
              </a:rPr>
              <a:t> مكعباً مثالياً </a:t>
            </a:r>
            <a:endParaRPr lang="en-US" sz="4000" dirty="0">
              <a:solidFill>
                <a:srgbClr val="FFFFFF"/>
              </a:solidFill>
              <a:effectLst>
                <a:glow rad="203200">
                  <a:schemeClr val="tx1"/>
                </a:glow>
              </a:effectLst>
              <a:ea typeface="ＭＳ Ｐゴシック" charset="0"/>
              <a:cs typeface="Arial" panose="020B0604020202020204" pitchFamily="34" charset="0"/>
            </a:endParaRPr>
          </a:p>
        </p:txBody>
      </p:sp>
      <p:sp>
        <p:nvSpPr>
          <p:cNvPr id="6" name="Text Box 4"/>
          <p:cNvSpPr txBox="1">
            <a:spLocks noChangeArrowheads="1"/>
          </p:cNvSpPr>
          <p:nvPr/>
        </p:nvSpPr>
        <p:spPr bwMode="auto">
          <a:xfrm>
            <a:off x="8366125" y="76200"/>
            <a:ext cx="665567"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rPr>
              <a:t>190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cxnSp>
        <p:nvCxnSpPr>
          <p:cNvPr id="9" name="Straight Arrow Connector 8"/>
          <p:cNvCxnSpPr/>
          <p:nvPr/>
        </p:nvCxnSpPr>
        <p:spPr bwMode="auto">
          <a:xfrm flipH="1">
            <a:off x="3532786" y="2335884"/>
            <a:ext cx="1021880" cy="1489124"/>
          </a:xfrm>
          <a:prstGeom prst="straightConnector1">
            <a:avLst/>
          </a:prstGeom>
          <a:solidFill>
            <a:schemeClr val="accent1"/>
          </a:solidFill>
          <a:ln w="76200" cap="flat" cmpd="sng" algn="ctr">
            <a:solidFill>
              <a:srgbClr val="3366FF"/>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 name="Straight Arrow Connector 3"/>
          <p:cNvCxnSpPr/>
          <p:nvPr/>
        </p:nvCxnSpPr>
        <p:spPr bwMode="auto">
          <a:xfrm flipH="1">
            <a:off x="3518186" y="2262885"/>
            <a:ext cx="1021880" cy="1489124"/>
          </a:xfrm>
          <a:prstGeom prst="straightConnector1">
            <a:avLst/>
          </a:prstGeom>
          <a:solidFill>
            <a:schemeClr val="accent1"/>
          </a:solidFill>
          <a:ln w="76200" cap="flat" cmpd="sng" algn="ctr">
            <a:solidFill>
              <a:srgbClr val="FFFF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87386119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3377" y="-68650"/>
            <a:ext cx="7829150" cy="6858000"/>
          </a:xfrm>
          <a:prstGeom prst="rect">
            <a:avLst/>
          </a:prstGeom>
        </p:spPr>
      </p:pic>
      <p:sp>
        <p:nvSpPr>
          <p:cNvPr id="1312772" name="Rectangle 1027"/>
          <p:cNvSpPr>
            <a:spLocks noGrp="1" noChangeArrowheads="1"/>
          </p:cNvSpPr>
          <p:nvPr>
            <p:ph type="ctrTitle"/>
          </p:nvPr>
        </p:nvSpPr>
        <p:spPr>
          <a:xfrm>
            <a:off x="647700" y="267455"/>
            <a:ext cx="2704433" cy="1849300"/>
          </a:xfrm>
        </p:spPr>
        <p:txBody>
          <a:bodyPr/>
          <a:lstStyle/>
          <a:p>
            <a:r>
              <a:rPr lang="ar-JO" sz="4000" dirty="0">
                <a:solidFill>
                  <a:schemeClr val="tx1"/>
                </a:solidFill>
                <a:ea typeface="ＭＳ Ｐゴシック" charset="0"/>
                <a:cs typeface="Arial" panose="020B0604020202020204" pitchFamily="34" charset="0"/>
              </a:rPr>
              <a:t>فوق الولايات</a:t>
            </a:r>
            <a:br>
              <a:rPr lang="ar-JO" sz="4000" dirty="0">
                <a:solidFill>
                  <a:schemeClr val="tx1"/>
                </a:solidFill>
                <a:ea typeface="ＭＳ Ｐゴシック" charset="0"/>
                <a:cs typeface="Arial" panose="020B0604020202020204" pitchFamily="34" charset="0"/>
              </a:rPr>
            </a:br>
            <a:r>
              <a:rPr lang="ar-JO" sz="4000" dirty="0">
                <a:solidFill>
                  <a:schemeClr val="tx1"/>
                </a:solidFill>
                <a:ea typeface="ＭＳ Ｐゴシック" charset="0"/>
                <a:cs typeface="Arial" panose="020B0604020202020204" pitchFamily="34" charset="0"/>
              </a:rPr>
              <a:t>المتحدة الأمريكية</a:t>
            </a:r>
            <a:endParaRPr lang="en-US" sz="4000" dirty="0">
              <a:solidFill>
                <a:schemeClr val="tx1"/>
              </a:solidFill>
              <a:ea typeface="ＭＳ Ｐゴシック" charset="0"/>
              <a:cs typeface="Arial" panose="020B0604020202020204" pitchFamily="34" charset="0"/>
            </a:endParaRPr>
          </a:p>
        </p:txBody>
      </p:sp>
      <p:sp>
        <p:nvSpPr>
          <p:cNvPr id="6" name="Text Box 4"/>
          <p:cNvSpPr txBox="1">
            <a:spLocks noChangeArrowheads="1"/>
          </p:cNvSpPr>
          <p:nvPr/>
        </p:nvSpPr>
        <p:spPr bwMode="auto">
          <a:xfrm>
            <a:off x="8411889" y="30432"/>
            <a:ext cx="665567"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rPr>
              <a:t>190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305118247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40518"/>
            <a:ext cx="9144000" cy="4389476"/>
          </a:xfrm>
          <a:prstGeom prst="rect">
            <a:avLst/>
          </a:prstGeom>
        </p:spPr>
      </p:pic>
      <p:sp>
        <p:nvSpPr>
          <p:cNvPr id="1361923" name="Rectangle 2"/>
          <p:cNvSpPr>
            <a:spLocks noGrp="1" noChangeArrowheads="1"/>
          </p:cNvSpPr>
          <p:nvPr>
            <p:ph type="ctrTitle"/>
          </p:nvPr>
        </p:nvSpPr>
        <p:spPr>
          <a:xfrm>
            <a:off x="0" y="0"/>
            <a:ext cx="9144000" cy="2017242"/>
          </a:xfrm>
        </p:spPr>
        <p:txBody>
          <a:bodyPr/>
          <a:lstStyle/>
          <a:p>
            <a:r>
              <a:rPr lang="ar-JO" sz="4800" dirty="0">
                <a:effectLst>
                  <a:glow rad="177800">
                    <a:schemeClr val="tx1"/>
                  </a:glow>
                </a:effectLst>
                <a:ea typeface="ＭＳ Ｐゴシック" charset="0"/>
              </a:rPr>
              <a:t>سوف يُضاء من خلال مجد الله</a:t>
            </a:r>
            <a:br>
              <a:rPr lang="ar-JO" sz="4800" dirty="0">
                <a:effectLst>
                  <a:glow rad="177800">
                    <a:schemeClr val="tx1"/>
                  </a:glow>
                </a:effectLst>
                <a:ea typeface="ＭＳ Ｐゴシック" charset="0"/>
              </a:rPr>
            </a:br>
            <a:r>
              <a:rPr lang="en-US" sz="4800" dirty="0">
                <a:effectLst>
                  <a:glow rad="177800">
                    <a:schemeClr val="tx1"/>
                  </a:glow>
                </a:effectLst>
                <a:ea typeface="ＭＳ Ｐゴシック" charset="0"/>
              </a:rPr>
              <a:t>(</a:t>
            </a:r>
            <a:r>
              <a:rPr lang="ar-JO" sz="4800" dirty="0">
                <a:effectLst>
                  <a:glow rad="177800">
                    <a:schemeClr val="tx1"/>
                  </a:glow>
                </a:effectLst>
                <a:ea typeface="ＭＳ Ｐゴシック" charset="0"/>
              </a:rPr>
              <a:t>21: 22-27</a:t>
            </a:r>
            <a:r>
              <a:rPr lang="en-US" sz="4800" dirty="0">
                <a:effectLst>
                  <a:glow rad="177800">
                    <a:schemeClr val="tx1"/>
                  </a:glow>
                </a:effectLst>
                <a:ea typeface="ＭＳ Ｐゴシック" charset="0"/>
              </a:rPr>
              <a:t>)</a:t>
            </a:r>
            <a:endParaRPr lang="en-US" sz="4800" dirty="0">
              <a:solidFill>
                <a:srgbClr val="CC0000"/>
              </a:solidFill>
              <a:effectLst>
                <a:glow rad="177800">
                  <a:schemeClr val="tx1"/>
                </a:glow>
              </a:effectLst>
              <a:ea typeface="ＭＳ Ｐゴシック" charset="0"/>
            </a:endParaRPr>
          </a:p>
        </p:txBody>
      </p:sp>
      <p:sp>
        <p:nvSpPr>
          <p:cNvPr id="4" name="Text Box 19"/>
          <p:cNvSpPr txBox="1">
            <a:spLocks noChangeArrowheads="1"/>
          </p:cNvSpPr>
          <p:nvPr/>
        </p:nvSpPr>
        <p:spPr bwMode="auto">
          <a:xfrm>
            <a:off x="4227855" y="3429000"/>
            <a:ext cx="4708203"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رؤيا ٢١ : ٢٢</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ولم أر فيها هيكلا</a:t>
            </a:r>
            <a:r>
              <a:rPr lang="ar-JO" sz="3600" b="1" dirty="0">
                <a:solidFill>
                  <a:srgbClr val="FFFFFF"/>
                </a:solidFill>
                <a:effectLst>
                  <a:glow rad="177800">
                    <a:srgbClr val="000000"/>
                  </a:glow>
                </a:effectLst>
                <a:latin typeface="Arial" panose="020B0604020202020204" pitchFamily="34" charset="0"/>
                <a:cs typeface="Arial" panose="020B0604020202020204" pitchFamily="34" charset="0"/>
              </a:rPr>
              <a:t>ً</a:t>
            </a:r>
            <a:r>
              <a:rPr kumimoji="0" lang="ar-SA"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لأن الرب </a:t>
            </a: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a:t>
            </a:r>
            <a:r>
              <a:rPr kumimoji="0" lang="ar-SA"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الله القادر على كل شيء</a:t>
            </a: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a:t>
            </a:r>
            <a:r>
              <a:rPr kumimoji="0" lang="ar-SA"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هو والخروف هيكلها.</a:t>
            </a:r>
          </a:p>
        </p:txBody>
      </p:sp>
    </p:spTree>
    <p:extLst>
      <p:ext uri="{BB962C8B-B14F-4D97-AF65-F5344CB8AC3E}">
        <p14:creationId xmlns:p14="http://schemas.microsoft.com/office/powerpoint/2010/main" val="12977450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56098" name="Picture 3" descr="rev 21 0864_new_jerusalem_christian_clipart1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6575" y="836613"/>
            <a:ext cx="4797425" cy="6059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1123" name="Picture 2" descr="rev 21 moon eclipsing su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5400000">
            <a:off x="-428625" y="3729038"/>
            <a:ext cx="3578225" cy="267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dirty="0">
                <a:solidFill>
                  <a:srgbClr val="FFFFFF"/>
                </a:solidFill>
                <a:effectLst>
                  <a:outerShdw blurRad="38100" dist="38100" dir="2700000" algn="tl">
                    <a:srgbClr val="000000"/>
                  </a:outerShdw>
                </a:effectLst>
                <a:ea typeface="新細明體" charset="0"/>
                <a:cs typeface="新細明體" charset="0"/>
              </a:rPr>
              <a:t>اكتمال كل الأشياء</a:t>
            </a:r>
            <a:endParaRPr lang="en-US" sz="1400" dirty="0">
              <a:solidFill>
                <a:schemeClr val="bg1"/>
              </a:solidFill>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رؤيا 20-22</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90" name="Text Box 18"/>
          <p:cNvSpPr txBox="1">
            <a:spLocks noChangeArrowheads="1"/>
          </p:cNvSpPr>
          <p:nvPr/>
        </p:nvSpPr>
        <p:spPr bwMode="auto">
          <a:xfrm>
            <a:off x="317500" y="1552575"/>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FFFFFF"/>
                </a:solidFill>
                <a:latin typeface="Arial" panose="020B0604020202020204" pitchFamily="34" charset="0"/>
                <a:cs typeface="Arial" panose="020B0604020202020204" pitchFamily="34" charset="0"/>
              </a:rPr>
              <a:t>فعمل الله </a:t>
            </a:r>
            <a:r>
              <a:rPr lang="ar-JO" sz="3600" b="1" dirty="0">
                <a:solidFill>
                  <a:srgbClr val="FFFF00"/>
                </a:solidFill>
                <a:latin typeface="Arial" panose="020B0604020202020204" pitchFamily="34" charset="0"/>
                <a:cs typeface="Arial" panose="020B0604020202020204" pitchFamily="34" charset="0"/>
              </a:rPr>
              <a:t>النورين العظيمين </a:t>
            </a:r>
            <a:r>
              <a:rPr lang="ar-JO" sz="3600" b="1" dirty="0">
                <a:solidFill>
                  <a:srgbClr val="FFFFFF"/>
                </a:solidFill>
                <a:latin typeface="Arial" panose="020B0604020202020204" pitchFamily="34" charset="0"/>
                <a:cs typeface="Arial" panose="020B0604020202020204" pitchFamily="34" charset="0"/>
              </a:rPr>
              <a:t>(الشمس والقمر؛ 1: 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1" name="Text Box 19"/>
          <p:cNvSpPr txBox="1">
            <a:spLocks noChangeArrowheads="1"/>
          </p:cNvSpPr>
          <p:nvPr/>
        </p:nvSpPr>
        <p:spPr bwMode="auto">
          <a:xfrm>
            <a:off x="4572000" y="1552575"/>
            <a:ext cx="45720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000000"/>
                </a:solidFill>
                <a:latin typeface="Arial" panose="020B0604020202020204" pitchFamily="34" charset="0"/>
                <a:cs typeface="Arial" panose="020B0604020202020204" pitchFamily="34" charset="0"/>
              </a:rPr>
              <a:t>والمدينة </a:t>
            </a:r>
            <a:r>
              <a:rPr lang="ar-JO" sz="3600" b="1" dirty="0">
                <a:solidFill>
                  <a:srgbClr val="3333FF"/>
                </a:solidFill>
                <a:latin typeface="Arial" panose="020B0604020202020204" pitchFamily="34" charset="0"/>
                <a:cs typeface="Arial" panose="020B0604020202020204" pitchFamily="34" charset="0"/>
              </a:rPr>
              <a:t>لا تحتاج إلى الشمس ولا إلى القمر ليضيئا فيها</a:t>
            </a:r>
            <a:r>
              <a:rPr lang="ar-JO" sz="3600" b="1" dirty="0">
                <a:solidFill>
                  <a:srgbClr val="000000"/>
                </a:solidFill>
                <a:latin typeface="Arial" panose="020B0604020202020204" pitchFamily="34" charset="0"/>
                <a:cs typeface="Arial" panose="020B0604020202020204" pitchFamily="34" charset="0"/>
              </a:rPr>
              <a:t>(21: 23)</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8366125" y="76200"/>
            <a:ext cx="665567"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rPr>
              <a:t>175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7217270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0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560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build="p"/>
      <p:bldP spid="309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3" descr="rev 22 jesus retu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220663"/>
            <a:ext cx="9664700" cy="7413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0" y="226073"/>
            <a:ext cx="5233388" cy="514888"/>
          </a:xfrm>
        </p:spPr>
        <p:txBody>
          <a:bodyPr/>
          <a:lstStyle/>
          <a:p>
            <a:pPr>
              <a:defRPr/>
            </a:pPr>
            <a:r>
              <a:rPr lang="ar-JO" dirty="0">
                <a:effectLst>
                  <a:glow rad="177800">
                    <a:schemeClr val="tx1"/>
                  </a:glow>
                </a:effectLst>
                <a:ea typeface="ＭＳ Ｐゴシック" charset="0"/>
              </a:rPr>
              <a:t>سوف يعود</a:t>
            </a:r>
            <a:endParaRPr lang="en-US" dirty="0">
              <a:solidFill>
                <a:srgbClr val="CC0000"/>
              </a:solidFill>
              <a:effectLst>
                <a:glow rad="177800">
                  <a:schemeClr val="tx1"/>
                </a:glow>
              </a:effectLst>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3170" name="Picture 2" descr="rev 21 moon from ear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1" name="Rectangle 3"/>
          <p:cNvSpPr>
            <a:spLocks noGrp="1" noChangeArrowheads="1"/>
          </p:cNvSpPr>
          <p:nvPr>
            <p:ph type="ctrTitle"/>
          </p:nvPr>
        </p:nvSpPr>
        <p:spPr>
          <a:xfrm>
            <a:off x="0" y="0"/>
            <a:ext cx="3644900" cy="4797425"/>
          </a:xfrm>
        </p:spPr>
        <p:txBody>
          <a:bodyPr/>
          <a:lstStyle/>
          <a:p>
            <a:r>
              <a:rPr lang="ar-SA" sz="3200" dirty="0">
                <a:ea typeface="ＭＳ Ｐゴシック" charset="0"/>
              </a:rPr>
              <a:t>رؤيا ٢١ : ٢٣</a:t>
            </a:r>
            <a:br>
              <a:rPr lang="ar-SA" sz="3200" dirty="0">
                <a:ea typeface="ＭＳ Ｐゴシック" charset="0"/>
              </a:rPr>
            </a:br>
            <a:br>
              <a:rPr lang="en-US" sz="3200" dirty="0">
                <a:ea typeface="ＭＳ Ｐゴシック" charset="0"/>
              </a:rPr>
            </a:br>
            <a:r>
              <a:rPr lang="ar-SA" sz="3200" dirty="0">
                <a:ea typeface="ＭＳ Ｐゴシック" charset="0"/>
              </a:rPr>
              <a:t> والمدينة لا تحتاج إلى الشمس ولا إلى القمر ليضيئا فيها، لأن مجد الله قد أنارها، والخروف سراجها.</a:t>
            </a:r>
          </a:p>
        </p:txBody>
      </p:sp>
      <p:sp>
        <p:nvSpPr>
          <p:cNvPr id="4" name="&quot;No&quot; Symbol 3"/>
          <p:cNvSpPr/>
          <p:nvPr/>
        </p:nvSpPr>
        <p:spPr bwMode="auto">
          <a:xfrm>
            <a:off x="3419475" y="836613"/>
            <a:ext cx="2665413" cy="2592387"/>
          </a:xfrm>
          <a:prstGeom prst="noSmoking">
            <a:avLst>
              <a:gd name="adj" fmla="val 13384"/>
            </a:avLst>
          </a:prstGeom>
          <a:solidFill>
            <a:srgbClr val="FF000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cs typeface="+mn-cs"/>
            </a:endParaRPr>
          </a:p>
        </p:txBody>
      </p:sp>
      <p:sp>
        <p:nvSpPr>
          <p:cNvPr id="6"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788603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1 matthewsnewjerusale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79838" y="836613"/>
            <a:ext cx="5969000" cy="601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5219" name="Picture 1" descr="Rev 21_Stargazing_Dark-par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463" y="3905250"/>
            <a:ext cx="3490912"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748838"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dirty="0">
                <a:solidFill>
                  <a:srgbClr val="FFFFFF"/>
                </a:solidFill>
                <a:effectLst>
                  <a:outerShdw blurRad="38100" dist="38100" dir="2700000" algn="tl">
                    <a:srgbClr val="000000"/>
                  </a:outerShdw>
                </a:effectLst>
                <a:ea typeface="新細明體" charset="0"/>
                <a:cs typeface="Arial" panose="020B0604020202020204" pitchFamily="34" charset="0"/>
              </a:rPr>
              <a:t>اكتمال كل الأشياء</a:t>
            </a:r>
            <a:endParaRPr lang="en-US" sz="1400" dirty="0">
              <a:solidFill>
                <a:schemeClr val="bg1"/>
              </a:solidFill>
              <a:ea typeface="ＭＳ Ｐゴシック" charset="0"/>
              <a:cs typeface="Arial" panose="020B0604020202020204" pitchFamily="34"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rPr>
              <a:t>رؤيا 20-22</a:t>
            </a:r>
            <a:endParaRPr kumimoji="0" lang="en-US" sz="2800" b="1" u="sng"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3094" name="Text Box 22"/>
          <p:cNvSpPr txBox="1">
            <a:spLocks noChangeArrowheads="1"/>
          </p:cNvSpPr>
          <p:nvPr/>
        </p:nvSpPr>
        <p:spPr bwMode="auto">
          <a:xfrm>
            <a:off x="107950" y="1628775"/>
            <a:ext cx="3546475"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marL="0" indent="0" eaLnBrk="1" hangingPunct="1">
              <a:defRPr sz="3600" b="1">
                <a:solidFill>
                  <a:srgbClr val="FFFFFF"/>
                </a:solidFill>
                <a:latin typeface="Arial" charset="0"/>
              </a:defRPr>
            </a:lvl1pPr>
            <a:lvl2pPr marL="37931725" indent="-37474525">
              <a:defRPr>
                <a:latin typeface="Arial" charset="0"/>
              </a:defRPr>
            </a:lvl2pPr>
            <a:lvl3pPr>
              <a:defRPr>
                <a:latin typeface="Arial" charset="0"/>
              </a:defRPr>
            </a:lvl3pPr>
            <a:lvl4pPr>
              <a:defRPr>
                <a:latin typeface="Arial" charset="0"/>
              </a:defRPr>
            </a:lvl4pPr>
            <a:lvl5pPr>
              <a:defRPr>
                <a:latin typeface="Arial" charset="0"/>
              </a:defRPr>
            </a:lvl5pPr>
            <a:lvl6pPr marL="457200" eaLnBrk="0" fontAlgn="base" hangingPunct="0">
              <a:spcBef>
                <a:spcPct val="0"/>
              </a:spcBef>
              <a:spcAft>
                <a:spcPct val="0"/>
              </a:spcAft>
              <a:defRPr>
                <a:latin typeface="Arial" charset="0"/>
              </a:defRPr>
            </a:lvl6pPr>
            <a:lvl7pPr marL="914400" eaLnBrk="0" fontAlgn="base" hangingPunct="0">
              <a:spcBef>
                <a:spcPct val="0"/>
              </a:spcBef>
              <a:spcAft>
                <a:spcPct val="0"/>
              </a:spcAft>
              <a:defRPr>
                <a:latin typeface="Arial" charset="0"/>
              </a:defRPr>
            </a:lvl7pPr>
            <a:lvl8pPr marL="1371600" eaLnBrk="0" fontAlgn="base" hangingPunct="0">
              <a:spcBef>
                <a:spcPct val="0"/>
              </a:spcBef>
              <a:spcAft>
                <a:spcPct val="0"/>
              </a:spcAft>
              <a:defRPr>
                <a:latin typeface="Arial" charset="0"/>
              </a:defRPr>
            </a:lvl8pPr>
            <a:lvl9pPr marL="1828800" eaLnBrk="0" fontAlgn="base" hangingPunct="0">
              <a:spcBef>
                <a:spcPct val="0"/>
              </a:spcBef>
              <a:spcAft>
                <a:spcPct val="0"/>
              </a:spcAft>
              <a:defRPr>
                <a:latin typeface="Arial" charset="0"/>
              </a:defRPr>
            </a:lvl9pPr>
          </a:lstStyle>
          <a:p>
            <a:pPr lvl="0" algn="ctr">
              <a:defRPr/>
            </a:pPr>
            <a:r>
              <a:rPr lang="ar-JO" dirty="0">
                <a:latin typeface="Arial" panose="020B0604020202020204" pitchFamily="34" charset="0"/>
                <a:cs typeface="Arial" panose="020B0604020202020204" pitchFamily="34" charset="0"/>
              </a:rPr>
              <a:t>والظلمة دعاها </a:t>
            </a:r>
            <a:r>
              <a:rPr lang="ar-JO" dirty="0">
                <a:solidFill>
                  <a:srgbClr val="FFFF00"/>
                </a:solidFill>
                <a:latin typeface="Arial" panose="020B0604020202020204" pitchFamily="34" charset="0"/>
                <a:cs typeface="Arial" panose="020B0604020202020204" pitchFamily="34" charset="0"/>
              </a:rPr>
              <a:t>ليلاً </a:t>
            </a:r>
          </a:p>
          <a:p>
            <a:pPr lvl="0" algn="ctr">
              <a:defRPr/>
            </a:pPr>
            <a:r>
              <a:rPr lang="ar-JO" dirty="0">
                <a:latin typeface="Arial" panose="020B0604020202020204" pitchFamily="34" charset="0"/>
                <a:cs typeface="Arial" panose="020B0604020202020204" pitchFamily="34" charset="0"/>
              </a:rPr>
              <a:t>(1: 5)</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5" name="Text Box 23"/>
          <p:cNvSpPr txBox="1">
            <a:spLocks noChangeArrowheads="1"/>
          </p:cNvSpPr>
          <p:nvPr/>
        </p:nvSpPr>
        <p:spPr bwMode="auto">
          <a:xfrm>
            <a:off x="4572000" y="1628775"/>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algn="ctr" eaLnBrk="1" hangingPunct="1">
              <a:defRPr/>
            </a:pPr>
            <a:r>
              <a:rPr lang="ar-JO" sz="3600" b="1" dirty="0">
                <a:solidFill>
                  <a:srgbClr val="660066"/>
                </a:solidFill>
                <a:latin typeface="Arial" panose="020B0604020202020204" pitchFamily="34" charset="0"/>
                <a:cs typeface="Arial" panose="020B0604020202020204" pitchFamily="34" charset="0"/>
              </a:rPr>
              <a:t>لأن </a:t>
            </a:r>
            <a:r>
              <a:rPr lang="ar-JO" sz="3600" b="1" dirty="0">
                <a:solidFill>
                  <a:srgbClr val="3333FF"/>
                </a:solidFill>
                <a:latin typeface="Arial" panose="020B0604020202020204" pitchFamily="34" charset="0"/>
                <a:cs typeface="Arial" panose="020B0604020202020204" pitchFamily="34" charset="0"/>
              </a:rPr>
              <a:t>ليلاً لا يكون </a:t>
            </a:r>
            <a:r>
              <a:rPr lang="ar-JO" sz="3600" b="1" dirty="0">
                <a:solidFill>
                  <a:srgbClr val="660066"/>
                </a:solidFill>
                <a:latin typeface="Arial" panose="020B0604020202020204" pitchFamily="34" charset="0"/>
                <a:cs typeface="Arial" panose="020B0604020202020204" pitchFamily="34" charset="0"/>
              </a:rPr>
              <a:t>هناك </a:t>
            </a:r>
          </a:p>
          <a:p>
            <a:pPr marL="0" lvl="0" indent="0" algn="ctr" eaLnBrk="1" hangingPunct="1">
              <a:defRPr/>
            </a:pPr>
            <a:r>
              <a:rPr lang="ar-JO" sz="3600" b="1" dirty="0">
                <a:solidFill>
                  <a:srgbClr val="660066"/>
                </a:solidFill>
                <a:latin typeface="Arial" panose="020B0604020202020204" pitchFamily="34" charset="0"/>
                <a:cs typeface="Arial" panose="020B0604020202020204" pitchFamily="34" charset="0"/>
              </a:rPr>
              <a:t>(21: 25؛ 22: 5)</a:t>
            </a:r>
            <a:endParaRPr kumimoji="0" lang="en-US" sz="2800" b="1" u="none" strike="noStrike" kern="1200" cap="none" spc="0" normalizeH="0" baseline="0" noProof="0" dirty="0">
              <a:ln>
                <a:noFill/>
              </a:ln>
              <a:solidFill>
                <a:srgbClr val="660066"/>
              </a:solidFill>
              <a:effectLst/>
              <a:uLnTx/>
              <a:uFillTx/>
              <a:latin typeface="Arial" panose="020B0604020202020204" pitchFamily="34" charset="0"/>
              <a:cs typeface="Arial" panose="020B0604020202020204" pitchFamily="34" charset="0"/>
            </a:endParaRPr>
          </a:p>
        </p:txBody>
      </p:sp>
      <p:sp>
        <p:nvSpPr>
          <p:cNvPr id="10"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2720513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89"/>
                                        </p:tgtEl>
                                        <p:attrNameLst>
                                          <p:attrName>style.visibility</p:attrName>
                                        </p:attrNameLst>
                                      </p:cBhvr>
                                      <p:to>
                                        <p:strVal val="visible"/>
                                      </p:to>
                                    </p:set>
                                    <p:animEffect transition="in" filter="fade">
                                      <p:cBhvr>
                                        <p:cTn id="11" dur="2000"/>
                                        <p:tgtEl>
                                          <p:spTgt spid="3089"/>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09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4" grpId="0"/>
      <p:bldP spid="309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descr="34 Foundations of the Cit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31813"/>
            <a:ext cx="9261475" cy="7405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3095625" y="6524625"/>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rPr>
              <a:t>Used with permission</a:t>
            </a:r>
          </a:p>
        </p:txBody>
      </p:sp>
      <p:sp>
        <p:nvSpPr>
          <p:cNvPr id="267267" name="Title 4"/>
          <p:cNvSpPr>
            <a:spLocks noGrp="1"/>
          </p:cNvSpPr>
          <p:nvPr>
            <p:ph type="title"/>
          </p:nvPr>
        </p:nvSpPr>
        <p:spPr>
          <a:xfrm>
            <a:off x="71438" y="188913"/>
            <a:ext cx="9037637" cy="1131887"/>
          </a:xfrm>
        </p:spPr>
        <p:txBody>
          <a:bodyPr/>
          <a:lstStyle/>
          <a:p>
            <a:r>
              <a:rPr lang="ar-JO" dirty="0">
                <a:solidFill>
                  <a:srgbClr val="000000"/>
                </a:solidFill>
                <a:ea typeface="ＭＳ Ｐゴシック" charset="0"/>
              </a:rPr>
              <a:t>أساسات المدينة</a:t>
            </a:r>
            <a:br>
              <a:rPr lang="en-US" dirty="0">
                <a:solidFill>
                  <a:srgbClr val="000000"/>
                </a:solidFill>
                <a:ea typeface="ＭＳ Ｐゴシック" charset="0"/>
              </a:rPr>
            </a:br>
            <a:r>
              <a:rPr lang="ar-JO" dirty="0">
                <a:solidFill>
                  <a:srgbClr val="000000"/>
                </a:solidFill>
                <a:ea typeface="ＭＳ Ｐゴシック" charset="0"/>
              </a:rPr>
              <a:t>(21: 12-21)</a:t>
            </a:r>
            <a:endParaRPr lang="en-US" dirty="0">
              <a:solidFill>
                <a:srgbClr val="000000"/>
              </a:solidFill>
              <a:ea typeface="ＭＳ Ｐゴシック" charset="0"/>
            </a:endParaRPr>
          </a:p>
        </p:txBody>
      </p:sp>
    </p:spTree>
    <p:extLst>
      <p:ext uri="{BB962C8B-B14F-4D97-AF65-F5344CB8AC3E}">
        <p14:creationId xmlns:p14="http://schemas.microsoft.com/office/powerpoint/2010/main" val="287299040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Rev 21.20c Chrysolite_sma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43213" y="2493963"/>
            <a:ext cx="3181350"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44" descr="rev 21v20f chrysopras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1863" y="3789363"/>
            <a:ext cx="3132137" cy="1677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43" descr="rev 21v20h amethyst-cabochon.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29325" y="774700"/>
            <a:ext cx="3114675" cy="174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42" descr="Rev 21.20g Hyacinth Cinnamon Stone_small.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011863" y="2492375"/>
            <a:ext cx="3132137" cy="144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41" descr="Rev 21.20e topaz-839_small.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978525" y="5375275"/>
            <a:ext cx="3165475" cy="172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0" descr="Rev 21.20d beryl-835_small.jp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70200" y="765175"/>
            <a:ext cx="3141663" cy="172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Rev 21.20b Carnelian or Sardius Bloodstone.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2841625" y="3860800"/>
            <a:ext cx="3170238" cy="158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descr="Rev 21.20a Onyx Blue.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843213" y="5446713"/>
            <a:ext cx="3151187" cy="15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descr="Rev 21.19c AgateorChalcedony.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07950" y="2133600"/>
            <a:ext cx="2951163" cy="201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Rev 21.19d emerald.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7950" y="765175"/>
            <a:ext cx="2949575" cy="172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descr="rev 19.19b blue sapphire.jpg"/>
          <p:cNvPicPr>
            <a:picLocks noChangeAspect="1"/>
          </p:cNvPicPr>
          <p:nvPr/>
        </p:nvPicPr>
        <p:blipFill>
          <a:blip r:embed="rId13" cstate="screen">
            <a:extLst>
              <a:ext uri="{28A0092B-C50C-407E-A947-70E740481C1C}">
                <a14:useLocalDpi xmlns:a14="http://schemas.microsoft.com/office/drawing/2010/main"/>
              </a:ext>
            </a:extLst>
          </a:blip>
          <a:srcRect t="-30589"/>
          <a:stretch>
            <a:fillRect/>
          </a:stretch>
        </p:blipFill>
        <p:spPr bwMode="auto">
          <a:xfrm>
            <a:off x="-71438" y="3284538"/>
            <a:ext cx="2914651" cy="2160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19a Jasper.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8263" y="5446713"/>
            <a:ext cx="2911476" cy="15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106363" y="5949950"/>
            <a:ext cx="2665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يَشب</a:t>
            </a:r>
            <a:endParaRPr kumimoji="0" lang="en-US" sz="2800" b="1"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68302" name="Title 1"/>
          <p:cNvSpPr>
            <a:spLocks noGrp="1"/>
          </p:cNvSpPr>
          <p:nvPr>
            <p:ph type="title"/>
          </p:nvPr>
        </p:nvSpPr>
        <p:spPr>
          <a:xfrm>
            <a:off x="0" y="-12700"/>
            <a:ext cx="9144000" cy="704850"/>
          </a:xfrm>
        </p:spPr>
        <p:txBody>
          <a:bodyPr/>
          <a:lstStyle/>
          <a:p>
            <a:r>
              <a:rPr lang="ar-JO" sz="3600" dirty="0">
                <a:ea typeface="ＭＳ Ｐゴシック" charset="0"/>
              </a:rPr>
              <a:t>حجارة الأساسات (21: 19-20)</a:t>
            </a:r>
            <a:endParaRPr lang="en-US" sz="3600" dirty="0">
              <a:ea typeface="ＭＳ Ｐゴシック" charset="0"/>
            </a:endParaRPr>
          </a:p>
        </p:txBody>
      </p:sp>
      <p:sp>
        <p:nvSpPr>
          <p:cNvPr id="4" name="Title 1"/>
          <p:cNvSpPr txBox="1">
            <a:spLocks/>
          </p:cNvSpPr>
          <p:nvPr/>
        </p:nvSpPr>
        <p:spPr bwMode="auto">
          <a:xfrm>
            <a:off x="107950" y="4292600"/>
            <a:ext cx="2665413"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ياقوت أزرق</a:t>
            </a:r>
            <a:endParaRPr kumimoji="0" lang="en-US" sz="2800" b="1"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5" name="Title 1"/>
          <p:cNvSpPr txBox="1">
            <a:spLocks/>
          </p:cNvSpPr>
          <p:nvPr/>
        </p:nvSpPr>
        <p:spPr bwMode="auto">
          <a:xfrm>
            <a:off x="106363" y="2854325"/>
            <a:ext cx="2665412"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زبرجد</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6" name="Title 1"/>
          <p:cNvSpPr txBox="1">
            <a:spLocks/>
          </p:cNvSpPr>
          <p:nvPr/>
        </p:nvSpPr>
        <p:spPr bwMode="auto">
          <a:xfrm>
            <a:off x="107950" y="1484313"/>
            <a:ext cx="2665413"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أسمانجوني</a:t>
            </a:r>
            <a:endParaRPr kumimoji="0" lang="en-US" sz="2800" b="1"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7" name="Title 1"/>
          <p:cNvSpPr txBox="1">
            <a:spLocks/>
          </p:cNvSpPr>
          <p:nvPr/>
        </p:nvSpPr>
        <p:spPr bwMode="auto">
          <a:xfrm>
            <a:off x="3128963" y="5949950"/>
            <a:ext cx="26654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جزع عقيقي</a:t>
            </a:r>
            <a:endParaRPr kumimoji="0" lang="en-US" sz="2800" b="1"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 name="Title 1"/>
          <p:cNvSpPr txBox="1">
            <a:spLocks/>
          </p:cNvSpPr>
          <p:nvPr/>
        </p:nvSpPr>
        <p:spPr bwMode="auto">
          <a:xfrm>
            <a:off x="3132138" y="4316413"/>
            <a:ext cx="2665412"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زمرد ذبابي</a:t>
            </a:r>
            <a:endParaRPr kumimoji="0" lang="en-US" sz="2800" b="1"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9" name="Title 1"/>
          <p:cNvSpPr txBox="1">
            <a:spLocks/>
          </p:cNvSpPr>
          <p:nvPr/>
        </p:nvSpPr>
        <p:spPr bwMode="auto">
          <a:xfrm>
            <a:off x="3132138" y="2851150"/>
            <a:ext cx="2665412"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ياقوت أصفر</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10" name="Title 1"/>
          <p:cNvSpPr txBox="1">
            <a:spLocks/>
          </p:cNvSpPr>
          <p:nvPr/>
        </p:nvSpPr>
        <p:spPr bwMode="auto">
          <a:xfrm>
            <a:off x="2868613" y="1393032"/>
            <a:ext cx="3071812"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lvl="0">
              <a:defRPr/>
            </a:pPr>
            <a:r>
              <a:rPr lang="ar-JO" sz="28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عقيق أبيض</a:t>
            </a:r>
            <a:endParaRPr kumimoji="0" lang="en-US" sz="28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11" name="Title 1"/>
          <p:cNvSpPr txBox="1">
            <a:spLocks/>
          </p:cNvSpPr>
          <p:nvPr/>
        </p:nvSpPr>
        <p:spPr bwMode="auto">
          <a:xfrm>
            <a:off x="6313488" y="5949950"/>
            <a:ext cx="2665412"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زمرد سلفي</a:t>
            </a:r>
            <a:endParaRPr kumimoji="0" lang="en-US" sz="2800" b="1"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12" name="Title 1"/>
          <p:cNvSpPr txBox="1">
            <a:spLocks/>
          </p:cNvSpPr>
          <p:nvPr/>
        </p:nvSpPr>
        <p:spPr bwMode="auto">
          <a:xfrm>
            <a:off x="6318250" y="4316413"/>
            <a:ext cx="2665413"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عقيق أخضر</a:t>
            </a:r>
            <a:endParaRPr kumimoji="0" lang="en-US" sz="2800" b="1"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13" name="Title 1"/>
          <p:cNvSpPr txBox="1">
            <a:spLocks/>
          </p:cNvSpPr>
          <p:nvPr/>
        </p:nvSpPr>
        <p:spPr bwMode="auto">
          <a:xfrm>
            <a:off x="6318250" y="2849563"/>
            <a:ext cx="2665413"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عقيق أحمر</a:t>
            </a:r>
            <a:endParaRPr kumimoji="0" lang="en-US" sz="2800" b="1"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14" name="Title 1"/>
          <p:cNvSpPr txBox="1">
            <a:spLocks/>
          </p:cNvSpPr>
          <p:nvPr/>
        </p:nvSpPr>
        <p:spPr bwMode="auto">
          <a:xfrm>
            <a:off x="6389688" y="1484313"/>
            <a:ext cx="2665412" cy="50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lvl="0">
              <a:defRPr/>
            </a:pPr>
            <a:r>
              <a:rPr lang="ar-JO" sz="2800" b="1" dirty="0">
                <a:solidFill>
                  <a:srgbClr val="E3EBF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جَمَشت</a:t>
            </a:r>
            <a:endParaRPr kumimoji="0" lang="en-US" sz="2800" b="1" u="none" strike="noStrike" kern="1200" cap="none" spc="0" normalizeH="0" baseline="0" noProof="0" dirty="0">
              <a:ln>
                <a:noFill/>
              </a:ln>
              <a:solidFill>
                <a:srgbClr val="E3EBF1"/>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185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424130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23" name="Rectangle 2"/>
          <p:cNvSpPr>
            <a:spLocks noGrp="1" noChangeArrowheads="1"/>
          </p:cNvSpPr>
          <p:nvPr>
            <p:ph type="ctrTitle"/>
          </p:nvPr>
        </p:nvSpPr>
        <p:spPr>
          <a:xfrm>
            <a:off x="4886325" y="4046492"/>
            <a:ext cx="4257675" cy="2540902"/>
          </a:xfrm>
        </p:spPr>
        <p:txBody>
          <a:bodyPr/>
          <a:lstStyle/>
          <a:p>
            <a:pPr>
              <a:defRPr/>
            </a:pPr>
            <a:r>
              <a:rPr lang="ar-JO" sz="4800" dirty="0">
                <a:effectLst>
                  <a:glow rad="177800">
                    <a:schemeClr val="tx1"/>
                  </a:glow>
                </a:effectLst>
                <a:ea typeface="ＭＳ Ｐゴシック" charset="0"/>
              </a:rPr>
              <a:t>صدرة </a:t>
            </a:r>
            <a:br>
              <a:rPr lang="ar-JO" sz="4800" dirty="0">
                <a:effectLst>
                  <a:glow rad="177800">
                    <a:schemeClr val="tx1"/>
                  </a:glow>
                </a:effectLst>
                <a:ea typeface="ＭＳ Ｐゴシック" charset="0"/>
              </a:rPr>
            </a:br>
            <a:r>
              <a:rPr lang="ar-JO" sz="4800" dirty="0">
                <a:effectLst>
                  <a:glow rad="177800">
                    <a:schemeClr val="tx1"/>
                  </a:glow>
                </a:effectLst>
                <a:ea typeface="ＭＳ Ｐゴシック" charset="0"/>
              </a:rPr>
              <a:t>رئيس الكهنة</a:t>
            </a:r>
            <a:br>
              <a:rPr lang="en-US" sz="4800" dirty="0">
                <a:effectLst>
                  <a:glow rad="177800">
                    <a:schemeClr val="tx1"/>
                  </a:glow>
                </a:effectLst>
                <a:ea typeface="ＭＳ Ｐゴシック" charset="0"/>
              </a:rPr>
            </a:br>
            <a:r>
              <a:rPr lang="ar-JO" sz="3200" dirty="0">
                <a:effectLst>
                  <a:glow rad="177800">
                    <a:schemeClr val="tx1"/>
                  </a:glow>
                </a:effectLst>
                <a:ea typeface="ＭＳ Ｐゴシック" charset="0"/>
              </a:rPr>
              <a:t>(خر 28: 15- 21)</a:t>
            </a:r>
            <a:endParaRPr lang="en-US" sz="4800" dirty="0">
              <a:effectLst>
                <a:glow rad="177800">
                  <a:schemeClr val="tx1"/>
                </a:glow>
              </a:effectLst>
              <a:ea typeface="ＭＳ Ｐゴシック" charset="0"/>
            </a:endParaRPr>
          </a:p>
        </p:txBody>
      </p:sp>
    </p:spTree>
    <p:extLst>
      <p:ext uri="{BB962C8B-B14F-4D97-AF65-F5344CB8AC3E}">
        <p14:creationId xmlns:p14="http://schemas.microsoft.com/office/powerpoint/2010/main" val="39071409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23" name="Rectangle 2"/>
          <p:cNvSpPr>
            <a:spLocks noGrp="1" noChangeArrowheads="1"/>
          </p:cNvSpPr>
          <p:nvPr>
            <p:ph type="ctrTitle"/>
          </p:nvPr>
        </p:nvSpPr>
        <p:spPr>
          <a:xfrm>
            <a:off x="5325034" y="4046492"/>
            <a:ext cx="3818966" cy="2540902"/>
          </a:xfrm>
        </p:spPr>
        <p:txBody>
          <a:bodyPr/>
          <a:lstStyle/>
          <a:p>
            <a:pPr>
              <a:defRPr/>
            </a:pPr>
            <a:r>
              <a:rPr lang="ar-JO" sz="4800" dirty="0">
                <a:solidFill>
                  <a:srgbClr val="FFFFFF"/>
                </a:solidFill>
                <a:effectLst>
                  <a:glow rad="177800">
                    <a:srgbClr val="000000"/>
                  </a:glow>
                </a:effectLst>
                <a:ea typeface="ＭＳ Ｐゴシック" charset="0"/>
              </a:rPr>
              <a:t>صدرة </a:t>
            </a:r>
            <a:br>
              <a:rPr lang="ar-JO" sz="4800" dirty="0">
                <a:solidFill>
                  <a:srgbClr val="FFFFFF"/>
                </a:solidFill>
                <a:effectLst>
                  <a:glow rad="177800">
                    <a:srgbClr val="000000"/>
                  </a:glow>
                </a:effectLst>
                <a:ea typeface="ＭＳ Ｐゴシック" charset="0"/>
              </a:rPr>
            </a:br>
            <a:r>
              <a:rPr lang="ar-JO" sz="4800" dirty="0">
                <a:solidFill>
                  <a:srgbClr val="FFFFFF"/>
                </a:solidFill>
                <a:effectLst>
                  <a:glow rad="177800">
                    <a:srgbClr val="000000"/>
                  </a:glow>
                </a:effectLst>
                <a:ea typeface="ＭＳ Ｐゴシック" charset="0"/>
              </a:rPr>
              <a:t>رئيس الكهنة</a:t>
            </a:r>
            <a:br>
              <a:rPr lang="en-US" sz="4800" dirty="0">
                <a:solidFill>
                  <a:srgbClr val="FFFFFF"/>
                </a:solidFill>
                <a:effectLst>
                  <a:glow rad="177800">
                    <a:srgbClr val="000000"/>
                  </a:glow>
                </a:effectLst>
                <a:ea typeface="ＭＳ Ｐゴシック" charset="0"/>
              </a:rPr>
            </a:br>
            <a:r>
              <a:rPr lang="ar-JO" sz="3200" dirty="0">
                <a:solidFill>
                  <a:srgbClr val="FFFFFF"/>
                </a:solidFill>
                <a:effectLst>
                  <a:glow rad="177800">
                    <a:srgbClr val="000000"/>
                  </a:glow>
                </a:effectLst>
                <a:ea typeface="ＭＳ Ｐゴシック" charset="0"/>
              </a:rPr>
              <a:t>(حز 28: 15- 21)</a:t>
            </a:r>
            <a:endParaRPr lang="en-US" sz="3200" dirty="0">
              <a:solidFill>
                <a:srgbClr val="CC0000"/>
              </a:solidFill>
              <a:effectLst>
                <a:glow rad="177800">
                  <a:schemeClr val="tx1"/>
                </a:glow>
              </a:effectLst>
              <a:ea typeface="ＭＳ Ｐゴシック" charset="0"/>
            </a:endParaRPr>
          </a:p>
        </p:txBody>
      </p:sp>
      <p:sp>
        <p:nvSpPr>
          <p:cNvPr id="2" name="Rectangle 1"/>
          <p:cNvSpPr/>
          <p:nvPr/>
        </p:nvSpPr>
        <p:spPr>
          <a:xfrm>
            <a:off x="170329" y="0"/>
            <a:ext cx="5154705" cy="6858000"/>
          </a:xfrm>
          <a:prstGeom prst="rect">
            <a:avLst/>
          </a:prstGeom>
        </p:spPr>
        <p:txBody>
          <a:bodyPr wrap="square" anchor="ct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 أنت كامل في طرقك من يوم خلقت حتى وجد فيك إثم</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16</a:t>
            </a:r>
            <a:r>
              <a:rPr lang="ar-JO" sz="2800" b="1" dirty="0">
                <a:solidFill>
                  <a:srgbClr val="FFFFFF"/>
                </a:solidFill>
                <a:latin typeface="Arial" panose="020B0604020202020204" pitchFamily="34"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بكثرة تجارتك ملأوا جوفك ظلما</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فأخطأت فأطرحك من جبل الله وأبيدك أيها الكروب المظلل من بين حجارة النار.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 قد ارتفع قلبك لبهجتك أفسدت حكمتك لأجل بهائك</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سأطرحك إلى الأرض وأجعلك أمام الملوك لينظروا إليك</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18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قد نجست مقادسك بكثرة آثامك بظلم تجارتك فأخرج نارا</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من وسطك فتأكلك وأصيرك رمادا</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على الأرض أمام عيني كل من يراك</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19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فيتحير منك جميع الذين يعرفونك بين الشعوب، وتكون أهوالا</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ولا توجد بعد إلى الأبد</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20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وكان إلي كلام الرب قائلا</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 </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يا ابن آدم، اجعل وجهك نحو صيدون وتنبأ عليها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70758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94338" y="1043491"/>
            <a:ext cx="3175000" cy="3195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698359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0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54150"/>
            <a:ext cx="9144000" cy="486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23" name="Rectangle 2"/>
          <p:cNvSpPr>
            <a:spLocks noGrp="1" noChangeArrowheads="1"/>
          </p:cNvSpPr>
          <p:nvPr>
            <p:ph type="ctrTitle"/>
          </p:nvPr>
        </p:nvSpPr>
        <p:spPr>
          <a:xfrm>
            <a:off x="0" y="0"/>
            <a:ext cx="9144000" cy="1453852"/>
          </a:xfrm>
        </p:spPr>
        <p:txBody>
          <a:bodyPr/>
          <a:lstStyle/>
          <a:p>
            <a:pPr>
              <a:defRPr/>
            </a:pPr>
            <a:r>
              <a:rPr lang="ar-JO" sz="2800" dirty="0"/>
              <a:t>شعب الله : قريبون من قلبه - إلى الأبد في عالم الكتاب المقدس الغريب يشبه شعب الله بالجواهر.</a:t>
            </a:r>
            <a:endParaRPr lang="en-US" dirty="0">
              <a:solidFill>
                <a:srgbClr val="FFFFFF"/>
              </a:solidFill>
              <a:effectLst>
                <a:glow rad="190500">
                  <a:schemeClr val="tx1"/>
                </a:glow>
              </a:effectLst>
              <a:ea typeface="ＭＳ Ｐゴシック" charset="0"/>
            </a:endParaRPr>
          </a:p>
        </p:txBody>
      </p:sp>
      <p:sp>
        <p:nvSpPr>
          <p:cNvPr id="4" name="Rectangle 2"/>
          <p:cNvSpPr txBox="1">
            <a:spLocks noChangeArrowheads="1"/>
          </p:cNvSpPr>
          <p:nvPr/>
        </p:nvSpPr>
        <p:spPr bwMode="auto">
          <a:xfrm>
            <a:off x="0" y="6306802"/>
            <a:ext cx="9144000" cy="551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ＭＳ Ｐゴシック" pitchFamily="-108" charset="-128"/>
                <a:cs typeface="Arial" panose="020B0604020202020204" pitchFamily="34" charset="0"/>
              </a:rPr>
              <a:t>http://</a:t>
            </a:r>
            <a:r>
              <a:rPr kumimoji="0" lang="en-US" sz="1600" b="1" u="none" strike="noStrike" kern="1200" cap="none" spc="0" normalizeH="0" baseline="0" noProof="0" dirty="0" err="1">
                <a:ln>
                  <a:noFill/>
                </a:ln>
                <a:solidFill>
                  <a:srgbClr val="FFFFFF"/>
                </a:solidFill>
                <a:effectLst>
                  <a:glow rad="190500">
                    <a:srgbClr val="000000"/>
                  </a:glow>
                </a:effectLst>
                <a:uLnTx/>
                <a:uFillTx/>
                <a:latin typeface="Arial" panose="020B0604020202020204" pitchFamily="34" charset="0"/>
                <a:ea typeface="ＭＳ Ｐゴシック" pitchFamily="-108" charset="-128"/>
                <a:cs typeface="Arial" panose="020B0604020202020204" pitchFamily="34" charset="0"/>
              </a:rPr>
              <a:t>richardwalkerblogs.blogspot.sg</a:t>
            </a:r>
            <a:r>
              <a:rPr kumimoji="0" lang="en-US" sz="16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ＭＳ Ｐゴシック" pitchFamily="-108" charset="-128"/>
                <a:cs typeface="Arial" panose="020B0604020202020204" pitchFamily="34" charset="0"/>
              </a:rPr>
              <a:t>/2010/12/gods-people-close-to-his-heart-</a:t>
            </a:r>
            <a:r>
              <a:rPr kumimoji="0" lang="en-US" sz="1600" b="1" u="none" strike="noStrike" kern="1200" cap="none" spc="0" normalizeH="0" baseline="0" noProof="0" dirty="0" err="1">
                <a:ln>
                  <a:noFill/>
                </a:ln>
                <a:solidFill>
                  <a:srgbClr val="FFFFFF"/>
                </a:solidFill>
                <a:effectLst>
                  <a:glow rad="190500">
                    <a:srgbClr val="000000"/>
                  </a:glow>
                </a:effectLst>
                <a:uLnTx/>
                <a:uFillTx/>
                <a:latin typeface="Arial" panose="020B0604020202020204" pitchFamily="34" charset="0"/>
                <a:ea typeface="ＭＳ Ｐゴシック" pitchFamily="-108" charset="-128"/>
                <a:cs typeface="Arial" panose="020B0604020202020204" pitchFamily="34" charset="0"/>
              </a:rPr>
              <a:t>forever.html</a:t>
            </a:r>
            <a:endParaRPr kumimoji="0" lang="en-US" sz="32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676450"/>
            <a:ext cx="9144000" cy="19858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ＭＳ Ｐゴシック" pitchFamily="-108" charset="-128"/>
                <a:cs typeface="Arial" panose="020B0604020202020204" pitchFamily="34" charset="0"/>
              </a:rPr>
              <a:t>كان رئيس الكهنة في العهد القديم يرتدي صدرة مثبتة تحمل 12 جوهرة ويحمل هذه الحجارة الكريمة معه إلى قدس الأقداس في خيمة الإجتماع / الهيكل قريبة من قلبه</a:t>
            </a:r>
            <a:br>
              <a:rPr kumimoji="0" lang="en-US" sz="24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ＭＳ Ｐゴシック" pitchFamily="-108" charset="-128"/>
                <a:cs typeface="Arial" panose="020B0604020202020204" pitchFamily="34" charset="0"/>
              </a:rPr>
            </a:br>
            <a:endParaRPr kumimoji="0" lang="en-US" sz="44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3273508"/>
            <a:ext cx="9144000" cy="1755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ＭＳ Ｐゴシック" pitchFamily="-108" charset="-128"/>
                <a:cs typeface="Arial" panose="020B0604020202020204" pitchFamily="34" charset="0"/>
              </a:rPr>
              <a:t>في أورشليم الجديدة تجد الأسوار مصنوعة من نفس الجواهر الموجودة في صدرة رئيس الكهنة . إنهم يحيطون بمسكن الله و قد تم جمعها من أربع زوايا الأرض وسيظلون هناك في الخليقة الجديدة في محضر الله</a:t>
            </a:r>
            <a:r>
              <a:rPr kumimoji="0" lang="en-US" sz="24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ＭＳ Ｐゴシック" pitchFamily="-108" charset="-128"/>
                <a:cs typeface="Arial" panose="020B0604020202020204" pitchFamily="34" charset="0"/>
              </a:rPr>
              <a:t> </a:t>
            </a:r>
            <a:endParaRPr kumimoji="0" lang="en-US" sz="44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78335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1" descr="35 Though the Ga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4475" y="0"/>
            <a:ext cx="8575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3095625" y="6524625"/>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ＭＳ Ｐゴシック" charset="0"/>
              </a:rPr>
              <a:t>Used with permission</a:t>
            </a:r>
          </a:p>
        </p:txBody>
      </p:sp>
      <p:sp>
        <p:nvSpPr>
          <p:cNvPr id="270339" name="Title 4"/>
          <p:cNvSpPr>
            <a:spLocks noGrp="1"/>
          </p:cNvSpPr>
          <p:nvPr>
            <p:ph type="title"/>
          </p:nvPr>
        </p:nvSpPr>
        <p:spPr>
          <a:xfrm>
            <a:off x="2339975" y="692150"/>
            <a:ext cx="5688013" cy="1800225"/>
          </a:xfrm>
        </p:spPr>
        <p:txBody>
          <a:bodyPr/>
          <a:lstStyle/>
          <a:p>
            <a:r>
              <a:rPr lang="ar-JO" dirty="0">
                <a:solidFill>
                  <a:srgbClr val="000000"/>
                </a:solidFill>
                <a:ea typeface="ＭＳ Ｐゴシック" charset="0"/>
              </a:rPr>
              <a:t>من خلال البوابة</a:t>
            </a:r>
            <a:br>
              <a:rPr lang="ar-JO" dirty="0">
                <a:solidFill>
                  <a:srgbClr val="000000"/>
                </a:solidFill>
                <a:ea typeface="ＭＳ Ｐゴシック" charset="0"/>
              </a:rPr>
            </a:br>
            <a:r>
              <a:rPr lang="en-US" dirty="0">
                <a:solidFill>
                  <a:srgbClr val="000000"/>
                </a:solidFill>
                <a:ea typeface="ＭＳ Ｐゴシック" charset="0"/>
              </a:rPr>
              <a:t>(</a:t>
            </a:r>
            <a:r>
              <a:rPr lang="ar-JO" dirty="0">
                <a:solidFill>
                  <a:srgbClr val="000000"/>
                </a:solidFill>
                <a:ea typeface="ＭＳ Ｐゴシック" charset="0"/>
              </a:rPr>
              <a:t>21: 21</a:t>
            </a:r>
            <a:r>
              <a:rPr lang="en-US" dirty="0">
                <a:solidFill>
                  <a:srgbClr val="000000"/>
                </a:solidFill>
                <a:ea typeface="ＭＳ Ｐゴシック" charset="0"/>
              </a:rPr>
              <a:t>)</a:t>
            </a:r>
          </a:p>
        </p:txBody>
      </p:sp>
      <p:sp>
        <p:nvSpPr>
          <p:cNvPr id="5" name="Text Box 4"/>
          <p:cNvSpPr txBox="1">
            <a:spLocks noChangeArrowheads="1"/>
          </p:cNvSpPr>
          <p:nvPr/>
        </p:nvSpPr>
        <p:spPr bwMode="auto">
          <a:xfrm>
            <a:off x="8366125" y="76200"/>
            <a:ext cx="665567"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rPr>
              <a:t>185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100958164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1" name="Picture 1" descr="rev 21 gates-of-heav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7700" y="0"/>
            <a:ext cx="7812088" cy="683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3"/>
          <p:cNvSpPr>
            <a:spLocks noGrp="1" noChangeArrowheads="1"/>
          </p:cNvSpPr>
          <p:nvPr>
            <p:ph type="title"/>
          </p:nvPr>
        </p:nvSpPr>
        <p:spPr>
          <a:xfrm>
            <a:off x="-36513" y="5743575"/>
            <a:ext cx="9144001" cy="1143000"/>
          </a:xfrm>
          <a:effectLst>
            <a:outerShdw blurRad="63500" dist="107763" dir="2700000" algn="ctr" rotWithShape="0">
              <a:schemeClr val="tx1">
                <a:alpha val="74998"/>
              </a:schemeClr>
            </a:outerShdw>
          </a:effectLst>
        </p:spPr>
        <p:txBody>
          <a:bodyPr/>
          <a:lstStyle/>
          <a:p>
            <a:pPr eaLnBrk="1" hangingPunct="1">
              <a:defRPr/>
            </a:pPr>
            <a:r>
              <a:rPr lang="ar-JO" sz="3600" dirty="0">
                <a:solidFill>
                  <a:schemeClr val="accent1"/>
                </a:solidFill>
                <a:ea typeface="ＭＳ Ｐゴシック" charset="0"/>
              </a:rPr>
              <a:t>أبواب من لؤلؤة واحدة (21: 21)</a:t>
            </a:r>
            <a:endParaRPr lang="en-US" sz="3600" dirty="0">
              <a:ea typeface="ＭＳ Ｐゴシック" charset="0"/>
            </a:endParaRPr>
          </a:p>
        </p:txBody>
      </p:sp>
      <p:sp>
        <p:nvSpPr>
          <p:cNvPr id="4" name="Text Box 4"/>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185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05664339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2386" name="Picture 1" descr="rev 21 serpen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 y="788988"/>
            <a:ext cx="51435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2243" name="Picture 13" descr="rev 21 new-jerusalem-city.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56100" y="855663"/>
            <a:ext cx="4787900" cy="600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ar-JO" sz="3600" dirty="0">
                <a:solidFill>
                  <a:srgbClr val="FFFFFF"/>
                </a:solidFill>
                <a:effectLst>
                  <a:outerShdw blurRad="38100" dist="38100" dir="2700000" algn="tl">
                    <a:srgbClr val="000000"/>
                  </a:outerShdw>
                </a:effectLst>
                <a:ea typeface="新細明體" charset="0"/>
                <a:cs typeface="新細明體" charset="0"/>
              </a:rPr>
              <a:t>اكتمال كل الأشياء</a:t>
            </a:r>
            <a:endParaRPr lang="en-US" sz="1400" dirty="0">
              <a:solidFill>
                <a:schemeClr val="bg1"/>
              </a:solidFill>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تكوين 1-3</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89" name="Text Box 17"/>
          <p:cNvSpPr txBox="1">
            <a:spLocks noChangeArrowheads="1"/>
          </p:cNvSpPr>
          <p:nvPr/>
        </p:nvSpPr>
        <p:spPr bwMode="auto">
          <a:xfrm>
            <a:off x="4572000" y="801688"/>
            <a:ext cx="45720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رؤيا 20-22</a:t>
            </a:r>
            <a:endParaRPr kumimoji="0" lang="en-US" sz="2800" b="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90" name="Text Box 18"/>
          <p:cNvSpPr txBox="1">
            <a:spLocks noChangeArrowheads="1"/>
          </p:cNvSpPr>
          <p:nvPr/>
        </p:nvSpPr>
        <p:spPr bwMode="auto">
          <a:xfrm>
            <a:off x="317500" y="1412875"/>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يظهر الشيطان</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كمخادع للبشر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(3: 1)</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91" name="Text Box 19"/>
          <p:cNvSpPr txBox="1">
            <a:spLocks noChangeArrowheads="1"/>
          </p:cNvSpPr>
          <p:nvPr/>
        </p:nvSpPr>
        <p:spPr bwMode="auto">
          <a:xfrm>
            <a:off x="4572000" y="1412875"/>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إبليس يختفي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إلى الأبد (20: 10)</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94" name="Text Box 22"/>
          <p:cNvSpPr txBox="1">
            <a:spLocks noChangeArrowheads="1"/>
          </p:cNvSpPr>
          <p:nvPr/>
        </p:nvSpPr>
        <p:spPr bwMode="auto">
          <a:xfrm>
            <a:off x="304800" y="4914900"/>
            <a:ext cx="4038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التدنيس يدخل</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الجنة (3: 6- 7)</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95" name="Text Box 23"/>
          <p:cNvSpPr txBox="1">
            <a:spLocks noChangeArrowheads="1"/>
          </p:cNvSpPr>
          <p:nvPr/>
        </p:nvSpPr>
        <p:spPr bwMode="auto">
          <a:xfrm>
            <a:off x="4572000" y="4914900"/>
            <a:ext cx="45720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النجاسة لا تدخل</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المدينة</a:t>
            </a:r>
            <a:r>
              <a:rPr lang="ar-JO" sz="3600" b="1" dirty="0">
                <a:solidFill>
                  <a:srgbClr val="FFFF00"/>
                </a:solidFill>
                <a:latin typeface="Arial" panose="020B0604020202020204" pitchFamily="34" charset="0"/>
                <a:cs typeface="Arial" panose="020B0604020202020204" pitchFamily="34" charset="0"/>
              </a:rPr>
              <a:t> أبدًا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(21: 27)</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2" name="Text Box 22"/>
          <p:cNvSpPr txBox="1">
            <a:spLocks noChangeArrowheads="1"/>
          </p:cNvSpPr>
          <p:nvPr/>
        </p:nvSpPr>
        <p:spPr bwMode="auto">
          <a:xfrm>
            <a:off x="304800" y="3217863"/>
            <a:ext cx="4038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الإنتصار الأولي</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للحيّة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(3: 13)</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3" name="Text Box 23"/>
          <p:cNvSpPr txBox="1">
            <a:spLocks noChangeArrowheads="1"/>
          </p:cNvSpPr>
          <p:nvPr/>
        </p:nvSpPr>
        <p:spPr bwMode="auto">
          <a:xfrm>
            <a:off x="4572000" y="3217863"/>
            <a:ext cx="45720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الإنتصار النهائي</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dirty="0">
                <a:solidFill>
                  <a:schemeClr val="bg1"/>
                </a:solidFill>
                <a:latin typeface="Arial" panose="020B0604020202020204" pitchFamily="34" charset="0"/>
                <a:cs typeface="Arial" panose="020B0604020202020204" pitchFamily="34" charset="0"/>
              </a:rPr>
              <a:t>للخروف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(20: 10؛ 22: 3)</a:t>
            </a:r>
            <a:endParaRPr kumimoji="0" lang="en-US" sz="2800" b="1"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4" name="Text Box 4"/>
          <p:cNvSpPr txBox="1">
            <a:spLocks noChangeArrowheads="1"/>
          </p:cNvSpPr>
          <p:nvPr/>
        </p:nvSpPr>
        <p:spPr bwMode="auto">
          <a:xfrm>
            <a:off x="8366125" y="76200"/>
            <a:ext cx="665567"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rPr>
              <a:t>175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35025354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309"/>
                                          </p:stCondLst>
                                        </p:cTn>
                                        <p:tgtEl>
                                          <p:spTgt spid="309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22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8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9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P spid="3094" grpId="0"/>
      <p:bldP spid="3095"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 Adds\1 Galilee\temp sr\Sunset from Kursi, tb n111800 sr.jpg"/>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ppt/theme/themeOverride2.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ppt/theme/themeOverride3.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4824</TotalTime>
  <Words>7081</Words>
  <Application>Microsoft Macintosh PowerPoint</Application>
  <PresentationFormat>On-screen Show (4:3)</PresentationFormat>
  <Paragraphs>1012</Paragraphs>
  <Slides>149</Slides>
  <Notes>142</Notes>
  <HiddenSlides>0</HiddenSlides>
  <MMClips>0</MMClips>
  <ScaleCrop>false</ScaleCrop>
  <HeadingPairs>
    <vt:vector size="8" baseType="variant">
      <vt:variant>
        <vt:lpstr>Fonts Used</vt:lpstr>
      </vt:variant>
      <vt:variant>
        <vt:i4>16</vt:i4>
      </vt:variant>
      <vt:variant>
        <vt:lpstr>Theme</vt:lpstr>
      </vt:variant>
      <vt:variant>
        <vt:i4>37</vt:i4>
      </vt:variant>
      <vt:variant>
        <vt:lpstr>Embedded OLE Servers</vt:lpstr>
      </vt:variant>
      <vt:variant>
        <vt:i4>1</vt:i4>
      </vt:variant>
      <vt:variant>
        <vt:lpstr>Slide Titles</vt:lpstr>
      </vt:variant>
      <vt:variant>
        <vt:i4>149</vt:i4>
      </vt:variant>
    </vt:vector>
  </HeadingPairs>
  <TitlesOfParts>
    <vt:vector size="203" baseType="lpstr">
      <vt:lpstr>ＭＳ Ｐゴシック</vt:lpstr>
      <vt:lpstr>Osaka</vt:lpstr>
      <vt:lpstr>新細明體</vt:lpstr>
      <vt:lpstr>SimSun</vt:lpstr>
      <vt:lpstr>Times</vt:lpstr>
      <vt:lpstr>Arial</vt:lpstr>
      <vt:lpstr>Arial Black</vt:lpstr>
      <vt:lpstr>Calibri</vt:lpstr>
      <vt:lpstr>Comic Sans MS</vt:lpstr>
      <vt:lpstr>Geneva</vt:lpstr>
      <vt:lpstr>Helvetica</vt:lpstr>
      <vt:lpstr>Monotype Sorts</vt:lpstr>
      <vt:lpstr>Tahoma</vt:lpstr>
      <vt:lpstr>Times New Roman</vt:lpstr>
      <vt:lpstr>Trebuchet MS</vt:lpstr>
      <vt:lpstr>Wingdings</vt:lpstr>
      <vt:lpstr>Blank Presentation</vt:lpstr>
      <vt:lpstr>Earth</vt:lpstr>
      <vt:lpstr>Ocean</vt:lpstr>
      <vt:lpstr>Default Design</vt:lpstr>
      <vt:lpstr>1_Blank Presentation</vt:lpstr>
      <vt:lpstr>5_Blank Presentation</vt:lpstr>
      <vt:lpstr>14_Blank Presentation</vt:lpstr>
      <vt:lpstr>2_Blank Presentation</vt:lpstr>
      <vt:lpstr>3_Blank Presentation</vt:lpstr>
      <vt:lpstr>預設簡報設計</vt:lpstr>
      <vt:lpstr>46_Blank Presentation</vt:lpstr>
      <vt:lpstr>47_Blank Presentation</vt:lpstr>
      <vt:lpstr>10_Office Theme</vt:lpstr>
      <vt:lpstr>22_Blank Presentation</vt:lpstr>
      <vt:lpstr>1_Earth</vt:lpstr>
      <vt:lpstr>4_Default Design</vt:lpstr>
      <vt:lpstr>untitled 3</vt:lpstr>
      <vt:lpstr>15_Default Design</vt:lpstr>
      <vt:lpstr>Generic (Standard)</vt:lpstr>
      <vt:lpstr>48_Blank Presentation</vt:lpstr>
      <vt:lpstr>2_Office Theme</vt:lpstr>
      <vt:lpstr>4_Blank Presentation</vt:lpstr>
      <vt:lpstr>Orbit</vt:lpstr>
      <vt:lpstr>28_Default Design</vt:lpstr>
      <vt:lpstr>5_Compass</vt:lpstr>
      <vt:lpstr>3_Compass</vt:lpstr>
      <vt:lpstr>2_blstripc.ppt - Blue Stripes</vt:lpstr>
      <vt:lpstr>blstripc.ppt - Blue Stripes</vt:lpstr>
      <vt:lpstr>29_Blank Presentation</vt:lpstr>
      <vt:lpstr>11_Default Design</vt:lpstr>
      <vt:lpstr>51_Blank Presentation</vt:lpstr>
      <vt:lpstr>3_Office Theme</vt:lpstr>
      <vt:lpstr>8_Blank Presentation</vt:lpstr>
      <vt:lpstr>4_Office Theme</vt:lpstr>
      <vt:lpstr>Skyline</vt:lpstr>
      <vt:lpstr>1_預設簡報設計</vt:lpstr>
      <vt:lpstr>1_blstripc.ppt - Blue Stripes</vt:lpstr>
      <vt:lpstr>Clip</vt:lpstr>
      <vt:lpstr>سماء جديدة وأرض جديدة </vt:lpstr>
      <vt:lpstr>ما هي  أعظم حقيقة عن منزلك الأبدي؟  ما هو أكثر شيء تشتاق إليه في السماء؟</vt:lpstr>
      <vt:lpstr>تخيّل التزلج حيث لا يمكن أن تتأذى</vt:lpstr>
      <vt:lpstr>البيت = العلاقات</vt:lpstr>
      <vt:lpstr>السماء = العلاقات</vt:lpstr>
      <vt:lpstr>السماء حقيقية</vt:lpstr>
      <vt:lpstr>السماء حقيقية</vt:lpstr>
      <vt:lpstr>السماء حقيقية</vt:lpstr>
      <vt:lpstr>سوف يعود</vt:lpstr>
      <vt:lpstr>تعال</vt:lpstr>
      <vt:lpstr>كوني عروس المسيح</vt:lpstr>
      <vt:lpstr>مصطلح السماء/السماوات</vt:lpstr>
      <vt:lpstr>Slides on  رؤيا ٢١ </vt:lpstr>
      <vt:lpstr>اكتمال كل الأشياء</vt:lpstr>
      <vt:lpstr>البداية الأخيرة</vt:lpstr>
      <vt:lpstr>أيام الخلق</vt:lpstr>
      <vt:lpstr>Animals</vt:lpstr>
      <vt:lpstr>Man</vt:lpstr>
      <vt:lpstr>المرأة</vt:lpstr>
      <vt:lpstr>Mandate</vt:lpstr>
      <vt:lpstr>Food</vt:lpstr>
      <vt:lpstr>Food</vt:lpstr>
      <vt:lpstr>Sixth Day</vt:lpstr>
      <vt:lpstr>Summary</vt:lpstr>
      <vt:lpstr>ملكوت الله  موضوع الكتاب المقدس الشامل</vt:lpstr>
      <vt:lpstr>الملكوت في تكوين 1</vt:lpstr>
      <vt:lpstr>الجدول الزمنيُّ للملكوت والعهود</vt:lpstr>
      <vt:lpstr>نظرتي لموضوع العهد القديم</vt:lpstr>
      <vt:lpstr>You are here</vt:lpstr>
      <vt:lpstr>مستقبلنا (رؤ 19-20)</vt:lpstr>
      <vt:lpstr>الفرق بين الألفية والسماء </vt:lpstr>
      <vt:lpstr>الفرق بين الألفية والسماء </vt:lpstr>
      <vt:lpstr>لقد رأينا بالفعل لمحة واحدة عن عرش الله (رؤيا 4-5)</vt:lpstr>
      <vt:lpstr>البداية الأخيرة</vt:lpstr>
      <vt:lpstr>السماء الجديدة والأرض الجديدة</vt:lpstr>
      <vt:lpstr>يستكشف</vt:lpstr>
      <vt:lpstr>رؤيا ٢١ : ١    ثم رأيت        سماء جديدة    وأرضاً جديدة    لأن السماء الأولى والأرض الأولى مضتا</vt:lpstr>
      <vt:lpstr>أشعياء مقابل يوحنا في مصطلح  السماوات الجديدة والأرض الجديدة</vt:lpstr>
      <vt:lpstr>إشعياء مقابل يوحنّا في مصطلح السماوات الجديدة والأرض الجديدة</vt:lpstr>
      <vt:lpstr>أشعياء مقابل يوحنّا في مصطلح  السماوات الجديدة والأرض الجديدة</vt:lpstr>
      <vt:lpstr>إشعياء مقابل يوحنّا في مصطلح  السماوات الجديدة والأرض الجديدة</vt:lpstr>
      <vt:lpstr>ثم رأيت        سماء جديدة    وأرضاً جديدة     لأن السماء الأولى والأرض الأولى مضتا (21: 1 أ)</vt:lpstr>
      <vt:lpstr>والبحر لا يوجد فيما بعد(21: 1 ب)</vt:lpstr>
      <vt:lpstr>يرى يوحنا أورشليم الجديدة</vt:lpstr>
      <vt:lpstr>تناغم الكتاب المقدس</vt:lpstr>
      <vt:lpstr>رودينيا – العالم الذي هلك</vt:lpstr>
      <vt:lpstr>العالم الذي هلك</vt:lpstr>
      <vt:lpstr>أورشليم الجديدة</vt:lpstr>
      <vt:lpstr>رؤيا ٢١ : ٢  وأنا يوحنا رأيت المدينة المقدسة أورشليم الجديدة نازلة من السماء   من عند الله       مهيأة كعروس   مزينة لرجلها.</vt:lpstr>
      <vt:lpstr>لماذا تنزل أورشليم الجديدة من السماء (21: 2)؟ </vt:lpstr>
      <vt:lpstr>حضور الله في جنّة عدن</vt:lpstr>
      <vt:lpstr>حضور الله في خيمة الاجتماع</vt:lpstr>
      <vt:lpstr>حضور الله في الهيكل</vt:lpstr>
      <vt:lpstr>مهيأة كعروس مزينة لرجلها</vt:lpstr>
      <vt:lpstr>اكتمال كل الأشياء</vt:lpstr>
      <vt:lpstr>رؤيا ٢١ : ٣  وسمعت صوتاً عظيماً من السماء قائلاً:  هوذا مسكن الله مع الناس وهو سيسكن معهم وهم يكونون له شعباً والله نفسه يكون معهم إلهاً لهم. </vt:lpstr>
      <vt:lpstr>ليس من الأرض إلى السماء بل من السماء إلى الأرض</vt:lpstr>
      <vt:lpstr>اكتمال كل الأشياء</vt:lpstr>
      <vt:lpstr>كلنا نختبر الموت الآن</vt:lpstr>
      <vt:lpstr>الحزن جزء من الحياة الآن</vt:lpstr>
      <vt:lpstr>اكتمال كل الأشياء</vt:lpstr>
      <vt:lpstr>رؤيا ٢١ : ٤   وسيمسح الله كل دمعة من عيونهم، والموت لا يكون فيما بعد، ولا يكون حزن ولا صراخ ولا وجع فيما بعد، لأن الأمور الأولى قد مضت</vt:lpstr>
      <vt:lpstr>Heaven Will Have Sins Forgiven</vt:lpstr>
      <vt:lpstr>السماء سوف تغفر الذنوب</vt:lpstr>
      <vt:lpstr>سيكون لنا أجساد ممجدة</vt:lpstr>
      <vt:lpstr>فكيف ستكون أجسادنا الممجدة؟</vt:lpstr>
      <vt:lpstr>اعتقد الرومان أن بإمكان عطارد أن تطير</vt:lpstr>
      <vt:lpstr>ستكون أجسادنا مثل جسد المسيح</vt:lpstr>
      <vt:lpstr>اكتمال كل الأشياء</vt:lpstr>
      <vt:lpstr>الجلوس على الأرض؟</vt:lpstr>
      <vt:lpstr>المدينة المكعبة</vt:lpstr>
      <vt:lpstr>أورشليم الجديدة</vt:lpstr>
      <vt:lpstr>أورشليم الجديدة و جنوب شرق آسيا</vt:lpstr>
      <vt:lpstr>أورشليم الجديدة فوق أورشليم الحالية</vt:lpstr>
      <vt:lpstr>مجازي أم حرفي؟</vt:lpstr>
      <vt:lpstr>هل أورشليم الجديدة هي الكنيسة؟</vt:lpstr>
      <vt:lpstr>أورشليم الجديدة = الكنيسة؟</vt:lpstr>
      <vt:lpstr>أورشليم الجديدة</vt:lpstr>
      <vt:lpstr>رؤيا ٢١ : ٩  ثم جاء إلي واحد من السبعة الملائكة الذين معهم السبعة الجامات المملوة من السبع الضربات الأخيرة، وتكلم معي قائلا: هلم فأريك العروس امرأة الخروف.</vt:lpstr>
      <vt:lpstr>المدينة نازلة (21: 10-11)</vt:lpstr>
      <vt:lpstr>اكتمال كل الأشياء</vt:lpstr>
      <vt:lpstr>مواطنو أورشليم الجديدة</vt:lpstr>
      <vt:lpstr>كل شيء جديداً رؤيا ٢١ : ٥-٧</vt:lpstr>
      <vt:lpstr>رؤيا ٢١ : ٨</vt:lpstr>
      <vt:lpstr>المكعب الذي يبلغ طول ضلعه 2200 كيلومتراً سوف يستدعي حضور الله في قدس الأقداس (21: 15-16).</vt:lpstr>
      <vt:lpstr>كان قدس الأقداس  في خيمة الإجتماع والهيكل  مكعباً مثالياً </vt:lpstr>
      <vt:lpstr>فوق الولايات المتحدة الأمريكية</vt:lpstr>
      <vt:lpstr>سوف يُضاء من خلال مجد الله (21: 22-27)</vt:lpstr>
      <vt:lpstr>اكتمال كل الأشياء</vt:lpstr>
      <vt:lpstr>رؤيا ٢١ : ٢٣   والمدينة لا تحتاج إلى الشمس ولا إلى القمر ليضيئا فيها، لأن مجد الله قد أنارها، والخروف سراجها.</vt:lpstr>
      <vt:lpstr>اكتمال كل الأشياء</vt:lpstr>
      <vt:lpstr>أساسات المدينة (21: 12-21)</vt:lpstr>
      <vt:lpstr>حجارة الأساسات (21: 19-20)</vt:lpstr>
      <vt:lpstr>صدرة  رئيس الكهنة (خر 28: 15- 21)</vt:lpstr>
      <vt:lpstr>صدرة  رئيس الكهنة (حز 28: 15- 21)</vt:lpstr>
      <vt:lpstr>شعب الله : قريبون من قلبه - إلى الأبد في عالم الكتاب المقدس الغريب يشبه شعب الله بالجواهر.</vt:lpstr>
      <vt:lpstr>من خلال البوابة (21: 21)</vt:lpstr>
      <vt:lpstr>أبواب من لؤلؤة واحدة (21: 21)</vt:lpstr>
      <vt:lpstr>اكتمال كل الأشياء</vt:lpstr>
      <vt:lpstr>لا مزيد من الخطية والموت!</vt:lpstr>
      <vt:lpstr>رؤيا ٢١ : ٢٧   ولن يدخلها شيء دنس ولا ما يصنع رجساً وكذباً إلا المكتوبين في سفر حياة الحمل </vt:lpstr>
      <vt:lpstr>Slides on  رؤيا  ٢٢ </vt:lpstr>
      <vt:lpstr>اكتمال كل الأشياء</vt:lpstr>
      <vt:lpstr>اكتمال كل الأشياء</vt:lpstr>
      <vt:lpstr>رؤيا ٢٢ : ٢، ١٤  •  شجرة حياة</vt:lpstr>
      <vt:lpstr>اكتمال كل الأشياء</vt:lpstr>
      <vt:lpstr>اكتمال كل الأشياء</vt:lpstr>
      <vt:lpstr>اكتمال كل الأشياء</vt:lpstr>
      <vt:lpstr>اكتمال كل الأشياء</vt:lpstr>
      <vt:lpstr>اكتمال كل الأشياء</vt:lpstr>
      <vt:lpstr>رؤيا ٢٢ : ٥   ولا يكون ليل هناك ولا يحتاجون إلى سراج أو نور شمس لأن الرب الإله ينير عليهم وهم سيملكون إلى أبد الآبدين</vt:lpstr>
      <vt:lpstr>اكتمال كل الأشياء</vt:lpstr>
      <vt:lpstr>أسئلة أخرى</vt:lpstr>
      <vt:lpstr>لوسي وسنوبي</vt:lpstr>
      <vt:lpstr>هل سيكون هناك حيوانات في السماء؟</vt:lpstr>
      <vt:lpstr>هل سيكون هناك حيوانات في السماء؟</vt:lpstr>
      <vt:lpstr>سيعود المسيح وقواته على الخيول (رؤيا 19: 11)</vt:lpstr>
      <vt:lpstr>السماء أبدية؟</vt:lpstr>
      <vt:lpstr>السماء لا تنتهي أبداً</vt:lpstr>
      <vt:lpstr>يشجعنا المسيح أن نعيش كما لو أنه سيأتي في أي لحظة (22: 7- 17)</vt:lpstr>
      <vt:lpstr>لملاقاة الرب في الهواء  (1 تس 4: 17)</vt:lpstr>
      <vt:lpstr>المسيح يفوز</vt:lpstr>
      <vt:lpstr>يشجعنا المسيح أن نعيش كما لو أنه سيأتي في أي لحظة (22: 7- 17)</vt:lpstr>
      <vt:lpstr>رؤيا ٢٢ : ١٢-١٣</vt:lpstr>
      <vt:lpstr>كيف تُعلن عن السماء؟</vt:lpstr>
      <vt:lpstr>أين السماء؟</vt:lpstr>
      <vt:lpstr>أين السماء الآن؟</vt:lpstr>
      <vt:lpstr>أين السماء الآن؟</vt:lpstr>
      <vt:lpstr>أين السماء الآن؟</vt:lpstr>
      <vt:lpstr>السماء أقرب مما تفتكر</vt:lpstr>
      <vt:lpstr>وجهات النظر التقليدية مقابل  آراء الكتاب المقدس عن السماء</vt:lpstr>
      <vt:lpstr>ما حقيقة الجنة؟</vt:lpstr>
      <vt:lpstr>التجلي</vt:lpstr>
      <vt:lpstr>من يذهب إلى السماء؟</vt:lpstr>
      <vt:lpstr>هل ستكون هنك درجات من المكافأة في السماء؟</vt:lpstr>
      <vt:lpstr>الخضرة السماوية</vt:lpstr>
      <vt:lpstr>المناظر الطبيعية السماوية</vt:lpstr>
      <vt:lpstr>حياة المدينة للأبدية</vt:lpstr>
      <vt:lpstr>مدينة  من ذهب</vt:lpstr>
      <vt:lpstr> 20 يقول الشاهد بهذا: نعم أنا آتي سريعا. آمين تعال أيها الرب يسوع. 21 نعمة ربنا يسوع المسيح مع جميعكم آمين.</vt:lpstr>
      <vt:lpstr>كيف يمكننا تلخيص السماء الجديدة والأرض الجديدة،  وأورشليم الجديدة؟</vt:lpstr>
      <vt:lpstr>الفكرة الرئيسية في رؤيا 21- 22</vt:lpstr>
      <vt:lpstr>هل تركز على عطايا الله أم حضور الله؟</vt:lpstr>
      <vt:lpstr>1. سيعيش الله مع الإنسان     مرة أخرى (21: 1 – 22: 6)</vt:lpstr>
      <vt:lpstr>2. عيشوا في نور النهاية (22: 7- 21)</vt:lpstr>
      <vt:lpstr>تعال</vt:lpstr>
      <vt:lpstr>هل تشتاق لعودة المسيح؟  لمَ ولمَ لا؟</vt:lpstr>
      <vt:lpstr>Black</vt:lpstr>
      <vt:lpstr>علم الأخرويات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Millennium (Rev. 20)  vs.  Heaven  (Rev. 21-22)</dc:title>
  <dc:creator>Rick Griffith</dc:creator>
  <cp:lastModifiedBy>Rick Griffith</cp:lastModifiedBy>
  <cp:revision>142</cp:revision>
  <dcterms:created xsi:type="dcterms:W3CDTF">2005-03-18T14:45:21Z</dcterms:created>
  <dcterms:modified xsi:type="dcterms:W3CDTF">2026-03-16T14:28:07Z</dcterms:modified>
</cp:coreProperties>
</file>