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bin" ContentType="audi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 id="2147483710" r:id="rId2"/>
    <p:sldMasterId id="2147483706" r:id="rId3"/>
    <p:sldMasterId id="2147483688" r:id="rId4"/>
    <p:sldMasterId id="2147483664" r:id="rId5"/>
    <p:sldMasterId id="2147483659" r:id="rId6"/>
    <p:sldMasterId id="2147483655" r:id="rId7"/>
    <p:sldMasterId id="2147483708" r:id="rId8"/>
    <p:sldMasterId id="2147483958" r:id="rId9"/>
    <p:sldMasterId id="2147483983" r:id="rId10"/>
    <p:sldMasterId id="2147484521" r:id="rId11"/>
    <p:sldMasterId id="2147484535" r:id="rId12"/>
    <p:sldMasterId id="2147484547" r:id="rId13"/>
    <p:sldMasterId id="2147484560" r:id="rId14"/>
    <p:sldMasterId id="2147484573" r:id="rId15"/>
    <p:sldMasterId id="2147484586" r:id="rId16"/>
    <p:sldMasterId id="2147484599" r:id="rId17"/>
    <p:sldMasterId id="2147484611" r:id="rId18"/>
    <p:sldMasterId id="2147484624" r:id="rId19"/>
    <p:sldMasterId id="2147484636" r:id="rId20"/>
    <p:sldMasterId id="2147484650" r:id="rId21"/>
    <p:sldMasterId id="2147484662" r:id="rId22"/>
    <p:sldMasterId id="2147484664" r:id="rId23"/>
    <p:sldMasterId id="2147484676" r:id="rId24"/>
    <p:sldMasterId id="2147484693" r:id="rId25"/>
    <p:sldMasterId id="2147484705" r:id="rId26"/>
  </p:sldMasterIdLst>
  <p:notesMasterIdLst>
    <p:notesMasterId r:id="rId76"/>
  </p:notesMasterIdLst>
  <p:sldIdLst>
    <p:sldId id="271" r:id="rId27"/>
    <p:sldId id="327" r:id="rId28"/>
    <p:sldId id="311" r:id="rId29"/>
    <p:sldId id="324" r:id="rId30"/>
    <p:sldId id="332" r:id="rId31"/>
    <p:sldId id="351" r:id="rId32"/>
    <p:sldId id="333" r:id="rId33"/>
    <p:sldId id="576" r:id="rId34"/>
    <p:sldId id="4917" r:id="rId35"/>
    <p:sldId id="566" r:id="rId36"/>
    <p:sldId id="295" r:id="rId37"/>
    <p:sldId id="361" r:id="rId38"/>
    <p:sldId id="325" r:id="rId39"/>
    <p:sldId id="326" r:id="rId40"/>
    <p:sldId id="4902" r:id="rId41"/>
    <p:sldId id="299" r:id="rId42"/>
    <p:sldId id="5436" r:id="rId43"/>
    <p:sldId id="5256" r:id="rId44"/>
    <p:sldId id="5443" r:id="rId45"/>
    <p:sldId id="379" r:id="rId46"/>
    <p:sldId id="4895" r:id="rId47"/>
    <p:sldId id="5437" r:id="rId48"/>
    <p:sldId id="366" r:id="rId49"/>
    <p:sldId id="367" r:id="rId50"/>
    <p:sldId id="5290" r:id="rId51"/>
    <p:sldId id="5286" r:id="rId52"/>
    <p:sldId id="1001" r:id="rId53"/>
    <p:sldId id="1002" r:id="rId54"/>
    <p:sldId id="1003" r:id="rId55"/>
    <p:sldId id="1004" r:id="rId56"/>
    <p:sldId id="310" r:id="rId57"/>
    <p:sldId id="5435" r:id="rId58"/>
    <p:sldId id="312" r:id="rId59"/>
    <p:sldId id="5291" r:id="rId60"/>
    <p:sldId id="360" r:id="rId61"/>
    <p:sldId id="264" r:id="rId62"/>
    <p:sldId id="350" r:id="rId63"/>
    <p:sldId id="347" r:id="rId64"/>
    <p:sldId id="4183" r:id="rId65"/>
    <p:sldId id="338" r:id="rId66"/>
    <p:sldId id="356" r:id="rId67"/>
    <p:sldId id="370" r:id="rId68"/>
    <p:sldId id="372" r:id="rId69"/>
    <p:sldId id="343" r:id="rId70"/>
    <p:sldId id="328" r:id="rId71"/>
    <p:sldId id="296" r:id="rId72"/>
    <p:sldId id="330" r:id="rId73"/>
    <p:sldId id="5434" r:id="rId74"/>
    <p:sldId id="364" r:id="rId7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Osaka" charset="0"/>
        <a:cs typeface="Osaka" charset="0"/>
      </a:defRPr>
    </a:lvl1pPr>
    <a:lvl2pPr marL="457200" algn="l" rtl="0" eaLnBrk="0" fontAlgn="base" hangingPunct="0">
      <a:spcBef>
        <a:spcPct val="0"/>
      </a:spcBef>
      <a:spcAft>
        <a:spcPct val="0"/>
      </a:spcAft>
      <a:defRPr kern="1200">
        <a:solidFill>
          <a:schemeClr val="tx1"/>
        </a:solidFill>
        <a:latin typeface="Arial" charset="0"/>
        <a:ea typeface="Osaka" charset="0"/>
        <a:cs typeface="Osaka" charset="0"/>
      </a:defRPr>
    </a:lvl2pPr>
    <a:lvl3pPr marL="914400" algn="l" rtl="0" eaLnBrk="0" fontAlgn="base" hangingPunct="0">
      <a:spcBef>
        <a:spcPct val="0"/>
      </a:spcBef>
      <a:spcAft>
        <a:spcPct val="0"/>
      </a:spcAft>
      <a:defRPr kern="1200">
        <a:solidFill>
          <a:schemeClr val="tx1"/>
        </a:solidFill>
        <a:latin typeface="Arial" charset="0"/>
        <a:ea typeface="Osaka" charset="0"/>
        <a:cs typeface="Osaka" charset="0"/>
      </a:defRPr>
    </a:lvl3pPr>
    <a:lvl4pPr marL="1371600" algn="l" rtl="0" eaLnBrk="0" fontAlgn="base" hangingPunct="0">
      <a:spcBef>
        <a:spcPct val="0"/>
      </a:spcBef>
      <a:spcAft>
        <a:spcPct val="0"/>
      </a:spcAft>
      <a:defRPr kern="1200">
        <a:solidFill>
          <a:schemeClr val="tx1"/>
        </a:solidFill>
        <a:latin typeface="Arial" charset="0"/>
        <a:ea typeface="Osaka" charset="0"/>
        <a:cs typeface="Osaka" charset="0"/>
      </a:defRPr>
    </a:lvl4pPr>
    <a:lvl5pPr marL="1828800" algn="l" rtl="0" eaLnBrk="0" fontAlgn="base" hangingPunct="0">
      <a:spcBef>
        <a:spcPct val="0"/>
      </a:spcBef>
      <a:spcAft>
        <a:spcPct val="0"/>
      </a:spcAft>
      <a:defRPr kern="1200">
        <a:solidFill>
          <a:schemeClr val="tx1"/>
        </a:solidFill>
        <a:latin typeface="Arial" charset="0"/>
        <a:ea typeface="Osaka" charset="0"/>
        <a:cs typeface="Osaka" charset="0"/>
      </a:defRPr>
    </a:lvl5pPr>
    <a:lvl6pPr marL="2286000" algn="l" defTabSz="457200" rtl="0" eaLnBrk="1" latinLnBrk="0" hangingPunct="1">
      <a:defRPr kern="1200">
        <a:solidFill>
          <a:schemeClr val="tx1"/>
        </a:solidFill>
        <a:latin typeface="Arial" charset="0"/>
        <a:ea typeface="Osaka" charset="0"/>
        <a:cs typeface="Osaka" charset="0"/>
      </a:defRPr>
    </a:lvl6pPr>
    <a:lvl7pPr marL="2743200" algn="l" defTabSz="457200" rtl="0" eaLnBrk="1" latinLnBrk="0" hangingPunct="1">
      <a:defRPr kern="1200">
        <a:solidFill>
          <a:schemeClr val="tx1"/>
        </a:solidFill>
        <a:latin typeface="Arial" charset="0"/>
        <a:ea typeface="Osaka" charset="0"/>
        <a:cs typeface="Osaka" charset="0"/>
      </a:defRPr>
    </a:lvl7pPr>
    <a:lvl8pPr marL="3200400" algn="l" defTabSz="457200" rtl="0" eaLnBrk="1" latinLnBrk="0" hangingPunct="1">
      <a:defRPr kern="1200">
        <a:solidFill>
          <a:schemeClr val="tx1"/>
        </a:solidFill>
        <a:latin typeface="Arial" charset="0"/>
        <a:ea typeface="Osaka" charset="0"/>
        <a:cs typeface="Osaka" charset="0"/>
      </a:defRPr>
    </a:lvl8pPr>
    <a:lvl9pPr marL="3657600" algn="l" defTabSz="457200" rtl="0" eaLnBrk="1" latinLnBrk="0" hangingPunct="1">
      <a:defRPr kern="1200">
        <a:solidFill>
          <a:schemeClr val="tx1"/>
        </a:solidFill>
        <a:latin typeface="Arial" charset="0"/>
        <a:ea typeface="Osaka" charset="0"/>
        <a:cs typeface="Osak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BAFC"/>
    <a:srgbClr val="77EB8A"/>
    <a:srgbClr val="73D993"/>
    <a:srgbClr val="333399"/>
    <a:srgbClr val="F9493B"/>
    <a:srgbClr val="FFFFFD"/>
    <a:srgbClr val="00A3E5"/>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713"/>
    <p:restoredTop sz="75808"/>
  </p:normalViewPr>
  <p:slideViewPr>
    <p:cSldViewPr>
      <p:cViewPr varScale="1">
        <p:scale>
          <a:sx n="85" d="100"/>
          <a:sy n="85" d="100"/>
        </p:scale>
        <p:origin x="176" y="888"/>
      </p:cViewPr>
      <p:guideLst>
        <p:guide orient="horz" pos="2160"/>
        <p:guide pos="2880"/>
      </p:guideLst>
    </p:cSldViewPr>
  </p:slideViewPr>
  <p:outlineViewPr>
    <p:cViewPr>
      <p:scale>
        <a:sx n="33" d="100"/>
        <a:sy n="33" d="100"/>
      </p:scale>
      <p:origin x="0" y="106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F00E24C-0C6F-3044-8FED-727215EA8EA4}" type="slidenum">
              <a:rPr lang="en-US"/>
              <a:pPr>
                <a:defRPr/>
              </a:pPr>
              <a:t>‹#›</a:t>
            </a:fld>
            <a:endParaRPr lang="en-US"/>
          </a:p>
        </p:txBody>
      </p:sp>
    </p:spTree>
    <p:extLst>
      <p:ext uri="{BB962C8B-B14F-4D97-AF65-F5344CB8AC3E}">
        <p14:creationId xmlns:p14="http://schemas.microsoft.com/office/powerpoint/2010/main" val="1381333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3D0CB4E4-9CF8-D746-8205-E38CD1958BF7}" type="slidenum">
              <a:rPr lang="en-US" sz="1200"/>
              <a:pPr/>
              <a:t>1</a:t>
            </a:fld>
            <a:endParaRPr lang="en-US" sz="1200"/>
          </a:p>
        </p:txBody>
      </p:sp>
      <p:sp>
        <p:nvSpPr>
          <p:cNvPr id="206850" name="Rectangle 1026"/>
          <p:cNvSpPr>
            <a:spLocks noGrp="1" noRot="1" noChangeAspect="1" noChangeArrowheads="1" noTextEdit="1"/>
          </p:cNvSpPr>
          <p:nvPr>
            <p:ph type="sldImg"/>
          </p:nvPr>
        </p:nvSpPr>
        <p:spPr>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5AFBC9-4A29-9647-8D8C-627DACDB5BA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2866" name="Rectangle 2"/>
          <p:cNvSpPr>
            <a:spLocks noGrp="1" noRot="1" noChangeAspect="1" noChangeArrowheads="1"/>
          </p:cNvSpPr>
          <p:nvPr>
            <p:ph type="sldImg"/>
          </p:nvPr>
        </p:nvSpPr>
        <p:spPr>
          <a:xfrm>
            <a:off x="1130300" y="674688"/>
            <a:ext cx="4597400" cy="3448050"/>
          </a:xfrm>
          <a:solidFill>
            <a:srgbClr val="FFFFFF"/>
          </a:solidFill>
          <a:ln/>
        </p:spPr>
      </p:sp>
      <p:sp>
        <p:nvSpPr>
          <p:cNvPr id="292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C66E0F3C-5999-BB4D-8294-78044EBF69D1}" type="slidenum">
              <a:rPr lang="en-US" sz="1200"/>
              <a:pPr/>
              <a:t>13</a:t>
            </a:fld>
            <a:endParaRPr lang="en-US" sz="1200"/>
          </a:p>
        </p:txBody>
      </p:sp>
      <p:sp>
        <p:nvSpPr>
          <p:cNvPr id="228354" name="Rectangle 1026"/>
          <p:cNvSpPr>
            <a:spLocks noGrp="1" noRot="1" noChangeAspect="1" noChangeArrowheads="1" noTextEdit="1"/>
          </p:cNvSpPr>
          <p:nvPr>
            <p:ph type="sldImg"/>
          </p:nvPr>
        </p:nvSpPr>
        <p:spPr>
          <a:ln/>
        </p:spPr>
      </p:sp>
      <p:sp>
        <p:nvSpPr>
          <p:cNvPr id="228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00E24C-0C6F-3044-8FED-727215EA8EA4}" type="slidenum">
              <a:rPr lang="en-US" smtClean="0"/>
              <a:pPr>
                <a:defRPr/>
              </a:pPr>
              <a:t>14</a:t>
            </a:fld>
            <a:endParaRPr lang="en-US"/>
          </a:p>
        </p:txBody>
      </p:sp>
    </p:spTree>
    <p:extLst>
      <p:ext uri="{BB962C8B-B14F-4D97-AF65-F5344CB8AC3E}">
        <p14:creationId xmlns:p14="http://schemas.microsoft.com/office/powerpoint/2010/main" val="3096118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A60D6E9-B740-164F-93A4-0D3C4DC6C65E}" type="slidenum">
              <a:rPr lang="en-US" sz="1200"/>
              <a:pPr/>
              <a:t>16</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17</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ＭＳ Ｐゴシック" charset="0"/>
                <a:cs typeface="Arial" panose="020B0604020202020204" pitchFamily="34" charset="0"/>
              </a:rPr>
              <a:t>NS-22-Rev20-22-slide 137</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479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00E24C-0C6F-3044-8FED-727215EA8EA4}" type="slidenum">
              <a:rPr kumimoji="0" lang="en-US" sz="1200" b="0" i="0" u="none" strike="noStrike" kern="1200" cap="none" spc="0" normalizeH="0" baseline="0" noProof="0" smtClean="0">
                <a:ln>
                  <a:noFill/>
                </a:ln>
                <a:solidFill>
                  <a:srgbClr val="000000"/>
                </a:solidFill>
                <a:effectLst/>
                <a:uLnTx/>
                <a:uFillTx/>
                <a:latin typeface="Arial" charset="0"/>
                <a:ea typeface="Osaka"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Osaka" charset="0"/>
              <a:cs typeface="+mn-cs"/>
            </a:endParaRPr>
          </a:p>
        </p:txBody>
      </p:sp>
    </p:spTree>
    <p:extLst>
      <p:ext uri="{BB962C8B-B14F-4D97-AF65-F5344CB8AC3E}">
        <p14:creationId xmlns:p14="http://schemas.microsoft.com/office/powerpoint/2010/main" val="2574303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F00860-49F0-B048-BD92-2DFE676CB06C}" type="slidenum">
              <a:rPr lang="en-US" sz="1200">
                <a:solidFill>
                  <a:prstClr val="black"/>
                </a:solidFill>
              </a:rPr>
              <a:pPr/>
              <a:t>20</a:t>
            </a:fld>
            <a:endParaRPr lang="en-US" sz="1200">
              <a:solidFill>
                <a:prstClr val="black"/>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200B7-A729-A246-B8F8-C6072D21BC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11650729-C5E7-3D44-B8F0-6623FEE15F53}" type="slidenum">
              <a:rPr lang="en-US" sz="1200"/>
              <a:pPr/>
              <a:t>2</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12:1-2 focuses on the nation of Israel with the promise of both resurrection and judgment associated with the return of Christ.</a:t>
            </a:r>
          </a:p>
          <a:p>
            <a:r>
              <a:rPr lang="en-US" dirty="0"/>
              <a:t>________________</a:t>
            </a:r>
          </a:p>
          <a:p>
            <a:r>
              <a:rPr lang="en-US" dirty="0"/>
              <a:t>ES-20-Resurrections &amp; Judgments-22</a:t>
            </a:r>
          </a:p>
          <a:p>
            <a:r>
              <a:rPr lang="en-US" dirty="0"/>
              <a:t>ES-29-Restoration of Israel-237</a:t>
            </a:r>
          </a:p>
          <a:p>
            <a:r>
              <a:rPr lang="en-US" dirty="0"/>
              <a:t>OS-27-Daniel-515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24872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00E24C-0C6F-3044-8FED-727215EA8EA4}" type="slidenum">
              <a:rPr lang="en-US" smtClean="0"/>
              <a:pPr>
                <a:defRPr/>
              </a:pPr>
              <a:t>23</a:t>
            </a:fld>
            <a:endParaRPr lang="en-US"/>
          </a:p>
        </p:txBody>
      </p:sp>
    </p:spTree>
    <p:extLst>
      <p:ext uri="{BB962C8B-B14F-4D97-AF65-F5344CB8AC3E}">
        <p14:creationId xmlns:p14="http://schemas.microsoft.com/office/powerpoint/2010/main" val="653157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p:cNvSpPr>
          <p:nvPr>
            <p:ph type="sldImg"/>
          </p:nvPr>
        </p:nvSpPr>
        <p:spPr>
          <a:ln/>
        </p:spPr>
      </p:sp>
      <p:sp>
        <p:nvSpPr>
          <p:cNvPr id="180227" name="Notes Placeholder 2"/>
          <p:cNvSpPr>
            <a:spLocks noGrp="1"/>
          </p:cNvSpPr>
          <p:nvPr>
            <p:ph type="body" idx="1"/>
          </p:nvPr>
        </p:nvSpPr>
        <p:spPr>
          <a:xfrm>
            <a:off x="914400" y="4343400"/>
            <a:ext cx="5029200" cy="46003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sz="2400" baseline="30000" dirty="0">
                <a:latin typeface="Times New Roman" charset="0"/>
              </a:rPr>
              <a:t>"٣٢ وَٱلَّذِي يَخْطُرُ بِبَالِكُمْ لَنْ يَكُونَ، إِذْ تَقُولُونَ: نَكُونُ كَٱلْأُمَمِ، كَقَبَائِلِ ٱلْأَرَاضِي فَنَعْبُدُ ٱلْخَشَبَ وَٱلْحَجَرَ. ٣٣ حَيٌّ أَنَا، يَقُولُ ٱلسَّيِّدُ ٱلرَّبُّ، إِنِّي بِيَدٍ قَوِيَّةٍ وَبِذِرَاعٍ مَمْدُودَةٍ، وَبِسَخَطٍ مَسْكُوبٍ أَمْلِكُ عَلَيْكُمْ. ٣٤ وَأُخْرِجُكُمْ مِنْ بَيْنِ ٱلشُّعُوبِ، وَأَجْمَعُكُمْ مِنَ ٱلْأَرَاضِي ٱلَّتِي تَفَرَّقْتُمْ فِيهَا بِيَدٍ قَوِيَّةٍ وَبِذِرَاعٍ مَمْدُودَةٍ، وَبِسَخَطٍ مَسْكُوبٍ. ٣٥ وَآتِي بِكُمْ إِلَى بَرِّيَّةِ ٱلشُّعُوبِ، وَأُحَاكِمُكُمْ هُنَاكَ وَجْهًا لِوَجْهٍ. ٣٦ كَمَا حَاكَمْتُ آبَاءَكُمْ فِي بَرِّيَّةِ أَرْضِ مِصْرَ، كَذَلِكَ أُحَاكِمُكُمْ، يَقُولُ ٱلسَّيِّدُ ٱلرَّبُّ. ٣٧ وَأُمِرُّكُمْ تَحْتَ ٱلْعَصَا، وَأُدْخِلُكُمْ فِي رِبَاطِ ٱلْعَهْدِ. ٣٨ وَأَعْزِلُ مِنْكُمُ ٱلْمُتَمَرِّدِينَ وَٱلْعُصَاةَ عَلَيَّ. أُخْرِجُهُمْ مِنْ أَرْضِ غُرْبَتِهِمْ وَلَا يَدْخُلُونَ أَرْضَ إِسْرَائِيلَ، فَتَعْلَمُونَ أَنِّي أَنَا ٱلرَّبُّ." (حزقيال 20: 32- 38).</a:t>
            </a:r>
            <a:endParaRPr lang="en-US" sz="2400" dirty="0">
              <a:latin typeface="Times New Roman"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8C5D11-5D10-5C4B-98F5-56E6A8322FE9}"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r" defTabSz="914400" rtl="1" eaLnBrk="0" fontAlgn="base" latinLnBrk="0" hangingPunct="0">
              <a:lnSpc>
                <a:spcPct val="100000"/>
              </a:lnSpc>
              <a:spcBef>
                <a:spcPct val="30000"/>
              </a:spcBef>
              <a:spcAft>
                <a:spcPct val="0"/>
              </a:spcAft>
              <a:buClrTx/>
              <a:buSzTx/>
              <a:buFontTx/>
              <a:buNone/>
              <a:tabLst/>
              <a:defRPr/>
            </a:pPr>
            <a:r>
              <a:rPr lang="ar-JO" dirty="0"/>
              <a:t>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4145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826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826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JO" dirty="0"/>
              <a:t>
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8260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AE8EE1E-30DE-3346-B52F-F9266D81865C}" type="slidenum">
              <a:rPr lang="en-GB" sz="1200">
                <a:solidFill>
                  <a:srgbClr val="FFFFFF"/>
                </a:solidFill>
                <a:latin typeface="Comic Sans MS" charset="0"/>
                <a:ea typeface="ＭＳ Ｐゴシック" charset="0"/>
                <a:cs typeface="ＭＳ Ｐゴシック" charset="0"/>
              </a:rPr>
              <a:pPr/>
              <a:t>35</a:t>
            </a:fld>
            <a:endParaRPr lang="en-GB" sz="1200">
              <a:solidFill>
                <a:srgbClr val="FFFFFF"/>
              </a:solidFill>
              <a:latin typeface="Comic Sans MS" charset="0"/>
              <a:ea typeface="ＭＳ Ｐゴシック" charset="0"/>
              <a:cs typeface="ＭＳ Ｐゴシック" charset="0"/>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F9A9DC7C-02AC-7448-92C4-97E4676563C6}" type="slidenum">
              <a:rPr lang="en-US" sz="1200"/>
              <a:pPr/>
              <a:t>3</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1026"/>
          <p:cNvSpPr>
            <a:spLocks noGrp="1" noRot="1" noChangeAspect="1" noChangeArrowheads="1"/>
          </p:cNvSpPr>
          <p:nvPr>
            <p:ph type="sldImg"/>
          </p:nvPr>
        </p:nvSpPr>
        <p:spPr>
          <a:solidFill>
            <a:srgbClr val="FFFFFF"/>
          </a:solidFill>
          <a:ln/>
        </p:spPr>
      </p:sp>
      <p:sp>
        <p:nvSpPr>
          <p:cNvPr id="11182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8FD2D945-4FF4-A14F-AB56-D964BA1F1A06}" type="slidenum">
              <a:rPr lang="en-US" sz="1200"/>
              <a:pPr/>
              <a:t>37</a:t>
            </a:fld>
            <a:endParaRPr lang="en-US" sz="1200"/>
          </a:p>
        </p:txBody>
      </p:sp>
      <p:sp>
        <p:nvSpPr>
          <p:cNvPr id="261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fld id="{F2B67119-F909-EB49-8696-A767982A1F50}" type="slidenum">
              <a:rPr lang="en-GB" sz="1200">
                <a:latin typeface="Comic Sans MS" charset="0"/>
              </a:rPr>
              <a:pPr algn="r"/>
              <a:t>37</a:t>
            </a:fld>
            <a:endParaRPr lang="en-GB" sz="1200">
              <a:latin typeface="Comic Sans MS"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0000" tIns="46800" rIns="90000" bIns="46800">
            <a:spAutoFit/>
          </a:bodyPr>
          <a:lstStyle/>
          <a:p>
            <a:pPr defTabSz="457200" eaLnBrk="1" hangingPunct="1"/>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614B5085-2D08-E44F-831D-2B5B37C4B5C9}" type="slidenum">
              <a:rPr lang="en-US" sz="1200"/>
              <a:pPr/>
              <a:t>38</a:t>
            </a:fld>
            <a:endParaRPr lang="en-US" sz="1200"/>
          </a:p>
        </p:txBody>
      </p:sp>
      <p:sp>
        <p:nvSpPr>
          <p:cNvPr id="263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a:fld id="{633FA796-DF98-2B43-9977-9C44B6ED0BA3}" type="slidenum">
              <a:rPr lang="en-GB" sz="1200">
                <a:latin typeface="Comic Sans MS" charset="0"/>
              </a:rPr>
              <a:pPr algn="r"/>
              <a:t>38</a:t>
            </a:fld>
            <a:endParaRPr lang="en-GB" sz="1200">
              <a:latin typeface="Comic Sans MS"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0000" tIns="46800" rIns="90000" bIns="46800">
            <a:spAutoFit/>
          </a:bodyPr>
          <a:lstStyle/>
          <a:p>
            <a:pPr defTabSz="457200" eaLnBrk="1" hangingPunct="1"/>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itchFamily="34" charset="0"/>
                <a:cs typeface="Arial" pitchFamily="34" charset="0"/>
              </a:rPr>
              <a:t>The 1000 years are bracketed with two resurrections, contrary to the popular belief that there will exist one, general resurrection of everyone at the same time.</a:t>
            </a:r>
            <a:endParaRPr lang="en-US" baseline="0" dirty="0">
              <a:latin typeface="Arial"/>
              <a:ea typeface="ＭＳ Ｐゴシック" charset="0"/>
              <a:cs typeface="Arial"/>
            </a:endParaRPr>
          </a:p>
          <a:p>
            <a:endParaRPr lang="en-US" baseline="0" dirty="0">
              <a:latin typeface="Arial"/>
              <a:ea typeface="ＭＳ Ｐゴシック" charset="0"/>
              <a:cs typeface="Arial"/>
            </a:endParaRPr>
          </a:p>
          <a:p>
            <a:r>
              <a:rPr lang="en-US" baseline="0" dirty="0">
                <a:latin typeface="Arial"/>
                <a:ea typeface="ＭＳ Ｐゴシック" charset="0"/>
                <a:cs typeface="Arial"/>
              </a:rPr>
              <a:t>Sadly, many destroy this wonderful truth of the reign of the saints by seeing the first resurrection as "spiritual" (variously defined!) in verse 4 but the second resurrection as physical in the very next verse. But the word "resurrection" in the Bible always refers to the body, not the spirit.</a:t>
            </a:r>
          </a:p>
          <a:p>
            <a:endParaRPr lang="en-US"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Arial"/>
                <a:ea typeface="ＭＳ Ｐゴシック" charset="0"/>
                <a:cs typeface="Arial"/>
              </a:rPr>
              <a:t>In fact, Paul warns against such spiritualizing of the resurrection in </a:t>
            </a:r>
            <a:r>
              <a:rPr lang="en-US" b="1" dirty="0">
                <a:solidFill>
                  <a:srgbClr val="006699"/>
                </a:solidFill>
                <a:effectLst/>
                <a:latin typeface="Helvetica Neue" panose="02000503000000020004" pitchFamily="2" charset="0"/>
              </a:rPr>
              <a:t>2Tim. 2:15-18</a:t>
            </a:r>
            <a:r>
              <a:rPr lang="en-US" dirty="0">
                <a:effectLst/>
                <a:latin typeface="Lucida Grande" panose="020B0600040502020204" pitchFamily="34" charset="0"/>
              </a:rPr>
              <a:t> ——  "Work hard so you can present yourself to God and receive his approval. Be a good worker, one who does not need to be ashamed and who correctly explains the word of truth.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Avoid worthless, foolish talk that only leads to more godless behavior.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This kind of talk spreads like cancer, as in the case of Hymenaeus and </a:t>
            </a:r>
            <a:r>
              <a:rPr lang="en-US" dirty="0" err="1">
                <a:effectLst/>
                <a:latin typeface="Lucida Grande" panose="020B0600040502020204" pitchFamily="34" charset="0"/>
              </a:rPr>
              <a:t>Philetus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They have left the path of truth, claiming that the resurrection of the dead has already occurred; in this way, they have turned some people away from the faith."</a:t>
            </a:r>
            <a:endParaRPr lang="en-US" baseline="0" dirty="0">
              <a:latin typeface="Arial"/>
              <a:ea typeface="ＭＳ Ｐゴシック" charset="0"/>
              <a:cs typeface="Arial"/>
            </a:endParaRPr>
          </a:p>
          <a:p>
            <a:r>
              <a:rPr lang="en-US" baseline="0" dirty="0">
                <a:latin typeface="Arial"/>
                <a:ea typeface="ＭＳ Ｐゴシック" charset="0"/>
                <a:cs typeface="Arial"/>
              </a:rPr>
              <a:t>___________</a:t>
            </a:r>
          </a:p>
          <a:p>
            <a:r>
              <a:rPr lang="en-US" dirty="0">
                <a:latin typeface="Arial"/>
                <a:ea typeface="ＭＳ Ｐゴシック" charset="0"/>
                <a:cs typeface="Arial"/>
              </a:rPr>
              <a:t>Common-476</a:t>
            </a:r>
          </a:p>
          <a:p>
            <a:r>
              <a:rPr lang="en-US" dirty="0">
                <a:latin typeface="Arial"/>
                <a:ea typeface="ＭＳ Ｐゴシック" charset="0"/>
                <a:cs typeface="Arial"/>
              </a:rPr>
              <a:t>ES-20-Resurrections&amp;Judgements-20</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33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43674DFE-94E3-5442-B56B-C067E6ABF568}" type="slidenum">
              <a:rPr lang="en-US" sz="1200"/>
              <a:pPr/>
              <a:t>44</a:t>
            </a:fld>
            <a:endParaRPr lang="en-US" sz="1200"/>
          </a:p>
        </p:txBody>
      </p:sp>
      <p:sp>
        <p:nvSpPr>
          <p:cNvPr id="270338" name="Rectangle 2"/>
          <p:cNvSpPr>
            <a:spLocks noGrp="1" noRot="1" noChangeAspect="1" noChangeArrowheads="1"/>
          </p:cNvSpPr>
          <p:nvPr>
            <p:ph type="sldImg"/>
          </p:nvPr>
        </p:nvSpPr>
        <p:spPr>
          <a:xfrm>
            <a:off x="1103313" y="676275"/>
            <a:ext cx="4603750" cy="3452813"/>
          </a:xfrm>
          <a:solidFill>
            <a:srgbClr val="FFFFFF"/>
          </a:solidFill>
          <a:ln/>
        </p:spPr>
      </p:sp>
      <p:sp>
        <p:nvSpPr>
          <p:cNvPr id="2703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C9D634EB-C14C-A749-A850-8FCB2A960A02}" type="slidenum">
              <a:rPr lang="en-US" sz="1200"/>
              <a:pPr/>
              <a:t>45</a:t>
            </a:fld>
            <a:endParaRPr lang="en-US" sz="1200"/>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79CB56CF-6A18-B449-8AD8-350D58D6CCC0}" type="slidenum">
              <a:rPr lang="en-US" sz="1200"/>
              <a:pPr/>
              <a:t>46</a:t>
            </a:fld>
            <a:endParaRPr lang="en-US" sz="1200"/>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383177EE-A604-CA4E-ADC4-5B657EB72466}" type="slidenum">
              <a:rPr lang="en-US" sz="1200"/>
              <a:pPr/>
              <a:t>47</a:t>
            </a:fld>
            <a:endParaRPr lang="en-US" sz="1200"/>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DAFD9C39-7FA6-0648-8011-987E0FC54AEF}" type="slidenum">
              <a:rPr lang="en-US" sz="1200"/>
              <a:pPr/>
              <a:t>4</a:t>
            </a:fld>
            <a:endParaRPr lang="en-US" sz="1200"/>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99" indent="-285730">
              <a:defRPr sz="2400">
                <a:solidFill>
                  <a:schemeClr val="tx1"/>
                </a:solidFill>
                <a:latin typeface="Arial" charset="0"/>
                <a:ea typeface="ＭＳ Ｐゴシック" charset="0"/>
              </a:defRPr>
            </a:lvl2pPr>
            <a:lvl3pPr marL="1142922" indent="-228584">
              <a:defRPr sz="2400">
                <a:solidFill>
                  <a:schemeClr val="tx1"/>
                </a:solidFill>
                <a:latin typeface="Arial" charset="0"/>
                <a:ea typeface="ＭＳ Ｐゴシック" charset="0"/>
              </a:defRPr>
            </a:lvl3pPr>
            <a:lvl4pPr marL="1600089" indent="-228584">
              <a:defRPr sz="2400">
                <a:solidFill>
                  <a:schemeClr val="tx1"/>
                </a:solidFill>
                <a:latin typeface="Arial" charset="0"/>
                <a:ea typeface="ＭＳ Ｐゴシック" charset="0"/>
              </a:defRPr>
            </a:lvl4pPr>
            <a:lvl5pPr marL="2057258" indent="-228584">
              <a:defRPr sz="2400">
                <a:solidFill>
                  <a:schemeClr val="tx1"/>
                </a:solidFill>
                <a:latin typeface="Arial" charset="0"/>
                <a:ea typeface="ＭＳ Ｐゴシック" charset="0"/>
              </a:defRPr>
            </a:lvl5pPr>
            <a:lvl6pPr marL="2514427" indent="-228584" eaLnBrk="0" fontAlgn="base" hangingPunct="0">
              <a:spcBef>
                <a:spcPct val="0"/>
              </a:spcBef>
              <a:spcAft>
                <a:spcPct val="0"/>
              </a:spcAft>
              <a:defRPr sz="2400">
                <a:solidFill>
                  <a:schemeClr val="tx1"/>
                </a:solidFill>
                <a:latin typeface="Arial" charset="0"/>
                <a:ea typeface="ＭＳ Ｐゴシック" charset="0"/>
              </a:defRPr>
            </a:lvl6pPr>
            <a:lvl7pPr marL="2971595" indent="-228584" eaLnBrk="0" fontAlgn="base" hangingPunct="0">
              <a:spcBef>
                <a:spcPct val="0"/>
              </a:spcBef>
              <a:spcAft>
                <a:spcPct val="0"/>
              </a:spcAft>
              <a:defRPr sz="2400">
                <a:solidFill>
                  <a:schemeClr val="tx1"/>
                </a:solidFill>
                <a:latin typeface="Arial" charset="0"/>
                <a:ea typeface="ＭＳ Ｐゴシック" charset="0"/>
              </a:defRPr>
            </a:lvl7pPr>
            <a:lvl8pPr marL="3428764" indent="-228584" eaLnBrk="0" fontAlgn="base" hangingPunct="0">
              <a:spcBef>
                <a:spcPct val="0"/>
              </a:spcBef>
              <a:spcAft>
                <a:spcPct val="0"/>
              </a:spcAft>
              <a:defRPr sz="2400">
                <a:solidFill>
                  <a:schemeClr val="tx1"/>
                </a:solidFill>
                <a:latin typeface="Arial" charset="0"/>
                <a:ea typeface="ＭＳ Ｐゴシック" charset="0"/>
              </a:defRPr>
            </a:lvl8pPr>
            <a:lvl9pPr marL="3885932" indent="-228584" eaLnBrk="0" fontAlgn="base" hangingPunct="0">
              <a:spcBef>
                <a:spcPct val="0"/>
              </a:spcBef>
              <a:spcAft>
                <a:spcPct val="0"/>
              </a:spcAft>
              <a:defRPr sz="2400">
                <a:solidFill>
                  <a:schemeClr val="tx1"/>
                </a:solidFill>
                <a:latin typeface="Arial" charset="0"/>
                <a:ea typeface="ＭＳ Ｐゴシック" charset="0"/>
              </a:defRPr>
            </a:lvl9pPr>
          </a:lstStyle>
          <a:p>
            <a:fld id="{2C17F0E7-DB59-A948-AE05-6FE45E0D4A37}" type="slidenum">
              <a:rPr lang="en-US" sz="1200">
                <a:solidFill>
                  <a:prstClr val="black"/>
                </a:solidFill>
              </a:rPr>
              <a:pPr/>
              <a:t>49</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1"/>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3A10667D-9B63-E64F-AE85-EF6F80233905}" type="slidenum">
              <a:rPr lang="en-US" sz="1200"/>
              <a:pPr/>
              <a:t>5</a:t>
            </a:fld>
            <a:endParaRPr 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00E24C-0C6F-3044-8FED-727215EA8EA4}" type="slidenum">
              <a:rPr lang="en-US" smtClean="0"/>
              <a:pPr>
                <a:defRPr/>
              </a:pPr>
              <a:t>6</a:t>
            </a:fld>
            <a:endParaRPr lang="en-US"/>
          </a:p>
        </p:txBody>
      </p:sp>
    </p:spTree>
    <p:extLst>
      <p:ext uri="{BB962C8B-B14F-4D97-AF65-F5344CB8AC3E}">
        <p14:creationId xmlns:p14="http://schemas.microsoft.com/office/powerpoint/2010/main" val="393053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4A6FA36-507B-F74B-BB4E-C50202A84C03}" type="slidenum">
              <a:rPr lang="en-US" sz="1200"/>
              <a:pPr/>
              <a:t>7</a:t>
            </a:fld>
            <a:endParaRPr lang="en-US" sz="1200"/>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p:spPr>
      </p:sp>
      <p:sp>
        <p:nvSpPr>
          <p:cNvPr id="2181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C8ADA2-E71A-574F-A345-2A48011751F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hy were Adam and Eve banished from the garden?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grace!</a:t>
            </a:r>
            <a:r>
              <a:rPr lang="en-SG" dirty="0">
                <a:effectLst/>
              </a:rPr>
              <a:t> </a:t>
            </a:r>
          </a:p>
          <a:p>
            <a:pPr eaLnBrk="1" hangingPunct="1"/>
            <a:r>
              <a:rPr lang="en-US" sz="1200" kern="1200" dirty="0">
                <a:solidFill>
                  <a:schemeClr val="tx1"/>
                </a:solidFill>
                <a:effectLst/>
                <a:latin typeface="+mn-lt"/>
                <a:ea typeface="+mn-ea"/>
                <a:cs typeface="+mn-cs"/>
              </a:rPr>
              <a:t>God prevented them from forever living in sin (3:22-24</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D21A31-3901-F34B-89AC-6B45D3CD132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09B826-8CA3-AA4A-A682-7876B828E275}" type="slidenum">
              <a:rPr lang="en-US"/>
              <a:pPr>
                <a:defRPr/>
              </a:pPr>
              <a:t>‹#›</a:t>
            </a:fld>
            <a:endParaRPr lang="en-US"/>
          </a:p>
        </p:txBody>
      </p:sp>
    </p:spTree>
    <p:extLst>
      <p:ext uri="{BB962C8B-B14F-4D97-AF65-F5344CB8AC3E}">
        <p14:creationId xmlns:p14="http://schemas.microsoft.com/office/powerpoint/2010/main" val="263185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9D8123-DE5D-C344-B163-2114448FD2E9}" type="slidenum">
              <a:rPr lang="en-US"/>
              <a:pPr>
                <a:defRPr/>
              </a:pPr>
              <a:t>‹#›</a:t>
            </a:fld>
            <a:endParaRPr lang="en-US"/>
          </a:p>
        </p:txBody>
      </p:sp>
    </p:spTree>
    <p:extLst>
      <p:ext uri="{BB962C8B-B14F-4D97-AF65-F5344CB8AC3E}">
        <p14:creationId xmlns:p14="http://schemas.microsoft.com/office/powerpoint/2010/main" val="26090027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D47377-F2BC-0E4C-B1BE-7FDEA81930A0}" type="slidenum">
              <a:rPr lang="en-US"/>
              <a:pPr>
                <a:defRPr/>
              </a:pPr>
              <a:t>‹#›</a:t>
            </a:fld>
            <a:endParaRPr lang="en-US"/>
          </a:p>
        </p:txBody>
      </p:sp>
    </p:spTree>
    <p:extLst>
      <p:ext uri="{BB962C8B-B14F-4D97-AF65-F5344CB8AC3E}">
        <p14:creationId xmlns:p14="http://schemas.microsoft.com/office/powerpoint/2010/main" val="1772937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C059B74-7A5D-1048-9464-64AED9AD0C14}" type="slidenum">
              <a:rPr lang="en-US"/>
              <a:pPr>
                <a:defRPr/>
              </a:pPr>
              <a:t>‹#›</a:t>
            </a:fld>
            <a:endParaRPr lang="en-US"/>
          </a:p>
        </p:txBody>
      </p:sp>
    </p:spTree>
    <p:extLst>
      <p:ext uri="{BB962C8B-B14F-4D97-AF65-F5344CB8AC3E}">
        <p14:creationId xmlns:p14="http://schemas.microsoft.com/office/powerpoint/2010/main" val="2733913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51053BD-938A-0A46-8EB1-80F7BADEF468}" type="slidenum">
              <a:rPr lang="en-US"/>
              <a:pPr>
                <a:defRPr/>
              </a:pPr>
              <a:t>‹#›</a:t>
            </a:fld>
            <a:endParaRPr lang="en-US"/>
          </a:p>
        </p:txBody>
      </p:sp>
    </p:spTree>
    <p:extLst>
      <p:ext uri="{BB962C8B-B14F-4D97-AF65-F5344CB8AC3E}">
        <p14:creationId xmlns:p14="http://schemas.microsoft.com/office/powerpoint/2010/main" val="933913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A15ECC5-62E0-9243-B1E8-722E5D033104}" type="slidenum">
              <a:rPr lang="en-US"/>
              <a:pPr>
                <a:defRPr/>
              </a:pPr>
              <a:t>‹#›</a:t>
            </a:fld>
            <a:endParaRPr lang="en-US"/>
          </a:p>
        </p:txBody>
      </p:sp>
    </p:spTree>
    <p:extLst>
      <p:ext uri="{BB962C8B-B14F-4D97-AF65-F5344CB8AC3E}">
        <p14:creationId xmlns:p14="http://schemas.microsoft.com/office/powerpoint/2010/main" val="27949470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F736E9B-E60B-4C46-8A46-079B10E9D0AE}" type="slidenum">
              <a:rPr lang="en-US"/>
              <a:pPr>
                <a:defRPr/>
              </a:pPr>
              <a:t>‹#›</a:t>
            </a:fld>
            <a:endParaRPr lang="en-US"/>
          </a:p>
        </p:txBody>
      </p:sp>
    </p:spTree>
    <p:extLst>
      <p:ext uri="{BB962C8B-B14F-4D97-AF65-F5344CB8AC3E}">
        <p14:creationId xmlns:p14="http://schemas.microsoft.com/office/powerpoint/2010/main" val="20059169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7B4D69-75BA-574A-B0C3-374525512C02}" type="slidenum">
              <a:rPr lang="en-US"/>
              <a:pPr>
                <a:defRPr/>
              </a:pPr>
              <a:t>‹#›</a:t>
            </a:fld>
            <a:endParaRPr lang="en-US"/>
          </a:p>
        </p:txBody>
      </p:sp>
    </p:spTree>
    <p:extLst>
      <p:ext uri="{BB962C8B-B14F-4D97-AF65-F5344CB8AC3E}">
        <p14:creationId xmlns:p14="http://schemas.microsoft.com/office/powerpoint/2010/main" val="17103762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00A9413-AFE9-DA4A-B2BF-03DEFF2A87B6}" type="slidenum">
              <a:rPr lang="en-US"/>
              <a:pPr>
                <a:defRPr/>
              </a:pPr>
              <a:t>‹#›</a:t>
            </a:fld>
            <a:endParaRPr lang="en-US"/>
          </a:p>
        </p:txBody>
      </p:sp>
    </p:spTree>
    <p:extLst>
      <p:ext uri="{BB962C8B-B14F-4D97-AF65-F5344CB8AC3E}">
        <p14:creationId xmlns:p14="http://schemas.microsoft.com/office/powerpoint/2010/main" val="39360412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E38E8E4-877D-D545-9440-96674C1C7961}" type="slidenum">
              <a:rPr lang="en-US"/>
              <a:pPr>
                <a:defRPr/>
              </a:pPr>
              <a:t>‹#›</a:t>
            </a:fld>
            <a:endParaRPr lang="en-US"/>
          </a:p>
        </p:txBody>
      </p:sp>
    </p:spTree>
    <p:extLst>
      <p:ext uri="{BB962C8B-B14F-4D97-AF65-F5344CB8AC3E}">
        <p14:creationId xmlns:p14="http://schemas.microsoft.com/office/powerpoint/2010/main" val="1441444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9C54DBF-666B-F64E-AF1A-2672DEC28915}" type="slidenum">
              <a:rPr lang="en-US"/>
              <a:pPr>
                <a:defRPr/>
              </a:pPr>
              <a:t>‹#›</a:t>
            </a:fld>
            <a:endParaRPr lang="en-US"/>
          </a:p>
        </p:txBody>
      </p:sp>
    </p:spTree>
    <p:extLst>
      <p:ext uri="{BB962C8B-B14F-4D97-AF65-F5344CB8AC3E}">
        <p14:creationId xmlns:p14="http://schemas.microsoft.com/office/powerpoint/2010/main" val="421891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B72B8F4-4F11-C049-A46C-6F1764800330}" type="slidenum">
              <a:rPr lang="en-US"/>
              <a:pPr>
                <a:defRPr/>
              </a:pPr>
              <a:t>‹#›</a:t>
            </a:fld>
            <a:endParaRPr lang="en-US"/>
          </a:p>
        </p:txBody>
      </p:sp>
    </p:spTree>
    <p:extLst>
      <p:ext uri="{BB962C8B-B14F-4D97-AF65-F5344CB8AC3E}">
        <p14:creationId xmlns:p14="http://schemas.microsoft.com/office/powerpoint/2010/main" val="388705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CFB0A-FEB0-8D41-A94C-8A92F6A5E63A}" type="slidenum">
              <a:rPr lang="en-US"/>
              <a:pPr>
                <a:defRPr/>
              </a:pPr>
              <a:t>‹#›</a:t>
            </a:fld>
            <a:endParaRPr lang="en-US"/>
          </a:p>
        </p:txBody>
      </p:sp>
    </p:spTree>
    <p:extLst>
      <p:ext uri="{BB962C8B-B14F-4D97-AF65-F5344CB8AC3E}">
        <p14:creationId xmlns:p14="http://schemas.microsoft.com/office/powerpoint/2010/main" val="6139183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6F41018-AC8C-1D42-83A6-36996AF8BD4E}" type="slidenum">
              <a:rPr lang="en-US"/>
              <a:pPr>
                <a:defRPr/>
              </a:pPr>
              <a:t>‹#›</a:t>
            </a:fld>
            <a:endParaRPr lang="en-US"/>
          </a:p>
        </p:txBody>
      </p:sp>
    </p:spTree>
    <p:extLst>
      <p:ext uri="{BB962C8B-B14F-4D97-AF65-F5344CB8AC3E}">
        <p14:creationId xmlns:p14="http://schemas.microsoft.com/office/powerpoint/2010/main" val="28387160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FCC0510-90CE-7742-B5A8-8E59CC0C784B}" type="slidenum">
              <a:rPr lang="en-US"/>
              <a:pPr>
                <a:defRPr/>
              </a:pPr>
              <a:t>‹#›</a:t>
            </a:fld>
            <a:endParaRPr lang="en-US"/>
          </a:p>
        </p:txBody>
      </p:sp>
    </p:spTree>
    <p:extLst>
      <p:ext uri="{BB962C8B-B14F-4D97-AF65-F5344CB8AC3E}">
        <p14:creationId xmlns:p14="http://schemas.microsoft.com/office/powerpoint/2010/main" val="608544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907407D-6D69-2549-B41E-A5DE3074CF23}" type="slidenum">
              <a:rPr lang="en-US"/>
              <a:pPr>
                <a:defRPr/>
              </a:pPr>
              <a:t>‹#›</a:t>
            </a:fld>
            <a:endParaRPr lang="en-US"/>
          </a:p>
        </p:txBody>
      </p:sp>
    </p:spTree>
    <p:extLst>
      <p:ext uri="{BB962C8B-B14F-4D97-AF65-F5344CB8AC3E}">
        <p14:creationId xmlns:p14="http://schemas.microsoft.com/office/powerpoint/2010/main" val="3212681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7E7234A-A830-DC48-BDAE-34A3132F1FD5}" type="slidenum">
              <a:rPr lang="en-US"/>
              <a:pPr>
                <a:defRPr/>
              </a:pPr>
              <a:t>‹#›</a:t>
            </a:fld>
            <a:endParaRPr lang="en-US"/>
          </a:p>
        </p:txBody>
      </p:sp>
    </p:spTree>
    <p:extLst>
      <p:ext uri="{BB962C8B-B14F-4D97-AF65-F5344CB8AC3E}">
        <p14:creationId xmlns:p14="http://schemas.microsoft.com/office/powerpoint/2010/main" val="25025234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pPr>
                <a:defRPr/>
              </a:pPr>
              <a:t>‹#›</a:t>
            </a:fld>
            <a:endParaRPr lang="en-US"/>
          </a:p>
        </p:txBody>
      </p:sp>
    </p:spTree>
    <p:extLst>
      <p:ext uri="{BB962C8B-B14F-4D97-AF65-F5344CB8AC3E}">
        <p14:creationId xmlns:p14="http://schemas.microsoft.com/office/powerpoint/2010/main" val="20593613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3583008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2952729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7525873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3492637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832760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pPr>
                <a:defRPr/>
              </a:pPr>
              <a:t>‹#›</a:t>
            </a:fld>
            <a:endParaRPr lang="en-US"/>
          </a:p>
        </p:txBody>
      </p:sp>
    </p:spTree>
    <p:extLst>
      <p:ext uri="{BB962C8B-B14F-4D97-AF65-F5344CB8AC3E}">
        <p14:creationId xmlns:p14="http://schemas.microsoft.com/office/powerpoint/2010/main" val="618650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0756774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5531541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445690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208926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8650462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37307188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7963749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5309280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8965639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60570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pPr>
                <a:defRPr/>
              </a:pPr>
              <a:t>‹#›</a:t>
            </a:fld>
            <a:endParaRPr lang="en-US"/>
          </a:p>
        </p:txBody>
      </p:sp>
    </p:spTree>
    <p:extLst>
      <p:ext uri="{BB962C8B-B14F-4D97-AF65-F5344CB8AC3E}">
        <p14:creationId xmlns:p14="http://schemas.microsoft.com/office/powerpoint/2010/main" val="22917239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0473953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533156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5539138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5988162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341834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1130305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5262758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6812891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342927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9400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pPr>
                <a:defRPr/>
              </a:pPr>
              <a:t>‹#›</a:t>
            </a:fld>
            <a:endParaRPr lang="en-US"/>
          </a:p>
        </p:txBody>
      </p:sp>
    </p:spTree>
    <p:extLst>
      <p:ext uri="{BB962C8B-B14F-4D97-AF65-F5344CB8AC3E}">
        <p14:creationId xmlns:p14="http://schemas.microsoft.com/office/powerpoint/2010/main" val="30090302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7988713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411199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586763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095208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262800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9675153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8956153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368236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913582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20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pPr>
                <a:defRPr/>
              </a:pPr>
              <a:t>‹#›</a:t>
            </a:fld>
            <a:endParaRPr lang="en-US"/>
          </a:p>
        </p:txBody>
      </p:sp>
    </p:spTree>
    <p:extLst>
      <p:ext uri="{BB962C8B-B14F-4D97-AF65-F5344CB8AC3E}">
        <p14:creationId xmlns:p14="http://schemas.microsoft.com/office/powerpoint/2010/main" val="42053730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8462"/>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20906"/>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881784"/>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08634"/>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67299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37432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254743"/>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6669"/>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332259"/>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6806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pPr>
                <a:defRPr/>
              </a:pPr>
              <a:t>‹#›</a:t>
            </a:fld>
            <a:endParaRPr lang="en-US"/>
          </a:p>
        </p:txBody>
      </p:sp>
    </p:spTree>
    <p:extLst>
      <p:ext uri="{BB962C8B-B14F-4D97-AF65-F5344CB8AC3E}">
        <p14:creationId xmlns:p14="http://schemas.microsoft.com/office/powerpoint/2010/main" val="3826605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807666"/>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632890"/>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69181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63854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12564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09569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08012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8057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533438"/>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157849"/>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pPr>
                <a:defRPr/>
              </a:pPr>
              <a:t>‹#›</a:t>
            </a:fld>
            <a:endParaRPr lang="en-US"/>
          </a:p>
        </p:txBody>
      </p:sp>
    </p:spTree>
    <p:extLst>
      <p:ext uri="{BB962C8B-B14F-4D97-AF65-F5344CB8AC3E}">
        <p14:creationId xmlns:p14="http://schemas.microsoft.com/office/powerpoint/2010/main" val="26490511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25955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288146"/>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6328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51078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75023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42335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14644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19986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6762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3453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pPr>
                <a:defRPr/>
              </a:pPr>
              <a:t>‹#›</a:t>
            </a:fld>
            <a:endParaRPr lang="en-US"/>
          </a:p>
        </p:txBody>
      </p:sp>
    </p:spTree>
    <p:extLst>
      <p:ext uri="{BB962C8B-B14F-4D97-AF65-F5344CB8AC3E}">
        <p14:creationId xmlns:p14="http://schemas.microsoft.com/office/powerpoint/2010/main" val="10620402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1244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13110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8266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5172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4527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2959360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3278331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3547533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1811935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2443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E421D-1F07-EE4B-AF97-EF145EE4A276}" type="slidenum">
              <a:rPr lang="en-US"/>
              <a:pPr>
                <a:defRPr/>
              </a:pPr>
              <a:t>‹#›</a:t>
            </a:fld>
            <a:endParaRPr lang="en-US"/>
          </a:p>
        </p:txBody>
      </p:sp>
    </p:spTree>
    <p:extLst>
      <p:ext uri="{BB962C8B-B14F-4D97-AF65-F5344CB8AC3E}">
        <p14:creationId xmlns:p14="http://schemas.microsoft.com/office/powerpoint/2010/main" val="4208092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pPr>
                <a:defRPr/>
              </a:pPr>
              <a:t>‹#›</a:t>
            </a:fld>
            <a:endParaRPr lang="en-US"/>
          </a:p>
        </p:txBody>
      </p:sp>
    </p:spTree>
    <p:extLst>
      <p:ext uri="{BB962C8B-B14F-4D97-AF65-F5344CB8AC3E}">
        <p14:creationId xmlns:p14="http://schemas.microsoft.com/office/powerpoint/2010/main" val="4776703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2325788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758682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21861962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8398985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962889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25244392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407834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5704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649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93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pPr>
                <a:defRPr/>
              </a:pPr>
              <a:t>‹#›</a:t>
            </a:fld>
            <a:endParaRPr lang="en-US"/>
          </a:p>
        </p:txBody>
      </p:sp>
    </p:spTree>
    <p:extLst>
      <p:ext uri="{BB962C8B-B14F-4D97-AF65-F5344CB8AC3E}">
        <p14:creationId xmlns:p14="http://schemas.microsoft.com/office/powerpoint/2010/main" val="3937732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3464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9944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1969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1418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9278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5935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0655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4521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0248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9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pPr>
                <a:defRPr/>
              </a:pPr>
              <a:t>‹#›</a:t>
            </a:fld>
            <a:endParaRPr lang="en-US"/>
          </a:p>
        </p:txBody>
      </p:sp>
    </p:spTree>
    <p:extLst>
      <p:ext uri="{BB962C8B-B14F-4D97-AF65-F5344CB8AC3E}">
        <p14:creationId xmlns:p14="http://schemas.microsoft.com/office/powerpoint/2010/main" val="12515725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7583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1828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9738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128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6155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118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9336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105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4760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186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955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7955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8C7F3FF0-F4EB-2E48-9406-FE8E6ECDC19B}" type="slidenum">
              <a:rPr lang="en-US"/>
              <a:pPr>
                <a:defRPr/>
              </a:pPr>
              <a:t>‹#›</a:t>
            </a:fld>
            <a:endParaRPr lang="en-US"/>
          </a:p>
        </p:txBody>
      </p:sp>
    </p:spTree>
    <p:extLst>
      <p:ext uri="{BB962C8B-B14F-4D97-AF65-F5344CB8AC3E}">
        <p14:creationId xmlns:p14="http://schemas.microsoft.com/office/powerpoint/2010/main" val="40149012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0932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1537387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976168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9214006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41159231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5706244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8556540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10741527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2050849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1228770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841450-4E29-BF4F-9C2B-2FBB1CD6B745}" type="slidenum">
              <a:rPr lang="en-US"/>
              <a:pPr>
                <a:defRPr/>
              </a:pPr>
              <a:t>‹#›</a:t>
            </a:fld>
            <a:endParaRPr lang="en-US"/>
          </a:p>
        </p:txBody>
      </p:sp>
    </p:spTree>
    <p:extLst>
      <p:ext uri="{BB962C8B-B14F-4D97-AF65-F5344CB8AC3E}">
        <p14:creationId xmlns:p14="http://schemas.microsoft.com/office/powerpoint/2010/main" val="20667204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2316081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7934149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5492440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F19DBC0-BD9C-1640-AB2C-B87A341BD8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8663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69F89A-1429-154E-8268-CB7F1FD85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269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A25D194-6468-2740-A128-9E26FCEDF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35014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1DF397C2-DA89-114C-B2E4-9D631C9C7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19102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38949412-ED4F-D34C-A6E2-A5413F50F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8306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5FA9F44A-1A50-8947-BB28-7DBBDB120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3593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2A1DAF96-5239-8B44-BCB2-A4ED60EEF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234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D9897B3-E0B7-B145-B428-5D423A2907DC}" type="slidenum">
              <a:rPr lang="en-US"/>
              <a:pPr>
                <a:defRPr/>
              </a:pPr>
              <a:t>‹#›</a:t>
            </a:fld>
            <a:endParaRPr lang="en-US"/>
          </a:p>
        </p:txBody>
      </p:sp>
    </p:spTree>
    <p:extLst>
      <p:ext uri="{BB962C8B-B14F-4D97-AF65-F5344CB8AC3E}">
        <p14:creationId xmlns:p14="http://schemas.microsoft.com/office/powerpoint/2010/main" val="81769355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69BC7C3-9B93-3940-BADD-D598A375D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0169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2C08F8B-F5C5-9B44-80A9-6F163D679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839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63A8A138-6F9A-2F4E-97AD-B660118DB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1143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C8C320B-7DB5-CF4C-A5B4-B854AFE9A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3319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pPr>
                <a:defRPr/>
              </a:pPr>
              <a:t>‹#›</a:t>
            </a:fld>
            <a:endParaRPr lang="en-GB"/>
          </a:p>
        </p:txBody>
      </p:sp>
    </p:spTree>
    <p:extLst>
      <p:ext uri="{BB962C8B-B14F-4D97-AF65-F5344CB8AC3E}">
        <p14:creationId xmlns:p14="http://schemas.microsoft.com/office/powerpoint/2010/main" val="29266327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pPr>
                <a:defRPr/>
              </a:pPr>
              <a:t>‹#›</a:t>
            </a:fld>
            <a:endParaRPr lang="en-GB"/>
          </a:p>
        </p:txBody>
      </p:sp>
    </p:spTree>
    <p:extLst>
      <p:ext uri="{BB962C8B-B14F-4D97-AF65-F5344CB8AC3E}">
        <p14:creationId xmlns:p14="http://schemas.microsoft.com/office/powerpoint/2010/main" val="34026138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pPr>
                <a:defRPr/>
              </a:pPr>
              <a:t>‹#›</a:t>
            </a:fld>
            <a:endParaRPr lang="en-GB"/>
          </a:p>
        </p:txBody>
      </p:sp>
    </p:spTree>
    <p:extLst>
      <p:ext uri="{BB962C8B-B14F-4D97-AF65-F5344CB8AC3E}">
        <p14:creationId xmlns:p14="http://schemas.microsoft.com/office/powerpoint/2010/main" val="31339248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pPr>
                <a:defRPr/>
              </a:pPr>
              <a:t>‹#›</a:t>
            </a:fld>
            <a:endParaRPr lang="en-GB"/>
          </a:p>
        </p:txBody>
      </p:sp>
    </p:spTree>
    <p:extLst>
      <p:ext uri="{BB962C8B-B14F-4D97-AF65-F5344CB8AC3E}">
        <p14:creationId xmlns:p14="http://schemas.microsoft.com/office/powerpoint/2010/main" val="40674108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pPr>
                <a:defRPr/>
              </a:pPr>
              <a:t>‹#›</a:t>
            </a:fld>
            <a:endParaRPr lang="en-GB"/>
          </a:p>
        </p:txBody>
      </p:sp>
    </p:spTree>
    <p:extLst>
      <p:ext uri="{BB962C8B-B14F-4D97-AF65-F5344CB8AC3E}">
        <p14:creationId xmlns:p14="http://schemas.microsoft.com/office/powerpoint/2010/main" val="16139999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pPr>
                <a:defRPr/>
              </a:pPr>
              <a:t>‹#›</a:t>
            </a:fld>
            <a:endParaRPr lang="en-GB"/>
          </a:p>
        </p:txBody>
      </p:sp>
    </p:spTree>
    <p:extLst>
      <p:ext uri="{BB962C8B-B14F-4D97-AF65-F5344CB8AC3E}">
        <p14:creationId xmlns:p14="http://schemas.microsoft.com/office/powerpoint/2010/main" val="1986437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F9D3D99-1B95-284D-A101-BFEFDCE6EB99}" type="slidenum">
              <a:rPr lang="en-US"/>
              <a:pPr>
                <a:defRPr/>
              </a:pPr>
              <a:t>‹#›</a:t>
            </a:fld>
            <a:endParaRPr lang="en-US"/>
          </a:p>
        </p:txBody>
      </p:sp>
    </p:spTree>
    <p:extLst>
      <p:ext uri="{BB962C8B-B14F-4D97-AF65-F5344CB8AC3E}">
        <p14:creationId xmlns:p14="http://schemas.microsoft.com/office/powerpoint/2010/main" val="16422047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pPr>
                <a:defRPr/>
              </a:pPr>
              <a:t>‹#›</a:t>
            </a:fld>
            <a:endParaRPr lang="en-GB"/>
          </a:p>
        </p:txBody>
      </p:sp>
    </p:spTree>
    <p:extLst>
      <p:ext uri="{BB962C8B-B14F-4D97-AF65-F5344CB8AC3E}">
        <p14:creationId xmlns:p14="http://schemas.microsoft.com/office/powerpoint/2010/main" val="13835465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pPr>
                <a:defRPr/>
              </a:pPr>
              <a:t>‹#›</a:t>
            </a:fld>
            <a:endParaRPr lang="en-GB"/>
          </a:p>
        </p:txBody>
      </p:sp>
    </p:spTree>
    <p:extLst>
      <p:ext uri="{BB962C8B-B14F-4D97-AF65-F5344CB8AC3E}">
        <p14:creationId xmlns:p14="http://schemas.microsoft.com/office/powerpoint/2010/main" val="27157564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pPr>
                <a:defRPr/>
              </a:pPr>
              <a:t>‹#›</a:t>
            </a:fld>
            <a:endParaRPr lang="en-GB"/>
          </a:p>
        </p:txBody>
      </p:sp>
    </p:spTree>
    <p:extLst>
      <p:ext uri="{BB962C8B-B14F-4D97-AF65-F5344CB8AC3E}">
        <p14:creationId xmlns:p14="http://schemas.microsoft.com/office/powerpoint/2010/main" val="32315161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pPr>
                <a:defRPr/>
              </a:pPr>
              <a:t>‹#›</a:t>
            </a:fld>
            <a:endParaRPr lang="en-GB"/>
          </a:p>
        </p:txBody>
      </p:sp>
    </p:spTree>
    <p:extLst>
      <p:ext uri="{BB962C8B-B14F-4D97-AF65-F5344CB8AC3E}">
        <p14:creationId xmlns:p14="http://schemas.microsoft.com/office/powerpoint/2010/main" val="38536170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pPr>
                <a:defRPr/>
              </a:pPr>
              <a:t>‹#›</a:t>
            </a:fld>
            <a:endParaRPr lang="en-GB"/>
          </a:p>
        </p:txBody>
      </p:sp>
    </p:spTree>
    <p:extLst>
      <p:ext uri="{BB962C8B-B14F-4D97-AF65-F5344CB8AC3E}">
        <p14:creationId xmlns:p14="http://schemas.microsoft.com/office/powerpoint/2010/main" val="30519703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pPr>
                <a:defRPr/>
              </a:pPr>
              <a:t>‹#›</a:t>
            </a:fld>
            <a:endParaRPr lang="en-GB"/>
          </a:p>
        </p:txBody>
      </p:sp>
    </p:spTree>
    <p:extLst>
      <p:ext uri="{BB962C8B-B14F-4D97-AF65-F5344CB8AC3E}">
        <p14:creationId xmlns:p14="http://schemas.microsoft.com/office/powerpoint/2010/main" val="24675161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pPr>
                <a:defRPr/>
              </a:pPr>
              <a:t>‹#›</a:t>
            </a:fld>
            <a:endParaRPr lang="en-GB"/>
          </a:p>
        </p:txBody>
      </p:sp>
    </p:spTree>
    <p:extLst>
      <p:ext uri="{BB962C8B-B14F-4D97-AF65-F5344CB8AC3E}">
        <p14:creationId xmlns:p14="http://schemas.microsoft.com/office/powerpoint/2010/main" val="35610184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pPr>
                <a:defRPr/>
              </a:pPr>
              <a:t>‹#›</a:t>
            </a:fld>
            <a:endParaRPr lang="en-GB"/>
          </a:p>
        </p:txBody>
      </p:sp>
    </p:spTree>
    <p:extLst>
      <p:ext uri="{BB962C8B-B14F-4D97-AF65-F5344CB8AC3E}">
        <p14:creationId xmlns:p14="http://schemas.microsoft.com/office/powerpoint/2010/main" val="14501345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pPr>
                <a:defRPr/>
              </a:pPr>
              <a:t>‹#›</a:t>
            </a:fld>
            <a:endParaRPr lang="en-GB"/>
          </a:p>
        </p:txBody>
      </p:sp>
    </p:spTree>
    <p:extLst>
      <p:ext uri="{BB962C8B-B14F-4D97-AF65-F5344CB8AC3E}">
        <p14:creationId xmlns:p14="http://schemas.microsoft.com/office/powerpoint/2010/main" val="5021153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pPr>
                <a:defRPr/>
              </a:pPr>
              <a:t>‹#›</a:t>
            </a:fld>
            <a:endParaRPr lang="en-GB"/>
          </a:p>
        </p:txBody>
      </p:sp>
    </p:spTree>
    <p:extLst>
      <p:ext uri="{BB962C8B-B14F-4D97-AF65-F5344CB8AC3E}">
        <p14:creationId xmlns:p14="http://schemas.microsoft.com/office/powerpoint/2010/main" val="2265254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ACBDD9F1-2AB1-DB4D-B299-6485D5595FF6}" type="slidenum">
              <a:rPr lang="en-US"/>
              <a:pPr>
                <a:defRPr/>
              </a:pPr>
              <a:t>‹#›</a:t>
            </a:fld>
            <a:endParaRPr lang="en-US"/>
          </a:p>
        </p:txBody>
      </p:sp>
    </p:spTree>
    <p:extLst>
      <p:ext uri="{BB962C8B-B14F-4D97-AF65-F5344CB8AC3E}">
        <p14:creationId xmlns:p14="http://schemas.microsoft.com/office/powerpoint/2010/main" val="22496012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1/13/24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1342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1/13/24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0208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1/13/24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8321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1/13/24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0514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1/13/24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11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1/13/24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7854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1/13/24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4162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1/13/24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9914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1/13/24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656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1/13/24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864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7DF7D3C4-05C7-674E-B81E-5711280D315E}" type="slidenum">
              <a:rPr lang="en-US"/>
              <a:pPr>
                <a:defRPr/>
              </a:pPr>
              <a:t>‹#›</a:t>
            </a:fld>
            <a:endParaRPr lang="en-US"/>
          </a:p>
        </p:txBody>
      </p:sp>
    </p:spTree>
    <p:extLst>
      <p:ext uri="{BB962C8B-B14F-4D97-AF65-F5344CB8AC3E}">
        <p14:creationId xmlns:p14="http://schemas.microsoft.com/office/powerpoint/2010/main" val="6594093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1/13/24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6396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0518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855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4905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8062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4395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297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5399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7813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476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C1499E2-C8BD-8D42-A429-8B75C6315592}" type="slidenum">
              <a:rPr lang="en-US"/>
              <a:pPr>
                <a:defRPr/>
              </a:pPr>
              <a:t>‹#›</a:t>
            </a:fld>
            <a:endParaRPr lang="en-US"/>
          </a:p>
        </p:txBody>
      </p:sp>
    </p:spTree>
    <p:extLst>
      <p:ext uri="{BB962C8B-B14F-4D97-AF65-F5344CB8AC3E}">
        <p14:creationId xmlns:p14="http://schemas.microsoft.com/office/powerpoint/2010/main" val="11394462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9557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34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60EE8E-6BA6-2949-AF2C-41D4FC8F8100}" type="slidenum">
              <a:rPr lang="en-US"/>
              <a:pPr>
                <a:defRPr/>
              </a:pPr>
              <a:t>‹#›</a:t>
            </a:fld>
            <a:endParaRPr lang="en-US"/>
          </a:p>
        </p:txBody>
      </p:sp>
    </p:spTree>
    <p:extLst>
      <p:ext uri="{BB962C8B-B14F-4D97-AF65-F5344CB8AC3E}">
        <p14:creationId xmlns:p14="http://schemas.microsoft.com/office/powerpoint/2010/main" val="53827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98687E5-10F7-3541-804F-AC0E0CA32BA2}" type="slidenum">
              <a:rPr lang="en-US"/>
              <a:pPr>
                <a:defRPr/>
              </a:pPr>
              <a:t>‹#›</a:t>
            </a:fld>
            <a:endParaRPr lang="en-US"/>
          </a:p>
        </p:txBody>
      </p:sp>
    </p:spTree>
    <p:extLst>
      <p:ext uri="{BB962C8B-B14F-4D97-AF65-F5344CB8AC3E}">
        <p14:creationId xmlns:p14="http://schemas.microsoft.com/office/powerpoint/2010/main" val="1177364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401F37F-3C9C-0E42-8646-2DD85DB02894}" type="slidenum">
              <a:rPr lang="en-US"/>
              <a:pPr>
                <a:defRPr/>
              </a:pPr>
              <a:t>‹#›</a:t>
            </a:fld>
            <a:endParaRPr lang="en-US"/>
          </a:p>
        </p:txBody>
      </p:sp>
    </p:spTree>
    <p:extLst>
      <p:ext uri="{BB962C8B-B14F-4D97-AF65-F5344CB8AC3E}">
        <p14:creationId xmlns:p14="http://schemas.microsoft.com/office/powerpoint/2010/main" val="938685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CC8D676-DEDA-0743-9423-6003470CA638}" type="slidenum">
              <a:rPr lang="en-US"/>
              <a:pPr>
                <a:defRPr/>
              </a:pPr>
              <a:t>‹#›</a:t>
            </a:fld>
            <a:endParaRPr lang="en-US"/>
          </a:p>
        </p:txBody>
      </p:sp>
    </p:spTree>
    <p:extLst>
      <p:ext uri="{BB962C8B-B14F-4D97-AF65-F5344CB8AC3E}">
        <p14:creationId xmlns:p14="http://schemas.microsoft.com/office/powerpoint/2010/main" val="21078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1630DA-79B3-384D-AA30-B5C12262C072}" type="slidenum">
              <a:rPr lang="en-US"/>
              <a:pPr>
                <a:defRPr/>
              </a:pPr>
              <a:t>‹#›</a:t>
            </a:fld>
            <a:endParaRPr lang="en-US"/>
          </a:p>
        </p:txBody>
      </p:sp>
    </p:spTree>
    <p:extLst>
      <p:ext uri="{BB962C8B-B14F-4D97-AF65-F5344CB8AC3E}">
        <p14:creationId xmlns:p14="http://schemas.microsoft.com/office/powerpoint/2010/main" val="1317010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239619"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B2F2D04-2306-794D-88F0-FEBCA6F56CA3}" type="slidenum">
              <a:rPr lang="en-US"/>
              <a:pPr>
                <a:defRPr/>
              </a:pPr>
              <a:t>‹#›</a:t>
            </a:fld>
            <a:endParaRPr lang="en-US"/>
          </a:p>
        </p:txBody>
      </p:sp>
    </p:spTree>
    <p:extLst>
      <p:ext uri="{BB962C8B-B14F-4D97-AF65-F5344CB8AC3E}">
        <p14:creationId xmlns:p14="http://schemas.microsoft.com/office/powerpoint/2010/main" val="1579418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323B112-F8F8-E74D-882B-4CA8048EBA70}" type="slidenum">
              <a:rPr lang="en-US"/>
              <a:pPr>
                <a:defRPr/>
              </a:pPr>
              <a:t>‹#›</a:t>
            </a:fld>
            <a:endParaRPr lang="en-US"/>
          </a:p>
        </p:txBody>
      </p:sp>
    </p:spTree>
    <p:extLst>
      <p:ext uri="{BB962C8B-B14F-4D97-AF65-F5344CB8AC3E}">
        <p14:creationId xmlns:p14="http://schemas.microsoft.com/office/powerpoint/2010/main" val="860212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9D8FE47-A6DE-DF45-8441-5B107433202E}" type="slidenum">
              <a:rPr lang="en-US"/>
              <a:pPr>
                <a:defRPr/>
              </a:pPr>
              <a:t>‹#›</a:t>
            </a:fld>
            <a:endParaRPr lang="en-US"/>
          </a:p>
        </p:txBody>
      </p:sp>
    </p:spTree>
    <p:extLst>
      <p:ext uri="{BB962C8B-B14F-4D97-AF65-F5344CB8AC3E}">
        <p14:creationId xmlns:p14="http://schemas.microsoft.com/office/powerpoint/2010/main" val="2159005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A17C0D6-6B7E-B548-B00E-81B62A2080D1}" type="slidenum">
              <a:rPr lang="en-US"/>
              <a:pPr>
                <a:defRPr/>
              </a:pPr>
              <a:t>‹#›</a:t>
            </a:fld>
            <a:endParaRPr lang="en-US"/>
          </a:p>
        </p:txBody>
      </p:sp>
    </p:spTree>
    <p:extLst>
      <p:ext uri="{BB962C8B-B14F-4D97-AF65-F5344CB8AC3E}">
        <p14:creationId xmlns:p14="http://schemas.microsoft.com/office/powerpoint/2010/main" val="7250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4899A51-B4F4-0548-8CD0-8F5405F6547E}" type="slidenum">
              <a:rPr lang="en-US"/>
              <a:pPr>
                <a:defRPr/>
              </a:pPr>
              <a:t>‹#›</a:t>
            </a:fld>
            <a:endParaRPr lang="en-US"/>
          </a:p>
        </p:txBody>
      </p:sp>
    </p:spTree>
    <p:extLst>
      <p:ext uri="{BB962C8B-B14F-4D97-AF65-F5344CB8AC3E}">
        <p14:creationId xmlns:p14="http://schemas.microsoft.com/office/powerpoint/2010/main" val="3353824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ACA4F27-3E1E-8047-9FD3-0A3358A2B7FA}" type="slidenum">
              <a:rPr lang="en-US"/>
              <a:pPr>
                <a:defRPr/>
              </a:pPr>
              <a:t>‹#›</a:t>
            </a:fld>
            <a:endParaRPr lang="en-US"/>
          </a:p>
        </p:txBody>
      </p:sp>
    </p:spTree>
    <p:extLst>
      <p:ext uri="{BB962C8B-B14F-4D97-AF65-F5344CB8AC3E}">
        <p14:creationId xmlns:p14="http://schemas.microsoft.com/office/powerpoint/2010/main" val="133461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12574-43DA-C440-97E1-7FAB8DC95F48}" type="slidenum">
              <a:rPr lang="en-US"/>
              <a:pPr>
                <a:defRPr/>
              </a:pPr>
              <a:t>‹#›</a:t>
            </a:fld>
            <a:endParaRPr lang="en-US"/>
          </a:p>
        </p:txBody>
      </p:sp>
    </p:spTree>
    <p:extLst>
      <p:ext uri="{BB962C8B-B14F-4D97-AF65-F5344CB8AC3E}">
        <p14:creationId xmlns:p14="http://schemas.microsoft.com/office/powerpoint/2010/main" val="3033585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DAE2DAA-C90A-A24D-8AF3-4DEE19849F40}" type="slidenum">
              <a:rPr lang="en-US"/>
              <a:pPr>
                <a:defRPr/>
              </a:pPr>
              <a:t>‹#›</a:t>
            </a:fld>
            <a:endParaRPr lang="en-US"/>
          </a:p>
        </p:txBody>
      </p:sp>
    </p:spTree>
    <p:extLst>
      <p:ext uri="{BB962C8B-B14F-4D97-AF65-F5344CB8AC3E}">
        <p14:creationId xmlns:p14="http://schemas.microsoft.com/office/powerpoint/2010/main" val="3220334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7570C72-0D74-0E4A-B0CD-DA15BBA49C39}" type="slidenum">
              <a:rPr lang="en-US"/>
              <a:pPr>
                <a:defRPr/>
              </a:pPr>
              <a:t>‹#›</a:t>
            </a:fld>
            <a:endParaRPr lang="en-US"/>
          </a:p>
        </p:txBody>
      </p:sp>
    </p:spTree>
    <p:extLst>
      <p:ext uri="{BB962C8B-B14F-4D97-AF65-F5344CB8AC3E}">
        <p14:creationId xmlns:p14="http://schemas.microsoft.com/office/powerpoint/2010/main" val="2903057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ABD05CC-2084-064A-946A-16DA66B0079D}" type="slidenum">
              <a:rPr lang="en-US"/>
              <a:pPr>
                <a:defRPr/>
              </a:pPr>
              <a:t>‹#›</a:t>
            </a:fld>
            <a:endParaRPr lang="en-US"/>
          </a:p>
        </p:txBody>
      </p:sp>
    </p:spTree>
    <p:extLst>
      <p:ext uri="{BB962C8B-B14F-4D97-AF65-F5344CB8AC3E}">
        <p14:creationId xmlns:p14="http://schemas.microsoft.com/office/powerpoint/2010/main" val="3986681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62A696C-2BAE-A747-9C0F-3DB67A3BE440}" type="slidenum">
              <a:rPr lang="en-US"/>
              <a:pPr>
                <a:defRPr/>
              </a:pPr>
              <a:t>‹#›</a:t>
            </a:fld>
            <a:endParaRPr lang="en-US"/>
          </a:p>
        </p:txBody>
      </p:sp>
    </p:spTree>
    <p:extLst>
      <p:ext uri="{BB962C8B-B14F-4D97-AF65-F5344CB8AC3E}">
        <p14:creationId xmlns:p14="http://schemas.microsoft.com/office/powerpoint/2010/main" val="306400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11A87-7CEE-0D4D-8988-FC373E04D008}" type="slidenum">
              <a:rPr lang="en-US"/>
              <a:pPr>
                <a:defRPr/>
              </a:pPr>
              <a:t>‹#›</a:t>
            </a:fld>
            <a:endParaRPr lang="en-US"/>
          </a:p>
        </p:txBody>
      </p:sp>
    </p:spTree>
    <p:extLst>
      <p:ext uri="{BB962C8B-B14F-4D97-AF65-F5344CB8AC3E}">
        <p14:creationId xmlns:p14="http://schemas.microsoft.com/office/powerpoint/2010/main" val="1545707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19046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41D341-5EE4-0147-A233-516502C3C537}" type="slidenum">
              <a:rPr lang="en-US"/>
              <a:pPr>
                <a:defRPr/>
              </a:pPr>
              <a:t>‹#›</a:t>
            </a:fld>
            <a:endParaRPr lang="en-US"/>
          </a:p>
        </p:txBody>
      </p:sp>
    </p:spTree>
    <p:extLst>
      <p:ext uri="{BB962C8B-B14F-4D97-AF65-F5344CB8AC3E}">
        <p14:creationId xmlns:p14="http://schemas.microsoft.com/office/powerpoint/2010/main" val="1261123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0AE4BB-3745-A146-8F00-F945E25EDFF1}" type="slidenum">
              <a:rPr lang="en-US"/>
              <a:pPr>
                <a:defRPr/>
              </a:pPr>
              <a:t>‹#›</a:t>
            </a:fld>
            <a:endParaRPr lang="en-US"/>
          </a:p>
        </p:txBody>
      </p:sp>
    </p:spTree>
    <p:extLst>
      <p:ext uri="{BB962C8B-B14F-4D97-AF65-F5344CB8AC3E}">
        <p14:creationId xmlns:p14="http://schemas.microsoft.com/office/powerpoint/2010/main" val="2477552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764FA-3A31-D944-8CCE-328E382A1B88}" type="slidenum">
              <a:rPr lang="en-US"/>
              <a:pPr>
                <a:defRPr/>
              </a:pPr>
              <a:t>‹#›</a:t>
            </a:fld>
            <a:endParaRPr lang="en-US"/>
          </a:p>
        </p:txBody>
      </p:sp>
    </p:spTree>
    <p:extLst>
      <p:ext uri="{BB962C8B-B14F-4D97-AF65-F5344CB8AC3E}">
        <p14:creationId xmlns:p14="http://schemas.microsoft.com/office/powerpoint/2010/main" val="578493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6BD91D-16FD-0C4F-B342-9AE1AD7AAE0D}" type="slidenum">
              <a:rPr lang="en-US"/>
              <a:pPr>
                <a:defRPr/>
              </a:pPr>
              <a:t>‹#›</a:t>
            </a:fld>
            <a:endParaRPr lang="en-US"/>
          </a:p>
        </p:txBody>
      </p:sp>
    </p:spTree>
    <p:extLst>
      <p:ext uri="{BB962C8B-B14F-4D97-AF65-F5344CB8AC3E}">
        <p14:creationId xmlns:p14="http://schemas.microsoft.com/office/powerpoint/2010/main" val="3405668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9738DD-A7AD-7E4B-952B-D9F280260333}" type="slidenum">
              <a:rPr lang="en-US"/>
              <a:pPr>
                <a:defRPr/>
              </a:pPr>
              <a:t>‹#›</a:t>
            </a:fld>
            <a:endParaRPr lang="en-US"/>
          </a:p>
        </p:txBody>
      </p:sp>
    </p:spTree>
    <p:extLst>
      <p:ext uri="{BB962C8B-B14F-4D97-AF65-F5344CB8AC3E}">
        <p14:creationId xmlns:p14="http://schemas.microsoft.com/office/powerpoint/2010/main" val="235475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657545-ABF3-7A49-915F-A15850481A50}" type="slidenum">
              <a:rPr lang="en-US"/>
              <a:pPr>
                <a:defRPr/>
              </a:pPr>
              <a:t>‹#›</a:t>
            </a:fld>
            <a:endParaRPr lang="en-US"/>
          </a:p>
        </p:txBody>
      </p:sp>
    </p:spTree>
    <p:extLst>
      <p:ext uri="{BB962C8B-B14F-4D97-AF65-F5344CB8AC3E}">
        <p14:creationId xmlns:p14="http://schemas.microsoft.com/office/powerpoint/2010/main" val="2326574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9BFFB2-B47B-AE40-BFC9-D635C4AB8345}" type="slidenum">
              <a:rPr lang="en-US"/>
              <a:pPr>
                <a:defRPr/>
              </a:pPr>
              <a:t>‹#›</a:t>
            </a:fld>
            <a:endParaRPr lang="en-US"/>
          </a:p>
        </p:txBody>
      </p:sp>
    </p:spTree>
    <p:extLst>
      <p:ext uri="{BB962C8B-B14F-4D97-AF65-F5344CB8AC3E}">
        <p14:creationId xmlns:p14="http://schemas.microsoft.com/office/powerpoint/2010/main" val="727263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C5888A-FB9F-394E-8031-9C661ACAE78C}" type="slidenum">
              <a:rPr lang="en-US"/>
              <a:pPr>
                <a:defRPr/>
              </a:pPr>
              <a:t>‹#›</a:t>
            </a:fld>
            <a:endParaRPr lang="en-US"/>
          </a:p>
        </p:txBody>
      </p:sp>
    </p:spTree>
    <p:extLst>
      <p:ext uri="{BB962C8B-B14F-4D97-AF65-F5344CB8AC3E}">
        <p14:creationId xmlns:p14="http://schemas.microsoft.com/office/powerpoint/2010/main" val="2463852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77E47-1C8F-7444-B543-7E0F6B87778B}" type="slidenum">
              <a:rPr lang="en-US"/>
              <a:pPr>
                <a:defRPr/>
              </a:pPr>
              <a:t>‹#›</a:t>
            </a:fld>
            <a:endParaRPr lang="en-US"/>
          </a:p>
        </p:txBody>
      </p:sp>
    </p:spTree>
    <p:extLst>
      <p:ext uri="{BB962C8B-B14F-4D97-AF65-F5344CB8AC3E}">
        <p14:creationId xmlns:p14="http://schemas.microsoft.com/office/powerpoint/2010/main" val="4062678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15699E-DDBB-2C43-8CC7-11046F22FAEB}" type="slidenum">
              <a:rPr lang="en-US"/>
              <a:pPr>
                <a:defRPr/>
              </a:pPr>
              <a:t>‹#›</a:t>
            </a:fld>
            <a:endParaRPr lang="en-US"/>
          </a:p>
        </p:txBody>
      </p:sp>
    </p:spTree>
    <p:extLst>
      <p:ext uri="{BB962C8B-B14F-4D97-AF65-F5344CB8AC3E}">
        <p14:creationId xmlns:p14="http://schemas.microsoft.com/office/powerpoint/2010/main" val="1697840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BA801-39D7-EF4C-A399-21E62276AC62}" type="slidenum">
              <a:rPr lang="en-US"/>
              <a:pPr>
                <a:defRPr/>
              </a:pPr>
              <a:t>‹#›</a:t>
            </a:fld>
            <a:endParaRPr lang="en-US"/>
          </a:p>
        </p:txBody>
      </p:sp>
    </p:spTree>
    <p:extLst>
      <p:ext uri="{BB962C8B-B14F-4D97-AF65-F5344CB8AC3E}">
        <p14:creationId xmlns:p14="http://schemas.microsoft.com/office/powerpoint/2010/main" val="1062799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161E8-6779-5749-9B44-8F8B4D784709}" type="slidenum">
              <a:rPr lang="en-US"/>
              <a:pPr>
                <a:defRPr/>
              </a:pPr>
              <a:t>‹#›</a:t>
            </a:fld>
            <a:endParaRPr lang="en-US"/>
          </a:p>
        </p:txBody>
      </p:sp>
    </p:spTree>
    <p:extLst>
      <p:ext uri="{BB962C8B-B14F-4D97-AF65-F5344CB8AC3E}">
        <p14:creationId xmlns:p14="http://schemas.microsoft.com/office/powerpoint/2010/main" val="1133858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pPr>
                <a:defRPr/>
              </a:pPr>
              <a:t>‹#›</a:t>
            </a:fld>
            <a:endParaRPr lang="en-US"/>
          </a:p>
        </p:txBody>
      </p:sp>
    </p:spTree>
    <p:extLst>
      <p:ext uri="{BB962C8B-B14F-4D97-AF65-F5344CB8AC3E}">
        <p14:creationId xmlns:p14="http://schemas.microsoft.com/office/powerpoint/2010/main" val="679363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pPr>
                <a:defRPr/>
              </a:pPr>
              <a:t>‹#›</a:t>
            </a:fld>
            <a:endParaRPr lang="en-US"/>
          </a:p>
        </p:txBody>
      </p:sp>
    </p:spTree>
    <p:extLst>
      <p:ext uri="{BB962C8B-B14F-4D97-AF65-F5344CB8AC3E}">
        <p14:creationId xmlns:p14="http://schemas.microsoft.com/office/powerpoint/2010/main" val="559289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pPr>
                <a:defRPr/>
              </a:pPr>
              <a:t>‹#›</a:t>
            </a:fld>
            <a:endParaRPr lang="en-US"/>
          </a:p>
        </p:txBody>
      </p:sp>
    </p:spTree>
    <p:extLst>
      <p:ext uri="{BB962C8B-B14F-4D97-AF65-F5344CB8AC3E}">
        <p14:creationId xmlns:p14="http://schemas.microsoft.com/office/powerpoint/2010/main" val="1343600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pPr>
                <a:defRPr/>
              </a:pPr>
              <a:t>‹#›</a:t>
            </a:fld>
            <a:endParaRPr lang="en-US"/>
          </a:p>
        </p:txBody>
      </p:sp>
    </p:spTree>
    <p:extLst>
      <p:ext uri="{BB962C8B-B14F-4D97-AF65-F5344CB8AC3E}">
        <p14:creationId xmlns:p14="http://schemas.microsoft.com/office/powerpoint/2010/main" val="185183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AC7355-A229-704C-B54E-02A903D7DA4A}" type="slidenum">
              <a:rPr lang="en-US"/>
              <a:pPr>
                <a:defRPr/>
              </a:pPr>
              <a:t>‹#›</a:t>
            </a:fld>
            <a:endParaRPr lang="en-US"/>
          </a:p>
        </p:txBody>
      </p:sp>
    </p:spTree>
    <p:extLst>
      <p:ext uri="{BB962C8B-B14F-4D97-AF65-F5344CB8AC3E}">
        <p14:creationId xmlns:p14="http://schemas.microsoft.com/office/powerpoint/2010/main" val="2281773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pPr>
                <a:defRPr/>
              </a:pPr>
              <a:t>‹#›</a:t>
            </a:fld>
            <a:endParaRPr lang="en-US"/>
          </a:p>
        </p:txBody>
      </p:sp>
    </p:spTree>
    <p:extLst>
      <p:ext uri="{BB962C8B-B14F-4D97-AF65-F5344CB8AC3E}">
        <p14:creationId xmlns:p14="http://schemas.microsoft.com/office/powerpoint/2010/main" val="2165931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pPr>
                <a:defRPr/>
              </a:pPr>
              <a:t>‹#›</a:t>
            </a:fld>
            <a:endParaRPr lang="en-US"/>
          </a:p>
        </p:txBody>
      </p:sp>
    </p:spTree>
    <p:extLst>
      <p:ext uri="{BB962C8B-B14F-4D97-AF65-F5344CB8AC3E}">
        <p14:creationId xmlns:p14="http://schemas.microsoft.com/office/powerpoint/2010/main" val="1293199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pPr>
                <a:defRPr/>
              </a:pPr>
              <a:t>‹#›</a:t>
            </a:fld>
            <a:endParaRPr lang="en-US"/>
          </a:p>
        </p:txBody>
      </p:sp>
    </p:spTree>
    <p:extLst>
      <p:ext uri="{BB962C8B-B14F-4D97-AF65-F5344CB8AC3E}">
        <p14:creationId xmlns:p14="http://schemas.microsoft.com/office/powerpoint/2010/main" val="693012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pPr>
                <a:defRPr/>
              </a:pPr>
              <a:t>‹#›</a:t>
            </a:fld>
            <a:endParaRPr lang="en-US"/>
          </a:p>
        </p:txBody>
      </p:sp>
    </p:spTree>
    <p:extLst>
      <p:ext uri="{BB962C8B-B14F-4D97-AF65-F5344CB8AC3E}">
        <p14:creationId xmlns:p14="http://schemas.microsoft.com/office/powerpoint/2010/main" val="1907500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pPr>
                <a:defRPr/>
              </a:pPr>
              <a:t>‹#›</a:t>
            </a:fld>
            <a:endParaRPr lang="en-US"/>
          </a:p>
        </p:txBody>
      </p:sp>
    </p:spTree>
    <p:extLst>
      <p:ext uri="{BB962C8B-B14F-4D97-AF65-F5344CB8AC3E}">
        <p14:creationId xmlns:p14="http://schemas.microsoft.com/office/powerpoint/2010/main" val="1597532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pPr>
                <a:defRPr/>
              </a:pPr>
              <a:t>‹#›</a:t>
            </a:fld>
            <a:endParaRPr lang="en-US"/>
          </a:p>
        </p:txBody>
      </p:sp>
    </p:spTree>
    <p:extLst>
      <p:ext uri="{BB962C8B-B14F-4D97-AF65-F5344CB8AC3E}">
        <p14:creationId xmlns:p14="http://schemas.microsoft.com/office/powerpoint/2010/main" val="3673940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pPr>
                <a:defRPr/>
              </a:pPr>
              <a:t>‹#›</a:t>
            </a:fld>
            <a:endParaRPr lang="en-US"/>
          </a:p>
        </p:txBody>
      </p:sp>
    </p:spTree>
    <p:extLst>
      <p:ext uri="{BB962C8B-B14F-4D97-AF65-F5344CB8AC3E}">
        <p14:creationId xmlns:p14="http://schemas.microsoft.com/office/powerpoint/2010/main" val="591297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pPr>
                <a:defRPr/>
              </a:pPr>
              <a:t>‹#›</a:t>
            </a:fld>
            <a:endParaRPr lang="en-US"/>
          </a:p>
        </p:txBody>
      </p:sp>
    </p:spTree>
    <p:extLst>
      <p:ext uri="{BB962C8B-B14F-4D97-AF65-F5344CB8AC3E}">
        <p14:creationId xmlns:p14="http://schemas.microsoft.com/office/powerpoint/2010/main" val="4035130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8E6D7B00-1C09-6545-931B-5FC5C18F431C}" type="slidenum">
              <a:rPr lang="en-US" altLang="zh-TW"/>
              <a:pPr/>
              <a:t>‹#›</a:t>
            </a:fld>
            <a:endParaRPr lang="en-US" altLang="zh-TW"/>
          </a:p>
        </p:txBody>
      </p:sp>
    </p:spTree>
    <p:extLst>
      <p:ext uri="{BB962C8B-B14F-4D97-AF65-F5344CB8AC3E}">
        <p14:creationId xmlns:p14="http://schemas.microsoft.com/office/powerpoint/2010/main" val="3441067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408A249A-3C3B-C743-ABCF-F5644919C2E0}" type="slidenum">
              <a:rPr lang="en-US" altLang="zh-TW"/>
              <a:pPr/>
              <a:t>‹#›</a:t>
            </a:fld>
            <a:endParaRPr lang="en-US" altLang="zh-TW"/>
          </a:p>
        </p:txBody>
      </p:sp>
    </p:spTree>
    <p:extLst>
      <p:ext uri="{BB962C8B-B14F-4D97-AF65-F5344CB8AC3E}">
        <p14:creationId xmlns:p14="http://schemas.microsoft.com/office/powerpoint/2010/main" val="207881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2665A8-6A7A-BF45-AA2D-D430333850A0}" type="slidenum">
              <a:rPr lang="en-US"/>
              <a:pPr>
                <a:defRPr/>
              </a:pPr>
              <a:t>‹#›</a:t>
            </a:fld>
            <a:endParaRPr lang="en-US"/>
          </a:p>
        </p:txBody>
      </p:sp>
    </p:spTree>
    <p:extLst>
      <p:ext uri="{BB962C8B-B14F-4D97-AF65-F5344CB8AC3E}">
        <p14:creationId xmlns:p14="http://schemas.microsoft.com/office/powerpoint/2010/main" val="2261665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B8224C4-9114-C44A-978F-B2C1F8EDF542}" type="slidenum">
              <a:rPr lang="en-US" altLang="zh-TW"/>
              <a:pPr/>
              <a:t>‹#›</a:t>
            </a:fld>
            <a:endParaRPr lang="en-US" altLang="zh-TW"/>
          </a:p>
        </p:txBody>
      </p:sp>
    </p:spTree>
    <p:extLst>
      <p:ext uri="{BB962C8B-B14F-4D97-AF65-F5344CB8AC3E}">
        <p14:creationId xmlns:p14="http://schemas.microsoft.com/office/powerpoint/2010/main" val="3151755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C7977EDD-C65D-484C-85DE-75744B232DFB}" type="slidenum">
              <a:rPr lang="en-US" altLang="zh-TW"/>
              <a:pPr/>
              <a:t>‹#›</a:t>
            </a:fld>
            <a:endParaRPr lang="en-US" altLang="zh-TW"/>
          </a:p>
        </p:txBody>
      </p:sp>
    </p:spTree>
    <p:extLst>
      <p:ext uri="{BB962C8B-B14F-4D97-AF65-F5344CB8AC3E}">
        <p14:creationId xmlns:p14="http://schemas.microsoft.com/office/powerpoint/2010/main" val="4023378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061B91D7-3229-6849-88FB-16A038661552}" type="slidenum">
              <a:rPr lang="en-US" altLang="zh-TW"/>
              <a:pPr/>
              <a:t>‹#›</a:t>
            </a:fld>
            <a:endParaRPr lang="en-US" altLang="zh-TW"/>
          </a:p>
        </p:txBody>
      </p:sp>
    </p:spTree>
    <p:extLst>
      <p:ext uri="{BB962C8B-B14F-4D97-AF65-F5344CB8AC3E}">
        <p14:creationId xmlns:p14="http://schemas.microsoft.com/office/powerpoint/2010/main" val="32408618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1C625AB2-8EED-F844-8FD9-BD805509F0E8}" type="slidenum">
              <a:rPr lang="en-US" altLang="zh-TW"/>
              <a:pPr/>
              <a:t>‹#›</a:t>
            </a:fld>
            <a:endParaRPr lang="en-US" altLang="zh-TW"/>
          </a:p>
        </p:txBody>
      </p:sp>
    </p:spTree>
    <p:extLst>
      <p:ext uri="{BB962C8B-B14F-4D97-AF65-F5344CB8AC3E}">
        <p14:creationId xmlns:p14="http://schemas.microsoft.com/office/powerpoint/2010/main" val="1885954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B5811169-3F54-234A-8017-D80816C03F50}" type="slidenum">
              <a:rPr lang="en-US" altLang="zh-TW"/>
              <a:pPr/>
              <a:t>‹#›</a:t>
            </a:fld>
            <a:endParaRPr lang="en-US" altLang="zh-TW"/>
          </a:p>
        </p:txBody>
      </p:sp>
    </p:spTree>
    <p:extLst>
      <p:ext uri="{BB962C8B-B14F-4D97-AF65-F5344CB8AC3E}">
        <p14:creationId xmlns:p14="http://schemas.microsoft.com/office/powerpoint/2010/main" val="39500512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82AFEB9D-0D94-6242-9B0A-74E2AEEE16FF}" type="slidenum">
              <a:rPr lang="en-US" altLang="zh-TW"/>
              <a:pPr/>
              <a:t>‹#›</a:t>
            </a:fld>
            <a:endParaRPr lang="en-US" altLang="zh-TW"/>
          </a:p>
        </p:txBody>
      </p:sp>
    </p:spTree>
    <p:extLst>
      <p:ext uri="{BB962C8B-B14F-4D97-AF65-F5344CB8AC3E}">
        <p14:creationId xmlns:p14="http://schemas.microsoft.com/office/powerpoint/2010/main" val="14606414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2FA7D675-23D2-3348-8C50-E07742B4B9A3}" type="slidenum">
              <a:rPr lang="en-US" altLang="zh-TW"/>
              <a:pPr/>
              <a:t>‹#›</a:t>
            </a:fld>
            <a:endParaRPr lang="en-US" altLang="zh-TW"/>
          </a:p>
        </p:txBody>
      </p:sp>
    </p:spTree>
    <p:extLst>
      <p:ext uri="{BB962C8B-B14F-4D97-AF65-F5344CB8AC3E}">
        <p14:creationId xmlns:p14="http://schemas.microsoft.com/office/powerpoint/2010/main" val="14015744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799D6F00-A89F-1C4D-8A18-F15FB5B22D0F}" type="slidenum">
              <a:rPr lang="en-US" altLang="zh-TW"/>
              <a:pPr/>
              <a:t>‹#›</a:t>
            </a:fld>
            <a:endParaRPr lang="en-US" altLang="zh-TW"/>
          </a:p>
        </p:txBody>
      </p:sp>
    </p:spTree>
    <p:extLst>
      <p:ext uri="{BB962C8B-B14F-4D97-AF65-F5344CB8AC3E}">
        <p14:creationId xmlns:p14="http://schemas.microsoft.com/office/powerpoint/2010/main" val="1664080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4BF2B69-2A5A-C046-8EE3-4B2B0E001908}" type="slidenum">
              <a:rPr lang="en-US" altLang="zh-TW"/>
              <a:pPr/>
              <a:t>‹#›</a:t>
            </a:fld>
            <a:endParaRPr lang="en-US" altLang="zh-TW"/>
          </a:p>
        </p:txBody>
      </p:sp>
    </p:spTree>
    <p:extLst>
      <p:ext uri="{BB962C8B-B14F-4D97-AF65-F5344CB8AC3E}">
        <p14:creationId xmlns:p14="http://schemas.microsoft.com/office/powerpoint/2010/main" val="1051447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979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89795"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E53C4E-4A3A-5146-AB06-ED527F06CD40}" type="slidenum">
              <a:rPr lang="en-US"/>
              <a:pPr>
                <a:defRPr/>
              </a:pPr>
              <a:t>‹#›</a:t>
            </a:fld>
            <a:endParaRPr lang="en-US"/>
          </a:p>
        </p:txBody>
      </p:sp>
    </p:spTree>
    <p:extLst>
      <p:ext uri="{BB962C8B-B14F-4D97-AF65-F5344CB8AC3E}">
        <p14:creationId xmlns:p14="http://schemas.microsoft.com/office/powerpoint/2010/main" val="118423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2E2293-197A-2348-965C-28326A5983A8}" type="slidenum">
              <a:rPr lang="en-US"/>
              <a:pPr>
                <a:defRPr/>
              </a:pPr>
              <a:t>‹#›</a:t>
            </a:fld>
            <a:endParaRPr lang="en-US"/>
          </a:p>
        </p:txBody>
      </p:sp>
    </p:spTree>
    <p:extLst>
      <p:ext uri="{BB962C8B-B14F-4D97-AF65-F5344CB8AC3E}">
        <p14:creationId xmlns:p14="http://schemas.microsoft.com/office/powerpoint/2010/main" val="2277183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4EE787-6245-F34C-B101-D9F776EA1BD6}" type="slidenum">
              <a:rPr lang="en-US"/>
              <a:pPr>
                <a:defRPr/>
              </a:pPr>
              <a:t>‹#›</a:t>
            </a:fld>
            <a:endParaRPr lang="en-US"/>
          </a:p>
        </p:txBody>
      </p:sp>
    </p:spTree>
    <p:extLst>
      <p:ext uri="{BB962C8B-B14F-4D97-AF65-F5344CB8AC3E}">
        <p14:creationId xmlns:p14="http://schemas.microsoft.com/office/powerpoint/2010/main" val="484916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C45965-49A2-FF43-9942-B92B39398B90}" type="slidenum">
              <a:rPr lang="en-US"/>
              <a:pPr>
                <a:defRPr/>
              </a:pPr>
              <a:t>‹#›</a:t>
            </a:fld>
            <a:endParaRPr lang="en-US"/>
          </a:p>
        </p:txBody>
      </p:sp>
    </p:spTree>
    <p:extLst>
      <p:ext uri="{BB962C8B-B14F-4D97-AF65-F5344CB8AC3E}">
        <p14:creationId xmlns:p14="http://schemas.microsoft.com/office/powerpoint/2010/main" val="4156315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3E9EFF1-8FAC-C74A-892E-17342259801E}" type="slidenum">
              <a:rPr lang="en-US"/>
              <a:pPr>
                <a:defRPr/>
              </a:pPr>
              <a:t>‹#›</a:t>
            </a:fld>
            <a:endParaRPr lang="en-US"/>
          </a:p>
        </p:txBody>
      </p:sp>
    </p:spTree>
    <p:extLst>
      <p:ext uri="{BB962C8B-B14F-4D97-AF65-F5344CB8AC3E}">
        <p14:creationId xmlns:p14="http://schemas.microsoft.com/office/powerpoint/2010/main" val="1282269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F4A2FE0-C94C-DF4F-9EDD-65267266174F}" type="slidenum">
              <a:rPr lang="en-US"/>
              <a:pPr>
                <a:defRPr/>
              </a:pPr>
              <a:t>‹#›</a:t>
            </a:fld>
            <a:endParaRPr lang="en-US"/>
          </a:p>
        </p:txBody>
      </p:sp>
    </p:spTree>
    <p:extLst>
      <p:ext uri="{BB962C8B-B14F-4D97-AF65-F5344CB8AC3E}">
        <p14:creationId xmlns:p14="http://schemas.microsoft.com/office/powerpoint/2010/main" val="36133375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4B5C207-A833-3845-897C-693EE681D78F}" type="slidenum">
              <a:rPr lang="en-US"/>
              <a:pPr>
                <a:defRPr/>
              </a:pPr>
              <a:t>‹#›</a:t>
            </a:fld>
            <a:endParaRPr lang="en-US"/>
          </a:p>
        </p:txBody>
      </p:sp>
    </p:spTree>
    <p:extLst>
      <p:ext uri="{BB962C8B-B14F-4D97-AF65-F5344CB8AC3E}">
        <p14:creationId xmlns:p14="http://schemas.microsoft.com/office/powerpoint/2010/main" val="1584134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133859F-A070-0B42-9886-0FF2D649755B}" type="slidenum">
              <a:rPr lang="en-US"/>
              <a:pPr>
                <a:defRPr/>
              </a:pPr>
              <a:t>‹#›</a:t>
            </a:fld>
            <a:endParaRPr lang="en-US"/>
          </a:p>
        </p:txBody>
      </p:sp>
    </p:spTree>
    <p:extLst>
      <p:ext uri="{BB962C8B-B14F-4D97-AF65-F5344CB8AC3E}">
        <p14:creationId xmlns:p14="http://schemas.microsoft.com/office/powerpoint/2010/main" val="3799644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93F38EE-18C8-5E44-9317-BD6C13D4B5F5}" type="slidenum">
              <a:rPr lang="en-US"/>
              <a:pPr>
                <a:defRPr/>
              </a:pPr>
              <a:t>‹#›</a:t>
            </a:fld>
            <a:endParaRPr lang="en-US"/>
          </a:p>
        </p:txBody>
      </p:sp>
    </p:spTree>
    <p:extLst>
      <p:ext uri="{BB962C8B-B14F-4D97-AF65-F5344CB8AC3E}">
        <p14:creationId xmlns:p14="http://schemas.microsoft.com/office/powerpoint/2010/main" val="1130027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88ADA-07A7-644F-9904-077EA477026A}" type="slidenum">
              <a:rPr lang="en-US"/>
              <a:pPr>
                <a:defRPr/>
              </a:pPr>
              <a:t>‹#›</a:t>
            </a:fld>
            <a:endParaRPr lang="en-US"/>
          </a:p>
        </p:txBody>
      </p:sp>
    </p:spTree>
    <p:extLst>
      <p:ext uri="{BB962C8B-B14F-4D97-AF65-F5344CB8AC3E}">
        <p14:creationId xmlns:p14="http://schemas.microsoft.com/office/powerpoint/2010/main" val="10913695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0B858AB-3240-F04F-9906-825B9B8644DC}" type="slidenum">
              <a:rPr lang="en-US"/>
              <a:pPr>
                <a:defRPr/>
              </a:pPr>
              <a:t>‹#›</a:t>
            </a:fld>
            <a:endParaRPr lang="en-US"/>
          </a:p>
        </p:txBody>
      </p:sp>
    </p:spTree>
    <p:extLst>
      <p:ext uri="{BB962C8B-B14F-4D97-AF65-F5344CB8AC3E}">
        <p14:creationId xmlns:p14="http://schemas.microsoft.com/office/powerpoint/2010/main" val="40945622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458FC7-5C79-C24B-B3F8-2C94A23656C7}" type="slidenum">
              <a:rPr lang="en-US"/>
              <a:pPr>
                <a:defRPr/>
              </a:pPr>
              <a:t>‹#›</a:t>
            </a:fld>
            <a:endParaRPr lang="en-US"/>
          </a:p>
        </p:txBody>
      </p:sp>
    </p:spTree>
    <p:extLst>
      <p:ext uri="{BB962C8B-B14F-4D97-AF65-F5344CB8AC3E}">
        <p14:creationId xmlns:p14="http://schemas.microsoft.com/office/powerpoint/2010/main" val="137911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DF7374-5204-F349-9EE9-E0F7746F33CE}" type="slidenum">
              <a:rPr lang="en-US"/>
              <a:pPr>
                <a:defRPr/>
              </a:pPr>
              <a:t>‹#›</a:t>
            </a:fld>
            <a:endParaRPr lang="en-US"/>
          </a:p>
        </p:txBody>
      </p:sp>
    </p:spTree>
    <p:extLst>
      <p:ext uri="{BB962C8B-B14F-4D97-AF65-F5344CB8AC3E}">
        <p14:creationId xmlns:p14="http://schemas.microsoft.com/office/powerpoint/2010/main" val="3279238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45DA6D6-2B88-8F47-A5AF-3DECDAC15906}" type="slidenum">
              <a:rPr lang="en-US"/>
              <a:pPr>
                <a:defRPr/>
              </a:pPr>
              <a:t>‹#›</a:t>
            </a:fld>
            <a:endParaRPr lang="en-US"/>
          </a:p>
        </p:txBody>
      </p:sp>
    </p:spTree>
    <p:extLst>
      <p:ext uri="{BB962C8B-B14F-4D97-AF65-F5344CB8AC3E}">
        <p14:creationId xmlns:p14="http://schemas.microsoft.com/office/powerpoint/2010/main" val="2797678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27039F7-FDA0-3247-ADDB-C369D90ED054}" type="slidenum">
              <a:rPr lang="en-US"/>
              <a:pPr>
                <a:defRPr/>
              </a:pPr>
              <a:t>‹#›</a:t>
            </a:fld>
            <a:endParaRPr lang="en-US"/>
          </a:p>
        </p:txBody>
      </p:sp>
    </p:spTree>
    <p:extLst>
      <p:ext uri="{BB962C8B-B14F-4D97-AF65-F5344CB8AC3E}">
        <p14:creationId xmlns:p14="http://schemas.microsoft.com/office/powerpoint/2010/main" val="1696718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6B2559-D475-7F47-B505-8A4C675AA9EB}" type="slidenum">
              <a:rPr lang="en-US"/>
              <a:pPr>
                <a:defRPr/>
              </a:pPr>
              <a:t>‹#›</a:t>
            </a:fld>
            <a:endParaRPr lang="en-US"/>
          </a:p>
        </p:txBody>
      </p:sp>
    </p:spTree>
    <p:extLst>
      <p:ext uri="{BB962C8B-B14F-4D97-AF65-F5344CB8AC3E}">
        <p14:creationId xmlns:p14="http://schemas.microsoft.com/office/powerpoint/2010/main" val="169634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5F0253E-8F7F-194D-92F0-29FFC0A0E668}" type="slidenum">
              <a:rPr lang="en-US"/>
              <a:pPr>
                <a:defRPr/>
              </a:pPr>
              <a:t>‹#›</a:t>
            </a:fld>
            <a:endParaRPr lang="en-US"/>
          </a:p>
        </p:txBody>
      </p:sp>
    </p:spTree>
    <p:extLst>
      <p:ext uri="{BB962C8B-B14F-4D97-AF65-F5344CB8AC3E}">
        <p14:creationId xmlns:p14="http://schemas.microsoft.com/office/powerpoint/2010/main" val="616338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829B50-209E-904C-8F9F-DBFB9E3DBA12}" type="slidenum">
              <a:rPr lang="en-US"/>
              <a:pPr>
                <a:defRPr/>
              </a:pPr>
              <a:t>‹#›</a:t>
            </a:fld>
            <a:endParaRPr lang="en-US"/>
          </a:p>
        </p:txBody>
      </p:sp>
    </p:spTree>
    <p:extLst>
      <p:ext uri="{BB962C8B-B14F-4D97-AF65-F5344CB8AC3E}">
        <p14:creationId xmlns:p14="http://schemas.microsoft.com/office/powerpoint/2010/main" val="4021793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88F030-3241-E640-9422-E5D43C8B2481}" type="slidenum">
              <a:rPr lang="en-US"/>
              <a:pPr>
                <a:defRPr/>
              </a:pPr>
              <a:t>‹#›</a:t>
            </a:fld>
            <a:endParaRPr lang="en-US"/>
          </a:p>
        </p:txBody>
      </p:sp>
    </p:spTree>
    <p:extLst>
      <p:ext uri="{BB962C8B-B14F-4D97-AF65-F5344CB8AC3E}">
        <p14:creationId xmlns:p14="http://schemas.microsoft.com/office/powerpoint/2010/main" val="3565297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E2AC367-73D6-0F4A-A945-F0AB9678105D}" type="slidenum">
              <a:rPr lang="en-US"/>
              <a:pPr>
                <a:defRPr/>
              </a:pPr>
              <a:t>‹#›</a:t>
            </a:fld>
            <a:endParaRPr lang="en-US"/>
          </a:p>
        </p:txBody>
      </p:sp>
    </p:spTree>
    <p:extLst>
      <p:ext uri="{BB962C8B-B14F-4D97-AF65-F5344CB8AC3E}">
        <p14:creationId xmlns:p14="http://schemas.microsoft.com/office/powerpoint/2010/main" val="21090567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BB5DA32-1792-D54B-9664-381B5FDC9115}" type="slidenum">
              <a:rPr lang="en-US"/>
              <a:pPr>
                <a:defRPr/>
              </a:pPr>
              <a:t>‹#›</a:t>
            </a:fld>
            <a:endParaRPr lang="en-US"/>
          </a:p>
        </p:txBody>
      </p:sp>
    </p:spTree>
    <p:extLst>
      <p:ext uri="{BB962C8B-B14F-4D97-AF65-F5344CB8AC3E}">
        <p14:creationId xmlns:p14="http://schemas.microsoft.com/office/powerpoint/2010/main" val="3610710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9B38B5C-2295-9F43-82D2-CE93C20E3351}" type="slidenum">
              <a:rPr lang="en-US"/>
              <a:pPr>
                <a:defRPr/>
              </a:pPr>
              <a:t>‹#›</a:t>
            </a:fld>
            <a:endParaRPr lang="en-US"/>
          </a:p>
        </p:txBody>
      </p:sp>
    </p:spTree>
    <p:extLst>
      <p:ext uri="{BB962C8B-B14F-4D97-AF65-F5344CB8AC3E}">
        <p14:creationId xmlns:p14="http://schemas.microsoft.com/office/powerpoint/2010/main" val="2272212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500DD15-BDAE-1F45-9682-060FC7A1980E}" type="slidenum">
              <a:rPr lang="en-US"/>
              <a:pPr>
                <a:defRPr/>
              </a:pPr>
              <a:t>‹#›</a:t>
            </a:fld>
            <a:endParaRPr lang="en-US"/>
          </a:p>
        </p:txBody>
      </p:sp>
    </p:spTree>
    <p:extLst>
      <p:ext uri="{BB962C8B-B14F-4D97-AF65-F5344CB8AC3E}">
        <p14:creationId xmlns:p14="http://schemas.microsoft.com/office/powerpoint/2010/main" val="224281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0.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8.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0"/>
                <a:cs typeface="ＭＳ Ｐゴシック" charset="0"/>
              </a:defRPr>
            </a:lvl1pPr>
          </a:lstStyle>
          <a:p>
            <a:pPr>
              <a:defRPr/>
            </a:pPr>
            <a:fld id="{D9AAD59B-F1AA-0E4E-A0AC-AC7BDD0943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D7F5AFC5-78EF-E547-9A44-A552435EA6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ea typeface="ＭＳ Ｐゴシック" charset="0"/>
                <a:cs typeface="ＭＳ Ｐゴシック" charset="0"/>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a typeface="ＭＳ Ｐゴシック" charset="0"/>
              <a:cs typeface="ＭＳ Ｐゴシック" charset="0"/>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a typeface="ＭＳ Ｐゴシック" charset="0"/>
              <a:cs typeface="ＭＳ Ｐゴシック" charset="0"/>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429165773"/>
      </p:ext>
    </p:extLst>
  </p:cSld>
  <p:clrMap bg1="dk2" tx1="lt1" bg2="dk1" tx2="lt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4005790675"/>
      </p:ext>
    </p:extLst>
  </p:cSld>
  <p:clrMap bg1="dk2" tx1="lt1" bg2="dk1" tx2="lt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18781563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52737"/>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19030130"/>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 id="214748459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30308660"/>
      </p:ext>
    </p:extLst>
  </p:cSld>
  <p:clrMap bg1="dk2" tx1="lt1" bg2="dk1" tx2="lt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650622783"/>
      </p:ext>
    </p:extLst>
  </p:cSld>
  <p:clrMap bg1="dk2" tx1="lt1" bg2="dk1"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861386621"/>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88132242"/>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0302854"/>
      </p:ext>
    </p:extLst>
  </p:cSld>
  <p:clrMap bg1="dk2" tx1="lt1" bg2="dk1" tx2="lt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129069951"/>
      </p:ext>
    </p:extLst>
  </p:cSld>
  <p:clrMap bg1="lt1" tx1="dk1" bg2="lt2" tx2="dk2" accent1="accent1" accent2="accent2" accent3="accent3" accent4="accent4" accent5="accent5" accent6="accent6" hlink="hlink" folHlink="folHlink"/>
  <p:sldLayoutIdLst>
    <p:sldLayoutId id="214748466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FF2D5DF2-C6DC-A948-80B0-241E0FF6D0AD}" type="slidenum">
              <a:rPr lang="en-US" smtClean="0">
                <a:solidFill>
                  <a:srgbClr val="000000"/>
                </a:solidFill>
                <a:ea typeface="Osaka" charset="0"/>
                <a:cs typeface="Osaka" charset="0"/>
              </a:rPr>
              <a:pPr defTabSz="914400" eaLnBrk="0" fontAlgn="base" hangingPunct="0">
                <a:spcBef>
                  <a:spcPct val="0"/>
                </a:spcBef>
                <a:spcAft>
                  <a:spcPct val="0"/>
                </a:spcAft>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365943497"/>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defRPr/>
            </a:pPr>
            <a:endParaRPr lang="en-GB"/>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defRPr/>
            </a:pPr>
            <a:endParaRPr lang="en-GB"/>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D540565-FA80-1D44-ADF1-EB323DAD15AA}" type="slidenum">
              <a:rPr lang="en-GB"/>
              <a:pPr>
                <a:defRPr/>
              </a:pPr>
              <a:t>‹#›</a:t>
            </a:fld>
            <a:endParaRPr lang="en-GB"/>
          </a:p>
        </p:txBody>
      </p:sp>
    </p:spTree>
    <p:extLst>
      <p:ext uri="{BB962C8B-B14F-4D97-AF65-F5344CB8AC3E}">
        <p14:creationId xmlns:p14="http://schemas.microsoft.com/office/powerpoint/2010/main" val="1795798627"/>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 id="2147484691" r:id="rId15"/>
    <p:sldLayoutId id="2147484692"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1/13/24</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14608"/>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050966158"/>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pitchFamily="-112" charset="0"/>
                <a:ea typeface="+mn-ea"/>
                <a:cs typeface="+mn-cs"/>
              </a:defRPr>
            </a:lvl1pPr>
          </a:lstStyle>
          <a:p>
            <a:pPr>
              <a:defRPr/>
            </a:pPr>
            <a:endParaRPr lang="en-US"/>
          </a:p>
        </p:txBody>
      </p:sp>
      <p:sp>
        <p:nvSpPr>
          <p:cNvPr id="1028"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2" charset="0"/>
                <a:ea typeface="+mn-ea"/>
                <a:cs typeface="+mn-cs"/>
              </a:defRPr>
            </a:lvl1pPr>
          </a:lstStyle>
          <a:p>
            <a:pPr>
              <a:defRPr/>
            </a:pPr>
            <a:endParaRPr lang="en-US"/>
          </a:p>
        </p:txBody>
      </p:sp>
      <p:sp>
        <p:nvSpPr>
          <p:cNvPr id="1029"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197F0EBA-931E-F444-ADA5-3483BB7DB78C}" type="slidenum">
              <a:rPr lang="en-US"/>
              <a:pPr>
                <a:defRPr/>
              </a:pPr>
              <a:t>‹#›</a:t>
            </a:fld>
            <a:endParaRPr lang="en-US"/>
          </a:p>
        </p:txBody>
      </p:sp>
      <p:sp>
        <p:nvSpPr>
          <p:cNvPr id="38918"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455"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2"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8000"/>
            <a:chOff x="0" y="0"/>
            <a:chExt cx="5760" cy="4320"/>
          </a:xfrm>
        </p:grpSpPr>
        <p:pic>
          <p:nvPicPr>
            <p:cNvPr id="63496" name="Picture 3"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7" name="Rectangle 4"/>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sp>
        <p:nvSpPr>
          <p:cNvPr id="63491" name="Rectangle 5"/>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6"/>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8599" name="Rectangle 7"/>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38600" name="Rectangle 8"/>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38601" name="Rectangle 9"/>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3D1ABE8B-9C24-F54B-AA66-BEB82D4402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7"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pitchFamily="-112"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89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89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1253D2C5-A085-084A-82D1-54F272864E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9"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pitchFamily="-112" charset="0"/>
        </a:defRPr>
      </a:lvl6pPr>
      <a:lvl7pPr marL="914400" algn="l" rtl="0" eaLnBrk="0" fontAlgn="base" hangingPunct="0">
        <a:lnSpc>
          <a:spcPct val="90000"/>
        </a:lnSpc>
        <a:spcBef>
          <a:spcPct val="0"/>
        </a:spcBef>
        <a:spcAft>
          <a:spcPct val="0"/>
        </a:spcAft>
        <a:defRPr sz="4400">
          <a:solidFill>
            <a:schemeClr val="tx2"/>
          </a:solidFill>
          <a:latin typeface="Arial" pitchFamily="-112" charset="0"/>
        </a:defRPr>
      </a:lvl7pPr>
      <a:lvl8pPr marL="1371600" algn="l" rtl="0" eaLnBrk="0" fontAlgn="base" hangingPunct="0">
        <a:lnSpc>
          <a:spcPct val="90000"/>
        </a:lnSpc>
        <a:spcBef>
          <a:spcPct val="0"/>
        </a:spcBef>
        <a:spcAft>
          <a:spcPct val="0"/>
        </a:spcAft>
        <a:defRPr sz="4400">
          <a:solidFill>
            <a:schemeClr val="tx2"/>
          </a:solidFill>
          <a:latin typeface="Arial" pitchFamily="-112" charset="0"/>
        </a:defRPr>
      </a:lvl8pPr>
      <a:lvl9pPr marL="1828800" algn="l" rtl="0" eaLnBrk="0" fontAlgn="base" hangingPunct="0">
        <a:lnSpc>
          <a:spcPct val="90000"/>
        </a:lnSpc>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b="1" i="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457200" y="992188"/>
            <a:ext cx="8153400" cy="1600200"/>
            <a:chOff x="288" y="625"/>
            <a:chExt cx="5136" cy="1008"/>
          </a:xfrm>
        </p:grpSpPr>
        <p:sp>
          <p:nvSpPr>
            <p:cNvPr id="113672"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3"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4"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13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113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13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813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4813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4813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EC5155F9-2A8C-5840-B852-4B926EAA4F64}"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4460"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88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88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FA720FE4-57BF-9F40-9664-F136596123B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A2934E04-2F8D-4E4D-8579-F66B568B7D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68.x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bin"/><Relationship Id="rId1" Type="http://schemas.openxmlformats.org/officeDocument/2006/relationships/slideLayout" Target="../slideLayouts/slideLayout268.x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4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8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49.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4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00.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0.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70.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3.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5.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42" y="-1"/>
            <a:ext cx="9134757" cy="5129517"/>
          </a:xfrm>
          <a:prstGeom prst="rect">
            <a:avLst/>
          </a:prstGeom>
        </p:spPr>
      </p:pic>
      <p:sp>
        <p:nvSpPr>
          <p:cNvPr id="25604" name="Rectangle 4"/>
          <p:cNvSpPr>
            <a:spLocks noGrp="1" noChangeArrowheads="1"/>
          </p:cNvSpPr>
          <p:nvPr>
            <p:ph type="title"/>
          </p:nvPr>
        </p:nvSpPr>
        <p:spPr>
          <a:xfrm>
            <a:off x="298315" y="5205717"/>
            <a:ext cx="8483696" cy="1143000"/>
          </a:xfrm>
          <a:effectLst/>
        </p:spPr>
        <p:txBody>
          <a:bodyPr/>
          <a:lstStyle/>
          <a:p>
            <a:pPr algn="ctr" eaLnBrk="1" hangingPunct="1">
              <a:defRPr/>
            </a:pPr>
            <a:r>
              <a:rPr lang="ar-SA" sz="6600" b="1" i="0" dirty="0">
                <a:solidFill>
                  <a:srgbClr val="F8F8EF"/>
                </a:solidFill>
                <a:effectLst>
                  <a:glow rad="228600">
                    <a:schemeClr val="bg1"/>
                  </a:glow>
                </a:effectLst>
                <a:latin typeface="Arial"/>
                <a:ea typeface="新細明體" charset="0"/>
                <a:cs typeface="Arial"/>
              </a:rPr>
              <a:t>القيامة والأحكام</a:t>
            </a:r>
            <a:endParaRPr lang="en-US" sz="6600" b="1" i="0" dirty="0">
              <a:solidFill>
                <a:srgbClr val="F8F8EF"/>
              </a:solidFill>
              <a:effectLst>
                <a:glow rad="228600">
                  <a:schemeClr val="bg1"/>
                </a:glow>
              </a:effectLst>
              <a:latin typeface="Arial"/>
              <a:ea typeface="新細明體" charset="0"/>
              <a:cs typeface="Arial"/>
            </a:endParaRPr>
          </a:p>
        </p:txBody>
      </p:sp>
      <p:sp>
        <p:nvSpPr>
          <p:cNvPr id="25609" name="Text Box 9"/>
          <p:cNvSpPr txBox="1">
            <a:spLocks noChangeArrowheads="1"/>
          </p:cNvSpPr>
          <p:nvPr/>
        </p:nvSpPr>
        <p:spPr bwMode="auto">
          <a:xfrm>
            <a:off x="8404225" y="76200"/>
            <a:ext cx="69923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新細明體" charset="0"/>
                <a:cs typeface="新細明體" charset="0"/>
              </a:rPr>
              <a:t>160</a:t>
            </a:r>
            <a:endParaRPr lang="en-US" sz="1800">
              <a:ea typeface="新細明體" charset="0"/>
              <a:cs typeface="新細明體" charset="0"/>
            </a:endParaRPr>
          </a:p>
        </p:txBody>
      </p:sp>
      <p:sp>
        <p:nvSpPr>
          <p:cNvPr id="4" name="Rectangle 3">
            <a:extLst>
              <a:ext uri="{FF2B5EF4-FFF2-40B4-BE49-F238E27FC236}">
                <a16:creationId xmlns:a16="http://schemas.microsoft.com/office/drawing/2014/main" id="{19997BE3-A944-2E67-BDD5-5FF48B3D672B}"/>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ChangeArrowheads="1"/>
          </p:cNvSpPr>
          <p:nvPr/>
        </p:nvSpPr>
        <p:spPr bwMode="auto">
          <a:xfrm>
            <a:off x="0" y="0"/>
            <a:ext cx="9144000" cy="6858000"/>
          </a:xfrm>
          <a:prstGeom prst="rect">
            <a:avLst/>
          </a:prstGeom>
          <a:gradFill rotWithShape="0">
            <a:gsLst>
              <a:gs pos="0">
                <a:schemeClr val="tx1"/>
              </a:gs>
              <a:gs pos="100000">
                <a:schemeClr val="bg2">
                  <a:lumMod val="50000"/>
                </a:schemeClr>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91842" name="Picture 3" descr="OGEN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0"/>
            <a:ext cx="5275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452" name="Text Box 4"/>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تكوين 11</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616453" name="Rectangle 5"/>
          <p:cNvSpPr>
            <a:spLocks noGrp="1" noChangeArrowheads="1"/>
          </p:cNvSpPr>
          <p:nvPr>
            <p:ph type="title" idx="4294967295"/>
          </p:nvPr>
        </p:nvSpPr>
        <p:spPr>
          <a:xfrm>
            <a:off x="-33338" y="1052513"/>
            <a:ext cx="9167813" cy="1052513"/>
          </a:xfrm>
          <a:effectLst/>
        </p:spPr>
        <p:txBody>
          <a:bodyPr/>
          <a:lstStyle/>
          <a:p>
            <a:pPr eaLnBrk="1" hangingPunct="1">
              <a:defRPr/>
            </a:pPr>
            <a:r>
              <a:rPr lang="ar-JO" sz="4000" b="1" dirty="0">
                <a:solidFill>
                  <a:schemeClr val="bg1"/>
                </a:solidFill>
                <a:effectLst>
                  <a:glow rad="139700">
                    <a:schemeClr val="tx1">
                      <a:alpha val="94000"/>
                    </a:schemeClr>
                  </a:glow>
                </a:effectLst>
                <a:ea typeface="ＭＳ Ｐゴシック" charset="0"/>
                <a:cs typeface="Arial"/>
              </a:rPr>
              <a:t>يدين الله أساس قلب الإنسان ثانية</a:t>
            </a:r>
            <a:endParaRPr lang="en-US" sz="4000" b="1" dirty="0">
              <a:solidFill>
                <a:schemeClr val="bg1"/>
              </a:solidFill>
              <a:effectLst>
                <a:glow rad="139700">
                  <a:schemeClr val="tx1">
                    <a:alpha val="94000"/>
                  </a:schemeClr>
                </a:glow>
              </a:effectLst>
              <a:ea typeface="ＭＳ Ｐゴシック" charset="0"/>
              <a:cs typeface="Arial"/>
            </a:endParaRPr>
          </a:p>
        </p:txBody>
      </p:sp>
      <p:sp>
        <p:nvSpPr>
          <p:cNvPr id="616454" name="Rectangle 6"/>
          <p:cNvSpPr>
            <a:spLocks noChangeArrowheads="1"/>
          </p:cNvSpPr>
          <p:nvPr/>
        </p:nvSpPr>
        <p:spPr bwMode="auto">
          <a:xfrm>
            <a:off x="-33338" y="1828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a:ea typeface="ＭＳ Ｐゴシック" pitchFamily="-112" charset="-128"/>
                <a:cs typeface="Arial"/>
              </a:rPr>
              <a:t>نتجت الشعوب و اللغات عن الخطية</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a:ea typeface="ＭＳ Ｐゴシック" pitchFamily="-112" charset="-128"/>
              <a:cs typeface="Arial"/>
            </a:endParaRPr>
          </a:p>
        </p:txBody>
      </p:sp>
      <p:sp>
        <p:nvSpPr>
          <p:cNvPr id="616455" name="Rectangle 7"/>
          <p:cNvSpPr>
            <a:spLocks noChangeArrowheads="1"/>
          </p:cNvSpPr>
          <p:nvPr/>
        </p:nvSpPr>
        <p:spPr bwMode="auto">
          <a:xfrm>
            <a:off x="-33338" y="2590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a:ea typeface="ＭＳ Ｐゴシック" pitchFamily="-112" charset="-128"/>
                <a:cs typeface="Arial"/>
              </a:rPr>
              <a:t>يحفظ الله البشر بنعمته</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2522361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dissolve">
                                      <p:cBhvr>
                                        <p:cTn id="7" dur="500"/>
                                        <p:tgtEl>
                                          <p:spTgt spid="6164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6454"/>
                                        </p:tgtEl>
                                        <p:attrNameLst>
                                          <p:attrName>style.visibility</p:attrName>
                                        </p:attrNameLst>
                                      </p:cBhvr>
                                      <p:to>
                                        <p:strVal val="visible"/>
                                      </p:to>
                                    </p:set>
                                    <p:animEffect transition="in" filter="dissolve">
                                      <p:cBhvr>
                                        <p:cTn id="12" dur="500"/>
                                        <p:tgtEl>
                                          <p:spTgt spid="6164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6455"/>
                                        </p:tgtEl>
                                        <p:attrNameLst>
                                          <p:attrName>style.visibility</p:attrName>
                                        </p:attrNameLst>
                                      </p:cBhvr>
                                      <p:to>
                                        <p:strVal val="visible"/>
                                      </p:to>
                                    </p:set>
                                    <p:animEffect transition="in" filter="dissolve">
                                      <p:cBhvr>
                                        <p:cTn id="17" dur="500"/>
                                        <p:tgtEl>
                                          <p:spTgt spid="61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p:bldP spid="616454" grpId="0"/>
      <p:bldP spid="61645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C00CC"/>
            </a:gs>
          </a:gsLst>
          <a:lin ang="5400000" scaled="1"/>
        </a:gradFill>
        <a:effectLst/>
      </p:bgPr>
    </p:bg>
    <p:spTree>
      <p:nvGrpSpPr>
        <p:cNvPr id="1" name=""/>
        <p:cNvGrpSpPr/>
        <p:nvPr/>
      </p:nvGrpSpPr>
      <p:grpSpPr>
        <a:xfrm>
          <a:off x="0" y="0"/>
          <a:ext cx="0" cy="0"/>
          <a:chOff x="0" y="0"/>
          <a:chExt cx="0" cy="0"/>
        </a:xfrm>
      </p:grpSpPr>
      <p:pic>
        <p:nvPicPr>
          <p:cNvPr id="427010" name="Picture 7"/>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4114800" cy="6858000"/>
          </a:xfrm>
        </p:spPr>
      </p:pic>
      <p:pic>
        <p:nvPicPr>
          <p:cNvPr id="427011" name="Picture 8"/>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114800" y="4537075"/>
            <a:ext cx="5029200" cy="2320925"/>
          </a:xfrm>
          <a:noFill/>
        </p:spPr>
      </p:pic>
      <p:graphicFrame>
        <p:nvGraphicFramePr>
          <p:cNvPr id="427012" name="Object 2"/>
          <p:cNvGraphicFramePr>
            <a:graphicFrameLocks noGrp="1" noChangeAspect="1"/>
          </p:cNvGraphicFramePr>
          <p:nvPr>
            <p:ph sz="quarter" idx="3"/>
          </p:nvPr>
        </p:nvGraphicFramePr>
        <p:xfrm>
          <a:off x="3581400" y="0"/>
          <a:ext cx="5562600" cy="5038725"/>
        </p:xfrm>
        <a:graphic>
          <a:graphicData uri="http://schemas.openxmlformats.org/presentationml/2006/ole">
            <mc:AlternateContent xmlns:mc="http://schemas.openxmlformats.org/markup-compatibility/2006">
              <mc:Choice xmlns:v="urn:schemas-microsoft-com:vml" Requires="v">
                <p:oleObj name="Bitmap Image" r:id="rId4" imgW="3790476" imgH="2838846" progId="PBrush">
                  <p:embed/>
                </p:oleObj>
              </mc:Choice>
              <mc:Fallback>
                <p:oleObj name="Bitmap Image" r:id="rId4" imgW="3790476" imgH="2838846" progId="PBrush">
                  <p:embed/>
                  <p:pic>
                    <p:nvPicPr>
                      <p:cNvPr id="427012"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0"/>
                        <a:ext cx="5562600"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rot="20648692">
            <a:off x="190104" y="1728840"/>
            <a:ext cx="7139136" cy="4234482"/>
          </a:xfrm>
        </p:spPr>
        <p:txBody>
          <a:bodyPr/>
          <a:lstStyle/>
          <a:p>
            <a:pPr>
              <a:defRPr/>
            </a:pPr>
            <a:r>
              <a:rPr lang="ar-JO" sz="9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سقوط </a:t>
            </a:r>
            <a:br>
              <a:rPr lang="ar-JO" sz="9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br>
            <a:r>
              <a:rPr lang="ar-JO" sz="9600" kern="10" dirty="0">
                <a:ln w="57150" cmpd="sng">
                  <a:solidFill>
                    <a:srgbClr val="FFFFFF"/>
                  </a:solidFill>
                  <a:prstDash val="solid"/>
                </a:ln>
                <a:solidFill>
                  <a:srgbClr val="FF0000"/>
                </a:solidFill>
                <a:effectLst>
                  <a:outerShdw blurRad="63500" dir="3600000" algn="tl" rotWithShape="0">
                    <a:srgbClr val="000000">
                      <a:alpha val="70000"/>
                    </a:srgbClr>
                  </a:outerShdw>
                </a:effectLst>
                <a:latin typeface="Arial Black"/>
                <a:ea typeface="Arial Black"/>
                <a:cs typeface="Arial Black"/>
              </a:rPr>
              <a:t>السامرة</a:t>
            </a:r>
            <a:endParaRPr lang="en-US" sz="13800" dirty="0">
              <a:ln w="57150"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0"/>
            <a:ext cx="5220072" cy="3311614"/>
          </a:xfrm>
          <a:prstGeom prst="rect">
            <a:avLst/>
          </a:prstGeom>
        </p:spPr>
      </p:pic>
      <p:pic>
        <p:nvPicPr>
          <p:cNvPr id="456706" name="Picture 11" descr="Solomon's temple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73425"/>
            <a:ext cx="4724400"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6708" name="Object 3"/>
          <p:cNvGraphicFramePr>
            <a:graphicFrameLocks noGrp="1" noChangeAspect="1"/>
          </p:cNvGraphicFramePr>
          <p:nvPr>
            <p:ph idx="1"/>
          </p:nvPr>
        </p:nvGraphicFramePr>
        <p:xfrm>
          <a:off x="4724400" y="0"/>
          <a:ext cx="4419600" cy="6858000"/>
        </p:xfrm>
        <a:graphic>
          <a:graphicData uri="http://schemas.openxmlformats.org/presentationml/2006/ole">
            <mc:AlternateContent xmlns:mc="http://schemas.openxmlformats.org/markup-compatibility/2006">
              <mc:Choice xmlns:v="urn:schemas-microsoft-com:vml" Requires="v">
                <p:oleObj name="Bitmap Image" r:id="rId5" imgW="6304762" imgH="6838095" progId="PBrush">
                  <p:embed/>
                </p:oleObj>
              </mc:Choice>
              <mc:Fallback>
                <p:oleObj name="Bitmap Image" r:id="rId5" imgW="6304762" imgH="6838095" progId="PBrush">
                  <p:embed/>
                  <p:pic>
                    <p:nvPicPr>
                      <p:cNvPr id="456708"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WordArt 1029">
            <a:extLst>
              <a:ext uri="{FF2B5EF4-FFF2-40B4-BE49-F238E27FC236}">
                <a16:creationId xmlns:a16="http://schemas.microsoft.com/office/drawing/2014/main" id="{EA79B09A-9B02-EB8B-B680-DE35E2F30C09}"/>
              </a:ext>
            </a:extLst>
          </p:cNvPr>
          <p:cNvSpPr>
            <a:spLocks noChangeArrowheads="1" noChangeShapeType="1" noTextEdit="1"/>
          </p:cNvSpPr>
          <p:nvPr/>
        </p:nvSpPr>
        <p:spPr bwMode="auto">
          <a:xfrm rot="-1792353">
            <a:off x="1505743" y="1917133"/>
            <a:ext cx="5562600" cy="2788963"/>
          </a:xfrm>
          <a:prstGeom prst="rect">
            <a:avLst/>
          </a:prstGeom>
        </p:spPr>
        <p:txBody>
          <a:bodyPr wrap="none" fromWordArt="1">
            <a:prstTxWarp prst="textPlain">
              <a:avLst>
                <a:gd name="adj" fmla="val 50000"/>
              </a:avLst>
            </a:prstTxWarp>
          </a:bodyPr>
          <a:lstStyle/>
          <a:p>
            <a:pPr algn="ctr" eaLnBrk="0" hangingPunct="0">
              <a:defRPr/>
            </a:pPr>
            <a:r>
              <a:rPr lang="ar-JO" sz="3600" i="1" kern="10" dirty="0">
                <a:ln w="9525">
                  <a:solidFill>
                    <a:srgbClr val="000000"/>
                  </a:solidFill>
                  <a:round/>
                  <a:headEnd/>
                  <a:tailEnd/>
                </a:ln>
                <a:solidFill>
                  <a:srgbClr val="FF0000"/>
                </a:solidFill>
                <a:latin typeface="Arial Black"/>
                <a:ea typeface="Arial Black"/>
                <a:cs typeface="Arial Black"/>
              </a:rPr>
              <a:t>سقوط أورشليم</a:t>
            </a:r>
            <a:endParaRPr lang="en-US" sz="3600" i="1" kern="10" dirty="0">
              <a:ln w="9525">
                <a:solidFill>
                  <a:srgbClr val="000000"/>
                </a:solidFill>
                <a:round/>
                <a:headEnd/>
                <a:tailEnd/>
              </a:ln>
              <a:solidFill>
                <a:srgbClr val="FF0000"/>
              </a:solidFill>
              <a:latin typeface="Arial Black"/>
              <a:ea typeface="Arial Black"/>
              <a:cs typeface="Arial Black"/>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290818" name="Rectangle 2"/>
          <p:cNvSpPr>
            <a:spLocks noGrp="1" noChangeArrowheads="1"/>
          </p:cNvSpPr>
          <p:nvPr>
            <p:ph type="title"/>
          </p:nvPr>
        </p:nvSpPr>
        <p:spPr>
          <a:xfrm>
            <a:off x="228600" y="457200"/>
            <a:ext cx="7239000" cy="1295400"/>
          </a:xfrm>
        </p:spPr>
        <p:txBody>
          <a:bodyPr/>
          <a:lstStyle/>
          <a:p>
            <a:pPr eaLnBrk="1" hangingPunct="1">
              <a:defRPr/>
            </a:pPr>
            <a:r>
              <a:rPr lang="en-US"/>
              <a:t>Terminator 2 Judgment Day</a:t>
            </a:r>
          </a:p>
        </p:txBody>
      </p:sp>
      <p:pic>
        <p:nvPicPr>
          <p:cNvPr id="160773" name="Picture 5"/>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b="3464"/>
          <a:stretch>
            <a:fillRect/>
          </a:stretch>
        </p:blipFill>
        <p:spPr>
          <a:xfrm>
            <a:off x="0" y="0"/>
            <a:ext cx="8229600" cy="6858000"/>
          </a:xfrm>
          <a:ln>
            <a:noFill/>
          </a:ln>
          <a:extLst>
            <a:ext uri="{909E8E84-426E-40dd-AFC4-6F175D3DCCD1}">
              <a14:hiddenFill xmlns:a14="http://schemas.microsoft.com/office/drawing/2010/main" xmlns="">
                <a:solidFill>
                  <a:srgbClr val="FFFFFF"/>
                </a:solidFill>
              </a14:hiddenFill>
            </a:ext>
          </a:extLst>
        </p:spPr>
      </p:pic>
      <p:sp>
        <p:nvSpPr>
          <p:cNvPr id="227333" name="Text Box 6"/>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FFFFFF"/>
                </a:solidFill>
                <a:ea typeface="ＭＳ Ｐゴシック" charset="0"/>
                <a:cs typeface="ＭＳ Ｐゴシック" charset="0"/>
              </a:rPr>
              <a:t>160</a:t>
            </a:r>
            <a:endParaRPr lang="en-US" sz="1800" b="1">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endParaRPr lang="en-US" b="1"/>
          </a:p>
        </p:txBody>
      </p:sp>
      <p:sp>
        <p:nvSpPr>
          <p:cNvPr id="7" name="Footer Placeholder 4"/>
          <p:cNvSpPr>
            <a:spLocks noGrp="1"/>
          </p:cNvSpPr>
          <p:nvPr>
            <p:ph type="ftr" sz="quarter" idx="11"/>
          </p:nvPr>
        </p:nvSpPr>
        <p:spPr/>
        <p:txBody>
          <a:bodyPr/>
          <a:lstStyle/>
          <a:p>
            <a:pPr>
              <a:defRPr/>
            </a:pPr>
            <a:endParaRPr lang="en-US" b="1"/>
          </a:p>
        </p:txBody>
      </p:sp>
      <p:sp>
        <p:nvSpPr>
          <p:cNvPr id="292866" name="Rectangle 2"/>
          <p:cNvSpPr>
            <a:spLocks noGrp="1" noChangeArrowheads="1"/>
          </p:cNvSpPr>
          <p:nvPr>
            <p:ph type="title"/>
          </p:nvPr>
        </p:nvSpPr>
        <p:spPr>
          <a:xfrm>
            <a:off x="6172200" y="3810000"/>
            <a:ext cx="2819400" cy="2971800"/>
          </a:xfrm>
        </p:spPr>
        <p:txBody>
          <a:bodyPr/>
          <a:lstStyle/>
          <a:p>
            <a:pPr eaLnBrk="1" hangingPunct="1">
              <a:defRPr/>
            </a:pPr>
            <a:r>
              <a:rPr lang="ar-JO" b="1" i="0" dirty="0">
                <a:latin typeface="Arial" panose="020B0604020202020204" pitchFamily="34" charset="0"/>
                <a:cs typeface="Arial" panose="020B0604020202020204" pitchFamily="34" charset="0"/>
              </a:rPr>
              <a:t>الله</a:t>
            </a:r>
            <a:br>
              <a:rPr lang="ar-JO"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يدين</a:t>
            </a:r>
            <a:br>
              <a:rPr lang="ar-JO"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الخطية</a:t>
            </a:r>
            <a:br>
              <a:rPr lang="ar-JO"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بالفعل الآن</a:t>
            </a:r>
            <a:endParaRPr lang="en-US" b="1" i="0" dirty="0">
              <a:latin typeface="Arial" panose="020B0604020202020204" pitchFamily="34" charset="0"/>
              <a:cs typeface="Arial" panose="020B0604020202020204" pitchFamily="34" charset="0"/>
            </a:endParaRPr>
          </a:p>
        </p:txBody>
      </p:sp>
      <p:pic>
        <p:nvPicPr>
          <p:cNvPr id="162821" name="Picture 4"/>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5246688" cy="6858000"/>
          </a:xfrm>
          <a:extLst>
            <a:ext uri="{909E8E84-426E-40dd-AFC4-6F175D3DCCD1}">
              <a14:hiddenFill xmlns:a14="http://schemas.microsoft.com/office/drawing/2010/main" xmlns="">
                <a:solidFill>
                  <a:srgbClr val="FFFFFF"/>
                </a:solidFill>
              </a14:hiddenFill>
            </a:ext>
          </a:extLst>
        </p:spPr>
      </p:pic>
      <p:sp>
        <p:nvSpPr>
          <p:cNvPr id="292869" name="Rectangle 5"/>
          <p:cNvSpPr>
            <a:spLocks noChangeArrowheads="1"/>
          </p:cNvSpPr>
          <p:nvPr/>
        </p:nvSpPr>
        <p:spPr bwMode="auto">
          <a:xfrm>
            <a:off x="5257800" y="152400"/>
            <a:ext cx="3886200" cy="3352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ctr" eaLnBrk="1" hangingPunct="1">
              <a:defRPr/>
            </a:pPr>
            <a:r>
              <a:rPr lang="ar-JO" sz="2800" b="1" dirty="0">
                <a:solidFill>
                  <a:schemeClr val="tx2"/>
                </a:solidFill>
                <a:latin typeface="Arial" panose="020B0604020202020204" pitchFamily="34" charset="0"/>
                <a:ea typeface="ＭＳ Ｐゴシック" pitchFamily="-112" charset="-128"/>
                <a:cs typeface="Arial" panose="020B0604020202020204" pitchFamily="34" charset="0"/>
              </a:rPr>
              <a:t>"لِأَنَّ غَضَبَ ٱللهِ مُعْلَنٌ مِنَ ٱلسَّمَاءِ عَلَى جَمِيعِ فُجُورِ ٱلنَّاسِ وَإِثْمِهِمِ"</a:t>
            </a:r>
            <a:br>
              <a:rPr lang="en-US" sz="2800" b="1" dirty="0">
                <a:solidFill>
                  <a:schemeClr val="tx2"/>
                </a:solidFill>
                <a:latin typeface="Tahoma" pitchFamily="-112" charset="-52"/>
                <a:ea typeface="ＭＳ Ｐゴシック" pitchFamily="-112" charset="-128"/>
                <a:cs typeface="ＭＳ Ｐゴシック" pitchFamily="-112" charset="-128"/>
              </a:rPr>
            </a:br>
            <a:r>
              <a:rPr lang="ar-JO" sz="2800" b="1" dirty="0">
                <a:solidFill>
                  <a:schemeClr val="tx2"/>
                </a:solidFill>
                <a:latin typeface="Arial" panose="020B0604020202020204" pitchFamily="34" charset="0"/>
                <a:ea typeface="ＭＳ Ｐゴシック" pitchFamily="-112" charset="-128"/>
                <a:cs typeface="Arial" panose="020B0604020202020204" pitchFamily="34" charset="0"/>
              </a:rPr>
              <a:t>(رومية 1: 18)</a:t>
            </a:r>
            <a:endParaRPr lang="en-US" sz="2800" b="1" dirty="0">
              <a:solidFill>
                <a:schemeClr val="tx2"/>
              </a:solidFill>
              <a:latin typeface="Arial" panose="020B0604020202020204" pitchFamily="34" charset="0"/>
              <a:ea typeface="ＭＳ Ｐゴシック" pitchFamily="-112" charset="-128"/>
              <a:cs typeface="Arial" panose="020B0604020202020204" pitchFamily="34" charset="0"/>
            </a:endParaRPr>
          </a:p>
        </p:txBody>
      </p:sp>
      <p:sp>
        <p:nvSpPr>
          <p:cNvPr id="229382" name="Text Box 6"/>
          <p:cNvSpPr txBox="1">
            <a:spLocks noChangeArrowheads="1"/>
          </p:cNvSpPr>
          <p:nvPr/>
        </p:nvSpPr>
        <p:spPr bwMode="auto">
          <a:xfrm>
            <a:off x="8404225"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FFFFFF"/>
                </a:solidFill>
                <a:ea typeface="ＭＳ Ｐゴシック" charset="0"/>
                <a:cs typeface="ＭＳ Ｐゴシック" charset="0"/>
              </a:rPr>
              <a:t>160</a:t>
            </a:r>
            <a:endParaRPr lang="en-US" sz="1800" b="1">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a:t>محتويات الدينونة</a:t>
            </a:r>
            <a:endParaRPr lang="en-US"/>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جامات</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النار: ١/٣ مخلوقات بحرية</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البحر إلى الدم</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err="1">
                          <a:ln>
                            <a:noFill/>
                          </a:ln>
                          <a:solidFill>
                            <a:schemeClr val="tx1"/>
                          </a:solidFill>
                          <a:effectLst/>
                          <a:latin typeface="Arial"/>
                          <a:ea typeface="Osaka" charset="-128"/>
                          <a:cs typeface="Arial"/>
                        </a:rPr>
                        <a:t>طمانة</a:t>
                      </a:r>
                      <a:r>
                        <a:rPr kumimoji="0" lang="ar-SA" sz="1800" b="1" i="0" u="none" strike="noStrike" cap="none" normalizeH="0" baseline="0">
                          <a:ln>
                            <a:noFill/>
                          </a:ln>
                          <a:solidFill>
                            <a:schemeClr val="tx1"/>
                          </a:solidFill>
                          <a:effectLst/>
                          <a:latin typeface="Arial"/>
                          <a:ea typeface="Osaka" charset="-128"/>
                          <a:cs typeface="Arial"/>
                        </a:rPr>
                        <a:t>: الشهداء</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٣: النصر وشيك</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مقتبس من روبرت </a:t>
            </a:r>
            <a:r>
              <a:rPr kumimoji="0" lang="ar-SA" sz="1200" b="0" i="0" u="none" strike="noStrike" kern="1200" cap="none" spc="0" normalizeH="0" baseline="0" noProof="0" err="1">
                <a:ln>
                  <a:noFill/>
                </a:ln>
                <a:solidFill>
                  <a:srgbClr val="FFFF66"/>
                </a:solidFill>
                <a:effectLst/>
                <a:uLnTx/>
                <a:uFillTx/>
                <a:latin typeface="Comic Sans MS" charset="0"/>
                <a:ea typeface="Osaka" charset="0"/>
                <a:cs typeface="Osaka" charset="0"/>
              </a:rPr>
              <a:t>كروماكي</a:t>
            </a:r>
            <a:r>
              <a:rPr kumimoji="0" lang="en-US" sz="1200" b="0" i="0" u="none" strike="noStrike" kern="1200" cap="none" spc="0" normalizeH="0" baseline="0" noProof="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واين هاوس ، التسلسل لزمني والخلفية الرسوم البيانية للعهد الجديد، ١٩</a:t>
            </a:r>
            <a:endPar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299006"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67181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5" descr="judgment_day_terr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title"/>
          </p:nvPr>
        </p:nvSpPr>
        <p:spPr>
          <a:xfrm>
            <a:off x="228600" y="4038600"/>
            <a:ext cx="8839200" cy="2667000"/>
          </a:xfrm>
        </p:spPr>
        <p:txBody>
          <a:bodyPr/>
          <a:lstStyle/>
          <a:p>
            <a:pPr algn="ctr">
              <a:defRPr/>
            </a:pPr>
            <a:r>
              <a:rPr lang="ar-JO" sz="66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الآن للدينونات</a:t>
            </a:r>
            <a:br>
              <a:rPr lang="ar-JO" sz="66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JO" sz="66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السبعة </a:t>
            </a:r>
            <a:r>
              <a:rPr lang="ar-JO" sz="6600" b="1" dirty="0">
                <a:solidFill>
                  <a:srgbClr val="FFFF00"/>
                </a:solidFill>
                <a:effectLst>
                  <a:glow rad="228600">
                    <a:schemeClr val="bg2">
                      <a:alpha val="87000"/>
                    </a:schemeClr>
                  </a:glow>
                </a:effectLst>
                <a:latin typeface="Arial" panose="020B0604020202020204" pitchFamily="34" charset="0"/>
                <a:cs typeface="Arial" panose="020B0604020202020204" pitchFamily="34" charset="0"/>
              </a:rPr>
              <a:t>المستقبلية</a:t>
            </a:r>
            <a:r>
              <a:rPr lang="ar-JO" sz="66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a:t>
            </a:r>
            <a:endParaRPr lang="en-US"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endParaRPr>
          </a:p>
        </p:txBody>
      </p:sp>
      <p:sp>
        <p:nvSpPr>
          <p:cNvPr id="191492"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1799478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pitchFamily="34" charset="0"/>
                <a:cs typeface="Arial" pitchFamily="34" charset="0"/>
              </a:rPr>
              <a:t>نظرة عامة على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 name="Text Box 24">
            <a:extLst>
              <a:ext uri="{FF2B5EF4-FFF2-40B4-BE49-F238E27FC236}">
                <a16:creationId xmlns:a16="http://schemas.microsoft.com/office/drawing/2014/main" id="{38BF04A5-387F-0F8B-49B7-65D1CD968C2E}"/>
              </a:ext>
            </a:extLst>
          </p:cNvPr>
          <p:cNvSpPr txBox="1">
            <a:spLocks noChangeArrowheads="1"/>
          </p:cNvSpPr>
          <p:nvPr/>
        </p:nvSpPr>
        <p:spPr bwMode="auto">
          <a:xfrm>
            <a:off x="2771775" y="928688"/>
            <a:ext cx="4427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dirty="0">
                <a:solidFill>
                  <a:schemeClr val="accent2"/>
                </a:solidFill>
              </a:rPr>
              <a:t>R = </a:t>
            </a:r>
            <a:r>
              <a:rPr lang="ar-JO" b="1" dirty="0">
                <a:solidFill>
                  <a:schemeClr val="accent2"/>
                </a:solidFill>
                <a:latin typeface="Arial" panose="020B0604020202020204" pitchFamily="34" charset="0"/>
                <a:cs typeface="Arial" panose="020B0604020202020204" pitchFamily="34" charset="0"/>
              </a:rPr>
              <a:t>4 مجموعات للقيامة</a:t>
            </a:r>
            <a:endParaRPr lang="en-US" b="1" dirty="0">
              <a:solidFill>
                <a:schemeClr val="accent2"/>
              </a:solidFill>
              <a:latin typeface="Arial" panose="020B0604020202020204" pitchFamily="34" charset="0"/>
              <a:cs typeface="Arial" panose="020B0604020202020204" pitchFamily="34" charset="0"/>
            </a:endParaRPr>
          </a:p>
        </p:txBody>
      </p:sp>
      <p:sp>
        <p:nvSpPr>
          <p:cNvPr id="4" name="Text Box 25">
            <a:extLst>
              <a:ext uri="{FF2B5EF4-FFF2-40B4-BE49-F238E27FC236}">
                <a16:creationId xmlns:a16="http://schemas.microsoft.com/office/drawing/2014/main" id="{AFBF62AB-D5D9-F78A-BAA1-9A8B29DAC669}"/>
              </a:ext>
            </a:extLst>
          </p:cNvPr>
          <p:cNvSpPr txBox="1">
            <a:spLocks noChangeArrowheads="1"/>
          </p:cNvSpPr>
          <p:nvPr/>
        </p:nvSpPr>
        <p:spPr bwMode="auto">
          <a:xfrm>
            <a:off x="2771775" y="1309688"/>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dirty="0"/>
              <a:t>J</a:t>
            </a:r>
            <a:r>
              <a:rPr lang="en-US" sz="1800" b="1" dirty="0"/>
              <a:t>  </a:t>
            </a:r>
            <a:r>
              <a:rPr lang="en-US" b="1" dirty="0"/>
              <a:t>= </a:t>
            </a:r>
            <a:r>
              <a:rPr lang="ar-JO" b="1" dirty="0">
                <a:latin typeface="Arial" panose="020B0604020202020204" pitchFamily="34" charset="0"/>
                <a:cs typeface="Arial" panose="020B0604020202020204" pitchFamily="34" charset="0"/>
              </a:rPr>
              <a:t>7 مجموعات للدينونة</a:t>
            </a:r>
            <a:endParaRPr lang="en-US" b="1" dirty="0">
              <a:latin typeface="Arial" panose="020B0604020202020204" pitchFamily="34" charset="0"/>
              <a:cs typeface="Arial" panose="020B0604020202020204" pitchFamily="34" charset="0"/>
            </a:endParaRPr>
          </a:p>
        </p:txBody>
      </p:sp>
      <p:sp>
        <p:nvSpPr>
          <p:cNvPr id="5" name="Text Box 26">
            <a:extLst>
              <a:ext uri="{FF2B5EF4-FFF2-40B4-BE49-F238E27FC236}">
                <a16:creationId xmlns:a16="http://schemas.microsoft.com/office/drawing/2014/main" id="{CC5DE02F-A9E4-6A7E-B10F-1292DEB92AF5}"/>
              </a:ext>
            </a:extLst>
          </p:cNvPr>
          <p:cNvSpPr txBox="1">
            <a:spLocks noChangeArrowheads="1"/>
          </p:cNvSpPr>
          <p:nvPr/>
        </p:nvSpPr>
        <p:spPr bwMode="auto">
          <a:xfrm>
            <a:off x="2496344"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J</a:t>
            </a:r>
          </a:p>
        </p:txBody>
      </p:sp>
      <p:sp>
        <p:nvSpPr>
          <p:cNvPr id="6" name="Text Box 27">
            <a:extLst>
              <a:ext uri="{FF2B5EF4-FFF2-40B4-BE49-F238E27FC236}">
                <a16:creationId xmlns:a16="http://schemas.microsoft.com/office/drawing/2014/main" id="{02754C7E-12AC-9519-4851-5E9CFEA045DB}"/>
              </a:ext>
            </a:extLst>
          </p:cNvPr>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4J</a:t>
            </a:r>
          </a:p>
        </p:txBody>
      </p:sp>
      <p:sp>
        <p:nvSpPr>
          <p:cNvPr id="7" name="Text Box 29">
            <a:extLst>
              <a:ext uri="{FF2B5EF4-FFF2-40B4-BE49-F238E27FC236}">
                <a16:creationId xmlns:a16="http://schemas.microsoft.com/office/drawing/2014/main" id="{61309234-848D-0A4A-FC6C-E9423F1861F2}"/>
              </a:ext>
            </a:extLst>
          </p:cNvPr>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t>2J</a:t>
            </a:r>
          </a:p>
        </p:txBody>
      </p:sp>
      <p:sp>
        <p:nvSpPr>
          <p:cNvPr id="8" name="Text Box 30">
            <a:extLst>
              <a:ext uri="{FF2B5EF4-FFF2-40B4-BE49-F238E27FC236}">
                <a16:creationId xmlns:a16="http://schemas.microsoft.com/office/drawing/2014/main" id="{93B5BD88-186F-DB44-F4E8-0250BB832B0E}"/>
              </a:ext>
            </a:extLst>
          </p:cNvPr>
          <p:cNvSpPr txBox="1">
            <a:spLocks noChangeArrowheads="1"/>
          </p:cNvSpPr>
          <p:nvPr/>
        </p:nvSpPr>
        <p:spPr bwMode="auto">
          <a:xfrm>
            <a:off x="205172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dirty="0">
                <a:solidFill>
                  <a:schemeClr val="accent2"/>
                </a:solidFill>
              </a:rPr>
              <a:t>R</a:t>
            </a:r>
          </a:p>
        </p:txBody>
      </p:sp>
      <p:sp>
        <p:nvSpPr>
          <p:cNvPr id="9" name="Text Box 31">
            <a:extLst>
              <a:ext uri="{FF2B5EF4-FFF2-40B4-BE49-F238E27FC236}">
                <a16:creationId xmlns:a16="http://schemas.microsoft.com/office/drawing/2014/main" id="{4FADC899-18EE-F721-13E3-91A0E9CBC38B}"/>
              </a:ext>
            </a:extLst>
          </p:cNvPr>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2R</a:t>
            </a:r>
          </a:p>
        </p:txBody>
      </p:sp>
      <p:sp>
        <p:nvSpPr>
          <p:cNvPr id="10" name="Text Box 32">
            <a:extLst>
              <a:ext uri="{FF2B5EF4-FFF2-40B4-BE49-F238E27FC236}">
                <a16:creationId xmlns:a16="http://schemas.microsoft.com/office/drawing/2014/main" id="{B6ACCA79-8921-2359-BAE4-705CE3605FEF}"/>
              </a:ext>
            </a:extLst>
          </p:cNvPr>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rPr>
              <a:t>R</a:t>
            </a:r>
          </a:p>
        </p:txBody>
      </p:sp>
    </p:spTree>
    <p:extLst>
      <p:ext uri="{BB962C8B-B14F-4D97-AF65-F5344CB8AC3E}">
        <p14:creationId xmlns:p14="http://schemas.microsoft.com/office/powerpoint/2010/main" val="1580385204"/>
      </p:ext>
    </p:extLst>
  </p:cSld>
  <p:clrMapOvr>
    <a:masterClrMapping/>
  </p:clrMapOvr>
  <p:transition>
    <p:plu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mn-cs"/>
            </a:endParaRPr>
          </a:p>
        </p:txBody>
      </p:sp>
      <p:pic>
        <p:nvPicPr>
          <p:cNvPr id="238594"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5" name="Rectangle 3"/>
          <p:cNvSpPr>
            <a:spLocks noGrp="1" noChangeArrowheads="1"/>
          </p:cNvSpPr>
          <p:nvPr>
            <p:ph type="title" idx="4294967295"/>
          </p:nvPr>
        </p:nvSpPr>
        <p:spPr>
          <a:xfrm>
            <a:off x="631825" y="609600"/>
            <a:ext cx="7772400" cy="1143000"/>
          </a:xfrm>
          <a:solidFill>
            <a:srgbClr val="C00000"/>
          </a:solidFill>
        </p:spPr>
        <p:txBody>
          <a:bodyPr/>
          <a:lstStyle/>
          <a:p>
            <a:r>
              <a:rPr lang="ar-JO" sz="5400" b="1" dirty="0">
                <a:solidFill>
                  <a:schemeClr val="bg1"/>
                </a:solidFill>
                <a:latin typeface="Arial" panose="020B0604020202020204" pitchFamily="34" charset="0"/>
                <a:cs typeface="Arial" panose="020B0604020202020204" pitchFamily="34" charset="0"/>
              </a:rPr>
              <a:t>كرسي دينونة المسيح</a:t>
            </a:r>
            <a:endParaRPr lang="en-US" sz="5400" b="1" dirty="0">
              <a:solidFill>
                <a:schemeClr val="bg1"/>
              </a:solidFill>
              <a:latin typeface="Arial" panose="020B0604020202020204" pitchFamily="34" charset="0"/>
              <a:cs typeface="Arial" panose="020B0604020202020204" pitchFamily="34" charset="0"/>
            </a:endParaRP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مكافأة المؤمنين من قبل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    (2 كو 5: 10)</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عند الاختطاف</a:t>
            </a:r>
            <a:br>
              <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rPr>
            </a:b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(1 تسالونيكي 4: 17)</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المكافأة أو خسارة المكافآت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    (وليس الخلاص)</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7" descr="jdw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1028"/>
          <p:cNvSpPr>
            <a:spLocks noGrp="1" noChangeArrowheads="1"/>
          </p:cNvSpPr>
          <p:nvPr>
            <p:ph type="ctrTitle"/>
          </p:nvPr>
        </p:nvSpPr>
        <p:spPr>
          <a:xfrm>
            <a:off x="5715000" y="1981200"/>
            <a:ext cx="3429000" cy="1219200"/>
          </a:xfrm>
          <a:solidFill>
            <a:schemeClr val="bg1"/>
          </a:solidFill>
        </p:spPr>
        <p:txBody>
          <a:bodyPr/>
          <a:lstStyle/>
          <a:p>
            <a:r>
              <a:rPr lang="ar-JO" sz="4000" b="1" dirty="0">
                <a:solidFill>
                  <a:schemeClr val="tx1"/>
                </a:solidFill>
                <a:latin typeface="Arial" panose="020B0604020202020204" pitchFamily="34" charset="0"/>
                <a:cs typeface="Arial" panose="020B0604020202020204" pitchFamily="34" charset="0"/>
              </a:rPr>
              <a:t>هل سيكون هناك واحد فقط؟</a:t>
            </a:r>
            <a:endParaRPr lang="en-US" sz="2400" b="1" dirty="0">
              <a:solidFill>
                <a:schemeClr val="tx1"/>
              </a:solidFill>
              <a:latin typeface="Arial" panose="020B0604020202020204" pitchFamily="34" charset="0"/>
              <a:cs typeface="Arial" panose="020B0604020202020204" pitchFamily="34" charset="0"/>
            </a:endParaRPr>
          </a:p>
        </p:txBody>
      </p:sp>
      <p:sp>
        <p:nvSpPr>
          <p:cNvPr id="207876" name="Rectangle 1029"/>
          <p:cNvSpPr>
            <a:spLocks noChangeArrowheads="1"/>
          </p:cNvSpPr>
          <p:nvPr/>
        </p:nvSpPr>
        <p:spPr bwMode="auto">
          <a:xfrm>
            <a:off x="152400" y="3505200"/>
            <a:ext cx="3123456" cy="3020144"/>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altLang="ja-JP" sz="6000" b="1" dirty="0">
                <a:solidFill>
                  <a:schemeClr val="bg1"/>
                </a:solidFill>
                <a:latin typeface="Arial" panose="020B0604020202020204" pitchFamily="34" charset="0"/>
                <a:cs typeface="Arial" panose="020B0604020202020204" pitchFamily="34" charset="0"/>
              </a:rPr>
              <a:t>"في يوم</a:t>
            </a:r>
          </a:p>
          <a:p>
            <a:pPr algn="ctr"/>
            <a:r>
              <a:rPr lang="ar-JO" sz="6000" b="1" dirty="0">
                <a:solidFill>
                  <a:schemeClr val="bg1"/>
                </a:solidFill>
                <a:latin typeface="Arial" panose="020B0604020202020204" pitchFamily="34" charset="0"/>
                <a:cs typeface="Arial" panose="020B0604020202020204" pitchFamily="34" charset="0"/>
              </a:rPr>
              <a:t>الدينونة</a:t>
            </a:r>
          </a:p>
          <a:p>
            <a:pPr algn="ctr"/>
            <a:r>
              <a:rPr lang="ar-JO" sz="6000" b="1" dirty="0">
                <a:solidFill>
                  <a:schemeClr val="bg1"/>
                </a:solidFill>
                <a:latin typeface="Arial" panose="020B0604020202020204" pitchFamily="34" charset="0"/>
                <a:cs typeface="Arial" panose="020B0604020202020204" pitchFamily="34" charset="0"/>
              </a:rPr>
              <a:t>العظيم"</a:t>
            </a:r>
            <a:endParaRPr lang="en-US" sz="4000" b="1" dirty="0">
              <a:solidFill>
                <a:schemeClr val="bg1"/>
              </a:solidFill>
              <a:latin typeface="Arial" panose="020B0604020202020204" pitchFamily="34" charset="0"/>
              <a:cs typeface="Arial" panose="020B0604020202020204" pitchFamily="34" charset="0"/>
            </a:endParaRPr>
          </a:p>
        </p:txBody>
      </p:sp>
      <p:sp>
        <p:nvSpPr>
          <p:cNvPr id="294919" name="Text Box 1031"/>
          <p:cNvSpPr txBox="1">
            <a:spLocks noChangeArrowheads="1"/>
          </p:cNvSpPr>
          <p:nvPr/>
        </p:nvSpPr>
        <p:spPr bwMode="auto">
          <a:xfrm>
            <a:off x="8404225" y="76200"/>
            <a:ext cx="69923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207878" name="Rectangle 10"/>
          <p:cNvSpPr>
            <a:spLocks noChangeArrowheads="1"/>
          </p:cNvSpPr>
          <p:nvPr/>
        </p:nvSpPr>
        <p:spPr bwMode="auto">
          <a:xfrm rot="1367051">
            <a:off x="5230813" y="2889250"/>
            <a:ext cx="1741487" cy="550863"/>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1027"/>
          <p:cNvSpPr>
            <a:spLocks noGrp="1" noChangeArrowheads="1"/>
          </p:cNvSpPr>
          <p:nvPr>
            <p:ph type="title" idx="4294967295"/>
          </p:nvPr>
        </p:nvSpPr>
        <p:spPr>
          <a:xfrm>
            <a:off x="2555776" y="44624"/>
            <a:ext cx="3816424" cy="1491952"/>
          </a:xfrm>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chemeClr val="tx1"/>
                </a:solidFill>
                <a:effectLst/>
                <a:uLnTx/>
                <a:uFillTx/>
                <a:latin typeface="Arial"/>
                <a:ea typeface="ＭＳ Ｐゴシック" charset="0"/>
                <a:cs typeface="Arial"/>
              </a:rPr>
              <a:t>المجيء الثاني</a:t>
            </a:r>
            <a:endParaRPr kumimoji="0" lang="en-US" sz="4400" b="1" i="0" u="none" strike="noStrike" kern="1200" cap="none" spc="0" normalizeH="0" baseline="0" noProof="0" dirty="0">
              <a:ln>
                <a:noFill/>
              </a:ln>
              <a:solidFill>
                <a:schemeClr val="tx1"/>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1805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432733" y="0"/>
            <a:ext cx="4762681" cy="249381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rtl="1"/>
            <a:r>
              <a:rPr lang="ar-SA" sz="4000" b="1" kern="1200" dirty="0">
                <a:solidFill>
                  <a:srgbClr val="FFFFFF"/>
                </a:solidFill>
                <a:effectLst>
                  <a:glow rad="228600">
                    <a:srgbClr val="000000">
                      <a:satMod val="175000"/>
                      <a:alpha val="85000"/>
                    </a:srgbClr>
                  </a:glow>
                </a:effectLst>
              </a:rPr>
              <a:t>وَمِنْ فَمِهِ يَخْرُجُ سَيْفٌ مَاضٍ لِكَيْ يَضْرِبَ بِهِ الأُمَمَ. </a:t>
            </a:r>
          </a:p>
        </p:txBody>
      </p:sp>
      <p:sp>
        <p:nvSpPr>
          <p:cNvPr id="5" name="Rectangle 3"/>
          <p:cNvSpPr txBox="1">
            <a:spLocks noChangeArrowheads="1"/>
          </p:cNvSpPr>
          <p:nvPr/>
        </p:nvSpPr>
        <p:spPr bwMode="auto">
          <a:xfrm>
            <a:off x="13262" y="4824536"/>
            <a:ext cx="5601622"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3200" b="1">
                <a:solidFill>
                  <a:schemeClr val="bg1"/>
                </a:solidFill>
                <a:effectLst>
                  <a:glow rad="228600">
                    <a:schemeClr val="accent4">
                      <a:satMod val="175000"/>
                      <a:alpha val="85000"/>
                    </a:schemeClr>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ar-SA" sz="4000" dirty="0">
                <a:solidFill>
                  <a:srgbClr val="FFFFFF"/>
                </a:solidFill>
                <a:effectLst>
                  <a:glow rad="228600">
                    <a:srgbClr val="000000">
                      <a:satMod val="175000"/>
                      <a:alpha val="85000"/>
                    </a:srgbClr>
                  </a:glow>
                </a:effectLst>
              </a:rPr>
              <a:t>وَهُوَ سَيَرْعَاهُمْ بِعَصاً مِنْ حَدِيدٍ، وَهُوَ يَدُوسُ مَعْصَرَةَ خَمْرِ سَخَطِ وَغَضَبِ اللهِ الْقَادِرِ عَلَى كُلِّ شَيْءٍ.</a:t>
            </a:r>
            <a:endParaRPr kumimoji="0" lang="en-US" sz="4000" b="1" i="0" u="none" strike="noStrike" kern="1200" cap="none" spc="0" normalizeH="0" baseline="0" noProof="0" dirty="0">
              <a:ln>
                <a:noFill/>
              </a:ln>
              <a:solidFill>
                <a:srgbClr val="FFFFFF"/>
              </a:solidFill>
              <a:effectLst>
                <a:glow rad="228600">
                  <a:srgbClr val="000000">
                    <a:satMod val="175000"/>
                    <a:alpha val="85000"/>
                  </a:srgbClr>
                </a:glow>
              </a:effectLst>
              <a:uLnTx/>
              <a:uFillTx/>
              <a:latin typeface="Arial"/>
              <a:ea typeface="ＭＳ Ｐゴシック" pitchFamily="-108" charset="-128"/>
              <a:cs typeface="Arial"/>
            </a:endParaRPr>
          </a:p>
        </p:txBody>
      </p:sp>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
        <p:nvSpPr>
          <p:cNvPr id="7" name="Rectangle 3">
            <a:extLst>
              <a:ext uri="{FF2B5EF4-FFF2-40B4-BE49-F238E27FC236}">
                <a16:creationId xmlns:a16="http://schemas.microsoft.com/office/drawing/2014/main" id="{CC1DD558-EE5D-BD47-BE68-EC856FF26796}"/>
              </a:ext>
            </a:extLst>
          </p:cNvPr>
          <p:cNvSpPr txBox="1">
            <a:spLocks noChangeArrowheads="1"/>
          </p:cNvSpPr>
          <p:nvPr/>
        </p:nvSpPr>
        <p:spPr bwMode="auto">
          <a:xfrm>
            <a:off x="5631378" y="2394456"/>
            <a:ext cx="3738579" cy="8431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r>
              <a:rPr lang="ar-SA" sz="4000" b="1" kern="1200" dirty="0">
                <a:solidFill>
                  <a:srgbClr val="FFFFFF"/>
                </a:solidFill>
                <a:effectLst>
                  <a:glow rad="228600">
                    <a:srgbClr val="000000">
                      <a:satMod val="175000"/>
                      <a:alpha val="85000"/>
                    </a:srgbClr>
                  </a:glow>
                </a:effectLst>
              </a:rPr>
              <a:t>رؤيا ١٩ : ١٥ </a:t>
            </a:r>
          </a:p>
        </p:txBody>
      </p:sp>
    </p:spTree>
    <p:extLst>
      <p:ext uri="{BB962C8B-B14F-4D97-AF65-F5344CB8AC3E}">
        <p14:creationId xmlns:p14="http://schemas.microsoft.com/office/powerpoint/2010/main" val="92322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panose="020B0604020202020204" pitchFamily="34" charset="0"/>
                <a:cs typeface="Arial" panose="020B0604020202020204" pitchFamily="34" charset="0"/>
              </a:rPr>
              <a:t>دينونة قديسي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FU 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
        <p:nvSpPr>
          <p:cNvPr id="6" name="TextBox 5"/>
          <p:cNvSpPr txBox="1">
            <a:spLocks noChangeArrowheads="1"/>
          </p:cNvSpPr>
          <p:nvPr/>
        </p:nvSpPr>
        <p:spPr bwMode="auto">
          <a:xfrm>
            <a:off x="244252" y="2060848"/>
            <a:ext cx="8655496" cy="45243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دانيال ١٢ : ١-٣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١ [وَفِي ذَلِكَ الْوَقْتِ يَقُومُ مِيخَائِيلُ الرَّئِيسُ الْعَظِيمُ الْقَائِمُ لِبَنِي شَعْبِكَ وَيَكُونُ زَمَانُ ضِيقٍ لَمْ يَكُنْ مُنْذُ كَانَتْ أُمَّةٌ إِلَى ذَلِكَ الْوَقْتِ. وَفِي ذَلِكَ الْوَقْتِ يُنَجَّى شَعْبُكَ كُلُّ مَنْ يُوجَدُ مَكْتُوباً فِي السِّفْرِ. ٢ وَكَثِيرُونَ مِنَ الرَّاقِدِينَ فِي تُرَابِ الأَرْضِ يَسْتَيْقِظُونَ هَؤُلاَءِ إِلَى الْحَيَاةِ الأَبَدِيَّةِ وَهَؤُلاَءِ إِلَى الْعَارِ لِلاِزْدِرَاءِ الأَبَدِيِّ. ٣ وَالْفَاهِمُونَ يَضِيئُونَ كَضِيَاءِ الْجَلَدِ وَالَّذِينَ رَدُّوا كَثِيرِينَ إِلَى الْبِرِّ كَالْكَوَاكِبِ إِلَى أَبَدِ الدُّهُورِ. </a:t>
            </a:r>
          </a:p>
        </p:txBody>
      </p:sp>
    </p:spTree>
    <p:extLst>
      <p:ext uri="{BB962C8B-B14F-4D97-AF65-F5344CB8AC3E}">
        <p14:creationId xmlns:p14="http://schemas.microsoft.com/office/powerpoint/2010/main" val="1470290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07_behea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ar-JO" sz="3600" b="1" dirty="0">
                <a:solidFill>
                  <a:schemeClr val="accent6">
                    <a:lumMod val="50000"/>
                  </a:schemeClr>
                </a:solidFill>
                <a:effectLst>
                  <a:glow rad="190500">
                    <a:schemeClr val="bg1">
                      <a:alpha val="75000"/>
                    </a:schemeClr>
                  </a:glow>
                </a:effectLst>
                <a:latin typeface="Arial" panose="020B0604020202020204" pitchFamily="34" charset="0"/>
                <a:ea typeface="+mj-ea"/>
                <a:cs typeface="Arial" panose="020B0604020202020204" pitchFamily="34" charset="0"/>
              </a:rPr>
              <a:t>دينونة القديسين في الضيقة</a:t>
            </a:r>
            <a:endParaRPr lang="en-US" sz="3600" b="1" dirty="0">
              <a:solidFill>
                <a:schemeClr val="accent6">
                  <a:lumMod val="50000"/>
                </a:schemeClr>
              </a:solidFill>
              <a:effectLst>
                <a:glow rad="190500">
                  <a:schemeClr val="bg1">
                    <a:alpha val="75000"/>
                  </a:schemeClr>
                </a:glow>
              </a:effectLst>
              <a:latin typeface="Arial" panose="020B0604020202020204" pitchFamily="34" charset="0"/>
              <a:ea typeface="+mj-ea"/>
              <a:cs typeface="Arial" panose="020B0604020202020204" pitchFamily="34" charset="0"/>
            </a:endParaRPr>
          </a:p>
        </p:txBody>
      </p:sp>
      <p:sp>
        <p:nvSpPr>
          <p:cNvPr id="6" name="TextBox 5"/>
          <p:cNvSpPr txBox="1">
            <a:spLocks noChangeArrowheads="1"/>
          </p:cNvSpPr>
          <p:nvPr/>
        </p:nvSpPr>
        <p:spPr bwMode="auto">
          <a:xfrm>
            <a:off x="0" y="1828801"/>
            <a:ext cx="9144000" cy="2862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rgbClr val="FFFFFF"/>
                </a:solidFill>
                <a:effectLst>
                  <a:glow rad="203200">
                    <a:schemeClr val="tx1">
                      <a:alpha val="92000"/>
                    </a:schemeClr>
                  </a:glow>
                </a:effectLst>
                <a:latin typeface="Arial" charset="0"/>
                <a:ea typeface="ＭＳ Ｐゴシック" charset="0"/>
                <a:cs typeface="Arial" charset="0"/>
              </a:defRPr>
            </a:lvl1pPr>
            <a:lvl2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رؤيا ٢٠ : ٤-٦</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٤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فَعَاشُوا وَمَلَكُوا مَعَ الْمَسِيحِ أَلْفَ سَنَةٍ.</a:t>
            </a:r>
            <a:r>
              <a:rPr kumimoji="0" lang="en-US"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a:t>
            </a: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 ٦ مُبَارَكٌ وَمُقَدَّسٌ مَنْ لَهُ نَصِيبٌ فِي الْقِيَامَةِ الأُولَى. هَؤُلاَءِ لَيْسَ لِلْمَوْتِ الثَّانِي سُلْطَانٌ عَلَيْهِمْ، بَلْ سَيَكُونُونَ كَهَنَةً لِلَّهِ وَالْمَسِيحِ</a:t>
            </a:r>
          </a:p>
        </p:txBody>
      </p:sp>
      <p:sp>
        <p:nvSpPr>
          <p:cNvPr id="8" name="Text Box 6"/>
          <p:cNvSpPr txBox="1">
            <a:spLocks noChangeArrowheads="1"/>
          </p:cNvSpPr>
          <p:nvPr/>
        </p:nvSpPr>
        <p:spPr bwMode="auto">
          <a:xfrm>
            <a:off x="84042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48967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4" descr="jesus_ra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Title 1"/>
          <p:cNvSpPr>
            <a:spLocks noGrp="1"/>
          </p:cNvSpPr>
          <p:nvPr>
            <p:ph type="title" idx="4294967295"/>
          </p:nvPr>
        </p:nvSpPr>
        <p:spPr/>
        <p:txBody>
          <a:bodyPr/>
          <a:lstStyle/>
          <a:p>
            <a:r>
              <a:rPr lang="ar-JO" sz="3600" b="1" dirty="0">
                <a:solidFill>
                  <a:srgbClr val="000000"/>
                </a:solidFill>
                <a:effectLst>
                  <a:glow rad="254000">
                    <a:schemeClr val="bg1">
                      <a:alpha val="75000"/>
                    </a:schemeClr>
                  </a:glow>
                </a:effectLst>
                <a:latin typeface="Arial" charset="0"/>
                <a:cs typeface="Arial" charset="0"/>
              </a:rPr>
              <a:t>دينونة دولة إسرائيل</a:t>
            </a:r>
            <a:endParaRPr lang="en-US" sz="3600" b="1" dirty="0">
              <a:solidFill>
                <a:srgbClr val="000000"/>
              </a:solidFill>
              <a:effectLst>
                <a:glow rad="254000">
                  <a:schemeClr val="bg1">
                    <a:alpha val="75000"/>
                  </a:schemeClr>
                </a:glow>
              </a:effectLst>
              <a:latin typeface="Arial" charset="0"/>
              <a:cs typeface="Arial" charset="0"/>
            </a:endParaRPr>
          </a:p>
        </p:txBody>
      </p:sp>
      <p:sp>
        <p:nvSpPr>
          <p:cNvPr id="6" name="TextBox 5"/>
          <p:cNvSpPr txBox="1">
            <a:spLocks noChangeArrowheads="1"/>
          </p:cNvSpPr>
          <p:nvPr/>
        </p:nvSpPr>
        <p:spPr bwMode="auto">
          <a:xfrm>
            <a:off x="0" y="1659285"/>
            <a:ext cx="91440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1" eaLnBrk="0" fontAlgn="base" hangingPunct="0">
              <a:spcBef>
                <a:spcPct val="0"/>
              </a:spcBef>
              <a:spcAft>
                <a:spcPct val="0"/>
              </a:spcAft>
              <a:defRPr sz="2800" b="1">
                <a:solidFill>
                  <a:srgbClr val="FFFFFF"/>
                </a:solidFill>
                <a:effectLst>
                  <a:glow rad="203200">
                    <a:schemeClr val="tx1">
                      <a:alpha val="92000"/>
                    </a:schemeClr>
                  </a:glow>
                </a:effectLst>
                <a:latin typeface="Arial" charset="0"/>
                <a:ea typeface="ＭＳ Ｐゴシック" charset="0"/>
                <a:cs typeface="Arial" charset="0"/>
              </a:defRPr>
            </a:lvl1pPr>
            <a:lvl2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حزقيال ٢٠ : ٣٢-٣٧</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٣٢ وَالَّذِي يَخْطُرُ بِبَالِكُمْ لَنْ يَكُونَ, إِذْ تَقُولُونَ: نَكُونُ كَالأُمَمِ, كَقَبَائِلِ الأَرَاضِي فَنَعْبُدُ الْخَشَبَ وَالْحَجَرَ. ٣٣ حَيٌّ أَنَا يَقُولُ السَّيِّدُ الرَّبُّ إِنِّي بِيَدٍ قَوِيَّةٍ وَبِذِرَاعٍ مَمْدُودَةٍ وَبِسَخَطٍ مَسْكُوبٍ أَمْلِكُ عَلَيْكُمْ. ٣٤ وَأُخْرِجُكُمْ مِنْ بَيْنِ الشُّعُوبِ, وَأَجْمَعُكُمْ مِنَ الأَرَاضِي الَّتِي تَفَرَّقْتُمْ فِيهَا بِيَدٍ قَوِيَّةٍ وَبِذِرَاعٍ مَمْدُودَةٍ, وَبِسَخَطٍ مَسْكُوبٍ. ٣٥ وَآتِي بِكُمْ إِلَى بَرِّيَّةِ الشُّعُوبِ وَأُحَاكِمُكُمْ هُنَاكَ وَجْهاً لِوَجْهٍ. ٣٦ كَمَا حَاكَمْتُ آبَاءَكُمْ فِي بَرِّيَّةِ أَرْضِ مِصْرَ كَذَلِكَ أُحَاكِمُكُمْ, يَقُولُ السَّيِّدُ الرَّبُّ. ٣٧ وَأُمِرُّكُمْ تَحْتَ الْعَصَا, وَأُدْخِلُكُمْ فِي رِبَاطِ الْعَهْدِ. </a:t>
            </a:r>
          </a:p>
        </p:txBody>
      </p:sp>
      <p:sp>
        <p:nvSpPr>
          <p:cNvPr id="8" name="Text Box 6"/>
          <p:cNvSpPr txBox="1">
            <a:spLocks noChangeArrowheads="1"/>
          </p:cNvSpPr>
          <p:nvPr/>
        </p:nvSpPr>
        <p:spPr bwMode="auto">
          <a:xfrm>
            <a:off x="84042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65353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ar-JO" dirty="0">
                <a:latin typeface="Arial" charset="0"/>
              </a:rPr>
              <a:t>دينونة الأمم</a:t>
            </a:r>
            <a:br>
              <a:rPr lang="en-US" dirty="0">
                <a:latin typeface="Arial" charset="0"/>
              </a:rPr>
            </a:br>
            <a:r>
              <a:rPr lang="en-US" dirty="0">
                <a:latin typeface="Arial" charset="0"/>
              </a:rPr>
              <a:t>(</a:t>
            </a:r>
            <a:r>
              <a:rPr lang="ar-JO" dirty="0">
                <a:latin typeface="Arial" charset="0"/>
              </a:rPr>
              <a:t>الخراف و الجداء</a:t>
            </a:r>
            <a:r>
              <a:rPr lang="en-US" dirty="0">
                <a:latin typeface="Arial" charset="0"/>
              </a:rPr>
              <a:t>)</a:t>
            </a:r>
            <a:endParaRPr lang="en-US" dirty="0">
              <a:latin typeface="Times New Roman" charset="0"/>
            </a:endParaRPr>
          </a:p>
        </p:txBody>
      </p:sp>
      <p:sp>
        <p:nvSpPr>
          <p:cNvPr id="207876" name="Text Box 4"/>
          <p:cNvSpPr txBox="1">
            <a:spLocks noChangeArrowheads="1"/>
          </p:cNvSpPr>
          <p:nvPr/>
        </p:nvSpPr>
        <p:spPr bwMode="auto">
          <a:xfrm>
            <a:off x="8404225" y="76200"/>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Osaka" charset="0"/>
              </a:rPr>
              <a:t>160</a:t>
            </a:r>
            <a:endParaRPr kumimoji="0" lang="en-US" sz="1800" b="0" i="0" u="none" strike="noStrike" kern="1200" cap="none" spc="0" normalizeH="0" baseline="0" noProof="0" dirty="0">
              <a:ln>
                <a:noFill/>
              </a:ln>
              <a:solidFill>
                <a:srgbClr val="FFFFFF"/>
              </a:solidFill>
              <a:effectLst/>
              <a:uLnTx/>
              <a:uFillTx/>
              <a:latin typeface="Arial" charset="0"/>
              <a:ea typeface="Osaka" charset="0"/>
            </a:endParaRPr>
          </a:p>
        </p:txBody>
      </p:sp>
      <p:sp>
        <p:nvSpPr>
          <p:cNvPr id="207877" name="Rectangle 5"/>
          <p:cNvSpPr>
            <a:spLocks noChangeArrowheads="1"/>
          </p:cNvSpPr>
          <p:nvPr/>
        </p:nvSpPr>
        <p:spPr bwMode="auto">
          <a:xfrm>
            <a:off x="0" y="2819400"/>
            <a:ext cx="9144000" cy="3522406"/>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31 و متى جاء ابن الإنسان في مجده و جميع الملائكة القديسين معه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فحينئذ يجلس على كرسي مجده 32 و يجتمع أمامه جميع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الشعوب</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فيميز بعضهم من بعض كما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يميز الراعي الخراف من الجداء</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Osaka" charset="0"/>
                <a:cs typeface="Osaka" charset="0"/>
              </a:rPr>
              <a:t> </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33 فيقيم الخراف عن يمينه و الجداء عن اليسار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34 ثم يقول الملك للذين عن يمينه تعالوا يا مباركي أبي</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 رثوا الملكوت المعد لكم منذ تأسيس العالم</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rPr>
              <a:t>(متى 25: 31-34)</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Osaka" charset="0"/>
              <a:cs typeface="Osaka" charset="0"/>
            </a:endParaRPr>
          </a:p>
        </p:txBody>
      </p:sp>
      <p:pic>
        <p:nvPicPr>
          <p:cNvPr id="247812" name="Picture 7" descr="shepher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80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b="1" dirty="0">
                <a:solidFill>
                  <a:srgbClr val="FFFFFF"/>
                </a:solidFill>
                <a:latin typeface="Arial"/>
                <a:cs typeface="Arial"/>
              </a:rPr>
              <a:t>عظة جبل الزيتون (متى 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78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مقتبس من مارك ل. بيلي، ملاحظات صفية في كلية دالاس اللاهوتية، 1986</a:t>
            </a:r>
            <a:endPar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بداية آلام المخاض</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4-8</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الضيقة العظيمة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9-14، 21-22</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رجسة               الخراب                (15-20)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أنبياء و مسحاء       كذبة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23-26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المجيء الثاني (27-31)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علامات في السماء (29-30)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مجيء ابن الإنسان (27، 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مائدة الطيور (28)</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خلاص المختارين (31)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متى 25: 31-46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الأمم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الخراف</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الجداء</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6: 1-8: 5</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 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13: 14</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التوازي        مع            رؤيا</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12: 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8: 1-19: 10</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rPr>
              <a:t>19: 11-21</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a:t>
            </a:r>
            <a:r>
              <a:rPr lang="ar-SA" sz="3200" b="1" dirty="0"/>
              <a:t>متى</a:t>
            </a:r>
            <a:r>
              <a:rPr lang="en-US" sz="3200" b="1" dirty="0"/>
              <a:t> 24</a:t>
            </a:r>
          </a:p>
        </p:txBody>
      </p:sp>
      <p:sp>
        <p:nvSpPr>
          <p:cNvPr id="5" name="Rectangle 4"/>
          <p:cNvSpPr/>
          <p:nvPr/>
        </p:nvSpPr>
        <p:spPr>
          <a:xfrm>
            <a:off x="1547664" y="1052736"/>
            <a:ext cx="7416824"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KaiTi" panose="02010609060101010101" pitchFamily="49" charset="-122"/>
                <a:cs typeface="Arial"/>
              </a:rPr>
              <a:t>علامات الحاضر والمستقبل (متى 24: 4-31)
</a:t>
            </a:r>
            <a:endParaRPr kumimoji="0" lang="en-SG" sz="2400" b="1" i="0" u="none" strike="noStrike" kern="1200" cap="none" spc="0" normalizeH="0" baseline="0" noProof="0" dirty="0">
              <a:ln>
                <a:noFill/>
              </a:ln>
              <a:solidFill>
                <a:srgbClr val="FFFFFF"/>
              </a:solidFill>
              <a:effectLst/>
              <a:uLnTx/>
              <a:uFillTx/>
              <a:latin typeface="Arial"/>
              <a:ea typeface="KaiTi" panose="02010609060101010101" pitchFamily="49" charset="-122"/>
              <a:cs typeface="Arial"/>
            </a:endParaRPr>
          </a:p>
        </p:txBody>
      </p:sp>
      <p:sp>
        <p:nvSpPr>
          <p:cNvPr id="6" name="Rectangle 5"/>
          <p:cNvSpPr/>
          <p:nvPr/>
        </p:nvSpPr>
        <p:spPr>
          <a:xfrm>
            <a:off x="4067944" y="2668850"/>
            <a:ext cx="1872208" cy="707886"/>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عصر الكنيسة
</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الضيقة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Preterism</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Partial Pret.</a:t>
            </a: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مختلف أخرى</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charset="0"/>
                <a:ea typeface="ＭＳ Ｐゴシック" charset="0"/>
              </a:rPr>
              <a:t>علامات الحاضر والمستقبل
</a:t>
            </a:r>
            <a:endParaRPr kumimoji="0" lang="en-US" altLang="zh-CN"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 name="Rectangle 20"/>
          <p:cNvSpPr/>
          <p:nvPr/>
        </p:nvSpPr>
        <p:spPr>
          <a:xfrm>
            <a:off x="1187624" y="44624"/>
            <a:ext cx="2952328"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a:ea typeface="KaiTi" panose="02010609060101010101" pitchFamily="49" charset="-122"/>
                <a:cs typeface="Arial"/>
              </a:rPr>
              <a:t>التكاملية
التدبيرية</a:t>
            </a:r>
            <a:endParaRPr kumimoji="0" lang="en-SG" sz="2400" b="0" i="0" u="none" strike="noStrike" kern="1200" cap="none" spc="0" normalizeH="0" baseline="0" noProof="0" dirty="0">
              <a:ln>
                <a:noFill/>
              </a:ln>
              <a:solidFill>
                <a:srgbClr val="000000"/>
              </a:solidFill>
              <a:effectLst/>
              <a:uLnTx/>
              <a:uFillTx/>
              <a:latin typeface="Arial"/>
              <a:ea typeface="KaiTi" panose="02010609060101010101" pitchFamily="49" charset="-122"/>
              <a:cs typeface="Arial"/>
            </a:endParaRPr>
          </a:p>
        </p:txBody>
      </p:sp>
    </p:spTree>
    <p:extLst>
      <p:ext uri="{BB962C8B-B14F-4D97-AF65-F5344CB8AC3E}">
        <p14:creationId xmlns:p14="http://schemas.microsoft.com/office/powerpoint/2010/main" val="463218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未来的年代</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 name="Title 1"/>
          <p:cNvSpPr>
            <a:spLocks noGrp="1"/>
          </p:cNvSpPr>
          <p:nvPr>
            <p:ph type="title"/>
          </p:nvPr>
        </p:nvSpPr>
        <p:spPr>
          <a:xfrm>
            <a:off x="0" y="-749300"/>
            <a:ext cx="9144000" cy="764704"/>
          </a:xfrm>
        </p:spPr>
        <p:txBody>
          <a:bodyPr/>
          <a:lstStyle/>
          <a:p>
            <a:r>
              <a:rPr lang="en-US" sz="3200" b="1" dirty="0"/>
              <a:t>Dispensational Views on </a:t>
            </a:r>
            <a:r>
              <a:rPr lang="ar-SA" sz="3200" b="1" dirty="0"/>
              <a:t>متى</a:t>
            </a:r>
            <a:r>
              <a:rPr lang="en-US" sz="3200" b="1" dirty="0"/>
              <a:t> 24</a:t>
            </a:r>
          </a:p>
        </p:txBody>
      </p:sp>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Rectangle 21"/>
          <p:cNvSpPr/>
          <p:nvPr/>
        </p:nvSpPr>
        <p:spPr>
          <a:xfrm>
            <a:off x="1538040" y="1023119"/>
            <a:ext cx="728243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a:ea typeface="KaiTi" panose="02010609060101010101" pitchFamily="49" charset="-122"/>
                <a:cs typeface="Arial"/>
              </a:rPr>
              <a:t>علامات المستقبل (متى 24: 4-31): وجهة نظر التسلسل الزمني
</a:t>
            </a:r>
            <a:endParaRPr kumimoji="0" lang="en-SG" sz="2000" b="1" i="1" u="none" strike="noStrike" kern="1200" cap="none" spc="0" normalizeH="0" baseline="0" noProof="0" dirty="0">
              <a:ln>
                <a:noFill/>
              </a:ln>
              <a:solidFill>
                <a:srgbClr val="FFFFFF"/>
              </a:solidFill>
              <a:effectLst/>
              <a:uLnTx/>
              <a:uFillTx/>
              <a:latin typeface="Arial"/>
              <a:ea typeface="KaiTi" panose="02010609060101010101" pitchFamily="49" charset="-122"/>
              <a:cs typeface="Arial"/>
            </a:endParaRPr>
          </a:p>
        </p:txBody>
      </p:sp>
      <p:sp>
        <p:nvSpPr>
          <p:cNvPr id="23" name="Rectangle 22"/>
          <p:cNvSpPr/>
          <p:nvPr/>
        </p:nvSpPr>
        <p:spPr>
          <a:xfrm>
            <a:off x="3851920" y="2380818"/>
            <a:ext cx="1800200" cy="707886"/>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عصر الكنيسة
</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الضيقة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5" name="Rectangle 24"/>
          <p:cNvSpPr/>
          <p:nvPr/>
        </p:nvSpPr>
        <p:spPr>
          <a:xfrm>
            <a:off x="971600" y="2996952"/>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البريتيرية
</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26" name="Rectangle 25"/>
          <p:cNvSpPr/>
          <p:nvPr/>
        </p:nvSpPr>
        <p:spPr>
          <a:xfrm>
            <a:off x="990850" y="3429000"/>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بريت جزئي.
</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مختلف أخرى</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charset="0"/>
                <a:ea typeface="ＭＳ Ｐゴシック" charset="0"/>
              </a:rPr>
              <a:t>علامات المستقبل
</a:t>
            </a:r>
            <a:endParaRPr kumimoji="0" lang="en-US" altLang="zh-CN"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 name="Rectangle 28"/>
          <p:cNvSpPr/>
          <p:nvPr/>
        </p:nvSpPr>
        <p:spPr>
          <a:xfrm>
            <a:off x="1105992" y="15007"/>
            <a:ext cx="2952328"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a:ea typeface="KaiTi" panose="02010609060101010101" pitchFamily="49" charset="-122"/>
                <a:cs typeface="Arial"/>
              </a:rPr>
              <a:t>التكاملية
التدبيرية
</a:t>
            </a:r>
            <a:endParaRPr kumimoji="0" lang="en-SG" sz="2400" b="0" i="0" u="none" strike="noStrike" kern="1200" cap="none" spc="0" normalizeH="0" baseline="0" noProof="0" dirty="0">
              <a:ln>
                <a:noFill/>
              </a:ln>
              <a:solidFill>
                <a:srgbClr val="000000"/>
              </a:solidFill>
              <a:effectLst/>
              <a:uLnTx/>
              <a:uFillTx/>
              <a:latin typeface="Arial"/>
              <a:ea typeface="KaiTi" panose="02010609060101010101" pitchFamily="49" charset="-122"/>
              <a:cs typeface="Arial"/>
            </a:endParaRPr>
          </a:p>
        </p:txBody>
      </p:sp>
      <p:sp>
        <p:nvSpPr>
          <p:cNvPr id="30" name="Rectangle 29"/>
          <p:cNvSpPr/>
          <p:nvPr/>
        </p:nvSpPr>
        <p:spPr>
          <a:xfrm>
            <a:off x="971600" y="5290755"/>
            <a:ext cx="1152128" cy="369332"/>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1" u="none" strike="noStrike" kern="1200" cap="none" spc="0" normalizeH="0" baseline="0" noProof="0" dirty="0">
                <a:ln>
                  <a:noFill/>
                </a:ln>
                <a:solidFill>
                  <a:srgbClr val="FFFFFF"/>
                </a:solidFill>
                <a:effectLst/>
                <a:uLnTx/>
                <a:uFillTx/>
                <a:latin typeface="Arial" charset="0"/>
                <a:ea typeface="ＭＳ Ｐゴシック" charset="0"/>
              </a:rPr>
              <a:t>(التسلسل الزمني)
</a:t>
            </a:r>
            <a:endParaRPr kumimoji="0" lang="en-US" altLang="zh-CN" sz="1200" b="0" i="1"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4734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a:t>
            </a:r>
            <a:r>
              <a:rPr lang="ar-SA" sz="3200" b="1" dirty="0"/>
              <a:t>متى</a:t>
            </a:r>
            <a:r>
              <a:rPr lang="en-US" sz="3200" b="1" dirty="0"/>
              <a:t> 24</a:t>
            </a:r>
          </a:p>
        </p:txBody>
      </p:sp>
      <p:sp>
        <p:nvSpPr>
          <p:cNvPr id="25" name="Rectangle 24"/>
          <p:cNvSpPr/>
          <p:nvPr/>
        </p:nvSpPr>
        <p:spPr>
          <a:xfrm>
            <a:off x="899592" y="3122384"/>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البريتيرية
</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26" name="Rectangle 25"/>
          <p:cNvSpPr/>
          <p:nvPr/>
        </p:nvSpPr>
        <p:spPr>
          <a:xfrm>
            <a:off x="918842" y="3554432"/>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بريت جزئي.
</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مختلف أخرى</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30" name="Rectangle 29"/>
          <p:cNvSpPr/>
          <p:nvPr/>
        </p:nvSpPr>
        <p:spPr>
          <a:xfrm>
            <a:off x="1538040" y="1167135"/>
            <a:ext cx="728243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a:ea typeface="KaiTi" panose="02010609060101010101" pitchFamily="49" charset="-122"/>
                <a:cs typeface="Arial"/>
              </a:rPr>
              <a:t>علامات المستقبل (متى 24: 4-31): وجهة نظر رجعية
</a:t>
            </a:r>
            <a:endParaRPr kumimoji="0" lang="en-SG" sz="2000" b="1" i="1" u="none" strike="noStrike" kern="1200" cap="none" spc="0" normalizeH="0" baseline="0" noProof="0" dirty="0">
              <a:ln>
                <a:noFill/>
              </a:ln>
              <a:solidFill>
                <a:srgbClr val="FFFFFF"/>
              </a:solidFill>
              <a:effectLst/>
              <a:uLnTx/>
              <a:uFillTx/>
              <a:latin typeface="Arial"/>
              <a:ea typeface="KaiTi" panose="02010609060101010101" pitchFamily="49" charset="-122"/>
              <a:cs typeface="Arial"/>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عصر الكنيسة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الضيقة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charset="0"/>
                <a:ea typeface="ＭＳ Ｐゴシック" charset="0"/>
              </a:rPr>
              <a:t>علامات المستقبل
</a:t>
            </a:r>
            <a:endParaRPr kumimoji="0" lang="en-US" altLang="zh-CN"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4" name="Rectangle 33"/>
          <p:cNvSpPr/>
          <p:nvPr/>
        </p:nvSpPr>
        <p:spPr>
          <a:xfrm>
            <a:off x="1105992" y="15007"/>
            <a:ext cx="2952328"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a:ea typeface="KaiTi" panose="02010609060101010101" pitchFamily="49" charset="-122"/>
                <a:cs typeface="Arial"/>
              </a:rPr>
              <a:t>التكاملية
التدبيرية
</a:t>
            </a:r>
            <a:endParaRPr kumimoji="0" lang="en-SG" sz="2400" b="0" i="0" u="none" strike="noStrike" kern="1200" cap="none" spc="0" normalizeH="0" baseline="0" noProof="0" dirty="0">
              <a:ln>
                <a:noFill/>
              </a:ln>
              <a:solidFill>
                <a:srgbClr val="000000"/>
              </a:solidFill>
              <a:effectLst/>
              <a:uLnTx/>
              <a:uFillTx/>
              <a:latin typeface="Arial"/>
              <a:ea typeface="KaiTi" panose="02010609060101010101" pitchFamily="49" charset="-122"/>
              <a:cs typeface="Arial"/>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1" u="none" strike="noStrike" kern="1200" cap="none" spc="0" normalizeH="0" baseline="0" noProof="0" dirty="0">
                <a:ln>
                  <a:noFill/>
                </a:ln>
                <a:solidFill>
                  <a:srgbClr val="FFFFFF"/>
                </a:solidFill>
                <a:effectLst/>
                <a:uLnTx/>
                <a:uFillTx/>
                <a:latin typeface="Arial" charset="0"/>
                <a:ea typeface="ＭＳ Ｐゴシック" charset="0"/>
              </a:rPr>
              <a:t>(</a:t>
            </a:r>
            <a:r>
              <a:rPr kumimoji="0" lang="ar-SA" altLang="zh-CN" sz="1200" b="0" i="1"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altLang="zh-CN" sz="1200" b="0" i="1" u="none" strike="noStrike" kern="1200" cap="none" spc="0" normalizeH="0" baseline="0" noProof="0" dirty="0">
                <a:ln>
                  <a:noFill/>
                </a:ln>
                <a:solidFill>
                  <a:srgbClr val="FFFFFF"/>
                </a:solidFill>
                <a:effectLst/>
                <a:uLnTx/>
                <a:uFillTx/>
                <a:latin typeface="Arial" charset="0"/>
                <a:ea typeface="ＭＳ Ｐゴシック" charset="0"/>
              </a:rPr>
              <a:t>بأثر رجعي)</a:t>
            </a:r>
            <a:endParaRPr kumimoji="0" lang="en-US" altLang="zh-CN" sz="1200" b="0" i="1"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09671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752600" y="152400"/>
            <a:ext cx="6419800" cy="1143000"/>
          </a:xfrm>
        </p:spPr>
        <p:txBody>
          <a:bodyPr/>
          <a:lstStyle/>
          <a:p>
            <a:pPr marL="0" indent="0" algn="r" rtl="1">
              <a:buNone/>
            </a:pPr>
            <a:r>
              <a:rPr lang="ar-SA" b="1" dirty="0">
                <a:latin typeface="Arial" panose="020B0604020202020204" pitchFamily="34" charset="0"/>
                <a:cs typeface="Arial" panose="020B0604020202020204" pitchFamily="34" charset="0"/>
              </a:rPr>
              <a:t>يوحنا ٥ : ٢٨-٢٩</a:t>
            </a:r>
          </a:p>
        </p:txBody>
      </p:sp>
      <p:sp>
        <p:nvSpPr>
          <p:cNvPr id="209922" name="Rectangle 3"/>
          <p:cNvSpPr>
            <a:spLocks noGrp="1" noChangeArrowheads="1"/>
          </p:cNvSpPr>
          <p:nvPr>
            <p:ph type="body" idx="1"/>
          </p:nvPr>
        </p:nvSpPr>
        <p:spPr>
          <a:xfrm>
            <a:off x="1752600" y="1524000"/>
            <a:ext cx="6419800" cy="3581400"/>
          </a:xfrm>
        </p:spPr>
        <p:txBody>
          <a:bodyPr/>
          <a:lstStyle/>
          <a:p>
            <a:pPr marL="0" indent="0" algn="r" rtl="1">
              <a:buNone/>
            </a:pPr>
            <a:r>
              <a:rPr lang="ar-SA" sz="3600" b="1" dirty="0">
                <a:latin typeface="Arial" panose="020B0604020202020204" pitchFamily="34" charset="0"/>
                <a:cs typeface="Arial" panose="020B0604020202020204" pitchFamily="34" charset="0"/>
              </a:rPr>
              <a:t>٢٨ لاَ تَتَعَجَّبُوا مِنْ هَذَا فَإِنَّهُ تَأْتِي سَاعَةٌ فِيهَا يَسْمَعُ جَمِيعُ الَّذِينَ فِي الْقُبُورِ صَوْتَهُ ٢٩ فَيَخْرُجُ الَّذِينَ فَعَلُوا الصَّالِحَاتِ إِلَى قِيَامَةِ الْحَيَاةِ وَالَّذِينَ عَمِلُوا السَّيِّئَاتِ إِلَى قِيَامَةِ الدَّيْنُونَةِ. </a:t>
            </a:r>
          </a:p>
        </p:txBody>
      </p:sp>
      <p:sp>
        <p:nvSpPr>
          <p:cNvPr id="209923" name="Text Box 4"/>
          <p:cNvSpPr txBox="1">
            <a:spLocks noChangeArrowheads="1"/>
          </p:cNvSpPr>
          <p:nvPr/>
        </p:nvSpPr>
        <p:spPr bwMode="auto">
          <a:xfrm>
            <a:off x="1981200" y="5446713"/>
            <a:ext cx="628174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ar-JO" b="1" dirty="0">
                <a:latin typeface="Arial" panose="020B0604020202020204" pitchFamily="34" charset="0"/>
                <a:ea typeface="ＭＳ Ｐゴシック" charset="0"/>
                <a:cs typeface="Arial" panose="020B0604020202020204" pitchFamily="34" charset="0"/>
              </a:rPr>
              <a:t>ولكن هل تعلّم هذه الآيات أن هذه القيامات</a:t>
            </a:r>
          </a:p>
          <a:p>
            <a:pPr algn="ctr"/>
            <a:r>
              <a:rPr lang="ar-JO" b="1" dirty="0">
                <a:latin typeface="Arial" panose="020B0604020202020204" pitchFamily="34" charset="0"/>
                <a:ea typeface="ＭＳ Ｐゴシック" charset="0"/>
                <a:cs typeface="Arial" panose="020B0604020202020204" pitchFamily="34" charset="0"/>
              </a:rPr>
              <a:t> لكل من الأبرار والأشرار</a:t>
            </a:r>
          </a:p>
          <a:p>
            <a:pPr algn="ctr"/>
            <a:r>
              <a:rPr lang="ar-JO" b="1" dirty="0">
                <a:latin typeface="Arial" panose="020B0604020202020204" pitchFamily="34" charset="0"/>
                <a:ea typeface="ＭＳ Ｐゴシック" charset="0"/>
                <a:cs typeface="Arial" panose="020B0604020202020204" pitchFamily="34" charset="0"/>
              </a:rPr>
              <a:t> ستحدث في نفس الوقت؟</a:t>
            </a:r>
            <a:endParaRPr lang="en-US" b="1" dirty="0">
              <a:latin typeface="Arial" panose="020B0604020202020204" pitchFamily="34" charset="0"/>
              <a:ea typeface="ＭＳ Ｐゴシック" charset="0"/>
              <a:cs typeface="Arial" panose="020B0604020202020204" pitchFamily="34" charset="0"/>
            </a:endParaRPr>
          </a:p>
        </p:txBody>
      </p:sp>
      <p:sp>
        <p:nvSpPr>
          <p:cNvPr id="240645" name="Text Box 5"/>
          <p:cNvSpPr txBox="1">
            <a:spLocks noChangeArrowheads="1"/>
          </p:cNvSpPr>
          <p:nvPr/>
        </p:nvSpPr>
        <p:spPr bwMode="auto">
          <a:xfrm>
            <a:off x="8404225" y="76200"/>
            <a:ext cx="69923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ＭＳ Ｐゴシック" charset="0"/>
                <a:cs typeface="ＭＳ Ｐゴシック" charset="0"/>
              </a:rPr>
              <a:t>160</a:t>
            </a:r>
            <a:endParaRPr lang="en-US" sz="180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 name="Title 1"/>
          <p:cNvSpPr>
            <a:spLocks noGrp="1"/>
          </p:cNvSpPr>
          <p:nvPr>
            <p:ph type="title"/>
          </p:nvPr>
        </p:nvSpPr>
        <p:spPr>
          <a:xfrm>
            <a:off x="0" y="-675456"/>
            <a:ext cx="9144000" cy="764704"/>
          </a:xfrm>
        </p:spPr>
        <p:txBody>
          <a:bodyPr/>
          <a:lstStyle/>
          <a:p>
            <a:r>
              <a:rPr lang="en-US" sz="3200" b="1" dirty="0"/>
              <a:t>Dispensational Views on </a:t>
            </a:r>
            <a:r>
              <a:rPr lang="ar-SA" sz="3200" b="1" dirty="0"/>
              <a:t>متى</a:t>
            </a:r>
            <a:r>
              <a:rPr lang="en-US" sz="3200" b="1" dirty="0"/>
              <a:t>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综合</a:t>
            </a:r>
            <a:endParaRPr kumimoji="0" lang="en-US" altLang="zh-CN"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时代主义</a:t>
            </a:r>
            <a:endParaRPr kumimoji="0" lang="en-SG" sz="24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p:nvPr/>
        </p:nvSpPr>
        <p:spPr>
          <a:xfrm>
            <a:off x="683568" y="3503910"/>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البريتيرية
</a:t>
            </a:r>
            <a:endParaRPr kumimoji="0" lang="en-SG"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31" name="Rectangle 30"/>
          <p:cNvSpPr/>
          <p:nvPr/>
        </p:nvSpPr>
        <p:spPr>
          <a:xfrm>
            <a:off x="702818" y="3935958"/>
            <a:ext cx="1179828" cy="369332"/>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بريت جزئي.
</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مختلف أخرى</a:t>
            </a:r>
            <a:endParaRPr kumimoji="0" lang="en-US" altLang="zh-CN" sz="12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33" name="Rectangle 32"/>
          <p:cNvSpPr/>
          <p:nvPr/>
        </p:nvSpPr>
        <p:spPr>
          <a:xfrm>
            <a:off x="1322016" y="1268760"/>
            <a:ext cx="728243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a:ea typeface="KaiTi" panose="02010609060101010101" pitchFamily="49" charset="-122"/>
                <a:cs typeface="Arial"/>
              </a:rPr>
              <a:t>علامات المستقبل (متى 24: 4-31): الأهمية الحالية
</a:t>
            </a:r>
            <a:endParaRPr kumimoji="0" lang="en-SG" sz="2000" b="1" i="1" u="none" strike="noStrike" kern="1200" cap="none" spc="0" normalizeH="0" baseline="0" noProof="0" dirty="0">
              <a:ln>
                <a:noFill/>
              </a:ln>
              <a:solidFill>
                <a:srgbClr val="FFFFFF"/>
              </a:solidFill>
              <a:effectLst/>
              <a:uLnTx/>
              <a:uFillTx/>
              <a:latin typeface="Arial"/>
              <a:ea typeface="KaiTi" panose="02010609060101010101" pitchFamily="49" charset="-122"/>
              <a:cs typeface="Arial"/>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عصر الكنيسة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الضيقة</a:t>
            </a:r>
            <a:endParaRPr kumimoji="0" lang="en-SG" sz="2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charset="0"/>
                <a:ea typeface="ＭＳ Ｐゴシック" charset="0"/>
              </a:rPr>
              <a:t>علامات المستقبل
</a:t>
            </a:r>
            <a:endParaRPr kumimoji="0" lang="en-US" altLang="zh-CN"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 name="Rectangle 36"/>
          <p:cNvSpPr/>
          <p:nvPr/>
        </p:nvSpPr>
        <p:spPr>
          <a:xfrm>
            <a:off x="889968" y="116632"/>
            <a:ext cx="3538016"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a:ea typeface="KaiTi" panose="02010609060101010101" pitchFamily="49" charset="-122"/>
                <a:cs typeface="Arial"/>
              </a:rPr>
              <a:t>التكاملية
التدبيرية
</a:t>
            </a:r>
            <a:endParaRPr kumimoji="0" lang="en-SG" sz="2400" b="0" i="0" u="none" strike="noStrike" kern="1200" cap="none" spc="0" normalizeH="0" baseline="0" noProof="0" dirty="0">
              <a:ln>
                <a:noFill/>
              </a:ln>
              <a:solidFill>
                <a:srgbClr val="000000"/>
              </a:solidFill>
              <a:effectLst/>
              <a:uLnTx/>
              <a:uFillTx/>
              <a:latin typeface="Arial"/>
              <a:ea typeface="KaiTi" panose="02010609060101010101" pitchFamily="49" charset="-122"/>
              <a:cs typeface="Arial"/>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0" i="1" u="none" strike="noStrike" kern="1200" cap="none" spc="0" normalizeH="0" baseline="0" noProof="0" dirty="0">
                <a:ln>
                  <a:noFill/>
                </a:ln>
                <a:solidFill>
                  <a:srgbClr val="FFFFFF"/>
                </a:solidFill>
                <a:effectLst/>
                <a:uLnTx/>
                <a:uFillTx/>
                <a:latin typeface="Arial" charset="0"/>
                <a:ea typeface="ＭＳ Ｐゴシック" charset="0"/>
              </a:rPr>
              <a:t>(الأهمية الحالية)
</a:t>
            </a:r>
            <a:endParaRPr kumimoji="0" lang="en-US" altLang="zh-CN" sz="1200" b="0" i="1"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14654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b="1" dirty="0">
                <a:solidFill>
                  <a:schemeClr val="tx1"/>
                </a:solidFill>
                <a:latin typeface="Arial" charset="0"/>
                <a:ea typeface="ＭＳ Ｐゴシック" charset="0"/>
              </a:rPr>
              <a:t>أليس الخراف و الجداء متشابهين ؟</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b="1" dirty="0">
                <a:solidFill>
                  <a:srgbClr val="FFFFFF"/>
                </a:solidFill>
                <a:latin typeface="Arial" charset="0"/>
                <a:ea typeface="ＭＳ Ｐゴシック" charset="0"/>
              </a:rPr>
              <a:t>دينونة الأمم</a:t>
            </a:r>
            <a:endParaRPr lang="en-US" sz="3600" b="1" dirty="0">
              <a:solidFill>
                <a:srgbClr val="FFFFFF"/>
              </a:solidFill>
              <a:latin typeface="Arial" charset="0"/>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 متى جاء ابن الإنسان في مجده و 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فحينئذ يجلس على كرسي مجده 32 و 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متى 25: 31-32</a:t>
            </a: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p>
        </p:txBody>
      </p:sp>
    </p:spTree>
    <p:extLst>
      <p:ext uri="{BB962C8B-B14F-4D97-AF65-F5344CB8AC3E}">
        <p14:creationId xmlns:p14="http://schemas.microsoft.com/office/powerpoint/2010/main" val="793686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itchFamily="34" charset="0"/>
                <a:ea typeface="Osaka" charset="0"/>
                <a:cs typeface="Arial" pitchFamily="34" charset="0"/>
              </a:rPr>
              <a:t>32 و 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33 فيقيم الخراف عن يمينه و 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 متى جاء ابن الإنسان في مجده و 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Tree>
    <p:extLst>
      <p:ext uri="{BB962C8B-B14F-4D97-AF65-F5344CB8AC3E}">
        <p14:creationId xmlns:p14="http://schemas.microsoft.com/office/powerpoint/2010/main" val="197980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388358" y="0"/>
            <a:ext cx="6069841"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41784" y="4011613"/>
            <a:ext cx="9144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43 كنت غريباً فلم تأووني عرياناً فلم تكسوني كريضاً و محبوساً فلم تزوروني</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44 حينئذ يجيبونه هم أيضاً قائلين يا رب متى رأيناك جائعاً أو عطشاناً أو غريباً أو عرياناً أو مريضاً أو محبوساً و لم نخدمك ؟</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45 فيجيبهم قائلاً الحق أقول لكم بما أنكم لم تفعلوه بأحد هؤلاء الأصاغر فبي لم تفعلوا</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Osaka" charset="0"/>
              </a:rPr>
              <a:t>46 </a:t>
            </a:r>
            <a:r>
              <a:rPr kumimoji="0" lang="ar-JO" sz="2000" b="1" i="0" u="none" strike="noStrike" kern="1200" cap="none" spc="0" normalizeH="0" baseline="0" noProof="0" dirty="0">
                <a:ln>
                  <a:noFill/>
                </a:ln>
                <a:solidFill>
                  <a:srgbClr val="FF0000"/>
                </a:solidFill>
                <a:effectLst/>
                <a:uLnTx/>
                <a:uFillTx/>
                <a:latin typeface="Arial" charset="0"/>
                <a:ea typeface="Osaka" charset="0"/>
              </a:rPr>
              <a:t>فيمضي هؤلاء إلى عذاب أبدي </a:t>
            </a:r>
            <a:r>
              <a:rPr kumimoji="0" lang="ar-JO" sz="2000" b="1" i="0" u="none" strike="noStrike" kern="1200" cap="none" spc="0" normalizeH="0" baseline="0" noProof="0" dirty="0">
                <a:ln>
                  <a:noFill/>
                </a:ln>
                <a:solidFill>
                  <a:srgbClr val="000000"/>
                </a:solidFill>
                <a:effectLst/>
                <a:uLnTx/>
                <a:uFillTx/>
                <a:latin typeface="Arial" charset="0"/>
                <a:ea typeface="Osaka" charset="0"/>
              </a:rPr>
              <a:t>و الأبرار إلى حياة أبدية</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
        <p:nvSpPr>
          <p:cNvPr id="9" name="TextBox 8"/>
          <p:cNvSpPr txBox="1">
            <a:spLocks noChangeArrowheads="1"/>
          </p:cNvSpPr>
          <p:nvPr/>
        </p:nvSpPr>
        <p:spPr bwMode="auto">
          <a:xfrm>
            <a:off x="5673216" y="868363"/>
            <a:ext cx="3429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41 ثم يقول أيضاً للذين عن اليسار </a:t>
            </a:r>
            <a:r>
              <a:rPr kumimoji="0" lang="ar-JO" altLang="ja-JP" sz="2000" b="1" i="0" u="none" strike="noStrike" kern="1200" cap="none" spc="0" normalizeH="0" baseline="0" noProof="0" dirty="0">
                <a:ln>
                  <a:noFill/>
                </a:ln>
                <a:solidFill>
                  <a:srgbClr val="FF0000"/>
                </a:solidFill>
                <a:effectLst/>
                <a:uLnTx/>
                <a:uFillTx/>
                <a:latin typeface="Arial" charset="0"/>
                <a:ea typeface="Osaka" charset="0"/>
              </a:rPr>
              <a:t>اذهبوا عني يا ملاعين إلى النار الأبدية </a:t>
            </a:r>
            <a:endParaRPr kumimoji="0" lang="en-US" altLang="ja-JP" sz="2000" b="1" i="0" u="none" strike="noStrike" kern="1200" cap="none" spc="0" normalizeH="0" baseline="0" noProof="0" dirty="0">
              <a:ln>
                <a:noFill/>
              </a:ln>
              <a:solidFill>
                <a:srgbClr val="FF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uLnTx/>
                <a:uFillTx/>
                <a:latin typeface="Arial" charset="0"/>
                <a:ea typeface="Osaka" charset="0"/>
              </a:rPr>
              <a:t>المعدة لإبليس و ملائكته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FF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Osaka" charset="0"/>
              </a:rPr>
              <a:t>42 لأني جعت فلم تطعموني عطشت فلم تسقوني</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Tree>
    <p:extLst>
      <p:ext uri="{BB962C8B-B14F-4D97-AF65-F5344CB8AC3E}">
        <p14:creationId xmlns:p14="http://schemas.microsoft.com/office/powerpoint/2010/main" val="172350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a typeface="ＭＳ Ｐゴシック" charset="0"/>
              <a:cs typeface="ＭＳ Ｐゴシック" charset="0"/>
            </a:endParaRPr>
          </a:p>
        </p:txBody>
      </p:sp>
      <p:pic>
        <p:nvPicPr>
          <p:cNvPr id="256003" name="Picture 2" descr="Rev 19 antichrist thrown in Lak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8"/>
              </a:schemeClr>
            </a:outerShdw>
          </a:effectLst>
        </p:spPr>
        <p:txBody>
          <a:bodyPr/>
          <a:lstStyle/>
          <a:p>
            <a:pPr>
              <a:defRPr/>
            </a:pPr>
            <a:r>
              <a:rPr lang="ar-JO" sz="3600" b="1" dirty="0">
                <a:latin typeface="Arial" panose="020B0604020202020204" pitchFamily="34" charset="0"/>
                <a:ea typeface="ＭＳ Ｐゴシック" charset="0"/>
                <a:cs typeface="Arial" panose="020B0604020202020204" pitchFamily="34" charset="0"/>
              </a:rPr>
              <a:t>طرح الوحش والنبي الكذاب في بحيرة النار المتقدة بالكبريت</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ar-JO" sz="3600" b="1" dirty="0">
                <a:latin typeface="Arial" charset="0"/>
                <a:ea typeface="ＭＳ Ｐゴシック" charset="0"/>
                <a:cs typeface="ＭＳ Ｐゴシック" charset="0"/>
              </a:rPr>
              <a:t>19: 20</a:t>
            </a:r>
            <a:r>
              <a:rPr lang="en-US" sz="3600" b="1" dirty="0">
                <a:latin typeface="Arial" charset="0"/>
                <a:ea typeface="ＭＳ Ｐゴシック" charset="0"/>
                <a:cs typeface="ＭＳ Ｐゴシック" charset="0"/>
              </a:rPr>
              <a:t>)</a:t>
            </a:r>
            <a:endParaRPr lang="en-US" sz="4000" dirty="0">
              <a:latin typeface="Times New Roman" charset="0"/>
              <a:ea typeface="ＭＳ Ｐゴシック" charset="0"/>
              <a:cs typeface="ＭＳ Ｐゴシック" charset="0"/>
            </a:endParaRPr>
          </a:p>
        </p:txBody>
      </p:sp>
      <p:pic>
        <p:nvPicPr>
          <p:cNvPr id="256005" name="Picture 1" descr="Rev 19.19 Beast 7 heads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3"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7186" name="Rectangle 2"/>
          <p:cNvSpPr>
            <a:spLocks noGrp="1" noChangeArrowheads="1"/>
          </p:cNvSpPr>
          <p:nvPr>
            <p:ph type="ctrTitle" sz="quarter"/>
          </p:nvPr>
        </p:nvSpPr>
        <p:spPr>
          <a:xfrm>
            <a:off x="468313" y="338138"/>
            <a:ext cx="7772400" cy="1219200"/>
          </a:xfrm>
          <a:solidFill>
            <a:srgbClr val="000000"/>
          </a:solidFill>
        </p:spPr>
        <p:txBody>
          <a:bodyPr/>
          <a:lstStyle/>
          <a:p>
            <a:pPr algn="ctr" eaLnBrk="1" hangingPunct="1"/>
            <a:r>
              <a:rPr lang="ar-SA" sz="5400" dirty="0">
                <a:solidFill>
                  <a:srgbClr val="FFFFFF"/>
                </a:solidFill>
                <a:latin typeface="Arial" panose="020B0604020202020204" pitchFamily="34" charset="0"/>
                <a:ea typeface="ＭＳ Ｐゴシック" charset="0"/>
                <a:cs typeface="Arial" panose="020B0604020202020204" pitchFamily="34" charset="0"/>
              </a:rPr>
              <a:t>رؤيا ٢٠ : ١-٣</a:t>
            </a:r>
          </a:p>
        </p:txBody>
      </p:sp>
      <p:sp>
        <p:nvSpPr>
          <p:cNvPr id="1117187" name="Rectangle 3"/>
          <p:cNvSpPr>
            <a:spLocks noChangeArrowheads="1"/>
          </p:cNvSpPr>
          <p:nvPr/>
        </p:nvSpPr>
        <p:spPr bwMode="auto">
          <a:xfrm>
            <a:off x="269823" y="1828800"/>
            <a:ext cx="8424472"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defTabSz="914400" fontAlgn="base">
              <a:lnSpc>
                <a:spcPct val="90000"/>
              </a:lnSpc>
              <a:spcBef>
                <a:spcPct val="20000"/>
              </a:spcBef>
              <a:spcAft>
                <a:spcPct val="0"/>
              </a:spcAft>
              <a:buClr>
                <a:srgbClr val="000000"/>
              </a:buClr>
              <a:buSzPct val="80000"/>
              <a:buFont typeface="Wingdings" charset="0"/>
              <a:buNone/>
            </a:pPr>
            <a:r>
              <a:rPr lang="ar-SA" sz="4400" b="1" dirty="0">
                <a:solidFill>
                  <a:srgbClr val="000000"/>
                </a:solidFill>
                <a:latin typeface="Arial" panose="020B0604020202020204" pitchFamily="34" charset="0"/>
                <a:ea typeface="ＭＳ Ｐゴシック" charset="0"/>
                <a:cs typeface="Arial" panose="020B0604020202020204" pitchFamily="34" charset="0"/>
              </a:rPr>
              <a:t>١ وَرَأَيْتُ مَلاَكاً نَازِلاً مِنَ السَّمَاءِ مَعَهُ مِفْتَاحُ الْهَاوِيَةِ، وَسِلْسِلَةٌ عَظِيمَةٌ عَلَى يَدِهِ. ٢ فَقَبَضَ عَلَى التِّنِّينِ، الْحَيَّةِ الْقَدِيمَةِ، الَّذِي هُوَ إِبْلِيسُ وَالشَّيْطَانُ، وَقَيَّدَهُ أَلْفَ سَنَةٍ، ٣ وَطَرَحَهُ فِي الْهَاوِيَةِ وَأَغْلَقَ عَلَيْهِ، وَخَتَمَ عَلَيْهِ لِكَيْ لاَ يُضِلَّ الأُمَمَ فِي مَا بَعْدُ حَتَّى تَتِمَّ الأَلْفُ السَّنَةِ. وَبَعْدَ ذَلِكَ لاَ بُدَّ أَنْ يُحَلَّ زَمَاناً يَسِيراً. </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423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457112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260099" name="Rectangle 2"/>
          <p:cNvSpPr>
            <a:spLocks noGrp="1" noChangeArrowheads="1"/>
          </p:cNvSpPr>
          <p:nvPr>
            <p:ph type="title" idx="4294967295"/>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err="1">
                <a:solidFill>
                  <a:schemeClr val="bg1"/>
                </a:solidFill>
                <a:latin typeface="Arial" charset="0"/>
                <a:ea typeface="ＭＳ Ｐゴシック" charset="0"/>
                <a:cs typeface="Arial" charset="0"/>
              </a:rPr>
              <a:t>نا</a:t>
            </a:r>
            <a:r>
              <a:rPr lang="ar-SA" dirty="0">
                <a:solidFill>
                  <a:schemeClr val="bg1"/>
                </a:solidFill>
                <a:latin typeface="Arial" charset="0"/>
                <a:ea typeface="ＭＳ Ｐゴシック" charset="0"/>
                <a:cs typeface="Arial" charset="0"/>
              </a:rPr>
              <a:t> لست من مؤمني بعد الضيقة؟</a:t>
            </a:r>
            <a:endParaRPr lang="en-US"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457200" lvl="0" indent="-457200" algn="r" rtl="1">
              <a:spcBef>
                <a:spcPct val="20000"/>
              </a:spcBef>
              <a:defRPr/>
            </a:pPr>
            <a:r>
              <a:rPr lang="en-US" sz="3600" b="1" dirty="0">
                <a:solidFill>
                  <a:srgbClr val="FFFFFF"/>
                </a:solidFill>
                <a:effectLst>
                  <a:outerShdw blurRad="38100" dist="38100" dir="2700000" algn="tl">
                    <a:srgbClr val="000000"/>
                  </a:outerShdw>
                </a:effectLst>
                <a:ea typeface="ＭＳ Ｐゴシック" charset="0"/>
                <a:cs typeface="Arial" charset="0"/>
              </a:rPr>
              <a:t>1</a:t>
            </a:r>
            <a:r>
              <a:rPr lang="ar-EG" sz="3600" b="1" dirty="0">
                <a:solidFill>
                  <a:srgbClr val="FFFFFF"/>
                </a:solidFill>
                <a:effectLst>
                  <a:outerShdw blurRad="38100" dist="38100" dir="2700000" algn="tl">
                    <a:srgbClr val="000000"/>
                  </a:outerShdw>
                </a:effectLst>
                <a:ea typeface="ＭＳ Ｐゴシック" charset="0"/>
                <a:cs typeface="Arial" charset="0"/>
              </a:rPr>
              <a:t>. إذا كان بعد الضيقة، فسيتم فصل الأغنام بالفعل عن الماعز (متى ٢٥: ٣١-٤٦).</a:t>
            </a:r>
            <a:endParaRPr lang="en-US" sz="3600" b="1" dirty="0">
              <a:solidFill>
                <a:srgbClr val="FFFFFF"/>
              </a:solidFill>
              <a:effectLst>
                <a:outerShdw blurRad="38100" dist="38100" dir="2700000" algn="tl">
                  <a:srgbClr val="000000"/>
                </a:outerShdw>
              </a:effectLst>
              <a:ea typeface="ＭＳ Ｐゴシック" charset="0"/>
              <a:cs typeface="Arial" charset="0"/>
            </a:endParaRPr>
          </a:p>
        </p:txBody>
      </p:sp>
      <p:sp>
        <p:nvSpPr>
          <p:cNvPr id="2" name="Rectangle 27">
            <a:extLst>
              <a:ext uri="{FF2B5EF4-FFF2-40B4-BE49-F238E27FC236}">
                <a16:creationId xmlns:a16="http://schemas.microsoft.com/office/drawing/2014/main" id="{E002E427-F5A9-7C73-CF9F-03357B61D17A}"/>
              </a:ext>
            </a:extLst>
          </p:cNvPr>
          <p:cNvSpPr>
            <a:spLocks noChangeArrowheads="1"/>
          </p:cNvSpPr>
          <p:nvPr/>
        </p:nvSpPr>
        <p:spPr bwMode="auto">
          <a:xfrm>
            <a:off x="0" y="3657600"/>
            <a:ext cx="9144000" cy="3200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nvGrpSpPr>
          <p:cNvPr id="3" name="Group 28">
            <a:extLst>
              <a:ext uri="{FF2B5EF4-FFF2-40B4-BE49-F238E27FC236}">
                <a16:creationId xmlns:a16="http://schemas.microsoft.com/office/drawing/2014/main" id="{0CEFA3C7-709E-257A-602F-1EC30018029E}"/>
              </a:ext>
            </a:extLst>
          </p:cNvPr>
          <p:cNvGrpSpPr>
            <a:grpSpLocks/>
          </p:cNvGrpSpPr>
          <p:nvPr/>
        </p:nvGrpSpPr>
        <p:grpSpPr bwMode="auto">
          <a:xfrm>
            <a:off x="398463" y="4533900"/>
            <a:ext cx="693737" cy="1466850"/>
            <a:chOff x="648" y="1860"/>
            <a:chExt cx="492" cy="924"/>
          </a:xfrm>
        </p:grpSpPr>
        <p:sp>
          <p:nvSpPr>
            <p:cNvPr id="4" name="Line 29">
              <a:extLst>
                <a:ext uri="{FF2B5EF4-FFF2-40B4-BE49-F238E27FC236}">
                  <a16:creationId xmlns:a16="http://schemas.microsoft.com/office/drawing/2014/main" id="{0B05A566-99FB-7877-A086-C49CBD309C20}"/>
                </a:ext>
              </a:extLst>
            </p:cNvPr>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5" name="Line 30">
              <a:extLst>
                <a:ext uri="{FF2B5EF4-FFF2-40B4-BE49-F238E27FC236}">
                  <a16:creationId xmlns:a16="http://schemas.microsoft.com/office/drawing/2014/main" id="{076FF732-FE87-0639-A37C-02D48293002B}"/>
                </a:ext>
              </a:extLst>
            </p:cNvPr>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6" name="Text Box 31">
            <a:extLst>
              <a:ext uri="{FF2B5EF4-FFF2-40B4-BE49-F238E27FC236}">
                <a16:creationId xmlns:a16="http://schemas.microsoft.com/office/drawing/2014/main" id="{424F1F60-DEDE-F1C5-0699-218B07934D24}"/>
              </a:ext>
            </a:extLst>
          </p:cNvPr>
          <p:cNvSpPr txBox="1">
            <a:spLocks noChangeArrowheads="1"/>
          </p:cNvSpPr>
          <p:nvPr/>
        </p:nvSpPr>
        <p:spPr bwMode="auto">
          <a:xfrm>
            <a:off x="960474" y="6081713"/>
            <a:ext cx="1765227" cy="52322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7" name="Line 32">
            <a:extLst>
              <a:ext uri="{FF2B5EF4-FFF2-40B4-BE49-F238E27FC236}">
                <a16:creationId xmlns:a16="http://schemas.microsoft.com/office/drawing/2014/main" id="{0CD2F5A3-729E-4C76-1BB4-CA361C394E0F}"/>
              </a:ext>
            </a:extLst>
          </p:cNvPr>
          <p:cNvSpPr>
            <a:spLocks noChangeShapeType="1"/>
          </p:cNvSpPr>
          <p:nvPr/>
        </p:nvSpPr>
        <p:spPr bwMode="auto">
          <a:xfrm flipV="1">
            <a:off x="144463" y="6000750"/>
            <a:ext cx="7196137"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8" name="Text Box 33">
            <a:extLst>
              <a:ext uri="{FF2B5EF4-FFF2-40B4-BE49-F238E27FC236}">
                <a16:creationId xmlns:a16="http://schemas.microsoft.com/office/drawing/2014/main" id="{FEC6F2E6-C5BA-17F1-3321-905570066432}"/>
              </a:ext>
            </a:extLst>
          </p:cNvPr>
          <p:cNvSpPr txBox="1">
            <a:spLocks noChangeArrowheads="1"/>
          </p:cNvSpPr>
          <p:nvPr/>
        </p:nvSpPr>
        <p:spPr bwMode="auto">
          <a:xfrm>
            <a:off x="3464538" y="6081713"/>
            <a:ext cx="989373" cy="523220"/>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lang="en-US" sz="2800" dirty="0">
              <a:latin typeface="Lucida Sans Unicode" charset="0"/>
              <a:ea typeface="ＭＳ Ｐゴシック" charset="0"/>
              <a:cs typeface="ＭＳ Ｐゴシック" charset="0"/>
            </a:endParaRPr>
          </a:p>
        </p:txBody>
      </p:sp>
      <p:sp>
        <p:nvSpPr>
          <p:cNvPr id="9" name="Text Box 34">
            <a:extLst>
              <a:ext uri="{FF2B5EF4-FFF2-40B4-BE49-F238E27FC236}">
                <a16:creationId xmlns:a16="http://schemas.microsoft.com/office/drawing/2014/main" id="{8B5891CB-E067-8821-85EB-22E34EE0C076}"/>
              </a:ext>
            </a:extLst>
          </p:cNvPr>
          <p:cNvSpPr txBox="1">
            <a:spLocks noChangeArrowheads="1"/>
          </p:cNvSpPr>
          <p:nvPr/>
        </p:nvSpPr>
        <p:spPr bwMode="auto">
          <a:xfrm>
            <a:off x="5265988" y="6081713"/>
            <a:ext cx="1556836" cy="52322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10" name="Line 37">
            <a:extLst>
              <a:ext uri="{FF2B5EF4-FFF2-40B4-BE49-F238E27FC236}">
                <a16:creationId xmlns:a16="http://schemas.microsoft.com/office/drawing/2014/main" id="{103BE370-663C-3E1D-9786-C57335C7D87B}"/>
              </a:ext>
            </a:extLst>
          </p:cNvPr>
          <p:cNvSpPr>
            <a:spLocks noChangeShapeType="1"/>
          </p:cNvSpPr>
          <p:nvPr/>
        </p:nvSpPr>
        <p:spPr bwMode="auto">
          <a:xfrm>
            <a:off x="4987925" y="47815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11" name="Text Box 38">
            <a:extLst>
              <a:ext uri="{FF2B5EF4-FFF2-40B4-BE49-F238E27FC236}">
                <a16:creationId xmlns:a16="http://schemas.microsoft.com/office/drawing/2014/main" id="{FF9D34FB-E30C-0F5C-836B-387819E02BDA}"/>
              </a:ext>
            </a:extLst>
          </p:cNvPr>
          <p:cNvSpPr txBox="1">
            <a:spLocks noChangeArrowheads="1"/>
          </p:cNvSpPr>
          <p:nvPr/>
        </p:nvSpPr>
        <p:spPr bwMode="auto">
          <a:xfrm>
            <a:off x="4090823" y="4367213"/>
            <a:ext cx="1806905" cy="523220"/>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12" name="Text Box 39">
            <a:extLst>
              <a:ext uri="{FF2B5EF4-FFF2-40B4-BE49-F238E27FC236}">
                <a16:creationId xmlns:a16="http://schemas.microsoft.com/office/drawing/2014/main" id="{8C259F64-E568-5B36-1FB9-5F6CF63B3039}"/>
              </a:ext>
            </a:extLst>
          </p:cNvPr>
          <p:cNvSpPr txBox="1">
            <a:spLocks noChangeArrowheads="1"/>
          </p:cNvSpPr>
          <p:nvPr/>
        </p:nvSpPr>
        <p:spPr bwMode="auto">
          <a:xfrm>
            <a:off x="7533177" y="5265738"/>
            <a:ext cx="101502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13" name="Text Box 40">
            <a:extLst>
              <a:ext uri="{FF2B5EF4-FFF2-40B4-BE49-F238E27FC236}">
                <a16:creationId xmlns:a16="http://schemas.microsoft.com/office/drawing/2014/main" id="{3190C821-0EFC-64E8-5895-1FC4622ACE55}"/>
              </a:ext>
            </a:extLst>
          </p:cNvPr>
          <p:cNvSpPr txBox="1">
            <a:spLocks noChangeArrowheads="1"/>
          </p:cNvSpPr>
          <p:nvPr/>
        </p:nvSpPr>
        <p:spPr bwMode="auto">
          <a:xfrm>
            <a:off x="6088063" y="3733800"/>
            <a:ext cx="3055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 = 4 Resurrections</a:t>
            </a:r>
          </a:p>
        </p:txBody>
      </p:sp>
      <p:sp>
        <p:nvSpPr>
          <p:cNvPr id="14" name="Text Box 41">
            <a:extLst>
              <a:ext uri="{FF2B5EF4-FFF2-40B4-BE49-F238E27FC236}">
                <a16:creationId xmlns:a16="http://schemas.microsoft.com/office/drawing/2014/main" id="{3210B74E-405C-665E-DABC-6B53CFAAB910}"/>
              </a:ext>
            </a:extLst>
          </p:cNvPr>
          <p:cNvSpPr txBox="1">
            <a:spLocks noChangeArrowheads="1"/>
          </p:cNvSpPr>
          <p:nvPr/>
        </p:nvSpPr>
        <p:spPr bwMode="auto">
          <a:xfrm>
            <a:off x="6088063" y="4114800"/>
            <a:ext cx="26241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r>
              <a:rPr lang="en-US" sz="1800" b="1">
                <a:ea typeface="ＭＳ Ｐゴシック" charset="0"/>
                <a:cs typeface="ＭＳ Ｐゴシック" charset="0"/>
              </a:rPr>
              <a:t>  </a:t>
            </a:r>
            <a:r>
              <a:rPr lang="en-US" b="1">
                <a:ea typeface="ＭＳ Ｐゴシック" charset="0"/>
                <a:cs typeface="ＭＳ Ｐゴシック" charset="0"/>
              </a:rPr>
              <a:t>= 7 Judgments</a:t>
            </a:r>
          </a:p>
        </p:txBody>
      </p:sp>
      <p:sp>
        <p:nvSpPr>
          <p:cNvPr id="15" name="Text Box 42">
            <a:extLst>
              <a:ext uri="{FF2B5EF4-FFF2-40B4-BE49-F238E27FC236}">
                <a16:creationId xmlns:a16="http://schemas.microsoft.com/office/drawing/2014/main" id="{584EFDE0-2827-2E33-8770-96892BDB5988}"/>
              </a:ext>
            </a:extLst>
          </p:cNvPr>
          <p:cNvSpPr txBox="1">
            <a:spLocks noChangeArrowheads="1"/>
          </p:cNvSpPr>
          <p:nvPr/>
        </p:nvSpPr>
        <p:spPr bwMode="auto">
          <a:xfrm>
            <a:off x="3268663" y="5486400"/>
            <a:ext cx="354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p>
        </p:txBody>
      </p:sp>
      <p:sp>
        <p:nvSpPr>
          <p:cNvPr id="16" name="Text Box 43">
            <a:extLst>
              <a:ext uri="{FF2B5EF4-FFF2-40B4-BE49-F238E27FC236}">
                <a16:creationId xmlns:a16="http://schemas.microsoft.com/office/drawing/2014/main" id="{8FB0F968-155B-394B-AD08-6B3A3670A6AE}"/>
              </a:ext>
            </a:extLst>
          </p:cNvPr>
          <p:cNvSpPr txBox="1">
            <a:spLocks noChangeArrowheads="1"/>
          </p:cNvSpPr>
          <p:nvPr/>
        </p:nvSpPr>
        <p:spPr bwMode="auto">
          <a:xfrm>
            <a:off x="47164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4J</a:t>
            </a:r>
          </a:p>
        </p:txBody>
      </p:sp>
      <p:sp>
        <p:nvSpPr>
          <p:cNvPr id="17" name="Text Box 44">
            <a:extLst>
              <a:ext uri="{FF2B5EF4-FFF2-40B4-BE49-F238E27FC236}">
                <a16:creationId xmlns:a16="http://schemas.microsoft.com/office/drawing/2014/main" id="{1AB792A8-9537-8B09-8A82-B2EB4F98B762}"/>
              </a:ext>
            </a:extLst>
          </p:cNvPr>
          <p:cNvSpPr txBox="1">
            <a:spLocks noChangeArrowheads="1"/>
          </p:cNvSpPr>
          <p:nvPr/>
        </p:nvSpPr>
        <p:spPr bwMode="auto">
          <a:xfrm>
            <a:off x="70786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2J</a:t>
            </a:r>
          </a:p>
        </p:txBody>
      </p:sp>
      <p:sp>
        <p:nvSpPr>
          <p:cNvPr id="18" name="Text Box 45">
            <a:extLst>
              <a:ext uri="{FF2B5EF4-FFF2-40B4-BE49-F238E27FC236}">
                <a16:creationId xmlns:a16="http://schemas.microsoft.com/office/drawing/2014/main" id="{5D835EBE-C736-B81C-81F7-0D469825C8A7}"/>
              </a:ext>
            </a:extLst>
          </p:cNvPr>
          <p:cNvSpPr txBox="1">
            <a:spLocks noChangeArrowheads="1"/>
          </p:cNvSpPr>
          <p:nvPr/>
        </p:nvSpPr>
        <p:spPr bwMode="auto">
          <a:xfrm>
            <a:off x="3040063" y="51816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sp>
        <p:nvSpPr>
          <p:cNvPr id="19" name="Text Box 46">
            <a:extLst>
              <a:ext uri="{FF2B5EF4-FFF2-40B4-BE49-F238E27FC236}">
                <a16:creationId xmlns:a16="http://schemas.microsoft.com/office/drawing/2014/main" id="{B9A9B955-B872-60F9-1F4F-9462D88E8C8C}"/>
              </a:ext>
            </a:extLst>
          </p:cNvPr>
          <p:cNvSpPr txBox="1">
            <a:spLocks noChangeArrowheads="1"/>
          </p:cNvSpPr>
          <p:nvPr/>
        </p:nvSpPr>
        <p:spPr bwMode="auto">
          <a:xfrm>
            <a:off x="4716463" y="5181600"/>
            <a:ext cx="573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2R</a:t>
            </a:r>
          </a:p>
        </p:txBody>
      </p:sp>
      <p:sp>
        <p:nvSpPr>
          <p:cNvPr id="20" name="Text Box 47">
            <a:extLst>
              <a:ext uri="{FF2B5EF4-FFF2-40B4-BE49-F238E27FC236}">
                <a16:creationId xmlns:a16="http://schemas.microsoft.com/office/drawing/2014/main" id="{E6A66CF9-3D48-83A4-D51B-70DF854F0E6A}"/>
              </a:ext>
            </a:extLst>
          </p:cNvPr>
          <p:cNvSpPr txBox="1">
            <a:spLocks noChangeArrowheads="1"/>
          </p:cNvSpPr>
          <p:nvPr/>
        </p:nvSpPr>
        <p:spPr bwMode="auto">
          <a:xfrm>
            <a:off x="7207250" y="51816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cxnSp>
        <p:nvCxnSpPr>
          <p:cNvPr id="21" name="AutoShape 49">
            <a:extLst>
              <a:ext uri="{FF2B5EF4-FFF2-40B4-BE49-F238E27FC236}">
                <a16:creationId xmlns:a16="http://schemas.microsoft.com/office/drawing/2014/main" id="{C9FFFD95-61D5-BD37-AD0E-EA8721A45562}"/>
              </a:ext>
            </a:extLst>
          </p:cNvPr>
          <p:cNvCxnSpPr>
            <a:cxnSpLocks noChangeShapeType="1"/>
          </p:cNvCxnSpPr>
          <p:nvPr/>
        </p:nvCxnSpPr>
        <p:spPr bwMode="auto">
          <a:xfrm rot="-5400000">
            <a:off x="2333626" y="4240212"/>
            <a:ext cx="1046162"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2" name="Text Box 36">
            <a:extLst>
              <a:ext uri="{FF2B5EF4-FFF2-40B4-BE49-F238E27FC236}">
                <a16:creationId xmlns:a16="http://schemas.microsoft.com/office/drawing/2014/main" id="{D464F338-C2AB-92A5-91FF-BDFDB39C5106}"/>
              </a:ext>
            </a:extLst>
          </p:cNvPr>
          <p:cNvSpPr txBox="1">
            <a:spLocks noChangeArrowheads="1"/>
          </p:cNvSpPr>
          <p:nvPr/>
        </p:nvSpPr>
        <p:spPr bwMode="auto">
          <a:xfrm>
            <a:off x="2293202" y="4348163"/>
            <a:ext cx="1268296" cy="52322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endParaRPr lang="en-US" sz="2800" dirty="0">
              <a:latin typeface="Lucida Sans Unicode"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err="1">
                <a:solidFill>
                  <a:schemeClr val="bg1"/>
                </a:solidFill>
                <a:latin typeface="Arial" charset="0"/>
                <a:ea typeface="ＭＳ Ｐゴシック" charset="0"/>
                <a:cs typeface="Arial" charset="0"/>
              </a:rPr>
              <a:t>نا</a:t>
            </a:r>
            <a:r>
              <a:rPr lang="ar-SA" dirty="0">
                <a:solidFill>
                  <a:schemeClr val="bg1"/>
                </a:solidFill>
                <a:latin typeface="Arial" charset="0"/>
                <a:ea typeface="ＭＳ Ｐゴシック" charset="0"/>
                <a:cs typeface="Arial" charset="0"/>
              </a:rPr>
              <a:t> لست من مؤمني بعد الضيقة؟</a:t>
            </a:r>
            <a:endParaRPr lang="en-US" i="1" dirty="0">
              <a:solidFill>
                <a:schemeClr val="bg1"/>
              </a:solidFill>
              <a:latin typeface="Arial" charset="0"/>
              <a:ea typeface="ＭＳ Ｐゴシック" charset="0"/>
              <a:cs typeface="Arial" charset="0"/>
            </a:endParaRPr>
          </a:p>
        </p:txBody>
      </p:sp>
      <p:sp>
        <p:nvSpPr>
          <p:cNvPr id="5" name="Rectangle 4"/>
          <p:cNvSpPr>
            <a:spLocks noChangeArrowheads="1"/>
          </p:cNvSpPr>
          <p:nvPr/>
        </p:nvSpPr>
        <p:spPr bwMode="auto">
          <a:xfrm>
            <a:off x="152400" y="1219200"/>
            <a:ext cx="8991600" cy="2514600"/>
          </a:xfrm>
          <a:prstGeom prst="rect">
            <a:avLst/>
          </a:prstGeom>
          <a:noFill/>
          <a:ln w="9525">
            <a:noFill/>
            <a:miter lim="800000"/>
            <a:headEnd/>
            <a:tailEnd/>
          </a:ln>
        </p:spPr>
        <p:txBody>
          <a:bodyPr/>
          <a:lstStyle/>
          <a:p>
            <a:pPr marL="457200" lvl="0" indent="-457200" algn="r" rtl="1">
              <a:spcBef>
                <a:spcPct val="20000"/>
              </a:spcBef>
              <a:defRPr/>
            </a:pPr>
            <a:r>
              <a:rPr lang="en-US" sz="3200" b="1" dirty="0">
                <a:solidFill>
                  <a:srgbClr val="FFFFFF"/>
                </a:solidFill>
                <a:effectLst>
                  <a:outerShdw blurRad="38100" dist="38100" dir="2700000" algn="tl">
                    <a:srgbClr val="000000"/>
                  </a:outerShdw>
                </a:effectLst>
                <a:ea typeface="ＭＳ Ｐゴシック" charset="0"/>
                <a:cs typeface="Arial" charset="0"/>
              </a:rPr>
              <a:t>2</a:t>
            </a:r>
            <a:r>
              <a:rPr lang="ar-EG" sz="3200" b="1" dirty="0">
                <a:solidFill>
                  <a:srgbClr val="FFFFFF"/>
                </a:solidFill>
                <a:effectLst>
                  <a:outerShdw blurRad="38100" dist="38100" dir="2700000" algn="tl">
                    <a:srgbClr val="000000"/>
                  </a:outerShdw>
                </a:effectLst>
                <a:ea typeface="ＭＳ Ｐゴシック" charset="0"/>
                <a:cs typeface="Arial" charset="0"/>
              </a:rPr>
              <a:t>. سيموت بعض الناس في الألفية (إشعياء ٦٥: ٢٠) ، لكن الاختطاف بعد الضيقة يعطي جسدًا مجيدًا لجميع المؤمنين ؛ لذلك ، يجب أن يثق بعض الناس بالمسيح في الضيقة ويدخلوا الألفية في أجسادهم الفانية.</a:t>
            </a:r>
            <a:endParaRPr lang="en-US" sz="3200" b="1" dirty="0">
              <a:solidFill>
                <a:srgbClr val="FFFFFF"/>
              </a:solidFill>
              <a:effectLst>
                <a:outerShdw blurRad="38100" dist="38100" dir="2700000" algn="tl">
                  <a:srgbClr val="000000"/>
                </a:outerShdw>
              </a:effectLst>
              <a:ea typeface="ＭＳ Ｐゴシック" charset="0"/>
              <a:cs typeface="Arial" charset="0"/>
            </a:endParaRPr>
          </a:p>
        </p:txBody>
      </p:sp>
      <p:sp>
        <p:nvSpPr>
          <p:cNvPr id="262148" name="Rectangle 27"/>
          <p:cNvSpPr>
            <a:spLocks noChangeArrowheads="1"/>
          </p:cNvSpPr>
          <p:nvPr/>
        </p:nvSpPr>
        <p:spPr bwMode="auto">
          <a:xfrm>
            <a:off x="0" y="3657600"/>
            <a:ext cx="9144000" cy="3200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nvGrpSpPr>
          <p:cNvPr id="262149" name="Group 28"/>
          <p:cNvGrpSpPr>
            <a:grpSpLocks/>
          </p:cNvGrpSpPr>
          <p:nvPr/>
        </p:nvGrpSpPr>
        <p:grpSpPr bwMode="auto">
          <a:xfrm>
            <a:off x="398463" y="4533900"/>
            <a:ext cx="693737" cy="1466850"/>
            <a:chOff x="648" y="1860"/>
            <a:chExt cx="492" cy="924"/>
          </a:xfrm>
        </p:grpSpPr>
        <p:sp>
          <p:nvSpPr>
            <p:cNvPr id="262167" name="Line 29"/>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62168" name="Line 30"/>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62150" name="Text Box 31"/>
          <p:cNvSpPr txBox="1">
            <a:spLocks noChangeArrowheads="1"/>
          </p:cNvSpPr>
          <p:nvPr/>
        </p:nvSpPr>
        <p:spPr bwMode="auto">
          <a:xfrm>
            <a:off x="960474" y="6081713"/>
            <a:ext cx="1765227" cy="52322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62151" name="Line 32"/>
          <p:cNvSpPr>
            <a:spLocks noChangeShapeType="1"/>
          </p:cNvSpPr>
          <p:nvPr/>
        </p:nvSpPr>
        <p:spPr bwMode="auto">
          <a:xfrm flipV="1">
            <a:off x="144463" y="6000750"/>
            <a:ext cx="7196137"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2152" name="Text Box 33"/>
          <p:cNvSpPr txBox="1">
            <a:spLocks noChangeArrowheads="1"/>
          </p:cNvSpPr>
          <p:nvPr/>
        </p:nvSpPr>
        <p:spPr bwMode="auto">
          <a:xfrm>
            <a:off x="3464538" y="6081713"/>
            <a:ext cx="989373" cy="523220"/>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lang="en-US" sz="2800" dirty="0">
              <a:latin typeface="Lucida Sans Unicode" charset="0"/>
              <a:ea typeface="ＭＳ Ｐゴシック" charset="0"/>
              <a:cs typeface="ＭＳ Ｐゴシック" charset="0"/>
            </a:endParaRPr>
          </a:p>
        </p:txBody>
      </p:sp>
      <p:sp>
        <p:nvSpPr>
          <p:cNvPr id="262153" name="Text Box 34"/>
          <p:cNvSpPr txBox="1">
            <a:spLocks noChangeArrowheads="1"/>
          </p:cNvSpPr>
          <p:nvPr/>
        </p:nvSpPr>
        <p:spPr bwMode="auto">
          <a:xfrm>
            <a:off x="5265988" y="6081713"/>
            <a:ext cx="1556836" cy="52322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62154" name="Line 37"/>
          <p:cNvSpPr>
            <a:spLocks noChangeShapeType="1"/>
          </p:cNvSpPr>
          <p:nvPr/>
        </p:nvSpPr>
        <p:spPr bwMode="auto">
          <a:xfrm>
            <a:off x="4987925" y="47815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62155" name="Text Box 38"/>
          <p:cNvSpPr txBox="1">
            <a:spLocks noChangeArrowheads="1"/>
          </p:cNvSpPr>
          <p:nvPr/>
        </p:nvSpPr>
        <p:spPr bwMode="auto">
          <a:xfrm>
            <a:off x="4090823" y="4367213"/>
            <a:ext cx="1806905" cy="523220"/>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62156" name="Text Box 39"/>
          <p:cNvSpPr txBox="1">
            <a:spLocks noChangeArrowheads="1"/>
          </p:cNvSpPr>
          <p:nvPr/>
        </p:nvSpPr>
        <p:spPr bwMode="auto">
          <a:xfrm>
            <a:off x="7533177" y="5265738"/>
            <a:ext cx="101502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62157" name="Text Box 40"/>
          <p:cNvSpPr txBox="1">
            <a:spLocks noChangeArrowheads="1"/>
          </p:cNvSpPr>
          <p:nvPr/>
        </p:nvSpPr>
        <p:spPr bwMode="auto">
          <a:xfrm>
            <a:off x="6088063" y="3733800"/>
            <a:ext cx="3055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 = 4 Resurrections</a:t>
            </a:r>
          </a:p>
        </p:txBody>
      </p:sp>
      <p:sp>
        <p:nvSpPr>
          <p:cNvPr id="262158" name="Text Box 41"/>
          <p:cNvSpPr txBox="1">
            <a:spLocks noChangeArrowheads="1"/>
          </p:cNvSpPr>
          <p:nvPr/>
        </p:nvSpPr>
        <p:spPr bwMode="auto">
          <a:xfrm>
            <a:off x="6088063" y="4114800"/>
            <a:ext cx="26241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r>
              <a:rPr lang="en-US" sz="1800" b="1">
                <a:ea typeface="ＭＳ Ｐゴシック" charset="0"/>
                <a:cs typeface="ＭＳ Ｐゴシック" charset="0"/>
              </a:rPr>
              <a:t>  </a:t>
            </a:r>
            <a:r>
              <a:rPr lang="en-US" b="1">
                <a:ea typeface="ＭＳ Ｐゴシック" charset="0"/>
                <a:cs typeface="ＭＳ Ｐゴシック" charset="0"/>
              </a:rPr>
              <a:t>= 7 Judgments</a:t>
            </a:r>
          </a:p>
        </p:txBody>
      </p:sp>
      <p:sp>
        <p:nvSpPr>
          <p:cNvPr id="262159" name="Text Box 42"/>
          <p:cNvSpPr txBox="1">
            <a:spLocks noChangeArrowheads="1"/>
          </p:cNvSpPr>
          <p:nvPr/>
        </p:nvSpPr>
        <p:spPr bwMode="auto">
          <a:xfrm>
            <a:off x="3268663" y="5486400"/>
            <a:ext cx="354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J</a:t>
            </a:r>
          </a:p>
        </p:txBody>
      </p:sp>
      <p:sp>
        <p:nvSpPr>
          <p:cNvPr id="262160" name="Text Box 43"/>
          <p:cNvSpPr txBox="1">
            <a:spLocks noChangeArrowheads="1"/>
          </p:cNvSpPr>
          <p:nvPr/>
        </p:nvSpPr>
        <p:spPr bwMode="auto">
          <a:xfrm>
            <a:off x="47164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4J</a:t>
            </a:r>
          </a:p>
        </p:txBody>
      </p:sp>
      <p:sp>
        <p:nvSpPr>
          <p:cNvPr id="262161" name="Text Box 44"/>
          <p:cNvSpPr txBox="1">
            <a:spLocks noChangeArrowheads="1"/>
          </p:cNvSpPr>
          <p:nvPr/>
        </p:nvSpPr>
        <p:spPr bwMode="auto">
          <a:xfrm>
            <a:off x="7078663" y="5486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ea typeface="ＭＳ Ｐゴシック" charset="0"/>
                <a:cs typeface="ＭＳ Ｐゴシック" charset="0"/>
              </a:rPr>
              <a:t>2J</a:t>
            </a:r>
          </a:p>
        </p:txBody>
      </p:sp>
      <p:sp>
        <p:nvSpPr>
          <p:cNvPr id="262162" name="Text Box 45"/>
          <p:cNvSpPr txBox="1">
            <a:spLocks noChangeArrowheads="1"/>
          </p:cNvSpPr>
          <p:nvPr/>
        </p:nvSpPr>
        <p:spPr bwMode="auto">
          <a:xfrm>
            <a:off x="3040063" y="51816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sp>
        <p:nvSpPr>
          <p:cNvPr id="262163" name="Text Box 46"/>
          <p:cNvSpPr txBox="1">
            <a:spLocks noChangeArrowheads="1"/>
          </p:cNvSpPr>
          <p:nvPr/>
        </p:nvSpPr>
        <p:spPr bwMode="auto">
          <a:xfrm>
            <a:off x="4716463" y="5181600"/>
            <a:ext cx="573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2R</a:t>
            </a:r>
          </a:p>
        </p:txBody>
      </p:sp>
      <p:sp>
        <p:nvSpPr>
          <p:cNvPr id="262164" name="Text Box 47"/>
          <p:cNvSpPr txBox="1">
            <a:spLocks noChangeArrowheads="1"/>
          </p:cNvSpPr>
          <p:nvPr/>
        </p:nvSpPr>
        <p:spPr bwMode="auto">
          <a:xfrm>
            <a:off x="7207250" y="51816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a:solidFill>
                  <a:schemeClr val="accent2"/>
                </a:solidFill>
                <a:ea typeface="ＭＳ Ｐゴシック" charset="0"/>
                <a:cs typeface="ＭＳ Ｐゴシック" charset="0"/>
              </a:rPr>
              <a:t>R</a:t>
            </a:r>
          </a:p>
        </p:txBody>
      </p:sp>
      <p:cxnSp>
        <p:nvCxnSpPr>
          <p:cNvPr id="262165" name="AutoShape 49"/>
          <p:cNvCxnSpPr>
            <a:cxnSpLocks noChangeShapeType="1"/>
          </p:cNvCxnSpPr>
          <p:nvPr/>
        </p:nvCxnSpPr>
        <p:spPr bwMode="auto">
          <a:xfrm rot="-5400000">
            <a:off x="2333626" y="4240212"/>
            <a:ext cx="1046162"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62166" name="Text Box 36"/>
          <p:cNvSpPr txBox="1">
            <a:spLocks noChangeArrowheads="1"/>
          </p:cNvSpPr>
          <p:nvPr/>
        </p:nvSpPr>
        <p:spPr bwMode="auto">
          <a:xfrm>
            <a:off x="2293202" y="4348163"/>
            <a:ext cx="1268296" cy="52322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1" hangingPunct="1"/>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endParaRPr lang="en-US" sz="2800" dirty="0">
              <a:latin typeface="Lucida Sans Unicode"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8291264" cy="1396008"/>
          </a:xfrm>
          <a:solidFill>
            <a:schemeClr val="tx2"/>
          </a:solidFill>
        </p:spPr>
        <p:txBody>
          <a:bodyPr/>
          <a:lstStyle/>
          <a:p>
            <a:pPr algn="ctr"/>
            <a:r>
              <a:rPr lang="ar-JO" sz="6000" dirty="0">
                <a:solidFill>
                  <a:srgbClr val="FFFFFF"/>
                </a:solidFill>
                <a:latin typeface="Arial" panose="020B0604020202020204" pitchFamily="34" charset="0"/>
                <a:cs typeface="Arial" panose="020B0604020202020204" pitchFamily="34" charset="0"/>
              </a:rPr>
              <a:t>رؤيا ٢٠ : ٤</a:t>
            </a:r>
          </a:p>
        </p:txBody>
      </p:sp>
      <p:sp>
        <p:nvSpPr>
          <p:cNvPr id="363523" name="Rectangle 3"/>
          <p:cNvSpPr>
            <a:spLocks noChangeArrowheads="1"/>
          </p:cNvSpPr>
          <p:nvPr/>
        </p:nvSpPr>
        <p:spPr bwMode="auto">
          <a:xfrm>
            <a:off x="337741" y="1828800"/>
            <a:ext cx="8291264"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نفوس الذين قتلوا من أجل شهادة يسوع و من أجل كلمة الله و الذين لم يسجدوا للوحش و لا لصورته و لم يقبلوا السمة على جباههم و على أيديهم فعاشوا و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p>
        </p:txBody>
      </p:sp>
      <p:sp>
        <p:nvSpPr>
          <p:cNvPr id="8" name="Rectangle 5"/>
          <p:cNvSpPr>
            <a:spLocks noGrp="1" noChangeArrowheads="1"/>
          </p:cNvSpPr>
          <p:nvPr>
            <p:ph type="ftr" sz="quarter" idx="11"/>
          </p:nvPr>
        </p:nvSpPr>
        <p:spPr/>
        <p:txBody>
          <a:bodyPr/>
          <a:lstStyle/>
          <a:p>
            <a:pPr>
              <a:defRPr/>
            </a:pPr>
            <a:endParaRPr lang="en-US"/>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64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subTitle" idx="1"/>
          </p:nvPr>
        </p:nvSpPr>
        <p:spPr>
          <a:xfrm>
            <a:off x="6172200" y="3124200"/>
            <a:ext cx="2584450" cy="2286000"/>
          </a:xfrm>
          <a:effectLst>
            <a:outerShdw blurRad="25400" dist="25399" dir="2700000" algn="ctr" rotWithShape="0">
              <a:schemeClr val="bg1">
                <a:alpha val="99962"/>
              </a:schemeClr>
            </a:outerShdw>
          </a:effectLst>
        </p:spPr>
        <p:txBody>
          <a:bodyPr/>
          <a:lstStyle/>
          <a:p>
            <a:pPr eaLnBrk="1" hangingPunct="1">
              <a:defRPr/>
            </a:pPr>
            <a:r>
              <a:rPr lang="ar-JO" dirty="0">
                <a:latin typeface="Arial" panose="020B0604020202020204" pitchFamily="34" charset="0"/>
                <a:cs typeface="Arial" panose="020B0604020202020204" pitchFamily="34" charset="0"/>
              </a:rPr>
              <a:t>هل هناك</a:t>
            </a:r>
          </a:p>
          <a:p>
            <a:pPr eaLnBrk="1" hangingPunct="1">
              <a:defRPr/>
            </a:pPr>
            <a:r>
              <a:rPr lang="ar-JO" dirty="0">
                <a:latin typeface="Arial" panose="020B0604020202020204" pitchFamily="34" charset="0"/>
                <a:cs typeface="Arial" panose="020B0604020202020204" pitchFamily="34" charset="0"/>
              </a:rPr>
              <a:t>دينونة عامة واحدة</a:t>
            </a:r>
          </a:p>
          <a:p>
            <a:pPr eaLnBrk="1" hangingPunct="1">
              <a:defRPr/>
            </a:pPr>
            <a:r>
              <a:rPr lang="ar-JO" dirty="0">
                <a:latin typeface="Arial" panose="020B0604020202020204" pitchFamily="34" charset="0"/>
                <a:cs typeface="Arial" panose="020B0604020202020204" pitchFamily="34" charset="0"/>
              </a:rPr>
              <a:t>كما صورها</a:t>
            </a:r>
          </a:p>
          <a:p>
            <a:pPr eaLnBrk="1" hangingPunct="1">
              <a:defRPr/>
            </a:pPr>
            <a:r>
              <a:rPr lang="ar-JO" dirty="0">
                <a:latin typeface="Arial" panose="020B0604020202020204" pitchFamily="34" charset="0"/>
                <a:cs typeface="Arial" panose="020B0604020202020204" pitchFamily="34" charset="0"/>
              </a:rPr>
              <a:t>مايكل أنجلو؟</a:t>
            </a:r>
            <a:endParaRPr lang="en-US" dirty="0">
              <a:latin typeface="Arial" panose="020B0604020202020204" pitchFamily="34" charset="0"/>
              <a:cs typeface="Arial" panose="020B0604020202020204" pitchFamily="34" charset="0"/>
            </a:endParaRPr>
          </a:p>
        </p:txBody>
      </p:sp>
      <p:sp>
        <p:nvSpPr>
          <p:cNvPr id="286722" name="Rectangle 2"/>
          <p:cNvSpPr>
            <a:spLocks noGrp="1" noChangeArrowheads="1"/>
          </p:cNvSpPr>
          <p:nvPr>
            <p:ph type="ctrTitle"/>
          </p:nvPr>
        </p:nvSpPr>
        <p:spPr>
          <a:xfrm>
            <a:off x="5943600" y="914400"/>
            <a:ext cx="3200400" cy="1143000"/>
          </a:xfrm>
          <a:effectLst>
            <a:outerShdw blurRad="25400" dist="25399" dir="2700000" algn="ctr" rotWithShape="0">
              <a:schemeClr val="bg1">
                <a:alpha val="99962"/>
              </a:schemeClr>
            </a:outerShdw>
          </a:effectLst>
        </p:spPr>
        <p:txBody>
          <a:bodyPr/>
          <a:lstStyle/>
          <a:p>
            <a:pPr eaLnBrk="1" hangingPunct="1">
              <a:defRPr/>
            </a:pPr>
            <a:r>
              <a:rPr lang="ar-JO" i="0" dirty="0">
                <a:latin typeface="Arial" panose="020B0604020202020204" pitchFamily="34" charset="0"/>
                <a:cs typeface="Arial" panose="020B0604020202020204" pitchFamily="34" charset="0"/>
              </a:rPr>
              <a:t>الدينونة</a:t>
            </a:r>
            <a:br>
              <a:rPr lang="ar-JO" i="0" dirty="0">
                <a:latin typeface="Arial" panose="020B0604020202020204" pitchFamily="34" charset="0"/>
                <a:cs typeface="Arial" panose="020B0604020202020204" pitchFamily="34" charset="0"/>
              </a:rPr>
            </a:br>
            <a:r>
              <a:rPr lang="ar-JO" i="0" dirty="0">
                <a:latin typeface="Arial" panose="020B0604020202020204" pitchFamily="34" charset="0"/>
                <a:cs typeface="Arial" panose="020B0604020202020204" pitchFamily="34" charset="0"/>
              </a:rPr>
              <a:t>الأخيرة</a:t>
            </a:r>
            <a:endParaRPr lang="en-US" i="0" dirty="0">
              <a:latin typeface="Arial" panose="020B0604020202020204" pitchFamily="34" charset="0"/>
              <a:cs typeface="Arial" panose="020B0604020202020204" pitchFamily="34" charset="0"/>
            </a:endParaRPr>
          </a:p>
        </p:txBody>
      </p:sp>
      <p:sp>
        <p:nvSpPr>
          <p:cNvPr id="211974" name="Text Box 5"/>
          <p:cNvSpPr txBox="1">
            <a:spLocks noChangeArrowheads="1"/>
          </p:cNvSpPr>
          <p:nvPr/>
        </p:nvSpPr>
        <p:spPr bwMode="auto">
          <a:xfrm>
            <a:off x="6957993" y="6415088"/>
            <a:ext cx="194155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spcBef>
                <a:spcPct val="50000"/>
              </a:spcBef>
            </a:pPr>
            <a:r>
              <a:rPr lang="ar-JO" sz="1800" dirty="0">
                <a:latin typeface="Arial" panose="020B0604020202020204" pitchFamily="34" charset="0"/>
                <a:ea typeface="ＭＳ Ｐゴシック" charset="0"/>
                <a:cs typeface="Arial" panose="020B0604020202020204" pitchFamily="34" charset="0"/>
              </a:rPr>
              <a:t>كنيسة السيستين، 1541</a:t>
            </a:r>
            <a:endParaRPr lang="en-US" sz="1800" dirty="0">
              <a:latin typeface="Arial" panose="020B0604020202020204" pitchFamily="34" charset="0"/>
              <a:ea typeface="ＭＳ Ｐゴシック" charset="0"/>
              <a:cs typeface="Arial" panose="020B0604020202020204" pitchFamily="34" charset="0"/>
            </a:endParaRPr>
          </a:p>
        </p:txBody>
      </p:sp>
      <p:sp>
        <p:nvSpPr>
          <p:cNvPr id="286726" name="Text Box 6"/>
          <p:cNvSpPr txBox="1">
            <a:spLocks noChangeArrowheads="1"/>
          </p:cNvSpPr>
          <p:nvPr/>
        </p:nvSpPr>
        <p:spPr bwMode="auto">
          <a:xfrm>
            <a:off x="8404225" y="76200"/>
            <a:ext cx="69923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ea typeface="ＭＳ Ｐゴシック" charset="0"/>
                <a:cs typeface="ＭＳ Ｐゴシック" charset="0"/>
              </a:rPr>
              <a:t>160</a:t>
            </a:r>
            <a:endParaRPr lang="en-US" sz="180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5ب هذه هي </a:t>
            </a: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القيامة الأولى </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5أ و أما بقية الأموات فلم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تعش</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Arial"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4</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4ب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فعاشوا</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rPr>
              <a:t>ألف سنة</a:t>
            </a:r>
            <a:endParaRPr kumimoji="0" lang="en-US"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3" name="Picture 3" descr="Rev 19 horse-white-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5" y="-26988"/>
            <a:ext cx="92598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0"/>
            <a:ext cx="2592388" cy="2636838"/>
          </a:xfrm>
        </p:spPr>
        <p:txBody>
          <a:bodyPr/>
          <a:lstStyle/>
          <a:p>
            <a:pPr rtl="1">
              <a:defRPr/>
            </a:pPr>
            <a:r>
              <a:rPr lang="ar-EG" sz="4000" b="1" dirty="0">
                <a:effectLst>
                  <a:outerShdw blurRad="38100" dist="38100" dir="2700000" algn="tl">
                    <a:srgbClr val="000000">
                      <a:alpha val="43137"/>
                    </a:srgbClr>
                  </a:outerShdw>
                </a:effectLst>
              </a:rPr>
              <a:t>المسيح </a:t>
            </a:r>
            <a:br>
              <a:rPr lang="ar-EG" sz="4000" b="1" dirty="0">
                <a:effectLst>
                  <a:outerShdw blurRad="38100" dist="38100" dir="2700000" algn="tl">
                    <a:srgbClr val="000000">
                      <a:alpha val="43137"/>
                    </a:srgbClr>
                  </a:outerShdw>
                </a:effectLst>
              </a:rPr>
            </a:br>
            <a:r>
              <a:rPr lang="ar-EG" sz="4000" b="1" dirty="0">
                <a:effectLst>
                  <a:outerShdw blurRad="38100" dist="38100" dir="2700000" algn="tl">
                    <a:srgbClr val="000000">
                      <a:alpha val="43137"/>
                    </a:srgbClr>
                  </a:outerShdw>
                </a:effectLst>
              </a:rPr>
              <a:t>سيفوز في المعركة الأخيرة</a:t>
            </a:r>
            <a:endParaRPr lang="en-US" sz="4000" b="1" dirty="0">
              <a:effectLst>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416244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b="1" dirty="0">
                <a:solidFill>
                  <a:schemeClr val="tx1"/>
                </a:solidFill>
                <a:effectLst>
                  <a:glow rad="228600">
                    <a:schemeClr val="bg1"/>
                  </a:glow>
                </a:effectLst>
                <a:latin typeface="Arial" charset="0"/>
                <a:ea typeface="ＭＳ Ｐゴシック" charset="0"/>
              </a:rPr>
              <a:t>رؤيا ٢٠ : ١٥</a:t>
            </a:r>
            <a:br>
              <a:rPr lang="ar-SA" sz="3600" b="1" dirty="0">
                <a:solidFill>
                  <a:schemeClr val="tx1"/>
                </a:solidFill>
                <a:effectLst>
                  <a:glow rad="228600">
                    <a:schemeClr val="bg1"/>
                  </a:glow>
                </a:effectLst>
                <a:latin typeface="Arial" charset="0"/>
                <a:ea typeface="ＭＳ Ｐゴシック" charset="0"/>
              </a:rPr>
            </a:br>
            <a:br>
              <a:rPr lang="en-US" sz="36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 وَكُلُّ مَنْ لَمْ يُوجَدْ مَكْتُوباً فِي سِفْرِ الْحَيَاةِ طُرِحَ فِي بُحَيْرَةِ النَّارِ.</a:t>
            </a:r>
            <a:r>
              <a:rPr lang="ar-SA" sz="3600" b="1" dirty="0">
                <a:solidFill>
                  <a:schemeClr val="tx1"/>
                </a:solidFill>
                <a:effectLst>
                  <a:glow rad="228600">
                    <a:schemeClr val="bg1"/>
                  </a:glow>
                </a:effectLst>
                <a:latin typeface="Arial" charset="0"/>
                <a:ea typeface="ＭＳ Ｐゴシック" charset="0"/>
              </a:rPr>
              <a:t> </a:t>
            </a: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0v15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8659" name="Rectangle 3"/>
          <p:cNvSpPr>
            <a:spLocks noGrp="1" noChangeArrowheads="1"/>
          </p:cNvSpPr>
          <p:nvPr>
            <p:ph type="title"/>
          </p:nvPr>
        </p:nvSpPr>
        <p:spPr>
          <a:xfrm>
            <a:off x="4758648" y="1066800"/>
            <a:ext cx="4385352" cy="2057400"/>
          </a:xfrm>
          <a:effectLst>
            <a:outerShdw blurRad="63500" dist="107763" dir="2700000" algn="ctr" rotWithShape="0">
              <a:srgbClr val="000000">
                <a:alpha val="74998"/>
              </a:srgbClr>
            </a:outerShdw>
          </a:effectLst>
        </p:spPr>
        <p:txBody>
          <a:bodyPr/>
          <a:lstStyle/>
          <a:p>
            <a:pPr rtl="1" eaLnBrk="1" hangingPunct="1">
              <a:lnSpc>
                <a:spcPct val="80000"/>
              </a:lnSpc>
              <a:defRPr/>
            </a:pPr>
            <a:r>
              <a:rPr lang="ar-SA" sz="5400" b="1" dirty="0">
                <a:solidFill>
                  <a:schemeClr val="tx1"/>
                </a:solidFill>
                <a:effectLst>
                  <a:glow rad="228600">
                    <a:schemeClr val="bg1"/>
                  </a:glow>
                </a:effectLst>
                <a:latin typeface="Arial" charset="0"/>
                <a:ea typeface="ＭＳ Ｐゴシック" charset="0"/>
              </a:rPr>
              <a:t>بُحَيْرَةِ النَّارِ</a:t>
            </a:r>
            <a:br>
              <a:rPr lang="en-US" sz="4000" b="1" dirty="0">
                <a:solidFill>
                  <a:schemeClr val="tx1"/>
                </a:solidFill>
                <a:effectLst>
                  <a:glow rad="228600">
                    <a:schemeClr val="bg1"/>
                  </a:glow>
                </a:effectLst>
                <a:latin typeface="Arial" charset="0"/>
                <a:ea typeface="ＭＳ Ｐゴシック" charset="0"/>
              </a:rPr>
            </a:br>
            <a:br>
              <a:rPr lang="en-US" sz="40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رؤيا ٢٠ : ١٤-١٥</a:t>
            </a:r>
            <a:endParaRPr lang="ar-SA" sz="36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a:extLst>
              <a:ext uri="{FF2B5EF4-FFF2-40B4-BE49-F238E27FC236}">
                <a16:creationId xmlns:a16="http://schemas.microsoft.com/office/drawing/2014/main" id="{F8871776-3AD6-5942-83F3-34E6F81FAD53}"/>
              </a:ext>
            </a:extLst>
          </p:cNvPr>
          <p:cNvSpPr txBox="1">
            <a:spLocks noChangeArrowheads="1"/>
          </p:cNvSpPr>
          <p:nvPr/>
        </p:nvSpPr>
        <p:spPr bwMode="auto">
          <a:xfrm>
            <a:off x="123312" y="3255045"/>
            <a:ext cx="5570320" cy="340232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ar-SA" sz="36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73475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899" name="Rectangle 3"/>
          <p:cNvSpPr>
            <a:spLocks noGrp="1" noChangeArrowheads="1"/>
          </p:cNvSpPr>
          <p:nvPr>
            <p:ph type="title" idx="4294967295"/>
          </p:nvPr>
        </p:nvSpPr>
        <p:spPr>
          <a:xfrm>
            <a:off x="0" y="3212976"/>
            <a:ext cx="9144000" cy="1816224"/>
          </a:xfrm>
          <a:effectLst>
            <a:outerShdw blurRad="63500" dist="35921" dir="2700000" algn="ctr" rotWithShape="0">
              <a:schemeClr val="tx1">
                <a:alpha val="74998"/>
              </a:schemeClr>
            </a:outerShdw>
          </a:effectLst>
        </p:spPr>
        <p:txBody>
          <a:bodyPr/>
          <a:lstStyle/>
          <a:p>
            <a:pPr>
              <a:defRPr/>
            </a:pPr>
            <a:r>
              <a:rPr lang="ar-SA" altLang="ja-JP" sz="4000" b="1" dirty="0">
                <a:solidFill>
                  <a:schemeClr val="bg1"/>
                </a:solidFill>
                <a:effectLst>
                  <a:glow rad="228600">
                    <a:schemeClr val="accent4">
                      <a:satMod val="175000"/>
                      <a:alpha val="48000"/>
                    </a:schemeClr>
                  </a:glow>
                </a:effectLst>
                <a:latin typeface="Arial" panose="020B0604020202020204" pitchFamily="34" charset="0"/>
                <a:cs typeface="Arial" panose="020B0604020202020204" pitchFamily="34" charset="0"/>
              </a:rPr>
              <a:t>رؤيا ٢٠ : ١٣</a:t>
            </a:r>
            <a:br>
              <a:rPr lang="ar-SA" altLang="ja-JP" sz="4000" b="1" dirty="0">
                <a:solidFill>
                  <a:schemeClr val="bg1"/>
                </a:solidFill>
                <a:effectLst>
                  <a:glow rad="228600">
                    <a:schemeClr val="accent4">
                      <a:satMod val="175000"/>
                      <a:alpha val="48000"/>
                    </a:schemeClr>
                  </a:glow>
                </a:effectLst>
                <a:latin typeface="Arial" panose="020B0604020202020204" pitchFamily="34" charset="0"/>
                <a:cs typeface="Arial" panose="020B0604020202020204" pitchFamily="34" charset="0"/>
              </a:rPr>
            </a:br>
            <a:r>
              <a:rPr lang="ar-SA" altLang="ja-JP" sz="4000" b="1" dirty="0">
                <a:solidFill>
                  <a:schemeClr val="bg1"/>
                </a:solidFill>
                <a:effectLst>
                  <a:glow rad="228600">
                    <a:schemeClr val="accent4">
                      <a:satMod val="175000"/>
                      <a:alpha val="48000"/>
                    </a:schemeClr>
                  </a:glow>
                </a:effectLst>
                <a:latin typeface="Arial" panose="020B0604020202020204" pitchFamily="34" charset="0"/>
                <a:cs typeface="Arial" panose="020B0604020202020204" pitchFamily="34" charset="0"/>
              </a:rPr>
              <a:t>وَسَلَّمَ الْبَحْرُ الأَمْوَاتَ الَّذِينَ فِيهِ، وَسَلَّمَ الْمَوْتُ وَالْهَاوِيَةُ الأَمْوَاتَ الَّذِينَ فِيهِمَا. وَدِينُوا كُلُّ وَاحِدٍ بِحَسَبِ أَعْمَالِهِ. </a:t>
            </a:r>
            <a:endParaRPr lang="en-US" sz="6600" b="1" dirty="0">
              <a:solidFill>
                <a:schemeClr val="bg1"/>
              </a:solidFill>
              <a:effectLst>
                <a:glow rad="228600">
                  <a:schemeClr val="accent4">
                    <a:satMod val="175000"/>
                    <a:alpha val="48000"/>
                  </a:schemeClr>
                </a:glow>
              </a:effectLst>
              <a:latin typeface="Arial" panose="020B0604020202020204" pitchFamily="34" charset="0"/>
              <a:cs typeface="Arial" panose="020B0604020202020204" pitchFamily="34" charset="0"/>
            </a:endParaRPr>
          </a:p>
        </p:txBody>
      </p:sp>
      <p:sp>
        <p:nvSpPr>
          <p:cNvPr id="464900"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Thron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53538" cy="6858000"/>
          </a:xfrm>
        </p:spPr>
      </p:pic>
      <p:sp>
        <p:nvSpPr>
          <p:cNvPr id="296963" name="Rectangle 3"/>
          <p:cNvSpPr>
            <a:spLocks noGrp="1" noChangeArrowheads="1"/>
          </p:cNvSpPr>
          <p:nvPr>
            <p:ph type="title"/>
          </p:nvPr>
        </p:nvSpPr>
        <p:spPr>
          <a:xfrm>
            <a:off x="5364088" y="4869160"/>
            <a:ext cx="3733800" cy="1844675"/>
          </a:xfrm>
          <a:effectLst>
            <a:outerShdw blurRad="63500" dist="35921" dir="2700000" algn="ctr" rotWithShape="0">
              <a:schemeClr val="tx1">
                <a:alpha val="74998"/>
              </a:schemeClr>
            </a:outerShdw>
          </a:effectLst>
        </p:spPr>
        <p:txBody>
          <a:bodyPr/>
          <a:lstStyle/>
          <a:p>
            <a:pPr lvl="0" algn="ctr" defTabSz="449263" fontAlgn="base">
              <a:spcBef>
                <a:spcPct val="0"/>
              </a:spcBef>
              <a:spcAft>
                <a:spcPct val="0"/>
              </a:spcAft>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4000" b="1" dirty="0">
                <a:solidFill>
                  <a:schemeClr val="bg1"/>
                </a:solidFill>
                <a:latin typeface="Arial" pitchFamily="34" charset="0"/>
                <a:ea typeface="MS PGothic" pitchFamily="34" charset="-128"/>
                <a:cs typeface="Arial" pitchFamily="34" charset="0"/>
              </a:rPr>
              <a:t>العرش العظيم الأبيض</a:t>
            </a:r>
            <a:br>
              <a:rPr lang="ar-JO" sz="4000" b="1" dirty="0">
                <a:solidFill>
                  <a:schemeClr val="bg1"/>
                </a:solidFill>
                <a:latin typeface="Arial" pitchFamily="34" charset="0"/>
                <a:ea typeface="MS PGothic" pitchFamily="34" charset="-128"/>
                <a:cs typeface="Arial" pitchFamily="34" charset="0"/>
              </a:rPr>
            </a:br>
            <a:r>
              <a:rPr kumimoji="0" lang="en-GB" sz="36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a:t>
            </a:r>
            <a:r>
              <a:rPr kumimoji="0" lang="ar-JO" sz="36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رؤ ٢٠ : ١٤-١٥</a:t>
            </a:r>
            <a:r>
              <a:rPr kumimoji="0" lang="en-GB" sz="3600" b="1"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a:t>
            </a:r>
          </a:p>
        </p:txBody>
      </p:sp>
      <p:sp>
        <p:nvSpPr>
          <p:cNvPr id="296964" name="Text Box 4"/>
          <p:cNvSpPr txBox="1">
            <a:spLocks noChangeArrowheads="1"/>
          </p:cNvSpPr>
          <p:nvPr/>
        </p:nvSpPr>
        <p:spPr bwMode="auto">
          <a:xfrm>
            <a:off x="8404225" y="15875"/>
            <a:ext cx="739775" cy="457200"/>
          </a:xfrm>
          <a:prstGeom prst="rect">
            <a:avLst/>
          </a:prstGeom>
          <a:noFill/>
          <a:ln w="9525">
            <a:noFill/>
            <a:miter lim="800000"/>
            <a:headEnd/>
            <a:tailEnd type="none" w="lg" len="lg"/>
          </a:ln>
          <a:effectLst>
            <a:outerShdw blurRad="63500" dist="35921" dir="2700000" algn="ctr" rotWithShape="0">
              <a:schemeClr val="tx2">
                <a:alpha val="74998"/>
              </a:schemeClr>
            </a:outerShdw>
          </a:effectLst>
        </p:spPr>
        <p:txBody>
          <a:bodyPr wrap="none" lIns="90000" tIns="46800" rIns="90000" bIns="46800">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defRPr/>
            </a:pPr>
            <a:r>
              <a:rPr lang="en-US" b="1">
                <a:solidFill>
                  <a:schemeClr val="bg1"/>
                </a:solidFill>
                <a:latin typeface="Comic Sans MS" charset="0"/>
              </a:rPr>
              <a:t>160</a:t>
            </a:r>
            <a:endParaRPr lang="en-US">
              <a:solidFill>
                <a:schemeClr val="bg1"/>
              </a:solidFill>
              <a:latin typeface="Comic Sans MS"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304800"/>
            <a:ext cx="9144000" cy="1066800"/>
          </a:xfrm>
          <a:effectLst>
            <a:outerShdw blurRad="63500" dist="35921" dir="2700000" algn="ctr" rotWithShape="0">
              <a:schemeClr val="tx1">
                <a:alpha val="74998"/>
              </a:schemeClr>
            </a:outerShdw>
          </a:effectLst>
        </p:spPr>
        <p:txBody>
          <a:bodyPr/>
          <a:lstStyle/>
          <a:p>
            <a:pPr eaLnBrk="1" hangingPunct="1">
              <a:defRPr/>
            </a:pPr>
            <a:r>
              <a:rPr lang="ar-JO" sz="5400" b="1" dirty="0">
                <a:solidFill>
                  <a:schemeClr val="bg1"/>
                </a:solidFill>
                <a:latin typeface="Arial" panose="020B0604020202020204" pitchFamily="34" charset="0"/>
                <a:cs typeface="Arial" panose="020B0604020202020204" pitchFamily="34" charset="0"/>
              </a:rPr>
              <a:t>كم من النور؟</a:t>
            </a:r>
            <a:endParaRPr lang="en-US" dirty="0">
              <a:solidFill>
                <a:schemeClr val="bg1"/>
              </a:solidFill>
              <a:latin typeface="Arial" panose="020B0604020202020204" pitchFamily="34" charset="0"/>
              <a:cs typeface="Arial" panose="020B0604020202020204" pitchFamily="34" charset="0"/>
            </a:endParaRPr>
          </a:p>
        </p:txBody>
      </p:sp>
      <p:sp>
        <p:nvSpPr>
          <p:cNvPr id="17920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FFFFFF"/>
                </a:solidFill>
              </a:rPr>
              <a:t>160</a:t>
            </a:r>
            <a:endParaRPr lang="en-US" sz="1800"/>
          </a:p>
        </p:txBody>
      </p:sp>
      <p:sp>
        <p:nvSpPr>
          <p:cNvPr id="5" name="Rectangle 2"/>
          <p:cNvSpPr txBox="1">
            <a:spLocks noChangeArrowheads="1"/>
          </p:cNvSpPr>
          <p:nvPr/>
        </p:nvSpPr>
        <p:spPr bwMode="auto">
          <a:xfrm>
            <a:off x="-18362" y="1556792"/>
            <a:ext cx="8422587" cy="1512168"/>
          </a:xfrm>
          <a:prstGeom prst="rect">
            <a:avLst/>
          </a:prstGeom>
          <a:solidFill>
            <a:schemeClr val="tx2"/>
          </a:solidFill>
          <a:ln>
            <a:noFill/>
          </a:ln>
          <a:effectLst>
            <a:outerShdw blurRad="63500" dist="3592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39750" algn="r" eaLnBrk="1" hangingPunct="1">
              <a:defRPr/>
            </a:pPr>
            <a:r>
              <a:rPr lang="ar-JO" sz="2400" b="1" dirty="0">
                <a:solidFill>
                  <a:schemeClr val="bg1"/>
                </a:solidFill>
                <a:latin typeface="Arial" panose="020B0604020202020204" pitchFamily="34" charset="0"/>
                <a:cs typeface="Arial" panose="020B0604020202020204" pitchFamily="34" charset="0"/>
              </a:rPr>
              <a:t>"الدينونة سوف –</a:t>
            </a:r>
          </a:p>
          <a:p>
            <a:pPr marL="539750" algn="r" eaLnBrk="1" hangingPunct="1">
              <a:defRPr/>
            </a:pPr>
            <a:r>
              <a:rPr lang="ar-JO" sz="2400" b="1" dirty="0">
                <a:solidFill>
                  <a:schemeClr val="bg1"/>
                </a:solidFill>
                <a:latin typeface="Arial" panose="020B0604020202020204" pitchFamily="34" charset="0"/>
                <a:cs typeface="Arial" panose="020B0604020202020204" pitchFamily="34" charset="0"/>
              </a:rPr>
              <a:t>لا تتناسب مع الخطايا التي ارتكبناها،</a:t>
            </a:r>
          </a:p>
          <a:p>
            <a:pPr marL="539750" algn="r" eaLnBrk="1" hangingPunct="1">
              <a:defRPr/>
            </a:pPr>
            <a:r>
              <a:rPr lang="ar-JO" sz="2400" b="1" dirty="0">
                <a:solidFill>
                  <a:schemeClr val="bg1"/>
                </a:solidFill>
                <a:latin typeface="Arial" panose="020B0604020202020204" pitchFamily="34" charset="0"/>
                <a:cs typeface="Arial" panose="020B0604020202020204" pitchFamily="34" charset="0"/>
              </a:rPr>
              <a:t>ولكن بما يتناسب مع النور الذي رفضناه." </a:t>
            </a:r>
          </a:p>
          <a:p>
            <a:pPr marL="539750" algn="l" eaLnBrk="1" hangingPunct="1">
              <a:defRPr/>
            </a:pPr>
            <a:r>
              <a:rPr lang="ar-JO" sz="2400" b="1" dirty="0">
                <a:solidFill>
                  <a:schemeClr val="bg1"/>
                </a:solidFill>
                <a:latin typeface="Arial" panose="020B0604020202020204" pitchFamily="34" charset="0"/>
                <a:cs typeface="Arial" panose="020B0604020202020204" pitchFamily="34" charset="0"/>
              </a:rPr>
              <a:t>- فانس هافينر                </a:t>
            </a:r>
            <a:endParaRPr 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5458" name="Rectangle 3"/>
          <p:cNvSpPr>
            <a:spLocks noGrp="1" noChangeArrowheads="1"/>
          </p:cNvSpPr>
          <p:nvPr>
            <p:ph type="ctrTitle"/>
          </p:nvPr>
        </p:nvSpPr>
        <p:spPr>
          <a:xfrm>
            <a:off x="304800" y="1905000"/>
            <a:ext cx="8610600" cy="3540224"/>
          </a:xfrm>
        </p:spPr>
        <p:txBody>
          <a:bodyPr/>
          <a:lstStyle/>
          <a:p>
            <a:pPr rtl="1"/>
            <a:r>
              <a:rPr lang="ar-SA" b="1" dirty="0">
                <a:solidFill>
                  <a:schemeClr val="bg1"/>
                </a:solidFill>
                <a:latin typeface="Arial" panose="020B0604020202020204" pitchFamily="34" charset="0"/>
                <a:cs typeface="Arial" panose="020B0604020202020204" pitchFamily="34" charset="0"/>
              </a:rPr>
              <a:t>لوقا ١٢ : ٤٨</a:t>
            </a:r>
            <a:br>
              <a:rPr lang="ar-SA"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r>
              <a:rPr lang="ar-SA" b="1" dirty="0">
                <a:solidFill>
                  <a:schemeClr val="bg1"/>
                </a:solidFill>
                <a:latin typeface="Arial" panose="020B0604020202020204" pitchFamily="34" charset="0"/>
                <a:cs typeface="Arial" panose="020B0604020202020204" pitchFamily="34" charset="0"/>
              </a:rPr>
              <a:t>وَلَكِنَّ الَّذِي لاَ يَعْلَمُ وَيَفْعَلُ مَا يَسْتَحِقُّ ضَرَبَاتٍ يُضْرَبُ قَلِيلاً. </a:t>
            </a:r>
            <a:r>
              <a:rPr lang="ar-SA" b="1" dirty="0">
                <a:solidFill>
                  <a:srgbClr val="FFFF00"/>
                </a:solidFill>
                <a:latin typeface="Arial" panose="020B0604020202020204" pitchFamily="34" charset="0"/>
                <a:cs typeface="Arial" panose="020B0604020202020204" pitchFamily="34" charset="0"/>
              </a:rPr>
              <a:t>فَكُلُّ مَنْ أُعْطِيَ كَثِيراً يُطْلَبُ مِنْهُ كَثِيرٌ وَمَنْ يُودِعُونَهُ كَثِيراً يُطَالِبُونَهُ بِأَكْثَرَ.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Tree>
    <p:extLst>
      <p:ext uri="{BB962C8B-B14F-4D97-AF65-F5344CB8AC3E}">
        <p14:creationId xmlns:p14="http://schemas.microsoft.com/office/powerpoint/2010/main" val="313420168"/>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7"/>
          <p:cNvSpPr>
            <a:spLocks noChangeArrowheads="1"/>
          </p:cNvSpPr>
          <p:nvPr/>
        </p:nvSpPr>
        <p:spPr bwMode="auto">
          <a:xfrm>
            <a:off x="0" y="0"/>
            <a:ext cx="9144000" cy="6858000"/>
          </a:xfrm>
          <a:prstGeom prst="rect">
            <a:avLst/>
          </a:prstGeom>
          <a:solidFill>
            <a:srgbClr val="F7F7F7"/>
          </a:solidFill>
          <a:ln w="9525">
            <a:solidFill>
              <a:schemeClr val="tx1"/>
            </a:solidFill>
            <a:round/>
            <a:headEnd/>
            <a:tailEnd/>
          </a:ln>
        </p:spPr>
        <p:txBody>
          <a:bodyPr wrap="none"/>
          <a:lstStyle/>
          <a:p>
            <a:endParaRPr lang="en-US"/>
          </a:p>
        </p:txBody>
      </p:sp>
      <p:pic>
        <p:nvPicPr>
          <p:cNvPr id="214019" name="Picture 6" descr="TIJudgment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0" name="Rectangle 3"/>
          <p:cNvSpPr>
            <a:spLocks noGrp="1" noChangeArrowheads="1"/>
          </p:cNvSpPr>
          <p:nvPr>
            <p:ph type="ctrTitle"/>
          </p:nvPr>
        </p:nvSpPr>
        <p:spPr>
          <a:xfrm>
            <a:off x="0" y="152400"/>
            <a:ext cx="8915400" cy="3276600"/>
          </a:xfrm>
        </p:spPr>
        <p:txBody>
          <a:bodyPr/>
          <a:lstStyle/>
          <a:p>
            <a:r>
              <a:rPr lang="ar-JO" sz="4800" b="1" dirty="0">
                <a:solidFill>
                  <a:srgbClr val="CC0000"/>
                </a:solidFill>
                <a:latin typeface="Arial" panose="020B0604020202020204" pitchFamily="34" charset="0"/>
                <a:cs typeface="Arial" panose="020B0604020202020204" pitchFamily="34" charset="0"/>
              </a:rPr>
              <a:t>ومع ذلك</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يتنبأ الكتاب المقدس </a:t>
            </a:r>
            <a:r>
              <a:rPr lang="ar-JO" sz="4800" b="1" u="sng" dirty="0">
                <a:solidFill>
                  <a:srgbClr val="CC0000"/>
                </a:solidFill>
                <a:latin typeface="Arial" panose="020B0604020202020204" pitchFamily="34" charset="0"/>
                <a:cs typeface="Arial" panose="020B0604020202020204" pitchFamily="34" charset="0"/>
              </a:rPr>
              <a:t>بسبعة</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دينونات </a:t>
            </a:r>
            <a:r>
              <a:rPr lang="ar-JO" sz="4800" b="1" u="sng" dirty="0">
                <a:solidFill>
                  <a:srgbClr val="CC0000"/>
                </a:solidFill>
                <a:latin typeface="Arial" panose="020B0604020202020204" pitchFamily="34" charset="0"/>
                <a:cs typeface="Arial" panose="020B0604020202020204" pitchFamily="34" charset="0"/>
              </a:rPr>
              <a:t>مستقبلية</a:t>
            </a:r>
            <a:r>
              <a:rPr lang="ar-JO" sz="4800" b="1" dirty="0">
                <a:solidFill>
                  <a:srgbClr val="CC0000"/>
                </a:solidFill>
                <a:latin typeface="Arial" panose="020B0604020202020204" pitchFamily="34" charset="0"/>
                <a:cs typeface="Arial" panose="020B0604020202020204" pitchFamily="34" charset="0"/>
              </a:rPr>
              <a:t> أخرى... </a:t>
            </a:r>
            <a:endParaRPr lang="en-US" sz="4800" b="1" dirty="0">
              <a:solidFill>
                <a:srgbClr val="CC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8451850" y="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Title 1"/>
          <p:cNvSpPr>
            <a:spLocks noGrp="1"/>
          </p:cNvSpPr>
          <p:nvPr>
            <p:ph type="title" idx="4294967295"/>
          </p:nvPr>
        </p:nvSpPr>
        <p:spPr>
          <a:xfrm>
            <a:off x="3048000" y="2362200"/>
            <a:ext cx="6096000" cy="1752600"/>
          </a:xfrm>
        </p:spPr>
        <p:txBody>
          <a:bodyPr/>
          <a:lstStyle/>
          <a:p>
            <a:r>
              <a:rPr lang="ar-JO" dirty="0">
                <a:solidFill>
                  <a:schemeClr val="bg1"/>
                </a:solidFill>
                <a:latin typeface="Arial" panose="020B0604020202020204" pitchFamily="34" charset="0"/>
                <a:cs typeface="Arial" panose="020B0604020202020204" pitchFamily="34" charset="0"/>
              </a:rPr>
              <a:t>أدين كل من لوسيفر والشياطين</a:t>
            </a:r>
            <a:br>
              <a:rPr lang="ar-JO" dirty="0">
                <a:solidFill>
                  <a:schemeClr val="bg1"/>
                </a:solidFill>
                <a:latin typeface="Arial" panose="020B0604020202020204" pitchFamily="34" charset="0"/>
                <a:cs typeface="Arial" panose="020B0604020202020204" pitchFamily="34" charset="0"/>
              </a:rPr>
            </a:br>
            <a:r>
              <a:rPr lang="ar-JO" sz="4000" dirty="0">
                <a:solidFill>
                  <a:schemeClr val="bg1"/>
                </a:solidFill>
                <a:latin typeface="Arial" panose="020B0604020202020204" pitchFamily="34" charset="0"/>
                <a:cs typeface="Arial" panose="020B0604020202020204" pitchFamily="34" charset="0"/>
              </a:rPr>
              <a:t>(2 بطرس 2: 4؛ يهوذا 6)</a:t>
            </a:r>
            <a:endParaRPr lang="en-US" sz="4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5967413"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82" name="Text Box 10"/>
          <p:cNvSpPr txBox="1">
            <a:spLocks noChangeArrowheads="1"/>
          </p:cNvSpPr>
          <p:nvPr/>
        </p:nvSpPr>
        <p:spPr bwMode="auto">
          <a:xfrm>
            <a:off x="-381000" y="114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تكوين 3</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217091" name="Text Box 11"/>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b="1">
                <a:solidFill>
                  <a:schemeClr val="bg1"/>
                </a:solidFill>
                <a:latin typeface="Times New Roman" charset="0"/>
              </a:rPr>
              <a:t>160</a:t>
            </a:r>
          </a:p>
        </p:txBody>
      </p:sp>
      <p:sp>
        <p:nvSpPr>
          <p:cNvPr id="310285" name="Rectangle 13"/>
          <p:cNvSpPr>
            <a:spLocks noGrp="1" noChangeArrowheads="1"/>
          </p:cNvSpPr>
          <p:nvPr>
            <p:ph type="title" idx="4294967295"/>
          </p:nvPr>
        </p:nvSpPr>
        <p:spPr>
          <a:xfrm>
            <a:off x="152400" y="228600"/>
            <a:ext cx="7772400" cy="914400"/>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ar-JO" sz="5400" b="1" dirty="0">
                <a:solidFill>
                  <a:srgbClr val="00FFFF"/>
                </a:solidFill>
                <a:latin typeface="Arial" panose="020B0604020202020204" pitchFamily="34" charset="0"/>
                <a:ea typeface="+mj-ea"/>
                <a:cs typeface="Arial" panose="020B0604020202020204" pitchFamily="34" charset="0"/>
              </a:rPr>
              <a:t>الخطية في عدن</a:t>
            </a:r>
            <a:endParaRPr lang="en-US" sz="5400" b="1" dirty="0">
              <a:solidFill>
                <a:srgbClr val="00FFFF"/>
              </a:solidFill>
              <a:latin typeface="Arial" panose="020B0604020202020204" pitchFamily="34" charset="0"/>
              <a:ea typeface="+mj-ea"/>
              <a:cs typeface="Arial" panose="020B0604020202020204" pitchFamily="34" charset="0"/>
            </a:endParaRPr>
          </a:p>
        </p:txBody>
      </p:sp>
      <p:pic>
        <p:nvPicPr>
          <p:cNvPr id="217093" name="Picture 14" descr="adam-e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3279775"/>
            <a:ext cx="4114800"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Rectangle 3"/>
          <p:cNvSpPr>
            <a:spLocks noGrp="1" noChangeArrowheads="1"/>
          </p:cNvSpPr>
          <p:nvPr>
            <p:ph type="title" idx="4294967295"/>
          </p:nvPr>
        </p:nvSpPr>
        <p:spPr>
          <a:xfrm>
            <a:off x="762000" y="6096000"/>
            <a:ext cx="7772400" cy="762000"/>
          </a:xfrm>
          <a:solidFill>
            <a:schemeClr val="bg1"/>
          </a:solidFill>
        </p:spPr>
        <p:txBody>
          <a:bodyPr>
            <a:normAutofit/>
          </a:bodyPr>
          <a:lstStyle/>
          <a:p>
            <a:pPr eaLnBrk="1" hangingPunct="1"/>
            <a:r>
              <a:rPr lang="ar-JO" altLang="zh-CN" sz="4000" b="1" dirty="0">
                <a:latin typeface="Arial" charset="0"/>
                <a:ea typeface="ＭＳ Ｐゴシック" charset="0"/>
              </a:rPr>
              <a:t>طرد آدم و حواء</a:t>
            </a:r>
            <a:endParaRPr lang="en-US" altLang="zh-CN" sz="4000" b="1" dirty="0">
              <a:latin typeface="Arial" charset="0"/>
              <a:ea typeface="ＭＳ Ｐゴシック" charset="0"/>
            </a:endParaRPr>
          </a:p>
        </p:txBody>
      </p:sp>
    </p:spTree>
    <p:extLst>
      <p:ext uri="{BB962C8B-B14F-4D97-AF65-F5344CB8AC3E}">
        <p14:creationId xmlns:p14="http://schemas.microsoft.com/office/powerpoint/2010/main" val="48689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ar-JO" altLang="zh-CN" dirty="0">
                <a:solidFill>
                  <a:schemeClr val="bg1"/>
                </a:solidFill>
                <a:latin typeface="Arial" charset="0"/>
                <a:ea typeface="ＭＳ Ｐゴシック" charset="0"/>
                <a:cs typeface="Arial" charset="0"/>
              </a:rPr>
              <a:t>الحاجة لبداية جديدة</a:t>
            </a:r>
            <a:endParaRPr lang="en-US" altLang="zh-CN" dirty="0">
              <a:solidFill>
                <a:schemeClr val="bg1"/>
              </a:solidFill>
              <a:latin typeface="Arial" charset="0"/>
              <a:ea typeface="ＭＳ Ｐゴシック" charset="0"/>
              <a:cs typeface="Arial"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2516" name="Rectangle 6"/>
          <p:cNvSpPr>
            <a:spLocks noChangeArrowheads="1"/>
          </p:cNvSpPr>
          <p:nvPr/>
        </p:nvSpPr>
        <p:spPr bwMode="auto">
          <a:xfrm>
            <a:off x="304800" y="838200"/>
            <a:ext cx="8610600" cy="1665157"/>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رأى الله الأرض فإذا هي قد فسدت إذ كان كل بشر قد أفسد طريقه على الأرض فقال الله لنوح نهاية كل بشر قد أتت أمامي لأن الأرض امتلأت ظلماً منهم فها أنا مهلكهم مع الأرض (6 : 12 – 13)</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4960</TotalTime>
  <Words>2580</Words>
  <Application>Microsoft Macintosh PowerPoint</Application>
  <PresentationFormat>On-screen Show (4:3)</PresentationFormat>
  <Paragraphs>425</Paragraphs>
  <Slides>49</Slides>
  <Notes>40</Notes>
  <HiddenSlides>0</HiddenSlides>
  <MMClips>0</MMClips>
  <ScaleCrop>false</ScaleCrop>
  <HeadingPairs>
    <vt:vector size="8" baseType="variant">
      <vt:variant>
        <vt:lpstr>Fonts Used</vt:lpstr>
      </vt:variant>
      <vt:variant>
        <vt:i4>18</vt:i4>
      </vt:variant>
      <vt:variant>
        <vt:lpstr>Theme</vt:lpstr>
      </vt:variant>
      <vt:variant>
        <vt:i4>26</vt:i4>
      </vt:variant>
      <vt:variant>
        <vt:lpstr>Embedded OLE Servers</vt:lpstr>
      </vt:variant>
      <vt:variant>
        <vt:i4>1</vt:i4>
      </vt:variant>
      <vt:variant>
        <vt:lpstr>Slide Titles</vt:lpstr>
      </vt:variant>
      <vt:variant>
        <vt:i4>49</vt:i4>
      </vt:variant>
    </vt:vector>
  </HeadingPairs>
  <TitlesOfParts>
    <vt:vector size="94" baseType="lpstr">
      <vt:lpstr>KaiTi</vt:lpstr>
      <vt:lpstr>ＭＳ Ｐゴシック</vt:lpstr>
      <vt:lpstr>Osaka</vt:lpstr>
      <vt:lpstr>PerryGothic Regular</vt:lpstr>
      <vt:lpstr>新細明體</vt:lpstr>
      <vt:lpstr>Times</vt:lpstr>
      <vt:lpstr>Arial</vt:lpstr>
      <vt:lpstr>Arial Black</vt:lpstr>
      <vt:lpstr>Calibri</vt:lpstr>
      <vt:lpstr>Comic Sans MS</vt:lpstr>
      <vt:lpstr>Helvetica Neue</vt:lpstr>
      <vt:lpstr>Lucida Grande</vt:lpstr>
      <vt:lpstr>Lucida Sans Unicode</vt:lpstr>
      <vt:lpstr>Monotype Sorts</vt:lpstr>
      <vt:lpstr>Tahoma</vt:lpstr>
      <vt:lpstr>Times New Roman</vt:lpstr>
      <vt:lpstr>Trebuchet MS</vt:lpstr>
      <vt:lpstr>Wingdings</vt:lpstr>
      <vt:lpstr>1_Blank Presentation</vt:lpstr>
      <vt:lpstr>Blank Presentation</vt:lpstr>
      <vt:lpstr>Glare</vt:lpstr>
      <vt:lpstr>Slide</vt:lpstr>
      <vt:lpstr>Frame</vt:lpstr>
      <vt:lpstr>Default Design</vt:lpstr>
      <vt:lpstr>Fireball</vt:lpstr>
      <vt:lpstr>Full Moon</vt:lpstr>
      <vt:lpstr>29_Blank Presentation</vt:lpstr>
      <vt:lpstr>2_Blank Presentation</vt:lpstr>
      <vt:lpstr>1_Orbit</vt:lpstr>
      <vt:lpstr>Orbit</vt:lpstr>
      <vt:lpstr>1_Crumple</vt:lpstr>
      <vt:lpstr>Office Theme</vt:lpstr>
      <vt:lpstr>11_Default Design</vt:lpstr>
      <vt:lpstr>1_Default Design</vt:lpstr>
      <vt:lpstr>1_Northern Lights</vt:lpstr>
      <vt:lpstr>4_Blank Presentation</vt:lpstr>
      <vt:lpstr>7_Blank Presentation</vt:lpstr>
      <vt:lpstr>46_Blank Presentation</vt:lpstr>
      <vt:lpstr>6_Blank Presentation</vt:lpstr>
      <vt:lpstr>23_Office Theme</vt:lpstr>
      <vt:lpstr>31_Blank Presentation</vt:lpstr>
      <vt:lpstr>2_Default Design</vt:lpstr>
      <vt:lpstr>2_Glare</vt:lpstr>
      <vt:lpstr>9_Blank Presentation</vt:lpstr>
      <vt:lpstr>Bitmap Image</vt:lpstr>
      <vt:lpstr>القيامة والأحكام</vt:lpstr>
      <vt:lpstr>هل سيكون هناك واحد فقط؟</vt:lpstr>
      <vt:lpstr>يوحنا ٥ : ٢٨-٢٩</vt:lpstr>
      <vt:lpstr>الدينونة الأخيرة</vt:lpstr>
      <vt:lpstr>ومع ذلك يتنبأ الكتاب المقدس بسبعة دينونات مستقبلية أخرى... </vt:lpstr>
      <vt:lpstr>أدين كل من لوسيفر والشياطين (2 بطرس 2: 4؛ يهوذا 6)</vt:lpstr>
      <vt:lpstr>الخطية في عدن</vt:lpstr>
      <vt:lpstr>طرد آدم و حواء</vt:lpstr>
      <vt:lpstr>الحاجة لبداية جديدة</vt:lpstr>
      <vt:lpstr>يدين الله أساس قلب الإنسان ثانية</vt:lpstr>
      <vt:lpstr>سقوط  السامرة</vt:lpstr>
      <vt:lpstr>PowerPoint Presentation</vt:lpstr>
      <vt:lpstr>Terminator 2 Judgment Day</vt:lpstr>
      <vt:lpstr>الله يدين الخطية بالفعل الآن</vt:lpstr>
      <vt:lpstr>محتويات الدينونة</vt:lpstr>
      <vt:lpstr>الآن للدينونات السبعة المستقبلية...</vt:lpstr>
      <vt:lpstr>نظرة عامة على المستقبل</vt:lpstr>
      <vt:lpstr>نظرة عامة على المستقبل</vt:lpstr>
      <vt:lpstr>كرسي دينونة المسيح</vt:lpstr>
      <vt:lpstr>المجيء الثاني</vt:lpstr>
      <vt:lpstr>وَمِنْ فَمِهِ يَخْرُجُ سَيْفٌ مَاضٍ لِكَيْ يَضْرِبَ بِهِ الأُمَمَ. </vt:lpstr>
      <vt:lpstr>دينونة قديسي العهد القديم</vt:lpstr>
      <vt:lpstr>دينونة القديسين في الضيقة</vt:lpstr>
      <vt:lpstr>دينونة دولة إسرائيل</vt:lpstr>
      <vt:lpstr>دينونة الأمم (الخراف و الجداء)</vt:lpstr>
      <vt:lpstr>عظة جبل الزيتون (متى 24-25)</vt:lpstr>
      <vt:lpstr>Dispensational Views on متى 24</vt:lpstr>
      <vt:lpstr>Dispensational Views on متى 24</vt:lpstr>
      <vt:lpstr>Dispensational Views on متى 24</vt:lpstr>
      <vt:lpstr>Dispensational Views on متى 24</vt:lpstr>
      <vt:lpstr>أليس الخراف و الجداء متشابهين ؟</vt:lpstr>
      <vt:lpstr>دينونة الأمم</vt:lpstr>
      <vt:lpstr>دينونة الأمم الحية</vt:lpstr>
      <vt:lpstr>دينونة الأمم الحية</vt:lpstr>
      <vt:lpstr>طرح الوحش والنبي الكذاب في بحيرة النار المتقدة بالكبريت (19: 20)</vt:lpstr>
      <vt:lpstr>رؤيا ٢٠ : ١-٣</vt:lpstr>
      <vt:lpstr>لماذا أنا لست من مؤمني بعد الضيقة؟</vt:lpstr>
      <vt:lpstr>لماذا أنا لست من مؤمني بعد الضيقة؟</vt:lpstr>
      <vt:lpstr>رؤيا ٢٠ : ٤</vt:lpstr>
      <vt:lpstr>رسم بياني رؤيا 20: 4-6</vt:lpstr>
      <vt:lpstr>المسيح  سيفوز في المعركة الأخيرة</vt:lpstr>
      <vt:lpstr>رؤيا ٢٠ : ١٥   وَكُلُّ مَنْ لَمْ يُوجَدْ مَكْتُوباً فِي سِفْرِ الْحَيَاةِ طُرِحَ فِي بُحَيْرَةِ النَّارِ. </vt:lpstr>
      <vt:lpstr>بُحَيْرَةِ النَّارِ  رؤيا ٢٠ : ١٤-١٥</vt:lpstr>
      <vt:lpstr>رؤيا ٢٠ : ١٣ وَسَلَّمَ الْبَحْرُ الأَمْوَاتَ الَّذِينَ فِيهِ، وَسَلَّمَ الْمَوْتُ وَالْهَاوِيَةُ الأَمْوَاتَ الَّذِينَ فِيهِمَا. وَدِينُوا كُلُّ وَاحِدٍ بِحَسَبِ أَعْمَالِهِ. </vt:lpstr>
      <vt:lpstr>العرش العظيم الأبيض (رؤ ٢٠ : ١٤-١٥)</vt:lpstr>
      <vt:lpstr>كم من النور؟</vt:lpstr>
      <vt:lpstr>لوقا ١٢ : ٤٨  وَلَكِنَّ الَّذِي لاَ يَعْلَمُ وَيَفْعَلُ مَا يَسْتَحِقُّ ضَرَبَاتٍ يُضْرَبُ قَلِيلاً. فَكُلُّ مَنْ أُعْطِيَ كَثِيراً يُطْلَبُ مِنْهُ كَثِيرٌ وَمَنْ يُودِعُونَهُ كَثِيراً يُطَالِبُونَهُ بِأَكْثَرَ. </vt:lpstr>
      <vt:lpstr>علم الأخرويات  •  BibleStudyDownloads.org</vt:lpstr>
      <vt:lpstr>Black</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170</cp:revision>
  <dcterms:created xsi:type="dcterms:W3CDTF">2002-04-16T07:01:44Z</dcterms:created>
  <dcterms:modified xsi:type="dcterms:W3CDTF">2024-01-13T11:14:25Z</dcterms:modified>
</cp:coreProperties>
</file>