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4.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5.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6.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09" r:id="rId2"/>
    <p:sldMasterId id="2147483705" r:id="rId3"/>
    <p:sldMasterId id="2147483695" r:id="rId4"/>
    <p:sldMasterId id="2147483671" r:id="rId5"/>
    <p:sldMasterId id="2147483653" r:id="rId6"/>
    <p:sldMasterId id="2147484470" r:id="rId7"/>
    <p:sldMasterId id="2147484482" r:id="rId8"/>
    <p:sldMasterId id="2147484484" r:id="rId9"/>
    <p:sldMasterId id="2147484496" r:id="rId10"/>
    <p:sldMasterId id="2147484510" r:id="rId11"/>
    <p:sldMasterId id="2147484534" r:id="rId12"/>
    <p:sldMasterId id="2147484546" r:id="rId13"/>
    <p:sldMasterId id="2147484550" r:id="rId14"/>
    <p:sldMasterId id="2147484562" r:id="rId15"/>
    <p:sldMasterId id="2147484574" r:id="rId16"/>
    <p:sldMasterId id="2147484586" r:id="rId17"/>
    <p:sldMasterId id="2147484600" r:id="rId18"/>
    <p:sldMasterId id="2147484612" r:id="rId19"/>
  </p:sldMasterIdLst>
  <p:notesMasterIdLst>
    <p:notesMasterId r:id="rId80"/>
  </p:notesMasterIdLst>
  <p:sldIdLst>
    <p:sldId id="276" r:id="rId20"/>
    <p:sldId id="320" r:id="rId21"/>
    <p:sldId id="5437" r:id="rId22"/>
    <p:sldId id="827" r:id="rId23"/>
    <p:sldId id="828" r:id="rId24"/>
    <p:sldId id="822" r:id="rId25"/>
    <p:sldId id="326" r:id="rId26"/>
    <p:sldId id="328" r:id="rId27"/>
    <p:sldId id="329" r:id="rId28"/>
    <p:sldId id="332" r:id="rId29"/>
    <p:sldId id="333" r:id="rId30"/>
    <p:sldId id="334" r:id="rId31"/>
    <p:sldId id="335" r:id="rId32"/>
    <p:sldId id="336" r:id="rId33"/>
    <p:sldId id="337" r:id="rId34"/>
    <p:sldId id="327" r:id="rId35"/>
    <p:sldId id="377" r:id="rId36"/>
    <p:sldId id="378" r:id="rId37"/>
    <p:sldId id="826" r:id="rId38"/>
    <p:sldId id="299" r:id="rId39"/>
    <p:sldId id="300" r:id="rId40"/>
    <p:sldId id="339" r:id="rId41"/>
    <p:sldId id="259" r:id="rId42"/>
    <p:sldId id="260" r:id="rId43"/>
    <p:sldId id="261" r:id="rId44"/>
    <p:sldId id="262" r:id="rId45"/>
    <p:sldId id="263" r:id="rId46"/>
    <p:sldId id="264" r:id="rId47"/>
    <p:sldId id="4183" r:id="rId48"/>
    <p:sldId id="266" r:id="rId49"/>
    <p:sldId id="5246" r:id="rId50"/>
    <p:sldId id="270" r:id="rId51"/>
    <p:sldId id="271" r:id="rId52"/>
    <p:sldId id="272" r:id="rId53"/>
    <p:sldId id="273" r:id="rId54"/>
    <p:sldId id="274" r:id="rId55"/>
    <p:sldId id="275" r:id="rId56"/>
    <p:sldId id="5435" r:id="rId57"/>
    <p:sldId id="277" r:id="rId58"/>
    <p:sldId id="282" r:id="rId59"/>
    <p:sldId id="283" r:id="rId60"/>
    <p:sldId id="284" r:id="rId61"/>
    <p:sldId id="285" r:id="rId62"/>
    <p:sldId id="286" r:id="rId63"/>
    <p:sldId id="287" r:id="rId64"/>
    <p:sldId id="288" r:id="rId65"/>
    <p:sldId id="5438" r:id="rId66"/>
    <p:sldId id="5440" r:id="rId67"/>
    <p:sldId id="5441" r:id="rId68"/>
    <p:sldId id="291" r:id="rId69"/>
    <p:sldId id="5439" r:id="rId70"/>
    <p:sldId id="5436" r:id="rId71"/>
    <p:sldId id="278" r:id="rId72"/>
    <p:sldId id="279" r:id="rId73"/>
    <p:sldId id="280" r:id="rId74"/>
    <p:sldId id="281" r:id="rId75"/>
    <p:sldId id="5292" r:id="rId76"/>
    <p:sldId id="386" r:id="rId77"/>
    <p:sldId id="5434" r:id="rId78"/>
    <p:sldId id="296" r:id="rId7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000000"/>
    <a:srgbClr val="FF8000"/>
    <a:srgbClr val="FFFF00"/>
    <a:srgbClr val="00FFFF"/>
    <a:srgbClr val="FFFFFF"/>
    <a:srgbClr val="C9C4FF"/>
    <a:srgbClr val="2E5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4" autoAdjust="0"/>
    <p:restoredTop sz="94249" autoAdjust="0"/>
  </p:normalViewPr>
  <p:slideViewPr>
    <p:cSldViewPr>
      <p:cViewPr>
        <p:scale>
          <a:sx n="85" d="100"/>
          <a:sy n="85" d="100"/>
        </p:scale>
        <p:origin x="320" y="17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62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943CCAC-E90C-4C4C-BED9-161F1F7A5218}" type="slidenum">
              <a:rPr lang="en-US"/>
              <a:pPr>
                <a:defRPr/>
              </a:pPr>
              <a:t>‹#›</a:t>
            </a:fld>
            <a:endParaRPr lang="en-US"/>
          </a:p>
        </p:txBody>
      </p:sp>
    </p:spTree>
    <p:extLst>
      <p:ext uri="{BB962C8B-B14F-4D97-AF65-F5344CB8AC3E}">
        <p14:creationId xmlns:p14="http://schemas.microsoft.com/office/powerpoint/2010/main" val="509138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F7B230-DABC-074F-BC3B-8D8FE226BFD4}" type="slidenum">
              <a:rPr lang="en-US" sz="1200"/>
              <a:pPr/>
              <a:t>1</a:t>
            </a:fld>
            <a:endParaRPr lang="en-US" sz="120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3A7AAFB-020F-6F4A-941A-4A6662323EBE}" type="slidenum">
              <a:rPr lang="en-US" sz="1200"/>
              <a:pPr algn="r"/>
              <a:t>10</a:t>
            </a:fld>
            <a:endParaRPr lang="en-US" sz="1200"/>
          </a:p>
        </p:txBody>
      </p:sp>
      <p:sp>
        <p:nvSpPr>
          <p:cNvPr id="183298" name="Rectangle 2"/>
          <p:cNvSpPr>
            <a:spLocks noGrp="1" noRot="1" noChangeAspect="1" noChangeArrowheads="1"/>
          </p:cNvSpPr>
          <p:nvPr>
            <p:ph type="sldImg"/>
          </p:nvPr>
        </p:nvSpPr>
        <p:spPr>
          <a:solidFill>
            <a:srgbClr val="FFFFFF"/>
          </a:solidFill>
          <a:ln/>
        </p:spPr>
      </p:sp>
      <p:sp>
        <p:nvSpPr>
          <p:cNvPr id="183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8E142AE-80C9-8445-9B37-E37331B1C76F}" type="slidenum">
              <a:rPr lang="en-US" sz="1200"/>
              <a:pPr algn="r"/>
              <a:t>11</a:t>
            </a:fld>
            <a:endParaRPr lang="en-US" sz="1200"/>
          </a:p>
        </p:txBody>
      </p:sp>
      <p:sp>
        <p:nvSpPr>
          <p:cNvPr id="185346" name="Rectangle 2"/>
          <p:cNvSpPr>
            <a:spLocks noGrp="1" noRot="1" noChangeAspect="1" noChangeArrowheads="1"/>
          </p:cNvSpPr>
          <p:nvPr>
            <p:ph type="sldImg"/>
          </p:nvPr>
        </p:nvSpPr>
        <p:spPr>
          <a:solidFill>
            <a:srgbClr val="FFFFFF"/>
          </a:solidFill>
          <a:ln/>
        </p:spPr>
      </p:sp>
      <p:sp>
        <p:nvSpPr>
          <p:cNvPr id="185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936285F-E0E3-8541-BFC0-D5CFFF46FA3C}" type="slidenum">
              <a:rPr lang="en-US" sz="1200"/>
              <a:pPr algn="r"/>
              <a:t>12</a:t>
            </a:fld>
            <a:endParaRPr lang="en-US" sz="1200"/>
          </a:p>
        </p:txBody>
      </p:sp>
      <p:sp>
        <p:nvSpPr>
          <p:cNvPr id="187394" name="Rectangle 2"/>
          <p:cNvSpPr>
            <a:spLocks noGrp="1" noRot="1" noChangeAspect="1" noChangeArrowheads="1"/>
          </p:cNvSpPr>
          <p:nvPr>
            <p:ph type="sldImg"/>
          </p:nvPr>
        </p:nvSpPr>
        <p:spPr>
          <a:solidFill>
            <a:srgbClr val="FFFFFF"/>
          </a:solidFill>
          <a:ln/>
        </p:spPr>
      </p:sp>
      <p:sp>
        <p:nvSpPr>
          <p:cNvPr id="187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2B7B6C5-2710-B94A-9DD2-44357EC6398E}" type="slidenum">
              <a:rPr lang="en-US" sz="1200"/>
              <a:pPr algn="r"/>
              <a:t>13</a:t>
            </a:fld>
            <a:endParaRPr lang="en-US" sz="1200"/>
          </a:p>
        </p:txBody>
      </p:sp>
      <p:sp>
        <p:nvSpPr>
          <p:cNvPr id="189442" name="Rectangle 2"/>
          <p:cNvSpPr>
            <a:spLocks noGrp="1" noRot="1" noChangeAspect="1" noChangeArrowheads="1"/>
          </p:cNvSpPr>
          <p:nvPr>
            <p:ph type="sldImg"/>
          </p:nvPr>
        </p:nvSpPr>
        <p:spPr>
          <a:solidFill>
            <a:srgbClr val="FFFFFF"/>
          </a:solidFill>
          <a:ln/>
        </p:spPr>
      </p:sp>
      <p:sp>
        <p:nvSpPr>
          <p:cNvPr id="189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AE5C6D7-0FEE-FD45-B693-E1B44ECE9464}" type="slidenum">
              <a:rPr lang="en-US" sz="1200"/>
              <a:pPr algn="r"/>
              <a:t>14</a:t>
            </a:fld>
            <a:endParaRPr lang="en-US" sz="1200"/>
          </a:p>
        </p:txBody>
      </p:sp>
      <p:sp>
        <p:nvSpPr>
          <p:cNvPr id="191490" name="Rectangle 2"/>
          <p:cNvSpPr>
            <a:spLocks noGrp="1" noRot="1" noChangeAspect="1" noChangeArrowheads="1"/>
          </p:cNvSpPr>
          <p:nvPr>
            <p:ph type="sldImg"/>
          </p:nvPr>
        </p:nvSpPr>
        <p:spPr>
          <a:solidFill>
            <a:srgbClr val="FFFFFF"/>
          </a:solidFill>
          <a:ln/>
        </p:spPr>
      </p:sp>
      <p:sp>
        <p:nvSpPr>
          <p:cNvPr id="191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C3BD4F1-48FC-2547-ACE7-D54F9F2655F0}" type="slidenum">
              <a:rPr lang="en-US" sz="1200"/>
              <a:pPr algn="r"/>
              <a:t>15</a:t>
            </a:fld>
            <a:endParaRPr lang="en-US" sz="1200"/>
          </a:p>
        </p:txBody>
      </p:sp>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432232-CD89-E94C-B254-D408FBC1B82A}" type="slidenum">
              <a:rPr lang="en-US" sz="1200"/>
              <a:pPr/>
              <a:t>16</a:t>
            </a:fld>
            <a:endParaRPr lang="en-US" sz="1200"/>
          </a:p>
        </p:txBody>
      </p:sp>
      <p:sp>
        <p:nvSpPr>
          <p:cNvPr id="195586" name="Rectangle 2"/>
          <p:cNvSpPr>
            <a:spLocks noGrp="1" noRot="1" noChangeAspect="1" noChangeArrowheads="1"/>
          </p:cNvSpPr>
          <p:nvPr>
            <p:ph type="sldImg"/>
          </p:nvPr>
        </p:nvSpPr>
        <p:spPr>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dt"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pitchFamily="34" charset="0"/>
                <a:ea typeface="Arial Unicode MS" pitchFamily="34" charset="-128"/>
                <a:cs typeface="Arial Unicode MS" pitchFamily="34" charset="-128"/>
              </a:rPr>
              <a:t>10/06/10</a:t>
            </a:r>
          </a:p>
        </p:txBody>
      </p:sp>
      <p:sp>
        <p:nvSpPr>
          <p:cNvPr id="340995"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5A70B7C4-D61B-4011-B8FD-7489B93CA286}" type="slidenum">
              <a:rPr kumimoji="0" lang="en-GB"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19</a:t>
            </a:fld>
            <a:endPar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40996" name="Text Box 1"/>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19D5844-4FA1-459D-800F-53C3AB1CF652}" type="slidenum">
              <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19</a:t>
            </a:fld>
            <a:endPar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
        <p:nvSpPr>
          <p:cNvPr id="34099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mn-cs"/>
            </a:endParaRPr>
          </a:p>
        </p:txBody>
      </p:sp>
      <p:sp>
        <p:nvSpPr>
          <p:cNvPr id="340998" name="Rectangle 3"/>
          <p:cNvSpPr>
            <a:spLocks noGrp="1" noChangeArrowheads="1"/>
          </p:cNvSpPr>
          <p:nvPr>
            <p:ph type="body"/>
          </p:nvPr>
        </p:nvSpPr>
        <p:spPr>
          <a:xfrm>
            <a:off x="685800" y="4343400"/>
            <a:ext cx="5486400" cy="4124325"/>
          </a:xfrm>
          <a:solidFill>
            <a:srgbClr val="FFFFFF"/>
          </a:solidFill>
          <a:ln w="9360">
            <a:solidFill>
              <a:srgbClr val="000000"/>
            </a:solidFill>
            <a:miter lim="800000"/>
          </a:ln>
        </p:spPr>
        <p:txBody>
          <a:bodyPr wrap="none" anchor="ctr"/>
          <a:lstStyle/>
          <a:p>
            <a:r>
              <a:rPr lang="en-US" dirty="0">
                <a:latin typeface="Times New Roman" charset="0"/>
                <a:ea typeface="ＭＳ Ｐゴシック" charset="0"/>
                <a:cs typeface="ＭＳ Ｐゴシック" charset="0"/>
              </a:rPr>
              <a:t>Covenant premillennialism seeks to bridge between dispensationalism and the amil/postmil views. Their advocates have largely convinced believers that it was the first view taught I the early church, so they are also called historic premil. But since the covenant premil view is posttrib in its view of the Tribulation, this would imply that the early church was posttrib. In reality, most of the early fathers believed in imminency that leads to a pretrib position, though none of these terms were yet coined.</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In any event, both premil views believe in a prophetic future for ethnic Israel, though the covenant view does this inconsistently while seeking also to hold the opposite view that the Church is the "new Israel.”</a:t>
            </a:r>
          </a:p>
          <a:p>
            <a:r>
              <a:rPr lang="en-US" dirty="0">
                <a:latin typeface="Times New Roman" charset="0"/>
                <a:ea typeface="ＭＳ Ｐゴシック" charset="0"/>
                <a:cs typeface="ＭＳ Ｐゴシック" charset="0"/>
              </a:rPr>
              <a:t>__________</a:t>
            </a:r>
          </a:p>
          <a:p>
            <a:r>
              <a:rPr lang="en-US" dirty="0">
                <a:latin typeface="Times New Roman" charset="0"/>
                <a:ea typeface="ＭＳ Ｐゴシック" charset="0"/>
                <a:cs typeface="ＭＳ Ｐゴシック" charset="0"/>
              </a:rPr>
              <a:t>Common-333</a:t>
            </a:r>
          </a:p>
          <a:p>
            <a:r>
              <a:rPr lang="en-US" dirty="0">
                <a:latin typeface="Times New Roman" charset="0"/>
                <a:ea typeface="ＭＳ Ｐゴシック" charset="0"/>
                <a:cs typeface="ＭＳ Ｐゴシック" charset="0"/>
              </a:rPr>
              <a:t>ES-06-Millennialism Intro-6</a:t>
            </a:r>
          </a:p>
          <a:p>
            <a:r>
              <a:rPr lang="en-US" dirty="0">
                <a:latin typeface="Times New Roman" charset="0"/>
                <a:ea typeface="ＭＳ Ｐゴシック" charset="0"/>
                <a:cs typeface="ＭＳ Ｐゴシック" charset="0"/>
              </a:rPr>
              <a:t>ES-07-Premil/Dispensational-10</a:t>
            </a:r>
          </a:p>
          <a:p>
            <a:r>
              <a:rPr lang="en-US" dirty="0">
                <a:latin typeface="Times New Roman" charset="0"/>
                <a:ea typeface="ＭＳ Ｐゴシック" charset="0"/>
                <a:cs typeface="ＭＳ Ｐゴシック" charset="0"/>
              </a:rPr>
              <a:t>ES-16-Kingdom&amp;Millennialism-14</a:t>
            </a:r>
          </a:p>
          <a:p>
            <a:r>
              <a:rPr lang="en-US" dirty="0">
                <a:latin typeface="Times New Roman" charset="0"/>
                <a:ea typeface="ＭＳ Ｐゴシック" charset="0"/>
                <a:cs typeface="ＭＳ Ｐゴシック" charset="0"/>
              </a:rPr>
              <a:t>ES-18-Amillennialism-19</a:t>
            </a:r>
          </a:p>
          <a:p>
            <a:r>
              <a:rPr lang="en-US" dirty="0">
                <a:latin typeface="Times New Roman" charset="0"/>
                <a:ea typeface="ＭＳ Ｐゴシック" charset="0"/>
                <a:cs typeface="ＭＳ Ｐゴシック" charset="0"/>
              </a:rPr>
              <a:t>NS-06-Romans9-11-slide </a:t>
            </a:r>
          </a:p>
          <a:p>
            <a:r>
              <a:rPr lang="en-US" dirty="0">
                <a:latin typeface="Times New Roman" charset="0"/>
                <a:ea typeface="ＭＳ Ｐゴシック" charset="0"/>
                <a:cs typeface="ＭＳ Ｐゴシック" charset="0"/>
              </a:rPr>
              <a:t>OS-23-Isaiah1-12-slide 51</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41994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AAD700-5F8C-3E43-A5FD-297570C0E02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65314" name="Rectangle 2"/>
          <p:cNvSpPr>
            <a:spLocks noGrp="1" noRot="1" noChangeAspect="1" noChangeArrowheads="1"/>
          </p:cNvSpPr>
          <p:nvPr>
            <p:ph type="sldImg"/>
          </p:nvPr>
        </p:nvSpPr>
        <p:spPr>
          <a:solidFill>
            <a:srgbClr val="FFFFFF"/>
          </a:solidFill>
          <a:ln/>
        </p:spPr>
      </p:sp>
      <p:sp>
        <p:nvSpPr>
          <p:cNvPr id="1165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algn="r" defTabSz="457200" rtl="1" eaLnBrk="1" latinLnBrk="0"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45E52B-F091-554F-BD70-D7B4B1C38F5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67362" name="Rectangle 2"/>
          <p:cNvSpPr>
            <a:spLocks noGrp="1" noRot="1" noChangeAspect="1" noChangeArrowheads="1"/>
          </p:cNvSpPr>
          <p:nvPr>
            <p:ph type="sldImg"/>
          </p:nvPr>
        </p:nvSpPr>
        <p:spPr>
          <a:solidFill>
            <a:srgbClr val="FFFFFF"/>
          </a:solidFill>
          <a:ln/>
        </p:spPr>
      </p:sp>
      <p:sp>
        <p:nvSpPr>
          <p:cNvPr id="116736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07C340-4F12-0848-9791-277E157555DC}" type="slidenum">
              <a:rPr lang="en-US" sz="1200"/>
              <a:pPr/>
              <a:t>2</a:t>
            </a:fld>
            <a:endParaRPr lang="en-US" sz="1200"/>
          </a:p>
        </p:txBody>
      </p:sp>
      <p:sp>
        <p:nvSpPr>
          <p:cNvPr id="166914" name="Rectangle 1026"/>
          <p:cNvSpPr>
            <a:spLocks noGrp="1" noRot="1" noChangeAspect="1" noChangeArrowheads="1"/>
          </p:cNvSpPr>
          <p:nvPr>
            <p:ph type="sldImg"/>
          </p:nvPr>
        </p:nvSpPr>
        <p:spPr>
          <a:solidFill>
            <a:srgbClr val="FFFFFF"/>
          </a:solidFill>
          <a:ln/>
        </p:spPr>
      </p:sp>
      <p:sp>
        <p:nvSpPr>
          <p:cNvPr id="16691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txBox="1">
            <a:spLocks noGrp="1" noChangeArrowheads="1"/>
          </p:cNvSpPr>
          <p:nvPr/>
        </p:nvSpPr>
        <p:spPr bwMode="auto">
          <a:xfrm>
            <a:off x="3886200" y="886936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lIns="90000" tIns="46800" rIns="90000" bIns="4680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9C44742-234E-C544-B706-3DCD846EC83A}" type="slidenum">
              <a:rPr lang="en-GB" sz="1200">
                <a:solidFill>
                  <a:schemeClr val="bg1"/>
                </a:solidFill>
                <a:latin typeface="Comic Sans MS" charset="0"/>
              </a:rPr>
              <a:pPr algn="r"/>
              <a:t>22</a:t>
            </a:fld>
            <a:endParaRPr lang="en-GB" sz="1200">
              <a:solidFill>
                <a:schemeClr val="bg1"/>
              </a:solidFill>
              <a:latin typeface="Comic Sans MS" charset="0"/>
            </a:endParaRPr>
          </a:p>
        </p:txBody>
      </p:sp>
      <p:sp>
        <p:nvSpPr>
          <p:cNvPr id="204802" name="Rectangle 1026"/>
          <p:cNvSpPr>
            <a:spLocks noGrp="1" noRot="1" noChangeAspect="1" noChangeArrowheads="1"/>
          </p:cNvSpPr>
          <p:nvPr>
            <p:ph type="sldImg"/>
          </p:nvPr>
        </p:nvSpPr>
        <p:spPr>
          <a:solidFill>
            <a:srgbClr val="FFFFFF"/>
          </a:solidFill>
          <a:ln/>
        </p:spPr>
      </p:sp>
      <p:sp>
        <p:nvSpPr>
          <p:cNvPr id="204803" name="Rectangle 1027"/>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 xmlns:ma14="http://schemas.microsoft.com/office/mac/drawingml/2011/main" val="1"/>
            </a:ext>
          </a:extLst>
        </p:spPr>
        <p:txBody>
          <a:bodyPr lIns="90000" tIns="46800" rIns="90000" bIns="46800">
            <a:spAutoFit/>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5BD09F-4C00-464E-9C59-7617A3AED2FA}"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08994" name="Rectangle 2"/>
          <p:cNvSpPr>
            <a:spLocks noGrp="1" noRot="1" noChangeAspect="1" noChangeArrowheads="1"/>
          </p:cNvSpPr>
          <p:nvPr>
            <p:ph type="sldImg"/>
          </p:nvPr>
        </p:nvSpPr>
        <p:spPr>
          <a:solidFill>
            <a:srgbClr val="FFFFFF"/>
          </a:solidFill>
          <a:ln/>
        </p:spPr>
      </p:sp>
      <p:sp>
        <p:nvSpPr>
          <p:cNvPr id="1108995" name="Rectangle 3"/>
          <p:cNvSpPr>
            <a:spLocks noGrp="1" noChangeArrowheads="1"/>
          </p:cNvSpPr>
          <p:nvPr>
            <p:ph type="body" idx="1"/>
          </p:nvPr>
        </p:nvSpPr>
        <p:spPr>
          <a:xfrm>
            <a:off x="914400" y="4343400"/>
            <a:ext cx="5029200" cy="1379538"/>
          </a:xfrm>
          <a:solidFill>
            <a:srgbClr val="FFFFFF"/>
          </a:solidFill>
          <a:ln>
            <a:solidFill>
              <a:srgbClr val="000000"/>
            </a:solidFill>
          </a:ln>
        </p:spPr>
        <p:txBody>
          <a:bodyPr/>
          <a:lstStyle/>
          <a:p>
            <a:endParaRPr lang="en-US" dirty="0">
              <a:latin typeface="Arial"/>
              <a:ea typeface="ＭＳ Ｐゴシック" charset="0"/>
              <a:cs typeface="Arial"/>
            </a:endParaRPr>
          </a:p>
          <a:p>
            <a:pPr algn="r" rtl="1"/>
            <a:r>
              <a:rPr lang="ar-EG" dirty="0">
                <a:latin typeface="Arial"/>
                <a:ea typeface="ＭＳ Ｐゴシック" charset="0"/>
                <a:cs typeface="Arial"/>
              </a:rPr>
              <a:t>لاحظ أن الشيطان ليس ممنوعًا من خداع الأمم فحسب ، لكنه مغلق تمامًا ومختوم. يقول اللاهوتيون العاملون (انظر الشريحة التالية) أن هذه حقيقة حاضرة. يزعمون أنه في الوقت الحاضر يخدع الأفراد وليس الأمم. سؤالي هو ، "كم عدد الأشخاص الذين خدعهم الشيطان في هذه الأمم؟" طبعا الإجابة الواضحة هي 100٪ (رغم أنهم يقولون إنه لا يستطيع خداع الأمم ؟!). يبدو لي أن كل الأمم اليوم يتم خداعها من قبل هذا الأب للأكاذيب.</a:t>
            </a:r>
            <a:endParaRPr lang="en-US" dirty="0">
              <a:latin typeface="Arial"/>
              <a:ea typeface="ＭＳ Ｐゴシック" charset="0"/>
              <a:cs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1" name="Rectangle 7"/>
          <p:cNvSpPr txBox="1">
            <a:spLocks noGrp="1" noChangeArrowheads="1"/>
          </p:cNvSpPr>
          <p:nvPr/>
        </p:nvSpPr>
        <p:spPr bwMode="auto">
          <a:xfrm>
            <a:off x="3886200" y="886936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nchor="b">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60A05EE-6FF6-5D40-AB7D-48DD218E771F}"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11042" name="Rectangle 2"/>
          <p:cNvSpPr>
            <a:spLocks noGrp="1" noRot="1" noChangeAspect="1" noChangeArrowheads="1"/>
          </p:cNvSpPr>
          <p:nvPr>
            <p:ph type="sldImg"/>
          </p:nvPr>
        </p:nvSpPr>
        <p:spPr>
          <a:solidFill>
            <a:srgbClr val="FFFFFF"/>
          </a:solidFill>
          <a:ln/>
        </p:spPr>
      </p:sp>
      <p:sp>
        <p:nvSpPr>
          <p:cNvPr id="1111043" name="Rectangle 3"/>
          <p:cNvSpPr>
            <a:spLocks noGrp="1" noChangeArrowheads="1"/>
          </p:cNvSpPr>
          <p:nvPr>
            <p:ph type="body" idx="1"/>
          </p:nvPr>
        </p:nvSpPr>
        <p:spPr>
          <a:xfrm>
            <a:off x="914400" y="4343400"/>
            <a:ext cx="5029200" cy="1379538"/>
          </a:xfrm>
          <a:solidFill>
            <a:srgbClr val="FFFFFF"/>
          </a:solidFill>
          <a:ln>
            <a:solidFill>
              <a:srgbClr val="000000"/>
            </a:solidFill>
          </a:ln>
        </p:spPr>
        <p:txBody>
          <a:bodyPr/>
          <a:lstStyle/>
          <a:p>
            <a:endParaRPr lang="en-US" dirty="0">
              <a:latin typeface="Arial"/>
              <a:cs typeface="Arial"/>
            </a:endParaRPr>
          </a:p>
          <a:p>
            <a:pPr algn="r" rtl="1"/>
            <a:r>
              <a:rPr lang="ar-EG" dirty="0">
                <a:latin typeface="Arial"/>
                <a:cs typeface="Arial"/>
              </a:rPr>
              <a:t>لاحظ أن الشيطان ليس ممنوعًا من خداع الأمم فحسب ، لكنه مقيد تمامًا ومختوم. يقول اللاهوتيون الألفيون (انظر الشريحة التالية) أن هذه حقيقة حاضرة. يزعمون أنه في الوقت الحاضر يخدع الأفراد وليس الأمم. سؤالي هو ، "كم عدد الأشخاص الذين خدعهم الشيطان في هذه الأمم؟" طبعا الإجابة الواضحة هي 100٪ (رغم أنهم يقولون إنه لا يستطيع خداع الأمم ؟!). يبدو لي أن كل الأمم اليوم يتم خداعها من قبل هذا الأب للأكاذيب.</a:t>
            </a:r>
            <a:endParaRPr lang="en-US" dirty="0">
              <a:latin typeface="Arial"/>
              <a:ea typeface="ＭＳ Ｐゴシック" charset="0"/>
              <a:cs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89" name="Rectangle 2"/>
          <p:cNvSpPr>
            <a:spLocks noGrp="1" noRot="1" noChangeAspect="1" noChangeArrowheads="1" noTextEdit="1"/>
          </p:cNvSpPr>
          <p:nvPr>
            <p:ph type="sldImg"/>
          </p:nvPr>
        </p:nvSpPr>
        <p:spPr>
          <a:ln/>
        </p:spPr>
      </p:sp>
      <p:sp>
        <p:nvSpPr>
          <p:cNvPr id="1113090" name="Rectangle 3"/>
          <p:cNvSpPr>
            <a:spLocks noGrp="1" noChangeArrowheads="1"/>
          </p:cNvSpPr>
          <p:nvPr>
            <p:ph type="body" idx="1"/>
          </p:nvPr>
        </p:nvSpPr>
        <p:spPr>
          <a:xfrm>
            <a:off x="914400" y="4343400"/>
            <a:ext cx="5029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p>
            <a:endParaRPr lang="en-US" dirty="0">
              <a:latin typeface="Arial"/>
              <a:ea typeface="ＭＳ Ｐゴシック" charset="0"/>
              <a:cs typeface="Arial"/>
            </a:endParaRPr>
          </a:p>
          <a:p>
            <a:pPr algn="r" rtl="1"/>
            <a:r>
              <a:rPr lang="ar-EG" dirty="0">
                <a:latin typeface="Arial"/>
                <a:ea typeface="ＭＳ Ｐゴシック" charset="0"/>
                <a:cs typeface="Arial"/>
              </a:rPr>
              <a:t>يقول أتباع العقيدة الألفية أيضًا أن المسيح ربط الشيطان أثناء خدمته وفقًا لمرقس ٣: ٢٧</a:t>
            </a:r>
            <a:endParaRPr lang="en-US" dirty="0">
              <a:latin typeface="Arial"/>
              <a:ea typeface="ＭＳ Ｐゴシック" charset="0"/>
              <a:cs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EF8870-0D80-EB46-A624-35084CC4C1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434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1" name="Rectangle 2"/>
          <p:cNvSpPr>
            <a:spLocks noGrp="1" noRot="1" noChangeAspect="1" noChangeArrowheads="1" noTextEdit="1"/>
          </p:cNvSpPr>
          <p:nvPr>
            <p:ph type="sldImg"/>
          </p:nvPr>
        </p:nvSpPr>
        <p:spPr>
          <a:ln/>
        </p:spPr>
      </p:sp>
      <p:sp>
        <p:nvSpPr>
          <p:cNvPr id="1116162" name="Rectangle 3"/>
          <p:cNvSpPr>
            <a:spLocks noGrp="1" noChangeArrowheads="1"/>
          </p:cNvSpPr>
          <p:nvPr>
            <p:ph type="body" idx="1"/>
          </p:nvPr>
        </p:nvSpPr>
        <p:spPr>
          <a:xfrm>
            <a:off x="914400" y="4343400"/>
            <a:ext cx="5029200" cy="648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p>
            <a:pPr algn="r" rtl="1"/>
            <a:r>
              <a:rPr lang="ar-EG" dirty="0">
                <a:latin typeface="Arial"/>
                <a:ea typeface="ＭＳ Ｐゴシック" charset="0"/>
                <a:cs typeface="Arial"/>
              </a:rPr>
              <a:t>أيضا لوقا 22: 3 (دخل الشيطان في يهوذا) ، 1 تسالونيكي 2: 18 ("أردنا كثيرًا أن نأتي إليكم ، وأنا ، بولس ، حاولنا مرارًا وتكرارًا ، لكن الشيطان منعنا")</a:t>
            </a:r>
            <a:endParaRPr lang="en-US" dirty="0">
              <a:latin typeface="Arial"/>
              <a:ea typeface="ＭＳ Ｐゴシック" charset="0"/>
              <a:cs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09" name="Rectangle 1026"/>
          <p:cNvSpPr>
            <a:spLocks noGrp="1" noRot="1" noChangeAspect="1" noChangeArrowheads="1"/>
          </p:cNvSpPr>
          <p:nvPr>
            <p:ph type="sldImg"/>
          </p:nvPr>
        </p:nvSpPr>
        <p:spPr>
          <a:solidFill>
            <a:srgbClr val="FFFFFF"/>
          </a:solidFill>
          <a:ln/>
        </p:spPr>
      </p:sp>
      <p:sp>
        <p:nvSpPr>
          <p:cNvPr id="1118210"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64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5" name="Rectangle 1026"/>
          <p:cNvSpPr>
            <a:spLocks noGrp="1" noRot="1" noChangeAspect="1" noChangeArrowheads="1"/>
          </p:cNvSpPr>
          <p:nvPr>
            <p:ph type="sldImg"/>
          </p:nvPr>
        </p:nvSpPr>
        <p:spPr>
          <a:solidFill>
            <a:srgbClr val="FFFFFF"/>
          </a:solidFill>
          <a:ln/>
        </p:spPr>
      </p:sp>
      <p:sp>
        <p:nvSpPr>
          <p:cNvPr id="1122306"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1" name="Rectangle 1026"/>
          <p:cNvSpPr>
            <a:spLocks noGrp="1" noRot="1" noChangeAspect="1" noChangeArrowheads="1"/>
          </p:cNvSpPr>
          <p:nvPr>
            <p:ph type="sldImg"/>
          </p:nvPr>
        </p:nvSpPr>
        <p:spPr>
          <a:solidFill>
            <a:srgbClr val="FFFFFF"/>
          </a:solidFill>
          <a:ln/>
        </p:spPr>
      </p:sp>
      <p:sp>
        <p:nvSpPr>
          <p:cNvPr id="1126402"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a:r>
              <a:rPr lang="ar-EG" dirty="0">
                <a:latin typeface="Arial" pitchFamily="34" charset="0"/>
                <a:cs typeface="+mn-cs"/>
              </a:rPr>
              <a:t>هذا هو المكان الوحيد في الكتاب المقدس حيث نجد الطول الفعلي لعصر الملكوت بألف عام - ويذكره ست مرات في ست آيات.</a:t>
            </a:r>
          </a:p>
          <a:p>
            <a:pPr algn="r" rtl="1"/>
            <a:r>
              <a:rPr lang="ar-EG" dirty="0">
                <a:latin typeface="Arial" pitchFamily="34" charset="0"/>
                <a:cs typeface="+mn-cs"/>
              </a:rPr>
              <a:t>سيحكم المؤمنون مع المسيح 1000 سنة!</a:t>
            </a:r>
            <a:endParaRPr lang="en-US" dirty="0">
              <a:latin typeface="Arial" pitchFamily="34" charset="0"/>
              <a:cs typeface="+mn-cs"/>
            </a:endParaRPr>
          </a:p>
          <a:p>
            <a:endParaRPr lang="en-US" dirty="0">
              <a:latin typeface="Arial" pitchFamily="34" charset="0"/>
              <a:cs typeface="Arial" pitchFamily="34" charset="0"/>
            </a:endParaRPr>
          </a:p>
          <a:p>
            <a:r>
              <a:rPr lang="en-US" dirty="0">
                <a:latin typeface="Arial" pitchFamily="34" charset="0"/>
                <a:cs typeface="Arial" pitchFamily="34" charset="0"/>
              </a:rPr>
              <a:t>The 1000 years are bracketed with two resurrections, contrary to the popular belief that there will exist one, general resurrection of everyone at the same time.</a:t>
            </a:r>
            <a:endParaRPr lang="en-US" baseline="0" dirty="0">
              <a:latin typeface="Arial"/>
              <a:ea typeface="ＭＳ Ｐゴシック" charset="0"/>
              <a:cs typeface="Arial"/>
            </a:endParaRPr>
          </a:p>
          <a:p>
            <a:endParaRPr lang="en-US" baseline="0" dirty="0">
              <a:latin typeface="Arial"/>
              <a:ea typeface="ＭＳ Ｐゴシック" charset="0"/>
              <a:cs typeface="Arial"/>
            </a:endParaRPr>
          </a:p>
          <a:p>
            <a:r>
              <a:rPr lang="en-US" baseline="0" dirty="0">
                <a:latin typeface="Arial"/>
                <a:ea typeface="ＭＳ Ｐゴシック" charset="0"/>
                <a:cs typeface="Arial"/>
              </a:rPr>
              <a:t>Sadly, many destroy this wonderful truth of the reign of the saints by seeing the first resurrection as "spiritual" (variously defined!) in verse 4 but the second resurrection as physical in the very next verse. But the word "resurrection" in the Bible always refers to the body, not the spirit.</a:t>
            </a:r>
          </a:p>
          <a:p>
            <a:endParaRPr lang="en-US" baseline="0" dirty="0">
              <a:latin typeface="Arial"/>
              <a:ea typeface="ＭＳ Ｐゴシック" charset="0"/>
              <a:cs typeface="Arial"/>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aseline="0" dirty="0">
                <a:latin typeface="Arial"/>
                <a:ea typeface="ＭＳ Ｐゴシック" charset="0"/>
                <a:cs typeface="Arial"/>
              </a:rPr>
              <a:t>In fact, Paul warns against such spiritualizing of the resurrection in </a:t>
            </a:r>
            <a:r>
              <a:rPr lang="en-US" b="1" dirty="0">
                <a:solidFill>
                  <a:srgbClr val="006699"/>
                </a:solidFill>
                <a:effectLst/>
                <a:latin typeface="Helvetica Neue" panose="02000503000000020004" pitchFamily="2" charset="0"/>
              </a:rPr>
              <a:t>2Tim. 2:15-18</a:t>
            </a:r>
            <a:r>
              <a:rPr lang="en-US" dirty="0">
                <a:effectLst/>
                <a:latin typeface="Lucida Grande" panose="020B0600040502020204" pitchFamily="34" charset="0"/>
              </a:rPr>
              <a:t> ——  "Work hard so you can present yourself to God and receive his approval. Be a good worker, one who does not need to be ashamed and who correctly explains the word of truth. </a:t>
            </a:r>
            <a:r>
              <a:rPr lang="en-US" b="1" baseline="30000" dirty="0">
                <a:solidFill>
                  <a:srgbClr val="006699"/>
                </a:solidFill>
                <a:effectLst/>
                <a:latin typeface="Helvetica Neue" panose="02000503000000020004" pitchFamily="2" charset="0"/>
              </a:rPr>
              <a:t>16</a:t>
            </a:r>
            <a:r>
              <a:rPr lang="en-US" dirty="0">
                <a:effectLst/>
                <a:latin typeface="Lucida Grande" panose="020B0600040502020204" pitchFamily="34" charset="0"/>
              </a:rPr>
              <a:t> Avoid worthless, foolish talk that only leads to more godless behavior. </a:t>
            </a:r>
            <a:r>
              <a:rPr lang="en-US" b="1" baseline="30000" dirty="0">
                <a:solidFill>
                  <a:srgbClr val="006699"/>
                </a:solidFill>
                <a:effectLst/>
                <a:latin typeface="Helvetica Neue" panose="02000503000000020004" pitchFamily="2" charset="0"/>
              </a:rPr>
              <a:t>17</a:t>
            </a:r>
            <a:r>
              <a:rPr lang="en-US" dirty="0">
                <a:effectLst/>
                <a:latin typeface="Lucida Grande" panose="020B0600040502020204" pitchFamily="34" charset="0"/>
              </a:rPr>
              <a:t> This kind of talk spreads like cancer, as in the case of Hymenaeus and </a:t>
            </a:r>
            <a:r>
              <a:rPr lang="en-US" dirty="0" err="1">
                <a:effectLst/>
                <a:latin typeface="Lucida Grande" panose="020B0600040502020204" pitchFamily="34" charset="0"/>
              </a:rPr>
              <a:t>Philetus</a:t>
            </a:r>
            <a:r>
              <a:rPr lang="en-US" dirty="0">
                <a:effectLst/>
                <a:latin typeface="Lucida Grande" panose="020B0600040502020204" pitchFamily="34" charset="0"/>
              </a:rPr>
              <a:t>. </a:t>
            </a:r>
            <a:r>
              <a:rPr lang="en-US" b="1" baseline="30000" dirty="0">
                <a:solidFill>
                  <a:srgbClr val="006699"/>
                </a:solidFill>
                <a:effectLst/>
                <a:latin typeface="Helvetica Neue" panose="02000503000000020004" pitchFamily="2" charset="0"/>
              </a:rPr>
              <a:t>18</a:t>
            </a:r>
            <a:r>
              <a:rPr lang="en-US" dirty="0">
                <a:effectLst/>
                <a:latin typeface="Lucida Grande" panose="020B0600040502020204" pitchFamily="34" charset="0"/>
              </a:rPr>
              <a:t> They have left the path of truth, claiming that the resurrection of the dead has already occurred; in this way, they have turned some people away from the faith."</a:t>
            </a:r>
            <a:endParaRPr lang="en-US" baseline="0" dirty="0">
              <a:latin typeface="Arial"/>
              <a:ea typeface="ＭＳ Ｐゴシック" charset="0"/>
              <a:cs typeface="Arial"/>
            </a:endParaRPr>
          </a:p>
          <a:p>
            <a:r>
              <a:rPr lang="en-US" baseline="0" dirty="0">
                <a:latin typeface="Arial"/>
                <a:ea typeface="ＭＳ Ｐゴシック" charset="0"/>
                <a:cs typeface="Arial"/>
              </a:rPr>
              <a:t>___________</a:t>
            </a:r>
          </a:p>
          <a:p>
            <a:r>
              <a:rPr lang="en-US" dirty="0">
                <a:latin typeface="Arial"/>
                <a:ea typeface="ＭＳ Ｐゴシック" charset="0"/>
                <a:cs typeface="Arial"/>
              </a:rPr>
              <a:t>Common-476</a:t>
            </a:r>
          </a:p>
          <a:p>
            <a:r>
              <a:rPr lang="en-US" dirty="0">
                <a:latin typeface="Arial"/>
                <a:ea typeface="ＭＳ Ｐゴシック" charset="0"/>
                <a:cs typeface="Arial"/>
              </a:rPr>
              <a:t>ES-20-Resurrections&amp;Judgements-20</a:t>
            </a:r>
          </a:p>
          <a:p>
            <a:r>
              <a:rPr lang="en-US" dirty="0">
                <a:latin typeface="Arial"/>
                <a:ea typeface="ＭＳ Ｐゴシック" charset="0"/>
                <a:cs typeface="Arial"/>
              </a:rPr>
              <a:t>OS-17-Esther-146</a:t>
            </a:r>
          </a:p>
          <a:p>
            <a:r>
              <a:rPr lang="en-US" dirty="0">
                <a:latin typeface="Arial"/>
                <a:ea typeface="ＭＳ Ｐゴシック" charset="0"/>
                <a:cs typeface="Arial"/>
              </a:rPr>
              <a:t>NS-27-Rev20-22-slide 27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0E7948A-9FF2-1C49-A1B2-47FDE0B7E5D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8962" name="Rectangle 2"/>
          <p:cNvSpPr>
            <a:spLocks noGrp="1" noRot="1" noChangeAspect="1" noChangeArrowheads="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1" name="Rectangle 7"/>
          <p:cNvSpPr txBox="1">
            <a:spLocks noGrp="1" noChangeArrowheads="1"/>
          </p:cNvSpPr>
          <p:nvPr/>
        </p:nvSpPr>
        <p:spPr bwMode="auto">
          <a:xfrm>
            <a:off x="3886200" y="886936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nchor="b">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FF3B5C9-D216-E346-97D9-F44BF777A79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36642" name="Rectangle 2"/>
          <p:cNvSpPr>
            <a:spLocks noGrp="1" noRot="1" noChangeAspect="1" noChangeArrowheads="1"/>
          </p:cNvSpPr>
          <p:nvPr>
            <p:ph type="sldImg"/>
          </p:nvPr>
        </p:nvSpPr>
        <p:spPr>
          <a:solidFill>
            <a:srgbClr val="FFFFFF"/>
          </a:solidFill>
          <a:ln/>
        </p:spPr>
      </p:sp>
      <p:sp>
        <p:nvSpPr>
          <p:cNvPr id="1136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89" name="Rectangle 7"/>
          <p:cNvSpPr txBox="1">
            <a:spLocks noGrp="1" noChangeArrowheads="1"/>
          </p:cNvSpPr>
          <p:nvPr/>
        </p:nvSpPr>
        <p:spPr bwMode="auto">
          <a:xfrm>
            <a:off x="3886200" y="886936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nchor="b">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69E04F3-FE16-9F48-954A-FBB8513926F3}"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38690" name="Rectangle 2"/>
          <p:cNvSpPr>
            <a:spLocks noGrp="1" noRot="1" noChangeAspect="1" noChangeArrowheads="1"/>
          </p:cNvSpPr>
          <p:nvPr>
            <p:ph type="sldImg"/>
          </p:nvPr>
        </p:nvSpPr>
        <p:spPr>
          <a:solidFill>
            <a:srgbClr val="FFFFFF"/>
          </a:solidFill>
          <a:ln/>
        </p:spPr>
      </p:sp>
      <p:sp>
        <p:nvSpPr>
          <p:cNvPr id="1138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7" name="Slide Image Placeholder 1"/>
          <p:cNvSpPr>
            <a:spLocks noGrp="1" noRot="1" noChangeAspect="1" noTextEdit="1"/>
          </p:cNvSpPr>
          <p:nvPr>
            <p:ph type="sldImg"/>
          </p:nvPr>
        </p:nvSpPr>
        <p:spPr>
          <a:ln/>
        </p:spPr>
      </p:sp>
      <p:sp>
        <p:nvSpPr>
          <p:cNvPr id="1140738"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r>
              <a:rPr lang="en-US" b="0" i="1" u="none" dirty="0" err="1">
                <a:latin typeface="Arial"/>
                <a:ea typeface="ＭＳ Ｐゴシック" charset="0"/>
                <a:cs typeface="Arial"/>
              </a:rPr>
              <a:t>ezsan</a:t>
            </a:r>
            <a:r>
              <a:rPr lang="en-US" b="0" u="none" dirty="0">
                <a:latin typeface="Arial"/>
                <a:ea typeface="ＭＳ Ｐゴシック" charset="0"/>
                <a:cs typeface="Arial"/>
              </a:rPr>
              <a:t> verb indicative aorist active 3rd person plural from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endParaRPr lang="en-US" b="0" u="none" dirty="0">
              <a:latin typeface="Arial"/>
              <a:ea typeface="ＭＳ Ｐゴシック" charset="0"/>
              <a:cs typeface="Arial"/>
            </a:endParaRPr>
          </a:p>
          <a:p>
            <a:pPr eaLnBrk="1" hangingPunct="1"/>
            <a:r>
              <a:rPr lang="en-US" b="0" u="none" dirty="0">
                <a:latin typeface="Arial"/>
                <a:ea typeface="ＭＳ Ｐゴシック" charset="0"/>
                <a:cs typeface="Arial"/>
              </a:rPr>
              <a:t>[GING]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r>
              <a:rPr lang="en-US" b="0" u="none" dirty="0">
                <a:latin typeface="Arial"/>
                <a:ea typeface="ＭＳ Ｐゴシック" charset="0"/>
                <a:cs typeface="Arial"/>
              </a:rPr>
              <a:t>[</a:t>
            </a:r>
            <a:r>
              <a:rPr lang="en-US" b="0" i="1" u="none" dirty="0" err="1">
                <a:latin typeface="Arial"/>
                <a:ea typeface="ＭＳ Ｐゴシック" charset="0"/>
                <a:cs typeface="Arial"/>
              </a:rPr>
              <a:t>zao</a:t>
            </a:r>
            <a:r>
              <a:rPr lang="en-US" b="0" u="none" dirty="0">
                <a:latin typeface="Arial"/>
                <a:ea typeface="ＭＳ Ｐゴシック" charset="0"/>
                <a:cs typeface="Arial"/>
              </a:rPr>
              <a:t>] contracted </a:t>
            </a:r>
            <a:r>
              <a:rPr lang="en-US" b="0" i="1" u="none" dirty="0" err="1">
                <a:latin typeface="Arial"/>
                <a:ea typeface="ＭＳ Ｐゴシック" charset="0"/>
                <a:cs typeface="Arial"/>
              </a:rPr>
              <a:t>zoe</a:t>
            </a:r>
            <a:r>
              <a:rPr lang="en-US" b="0" u="none" dirty="0">
                <a:latin typeface="Arial"/>
                <a:ea typeface="ＭＳ Ｐゴシック" charset="0"/>
                <a:cs typeface="Arial"/>
              </a:rPr>
              <a:t> </a:t>
            </a:r>
            <a:r>
              <a:rPr lang="en-US" b="0" i="1" u="none" dirty="0">
                <a:latin typeface="Arial"/>
                <a:ea typeface="ＭＳ Ｐゴシック" charset="0"/>
                <a:cs typeface="Arial"/>
              </a:rPr>
              <a:t>live—</a:t>
            </a:r>
            <a:r>
              <a:rPr lang="en-US" b="0" i="0" u="none" dirty="0">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dirty="0">
                <a:latin typeface="Arial"/>
                <a:ea typeface="ＭＳ Ｐゴシック" charset="0"/>
                <a:cs typeface="Arial"/>
              </a:rPr>
              <a:t>zo ego</a:t>
            </a:r>
            <a:r>
              <a:rPr lang="en-US" b="0" i="0" u="none" dirty="0">
                <a:latin typeface="Arial"/>
                <a:ea typeface="ＭＳ Ｐゴシック" charset="0"/>
                <a:cs typeface="Arial"/>
              </a:rPr>
              <a:t>, as surely as I live Ro 14:11. to. </a:t>
            </a:r>
            <a:r>
              <a:rPr lang="en-US" b="0" i="0" u="none" dirty="0" err="1">
                <a:latin typeface="Arial"/>
                <a:ea typeface="ＭＳ Ｐゴシック" charset="0"/>
                <a:cs typeface="Arial"/>
              </a:rPr>
              <a:t>zh</a:t>
            </a:r>
            <a:r>
              <a:rPr lang="en-US" b="0" i="0" u="none" dirty="0">
                <a:latin typeface="Arial"/>
                <a:ea typeface="ＭＳ Ｐゴシック" charset="0"/>
                <a:cs typeface="Arial"/>
              </a:rPr>
              <a:t>/n life 2 Cor 1:8. Fig. J 4:10f; Ac 7:38; 1 Pt 1:3; 2:4.—2. of the life of the child of God Lk 10:28; J 5:25; Ro 1:17; 2 Cor 13:4; Gal 2:20; 1 Th 5:10. [</a:t>
            </a:r>
            <a:r>
              <a:rPr lang="en-US" b="0" i="0" u="none" dirty="0" err="1">
                <a:latin typeface="Arial"/>
                <a:ea typeface="ＭＳ Ｐゴシック" charset="0"/>
                <a:cs typeface="Arial"/>
              </a:rPr>
              <a:t>pg</a:t>
            </a:r>
            <a:r>
              <a:rPr lang="en-US" b="0" i="0" u="none" dirty="0">
                <a:latin typeface="Arial"/>
                <a:ea typeface="ＭＳ Ｐゴシック" charset="0"/>
                <a:cs typeface="Arial"/>
              </a:rPr>
              <a:t> 84]</a:t>
            </a:r>
          </a:p>
        </p:txBody>
      </p:sp>
      <p:sp>
        <p:nvSpPr>
          <p:cNvPr id="11407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569F41-CDA9-9F48-A7DE-D939A6B7FD45}"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5" name="Slide Image Placeholder 1"/>
          <p:cNvSpPr>
            <a:spLocks noGrp="1" noRot="1" noChangeAspect="1" noTextEdit="1"/>
          </p:cNvSpPr>
          <p:nvPr>
            <p:ph type="sldImg"/>
          </p:nvPr>
        </p:nvSpPr>
        <p:spPr>
          <a:ln/>
        </p:spPr>
      </p:sp>
      <p:sp>
        <p:nvSpPr>
          <p:cNvPr id="1142786"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r>
              <a:rPr lang="en-US" b="0" i="1" u="none" dirty="0" err="1">
                <a:latin typeface="Arial"/>
                <a:ea typeface="ＭＳ Ｐゴシック" charset="0"/>
                <a:cs typeface="Arial"/>
              </a:rPr>
              <a:t>ezsan</a:t>
            </a:r>
            <a:r>
              <a:rPr lang="en-US" b="0" u="none" dirty="0">
                <a:latin typeface="Arial"/>
                <a:ea typeface="ＭＳ Ｐゴシック" charset="0"/>
                <a:cs typeface="Arial"/>
              </a:rPr>
              <a:t> verb indicative aorist active 3rd person plural from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endParaRPr lang="en-US" b="0" u="none" dirty="0">
              <a:latin typeface="Arial"/>
              <a:ea typeface="ＭＳ Ｐゴシック" charset="0"/>
              <a:cs typeface="Arial"/>
            </a:endParaRPr>
          </a:p>
          <a:p>
            <a:pPr eaLnBrk="1" hangingPunct="1"/>
            <a:r>
              <a:rPr lang="en-US" b="0" u="none" dirty="0">
                <a:latin typeface="Arial"/>
                <a:ea typeface="ＭＳ Ｐゴシック" charset="0"/>
                <a:cs typeface="Arial"/>
              </a:rPr>
              <a:t>[GING]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r>
              <a:rPr lang="en-US" b="0" u="none" dirty="0">
                <a:latin typeface="Arial"/>
                <a:ea typeface="ＭＳ Ｐゴシック" charset="0"/>
                <a:cs typeface="Arial"/>
              </a:rPr>
              <a:t>[</a:t>
            </a:r>
            <a:r>
              <a:rPr lang="en-US" b="0" i="1" u="none" dirty="0" err="1">
                <a:latin typeface="Arial"/>
                <a:ea typeface="ＭＳ Ｐゴシック" charset="0"/>
                <a:cs typeface="Arial"/>
              </a:rPr>
              <a:t>zao</a:t>
            </a:r>
            <a:r>
              <a:rPr lang="en-US" b="0" u="none" dirty="0">
                <a:latin typeface="Arial"/>
                <a:ea typeface="ＭＳ Ｐゴシック" charset="0"/>
                <a:cs typeface="Arial"/>
              </a:rPr>
              <a:t>] contracted </a:t>
            </a:r>
            <a:r>
              <a:rPr lang="en-US" b="0" i="1" u="none" dirty="0" err="1">
                <a:latin typeface="Arial"/>
                <a:ea typeface="ＭＳ Ｐゴシック" charset="0"/>
                <a:cs typeface="Arial"/>
              </a:rPr>
              <a:t>zoe</a:t>
            </a:r>
            <a:r>
              <a:rPr lang="en-US" b="0" u="none" dirty="0">
                <a:latin typeface="Arial"/>
                <a:ea typeface="ＭＳ Ｐゴシック" charset="0"/>
                <a:cs typeface="Arial"/>
              </a:rPr>
              <a:t> </a:t>
            </a:r>
            <a:r>
              <a:rPr lang="en-US" b="0" i="1" u="none" dirty="0">
                <a:latin typeface="Arial"/>
                <a:ea typeface="ＭＳ Ｐゴシック" charset="0"/>
                <a:cs typeface="Arial"/>
              </a:rPr>
              <a:t>live—</a:t>
            </a:r>
            <a:r>
              <a:rPr lang="en-US" b="0" i="0" u="none" dirty="0">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dirty="0">
                <a:latin typeface="Arial"/>
                <a:ea typeface="ＭＳ Ｐゴシック" charset="0"/>
                <a:cs typeface="Arial"/>
              </a:rPr>
              <a:t>zo ego</a:t>
            </a:r>
            <a:r>
              <a:rPr lang="en-US" b="0" i="0" u="none" dirty="0">
                <a:latin typeface="Arial"/>
                <a:ea typeface="ＭＳ Ｐゴシック" charset="0"/>
                <a:cs typeface="Arial"/>
              </a:rPr>
              <a:t>, as surely as I live Ro 14:11. to. </a:t>
            </a:r>
            <a:r>
              <a:rPr lang="en-US" b="0" i="0" u="none" dirty="0" err="1">
                <a:latin typeface="Arial"/>
                <a:ea typeface="ＭＳ Ｐゴシック" charset="0"/>
                <a:cs typeface="Arial"/>
              </a:rPr>
              <a:t>zh</a:t>
            </a:r>
            <a:r>
              <a:rPr lang="en-US" b="0" i="0" u="none" dirty="0">
                <a:latin typeface="Arial"/>
                <a:ea typeface="ＭＳ Ｐゴシック" charset="0"/>
                <a:cs typeface="Arial"/>
              </a:rPr>
              <a:t>/n life 2 Cor 1:8. Fig. J 4:10f; Ac 7:38; 1 Pt 1:3; 2:4.—2. of the life of the child of God Lk 10:28; J 5:25; Ro 1:17; 2 Cor 13:4; Gal 2:20; 1 Th 5:10. [</a:t>
            </a:r>
            <a:r>
              <a:rPr lang="en-US" b="0" i="0" u="none" dirty="0" err="1">
                <a:latin typeface="Arial"/>
                <a:ea typeface="ＭＳ Ｐゴシック" charset="0"/>
                <a:cs typeface="Arial"/>
              </a:rPr>
              <a:t>pg</a:t>
            </a:r>
            <a:r>
              <a:rPr lang="en-US" b="0" i="0" u="none" dirty="0">
                <a:latin typeface="Arial"/>
                <a:ea typeface="ＭＳ Ｐゴシック" charset="0"/>
                <a:cs typeface="Arial"/>
              </a:rPr>
              <a:t> 84]</a:t>
            </a:r>
          </a:p>
        </p:txBody>
      </p:sp>
      <p:sp>
        <p:nvSpPr>
          <p:cNvPr id="114278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50E5AC-353C-F946-B708-6A832C3A820D}"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3" name="Slide Image Placeholder 1"/>
          <p:cNvSpPr>
            <a:spLocks noGrp="1" noRot="1" noChangeAspect="1" noTextEdit="1"/>
          </p:cNvSpPr>
          <p:nvPr>
            <p:ph type="sldImg"/>
          </p:nvPr>
        </p:nvSpPr>
        <p:spPr>
          <a:ln/>
        </p:spPr>
      </p:sp>
      <p:sp>
        <p:nvSpPr>
          <p:cNvPr id="1144834"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r>
              <a:rPr lang="en-US" b="0" i="1" u="none" dirty="0" err="1">
                <a:latin typeface="Arial"/>
                <a:ea typeface="ＭＳ Ｐゴシック" charset="0"/>
                <a:cs typeface="Arial"/>
              </a:rPr>
              <a:t>ezsan</a:t>
            </a:r>
            <a:r>
              <a:rPr lang="en-US" b="0" u="none" dirty="0">
                <a:latin typeface="Arial"/>
                <a:ea typeface="ＭＳ Ｐゴシック" charset="0"/>
                <a:cs typeface="Arial"/>
              </a:rPr>
              <a:t> verb indicative aorist active 3rd person plural from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endParaRPr lang="en-US" b="0" u="none" dirty="0">
              <a:latin typeface="Arial"/>
              <a:ea typeface="ＭＳ Ｐゴシック" charset="0"/>
              <a:cs typeface="Arial"/>
            </a:endParaRPr>
          </a:p>
          <a:p>
            <a:pPr eaLnBrk="1" hangingPunct="1"/>
            <a:r>
              <a:rPr lang="en-US" b="0" u="none" dirty="0">
                <a:latin typeface="Arial"/>
                <a:ea typeface="ＭＳ Ｐゴシック" charset="0"/>
                <a:cs typeface="Arial"/>
              </a:rPr>
              <a:t>[GING]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r>
              <a:rPr lang="en-US" b="0" u="none" dirty="0">
                <a:latin typeface="Arial"/>
                <a:ea typeface="ＭＳ Ｐゴシック" charset="0"/>
                <a:cs typeface="Arial"/>
              </a:rPr>
              <a:t>[</a:t>
            </a:r>
            <a:r>
              <a:rPr lang="en-US" b="0" i="1" u="none" dirty="0" err="1">
                <a:latin typeface="Arial"/>
                <a:ea typeface="ＭＳ Ｐゴシック" charset="0"/>
                <a:cs typeface="Arial"/>
              </a:rPr>
              <a:t>zao</a:t>
            </a:r>
            <a:r>
              <a:rPr lang="en-US" b="0" u="none" dirty="0">
                <a:latin typeface="Arial"/>
                <a:ea typeface="ＭＳ Ｐゴシック" charset="0"/>
                <a:cs typeface="Arial"/>
              </a:rPr>
              <a:t>] contracted </a:t>
            </a:r>
            <a:r>
              <a:rPr lang="en-US" b="0" i="1" u="none" dirty="0" err="1">
                <a:latin typeface="Arial"/>
                <a:ea typeface="ＭＳ Ｐゴシック" charset="0"/>
                <a:cs typeface="Arial"/>
              </a:rPr>
              <a:t>zoe</a:t>
            </a:r>
            <a:r>
              <a:rPr lang="en-US" b="0" u="none" dirty="0">
                <a:latin typeface="Arial"/>
                <a:ea typeface="ＭＳ Ｐゴシック" charset="0"/>
                <a:cs typeface="Arial"/>
              </a:rPr>
              <a:t> </a:t>
            </a:r>
            <a:r>
              <a:rPr lang="en-US" b="0" i="1" u="none" dirty="0">
                <a:latin typeface="Arial"/>
                <a:ea typeface="ＭＳ Ｐゴシック" charset="0"/>
                <a:cs typeface="Arial"/>
              </a:rPr>
              <a:t>live—</a:t>
            </a:r>
            <a:r>
              <a:rPr lang="en-US" b="0" i="0" u="none" dirty="0">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dirty="0">
                <a:latin typeface="Arial"/>
                <a:ea typeface="ＭＳ Ｐゴシック" charset="0"/>
                <a:cs typeface="Arial"/>
              </a:rPr>
              <a:t>zo ego</a:t>
            </a:r>
            <a:r>
              <a:rPr lang="en-US" b="0" i="0" u="none" dirty="0">
                <a:latin typeface="Arial"/>
                <a:ea typeface="ＭＳ Ｐゴシック" charset="0"/>
                <a:cs typeface="Arial"/>
              </a:rPr>
              <a:t>, as surely as I live Ro 14:11. to. </a:t>
            </a:r>
            <a:r>
              <a:rPr lang="en-US" b="0" i="0" u="none" dirty="0" err="1">
                <a:latin typeface="Arial"/>
                <a:ea typeface="ＭＳ Ｐゴシック" charset="0"/>
                <a:cs typeface="Arial"/>
              </a:rPr>
              <a:t>zh</a:t>
            </a:r>
            <a:r>
              <a:rPr lang="en-US" b="0" i="0" u="none" dirty="0">
                <a:latin typeface="Arial"/>
                <a:ea typeface="ＭＳ Ｐゴシック" charset="0"/>
                <a:cs typeface="Arial"/>
              </a:rPr>
              <a:t>/n life 2 Cor 1:8. Fig. J 4:10f; Ac 7:38; 1 Pt 1:3; 2:4.—2. of the life of the child of God Lk 10:28; J 5:25; Ro 1:17; 2 Cor 13:4; Gal 2:20; 1 Th 5:10. [</a:t>
            </a:r>
            <a:r>
              <a:rPr lang="en-US" b="0" i="0" u="none" dirty="0" err="1">
                <a:latin typeface="Arial"/>
                <a:ea typeface="ＭＳ Ｐゴシック" charset="0"/>
                <a:cs typeface="Arial"/>
              </a:rPr>
              <a:t>pg</a:t>
            </a:r>
            <a:r>
              <a:rPr lang="en-US" b="0" i="0" u="none" dirty="0">
                <a:latin typeface="Arial"/>
                <a:ea typeface="ＭＳ Ｐゴシック" charset="0"/>
                <a:cs typeface="Arial"/>
              </a:rPr>
              <a:t> 84]</a:t>
            </a:r>
          </a:p>
          <a:p>
            <a:pPr eaLnBrk="1" hangingPunct="1">
              <a:spcBef>
                <a:spcPct val="0"/>
              </a:spcBef>
            </a:pPr>
            <a:endParaRPr lang="en-US" b="0" i="0" u="none" dirty="0">
              <a:latin typeface="Arial"/>
              <a:ea typeface="ＭＳ Ｐゴシック" charset="0"/>
              <a:cs typeface="Arial"/>
            </a:endParaRPr>
          </a:p>
        </p:txBody>
      </p:sp>
      <p:sp>
        <p:nvSpPr>
          <p:cNvPr id="114483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E655B9-9F1F-0745-AA90-DEBADC2A2B0C}"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1" name="Slide Image Placeholder 1"/>
          <p:cNvSpPr>
            <a:spLocks noGrp="1" noRot="1" noChangeAspect="1" noTextEdit="1"/>
          </p:cNvSpPr>
          <p:nvPr>
            <p:ph type="sldImg"/>
          </p:nvPr>
        </p:nvSpPr>
        <p:spPr>
          <a:ln/>
        </p:spPr>
      </p:sp>
      <p:sp>
        <p:nvSpPr>
          <p:cNvPr id="1146882"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r>
              <a:rPr lang="en-US" b="0" i="1" u="none" dirty="0" err="1">
                <a:latin typeface="Arial"/>
                <a:ea typeface="ＭＳ Ｐゴシック" charset="0"/>
                <a:cs typeface="Arial"/>
              </a:rPr>
              <a:t>ezsan</a:t>
            </a:r>
            <a:r>
              <a:rPr lang="en-US" b="0" u="none" dirty="0">
                <a:latin typeface="Arial"/>
                <a:ea typeface="ＭＳ Ｐゴシック" charset="0"/>
                <a:cs typeface="Arial"/>
              </a:rPr>
              <a:t> verb indicative aorist active 3rd person plural from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endParaRPr lang="en-US" b="0" u="none" dirty="0">
              <a:latin typeface="Arial"/>
              <a:ea typeface="ＭＳ Ｐゴシック" charset="0"/>
              <a:cs typeface="Arial"/>
            </a:endParaRPr>
          </a:p>
          <a:p>
            <a:pPr eaLnBrk="1" hangingPunct="1"/>
            <a:r>
              <a:rPr lang="en-US" b="0" u="none" dirty="0">
                <a:latin typeface="Arial"/>
                <a:ea typeface="ＭＳ Ｐゴシック" charset="0"/>
                <a:cs typeface="Arial"/>
              </a:rPr>
              <a:t>[GING]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r>
              <a:rPr lang="en-US" b="0" u="none" dirty="0">
                <a:latin typeface="Arial"/>
                <a:ea typeface="ＭＳ Ｐゴシック" charset="0"/>
                <a:cs typeface="Arial"/>
              </a:rPr>
              <a:t>[</a:t>
            </a:r>
            <a:r>
              <a:rPr lang="en-US" b="0" i="1" u="none" dirty="0" err="1">
                <a:latin typeface="Arial"/>
                <a:ea typeface="ＭＳ Ｐゴシック" charset="0"/>
                <a:cs typeface="Arial"/>
              </a:rPr>
              <a:t>zao</a:t>
            </a:r>
            <a:r>
              <a:rPr lang="en-US" b="0" u="none" dirty="0">
                <a:latin typeface="Arial"/>
                <a:ea typeface="ＭＳ Ｐゴシック" charset="0"/>
                <a:cs typeface="Arial"/>
              </a:rPr>
              <a:t>] contracted </a:t>
            </a:r>
            <a:r>
              <a:rPr lang="en-US" b="0" i="1" u="none" dirty="0" err="1">
                <a:latin typeface="Arial"/>
                <a:ea typeface="ＭＳ Ｐゴシック" charset="0"/>
                <a:cs typeface="Arial"/>
              </a:rPr>
              <a:t>zoe</a:t>
            </a:r>
            <a:r>
              <a:rPr lang="en-US" b="0" u="none" dirty="0">
                <a:latin typeface="Arial"/>
                <a:ea typeface="ＭＳ Ｐゴシック" charset="0"/>
                <a:cs typeface="Arial"/>
              </a:rPr>
              <a:t> </a:t>
            </a:r>
            <a:r>
              <a:rPr lang="en-US" b="0" i="1" u="none" dirty="0">
                <a:latin typeface="Arial"/>
                <a:ea typeface="ＭＳ Ｐゴシック" charset="0"/>
                <a:cs typeface="Arial"/>
              </a:rPr>
              <a:t>live—</a:t>
            </a:r>
            <a:r>
              <a:rPr lang="en-US" b="0" i="0" u="none" dirty="0">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dirty="0">
                <a:latin typeface="Arial"/>
                <a:ea typeface="ＭＳ Ｐゴシック" charset="0"/>
                <a:cs typeface="Arial"/>
              </a:rPr>
              <a:t>zo ego</a:t>
            </a:r>
            <a:r>
              <a:rPr lang="en-US" b="0" i="0" u="none" dirty="0">
                <a:latin typeface="Arial"/>
                <a:ea typeface="ＭＳ Ｐゴシック" charset="0"/>
                <a:cs typeface="Arial"/>
              </a:rPr>
              <a:t>, as surely as I live Ro 14:11. to. </a:t>
            </a:r>
            <a:r>
              <a:rPr lang="en-US" b="0" i="0" u="none" dirty="0" err="1">
                <a:latin typeface="Arial"/>
                <a:ea typeface="ＭＳ Ｐゴシック" charset="0"/>
                <a:cs typeface="Arial"/>
              </a:rPr>
              <a:t>zh</a:t>
            </a:r>
            <a:r>
              <a:rPr lang="en-US" b="0" i="0" u="none" dirty="0">
                <a:latin typeface="Arial"/>
                <a:ea typeface="ＭＳ Ｐゴシック" charset="0"/>
                <a:cs typeface="Arial"/>
              </a:rPr>
              <a:t>/n life 2 Cor 1:8. Fig. J 4:10f; Ac 7:38; 1 Pt 1:3; 2:4.—2. of the life of the child of God Lk 10:28; J 5:25; Ro 1:17; 2 Cor 13:4; Gal 2:20; 1 Th 5:10. [</a:t>
            </a:r>
            <a:r>
              <a:rPr lang="en-US" b="0" i="0" u="none" dirty="0" err="1">
                <a:latin typeface="Arial"/>
                <a:ea typeface="ＭＳ Ｐゴシック" charset="0"/>
                <a:cs typeface="Arial"/>
              </a:rPr>
              <a:t>pg</a:t>
            </a:r>
            <a:r>
              <a:rPr lang="en-US" b="0" i="0" u="none" dirty="0">
                <a:latin typeface="Arial"/>
                <a:ea typeface="ＭＳ Ｐゴシック" charset="0"/>
                <a:cs typeface="Arial"/>
              </a:rPr>
              <a:t> 84]</a:t>
            </a:r>
          </a:p>
          <a:p>
            <a:pPr eaLnBrk="1" hangingPunct="1">
              <a:spcBef>
                <a:spcPct val="0"/>
              </a:spcBef>
            </a:pPr>
            <a:endParaRPr lang="en-US" b="0" i="0" u="none" dirty="0">
              <a:latin typeface="Arial"/>
              <a:ea typeface="ＭＳ Ｐゴシック" charset="0"/>
              <a:cs typeface="Arial"/>
            </a:endParaRPr>
          </a:p>
        </p:txBody>
      </p:sp>
      <p:sp>
        <p:nvSpPr>
          <p:cNvPr id="114688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36FE02-299D-1B4A-A246-AAC3ECE9CE63}"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29" name="Slide Image Placeholder 1"/>
          <p:cNvSpPr>
            <a:spLocks noGrp="1" noRot="1" noChangeAspect="1" noTextEdit="1"/>
          </p:cNvSpPr>
          <p:nvPr>
            <p:ph type="sldImg"/>
          </p:nvPr>
        </p:nvSpPr>
        <p:spPr>
          <a:ln/>
        </p:spPr>
      </p:sp>
      <p:sp>
        <p:nvSpPr>
          <p:cNvPr id="1148930"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endParaRPr lang="en-US" b="0" u="none" dirty="0">
              <a:latin typeface="Arial"/>
              <a:ea typeface="ＭＳ Ｐゴシック" charset="0"/>
              <a:cs typeface="Arial"/>
            </a:endParaRPr>
          </a:p>
          <a:p>
            <a:pPr eaLnBrk="1" hangingPunct="1"/>
            <a:r>
              <a:rPr lang="en-US" b="0" i="1" u="none" dirty="0" err="1">
                <a:latin typeface="Arial"/>
                <a:ea typeface="ＭＳ Ｐゴシック" charset="0"/>
                <a:cs typeface="Arial"/>
              </a:rPr>
              <a:t>ezsan</a:t>
            </a:r>
            <a:r>
              <a:rPr lang="en-US" b="0" u="none" dirty="0">
                <a:latin typeface="Arial"/>
                <a:ea typeface="ＭＳ Ｐゴシック" charset="0"/>
                <a:cs typeface="Arial"/>
              </a:rPr>
              <a:t> verb indicative aorist active 3rd person plural from </a:t>
            </a:r>
            <a:r>
              <a:rPr lang="en-US" b="0" i="1" u="none">
                <a:latin typeface="Arial"/>
                <a:ea typeface="ＭＳ Ｐゴシック" charset="0"/>
                <a:cs typeface="Arial"/>
              </a:rPr>
              <a:t>zao</a:t>
            </a:r>
          </a:p>
          <a:p>
            <a:pPr eaLnBrk="1" hangingPunct="1"/>
            <a:endParaRPr lang="en-US" b="0" u="none" dirty="0">
              <a:latin typeface="Arial"/>
              <a:ea typeface="ＭＳ Ｐゴシック" charset="0"/>
              <a:cs typeface="Arial"/>
            </a:endParaRPr>
          </a:p>
          <a:p>
            <a:pPr eaLnBrk="1" hangingPunct="1"/>
            <a:r>
              <a:rPr lang="en-US" b="0" u="none" dirty="0">
                <a:latin typeface="Arial"/>
                <a:ea typeface="ＭＳ Ｐゴシック" charset="0"/>
                <a:cs typeface="Arial"/>
              </a:rPr>
              <a:t>[GING]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r>
              <a:rPr lang="en-US" b="0" u="none" dirty="0">
                <a:latin typeface="Arial"/>
                <a:ea typeface="ＭＳ Ｐゴシック" charset="0"/>
                <a:cs typeface="Arial"/>
              </a:rPr>
              <a:t>[</a:t>
            </a:r>
            <a:r>
              <a:rPr lang="en-US" b="0" i="1" u="none" dirty="0" err="1">
                <a:latin typeface="Arial"/>
                <a:ea typeface="ＭＳ Ｐゴシック" charset="0"/>
                <a:cs typeface="Arial"/>
              </a:rPr>
              <a:t>zao</a:t>
            </a:r>
            <a:r>
              <a:rPr lang="en-US" b="0" u="none" dirty="0">
                <a:latin typeface="Arial"/>
                <a:ea typeface="ＭＳ Ｐゴシック" charset="0"/>
                <a:cs typeface="Arial"/>
              </a:rPr>
              <a:t>] contracted </a:t>
            </a:r>
            <a:r>
              <a:rPr lang="en-US" b="0" i="1" u="none" dirty="0" err="1">
                <a:latin typeface="Arial"/>
                <a:ea typeface="ＭＳ Ｐゴシック" charset="0"/>
                <a:cs typeface="Arial"/>
              </a:rPr>
              <a:t>zoe</a:t>
            </a:r>
            <a:r>
              <a:rPr lang="en-US" b="0" u="none" dirty="0">
                <a:latin typeface="Arial"/>
                <a:ea typeface="ＭＳ Ｐゴシック" charset="0"/>
                <a:cs typeface="Arial"/>
              </a:rPr>
              <a:t> </a:t>
            </a:r>
            <a:r>
              <a:rPr lang="en-US" b="0" i="1" u="none" dirty="0">
                <a:latin typeface="Arial"/>
                <a:ea typeface="ＭＳ Ｐゴシック" charset="0"/>
                <a:cs typeface="Arial"/>
              </a:rPr>
              <a:t>live—</a:t>
            </a:r>
            <a:r>
              <a:rPr lang="en-US" b="0" i="0" u="none" dirty="0">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dirty="0">
                <a:latin typeface="Arial"/>
                <a:ea typeface="ＭＳ Ｐゴシック" charset="0"/>
                <a:cs typeface="Arial"/>
              </a:rPr>
              <a:t>zo ego</a:t>
            </a:r>
            <a:r>
              <a:rPr lang="en-US" b="0" i="0" u="none" dirty="0">
                <a:latin typeface="Arial"/>
                <a:ea typeface="ＭＳ Ｐゴシック" charset="0"/>
                <a:cs typeface="Arial"/>
              </a:rPr>
              <a:t>, as surely as I live Ro 14:11. to. </a:t>
            </a:r>
            <a:r>
              <a:rPr lang="en-US" b="0" i="0" u="none" dirty="0" err="1">
                <a:latin typeface="Arial"/>
                <a:ea typeface="ＭＳ Ｐゴシック" charset="0"/>
                <a:cs typeface="Arial"/>
              </a:rPr>
              <a:t>zh</a:t>
            </a:r>
            <a:r>
              <a:rPr lang="en-US" b="0" i="0" u="none" dirty="0">
                <a:latin typeface="Arial"/>
                <a:ea typeface="ＭＳ Ｐゴシック" charset="0"/>
                <a:cs typeface="Arial"/>
              </a:rPr>
              <a:t>/n life 2 Cor 1:8. Fig. J 4:10f; Ac 7:38; 1 Pt 1:3; 2:4.—2. of the life of the child of God Lk 10:28; J 5:25; Ro 1:17; 2 Cor 13:4; Gal 2:20; 1 Th 5:10. [</a:t>
            </a:r>
            <a:r>
              <a:rPr lang="en-US" b="0" i="0" u="none" dirty="0" err="1">
                <a:latin typeface="Arial"/>
                <a:ea typeface="ＭＳ Ｐゴシック" charset="0"/>
                <a:cs typeface="Arial"/>
              </a:rPr>
              <a:t>pg</a:t>
            </a:r>
            <a:r>
              <a:rPr lang="en-US" b="0" i="0" u="none" dirty="0">
                <a:latin typeface="Arial"/>
                <a:ea typeface="ＭＳ Ｐゴシック" charset="0"/>
                <a:cs typeface="Arial"/>
              </a:rPr>
              <a:t> 84]</a:t>
            </a:r>
          </a:p>
          <a:p>
            <a:pPr eaLnBrk="1" hangingPunct="1">
              <a:spcBef>
                <a:spcPct val="0"/>
              </a:spcBef>
            </a:pPr>
            <a:endParaRPr lang="en-US" b="0" i="0" u="none" dirty="0">
              <a:latin typeface="Arial"/>
              <a:ea typeface="ＭＳ Ｐゴシック" charset="0"/>
              <a:cs typeface="Arial"/>
            </a:endParaRPr>
          </a:p>
        </p:txBody>
      </p:sp>
      <p:sp>
        <p:nvSpPr>
          <p:cNvPr id="11489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1F292F-7FA7-AF44-9B75-A19457BEA104}"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29" name="Slide Image Placeholder 1"/>
          <p:cNvSpPr>
            <a:spLocks noGrp="1" noRot="1" noChangeAspect="1" noTextEdit="1"/>
          </p:cNvSpPr>
          <p:nvPr>
            <p:ph type="sldImg"/>
          </p:nvPr>
        </p:nvSpPr>
        <p:spPr>
          <a:ln/>
        </p:spPr>
      </p:sp>
      <p:sp>
        <p:nvSpPr>
          <p:cNvPr id="1148930"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r>
              <a:rPr lang="en-US" b="0" i="1" u="none" dirty="0" err="1">
                <a:latin typeface="Arial"/>
                <a:ea typeface="ＭＳ Ｐゴシック" charset="0"/>
                <a:cs typeface="Arial"/>
              </a:rPr>
              <a:t>ezsan</a:t>
            </a:r>
            <a:r>
              <a:rPr lang="en-US" b="0" u="none" dirty="0">
                <a:latin typeface="Arial"/>
                <a:ea typeface="ＭＳ Ｐゴシック" charset="0"/>
                <a:cs typeface="Arial"/>
              </a:rPr>
              <a:t> verb indicative aorist active 3rd person plural from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endParaRPr lang="en-US" b="0" u="none" dirty="0">
              <a:latin typeface="Arial"/>
              <a:ea typeface="ＭＳ Ｐゴシック" charset="0"/>
              <a:cs typeface="Arial"/>
            </a:endParaRPr>
          </a:p>
          <a:p>
            <a:pPr eaLnBrk="1" hangingPunct="1"/>
            <a:r>
              <a:rPr lang="en-US" b="0" u="none" dirty="0">
                <a:latin typeface="Arial"/>
                <a:ea typeface="ＭＳ Ｐゴシック" charset="0"/>
                <a:cs typeface="Arial"/>
              </a:rPr>
              <a:t>[GING]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r>
              <a:rPr lang="en-US" b="0" u="none" dirty="0">
                <a:latin typeface="Arial"/>
                <a:ea typeface="ＭＳ Ｐゴシック" charset="0"/>
                <a:cs typeface="Arial"/>
              </a:rPr>
              <a:t>[</a:t>
            </a:r>
            <a:r>
              <a:rPr lang="en-US" b="0" i="1" u="none" dirty="0" err="1">
                <a:latin typeface="Arial"/>
                <a:ea typeface="ＭＳ Ｐゴシック" charset="0"/>
                <a:cs typeface="Arial"/>
              </a:rPr>
              <a:t>zao</a:t>
            </a:r>
            <a:r>
              <a:rPr lang="en-US" b="0" u="none" dirty="0">
                <a:latin typeface="Arial"/>
                <a:ea typeface="ＭＳ Ｐゴシック" charset="0"/>
                <a:cs typeface="Arial"/>
              </a:rPr>
              <a:t>] contracted </a:t>
            </a:r>
            <a:r>
              <a:rPr lang="en-US" b="0" i="1" u="none" dirty="0" err="1">
                <a:latin typeface="Arial"/>
                <a:ea typeface="ＭＳ Ｐゴシック" charset="0"/>
                <a:cs typeface="Arial"/>
              </a:rPr>
              <a:t>zoe</a:t>
            </a:r>
            <a:r>
              <a:rPr lang="en-US" b="0" u="none" dirty="0">
                <a:latin typeface="Arial"/>
                <a:ea typeface="ＭＳ Ｐゴシック" charset="0"/>
                <a:cs typeface="Arial"/>
              </a:rPr>
              <a:t> </a:t>
            </a:r>
            <a:r>
              <a:rPr lang="en-US" b="0" i="1" u="none" dirty="0">
                <a:latin typeface="Arial"/>
                <a:ea typeface="ＭＳ Ｐゴシック" charset="0"/>
                <a:cs typeface="Arial"/>
              </a:rPr>
              <a:t>live—</a:t>
            </a:r>
            <a:r>
              <a:rPr lang="en-US" b="0" i="0" u="none" dirty="0">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dirty="0">
                <a:latin typeface="Arial"/>
                <a:ea typeface="ＭＳ Ｐゴシック" charset="0"/>
                <a:cs typeface="Arial"/>
              </a:rPr>
              <a:t>zo ego</a:t>
            </a:r>
            <a:r>
              <a:rPr lang="en-US" b="0" i="0" u="none" dirty="0">
                <a:latin typeface="Arial"/>
                <a:ea typeface="ＭＳ Ｐゴシック" charset="0"/>
                <a:cs typeface="Arial"/>
              </a:rPr>
              <a:t>, as surely as I live Ro 14:11. to. </a:t>
            </a:r>
            <a:r>
              <a:rPr lang="en-US" b="0" i="0" u="none" dirty="0" err="1">
                <a:latin typeface="Arial"/>
                <a:ea typeface="ＭＳ Ｐゴシック" charset="0"/>
                <a:cs typeface="Arial"/>
              </a:rPr>
              <a:t>zh</a:t>
            </a:r>
            <a:r>
              <a:rPr lang="en-US" b="0" i="0" u="none" dirty="0">
                <a:latin typeface="Arial"/>
                <a:ea typeface="ＭＳ Ｐゴシック" charset="0"/>
                <a:cs typeface="Arial"/>
              </a:rPr>
              <a:t>/n life 2 Cor 1:8. Fig. J 4:10f; Ac 7:38; 1 Pt 1:3; 2:4.—2. of the life of the child of God Lk 10:28; J 5:25; Ro 1:17; 2 Cor 13:4; Gal 2:20; 1 Th 5:10. [</a:t>
            </a:r>
            <a:r>
              <a:rPr lang="en-US" b="0" i="0" u="none" dirty="0" err="1">
                <a:latin typeface="Arial"/>
                <a:ea typeface="ＭＳ Ｐゴシック" charset="0"/>
                <a:cs typeface="Arial"/>
              </a:rPr>
              <a:t>pg</a:t>
            </a:r>
            <a:r>
              <a:rPr lang="en-US" b="0" i="0" u="none" dirty="0">
                <a:latin typeface="Arial"/>
                <a:ea typeface="ＭＳ Ｐゴシック" charset="0"/>
                <a:cs typeface="Arial"/>
              </a:rPr>
              <a:t> 84]</a:t>
            </a:r>
          </a:p>
          <a:p>
            <a:pPr eaLnBrk="1" hangingPunct="1">
              <a:spcBef>
                <a:spcPct val="0"/>
              </a:spcBef>
            </a:pPr>
            <a:endParaRPr lang="en-US" b="0" i="0" u="none" dirty="0">
              <a:latin typeface="Arial"/>
              <a:ea typeface="ＭＳ Ｐゴシック" charset="0"/>
              <a:cs typeface="Arial"/>
            </a:endParaRPr>
          </a:p>
        </p:txBody>
      </p:sp>
      <p:sp>
        <p:nvSpPr>
          <p:cNvPr id="11489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1F292F-7FA7-AF44-9B75-A19457BEA104}"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7" name="Slide Image Placeholder 1"/>
          <p:cNvSpPr>
            <a:spLocks noGrp="1" noRot="1" noChangeAspect="1" noTextEdit="1"/>
          </p:cNvSpPr>
          <p:nvPr>
            <p:ph type="sldImg"/>
          </p:nvPr>
        </p:nvSpPr>
        <p:spPr>
          <a:ln/>
        </p:spPr>
      </p:sp>
      <p:sp>
        <p:nvSpPr>
          <p:cNvPr id="1150978"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endParaRPr lang="en-US" b="0" u="none">
              <a:latin typeface="Arial"/>
              <a:ea typeface="ＭＳ Ｐゴシック" charset="0"/>
              <a:cs typeface="Arial"/>
            </a:endParaRPr>
          </a:p>
          <a:p>
            <a:pPr eaLnBrk="1" hangingPunct="1"/>
            <a:r>
              <a:rPr lang="en-US" b="0" i="1" u="none">
                <a:latin typeface="Arial"/>
                <a:ea typeface="ＭＳ Ｐゴシック" charset="0"/>
                <a:cs typeface="Arial"/>
              </a:rPr>
              <a:t>ezsan</a:t>
            </a:r>
            <a:r>
              <a:rPr lang="en-US" b="0" u="none">
                <a:latin typeface="Arial"/>
                <a:ea typeface="ＭＳ Ｐゴシック" charset="0"/>
                <a:cs typeface="Arial"/>
              </a:rPr>
              <a:t> verb indicative aorist active 3rd person plural from </a:t>
            </a:r>
            <a:r>
              <a:rPr lang="en-US" b="0" i="1" u="none">
                <a:latin typeface="Arial"/>
                <a:ea typeface="ＭＳ Ｐゴシック" charset="0"/>
                <a:cs typeface="Arial"/>
              </a:rPr>
              <a:t>zao</a:t>
            </a:r>
          </a:p>
          <a:p>
            <a:pPr eaLnBrk="1" hangingPunct="1"/>
            <a:endParaRPr lang="en-US" b="0" u="none">
              <a:latin typeface="Arial"/>
              <a:ea typeface="ＭＳ Ｐゴシック" charset="0"/>
              <a:cs typeface="Arial"/>
            </a:endParaRPr>
          </a:p>
          <a:p>
            <a:pPr eaLnBrk="1" hangingPunct="1"/>
            <a:r>
              <a:rPr lang="en-US" b="0" u="none">
                <a:latin typeface="Arial"/>
                <a:ea typeface="ＭＳ Ｐゴシック" charset="0"/>
                <a:cs typeface="Arial"/>
              </a:rPr>
              <a:t>[GING] </a:t>
            </a:r>
            <a:r>
              <a:rPr lang="en-US" b="0" i="1" u="none">
                <a:latin typeface="Arial"/>
                <a:ea typeface="ＭＳ Ｐゴシック" charset="0"/>
                <a:cs typeface="Arial"/>
              </a:rPr>
              <a:t>zao</a:t>
            </a:r>
          </a:p>
          <a:p>
            <a:pPr eaLnBrk="1" hangingPunct="1"/>
            <a:r>
              <a:rPr lang="en-US" b="0" u="none">
                <a:latin typeface="Arial"/>
                <a:ea typeface="ＭＳ Ｐゴシック" charset="0"/>
                <a:cs typeface="Arial"/>
              </a:rPr>
              <a:t>[</a:t>
            </a:r>
            <a:r>
              <a:rPr lang="en-US" b="0" i="1" u="none">
                <a:latin typeface="Arial"/>
                <a:ea typeface="ＭＳ Ｐゴシック" charset="0"/>
                <a:cs typeface="Arial"/>
              </a:rPr>
              <a:t>zao</a:t>
            </a:r>
            <a:r>
              <a:rPr lang="en-US" b="0" u="none">
                <a:latin typeface="Arial"/>
                <a:ea typeface="ＭＳ Ｐゴシック" charset="0"/>
                <a:cs typeface="Arial"/>
              </a:rPr>
              <a:t>] contracted </a:t>
            </a:r>
            <a:r>
              <a:rPr lang="en-US" b="0" i="1" u="none">
                <a:latin typeface="Arial"/>
                <a:ea typeface="ＭＳ Ｐゴシック" charset="0"/>
                <a:cs typeface="Arial"/>
              </a:rPr>
              <a:t>zoe</a:t>
            </a:r>
            <a:r>
              <a:rPr lang="en-US" b="0" u="none">
                <a:latin typeface="Arial"/>
                <a:ea typeface="ＭＳ Ｐゴシック" charset="0"/>
                <a:cs typeface="Arial"/>
              </a:rPr>
              <a:t> </a:t>
            </a:r>
            <a:r>
              <a:rPr lang="en-US" b="0" i="1" u="none">
                <a:latin typeface="Arial"/>
                <a:ea typeface="ＭＳ Ｐゴシック" charset="0"/>
                <a:cs typeface="Arial"/>
              </a:rPr>
              <a:t>live—</a:t>
            </a:r>
            <a:r>
              <a:rPr lang="en-US" b="0" i="0" u="none">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a:latin typeface="Arial"/>
                <a:ea typeface="ＭＳ Ｐゴシック" charset="0"/>
                <a:cs typeface="Arial"/>
              </a:rPr>
              <a:t>zo ego</a:t>
            </a:r>
            <a:r>
              <a:rPr lang="en-US" b="0" i="0" u="none">
                <a:latin typeface="Arial"/>
                <a:ea typeface="ＭＳ Ｐゴシック" charset="0"/>
                <a:cs typeface="Arial"/>
              </a:rPr>
              <a:t>, as surely as I live Ro 14:11. to. zh/n life 2 Cor 1:8. Fig. J 4:10f; Ac 7:38; 1 Pt 1:3; 2:4.—2. of the life of the child of God Lk 10:28; J 5:25; Ro 1:17; 2 Cor 13:4; Gal 2:20; 1 Th 5:10. [pg 84]</a:t>
            </a:r>
          </a:p>
          <a:p>
            <a:pPr eaLnBrk="1" hangingPunct="1">
              <a:spcBef>
                <a:spcPct val="0"/>
              </a:spcBef>
            </a:pPr>
            <a:endParaRPr lang="en-US" b="0" i="0" u="none">
              <a:latin typeface="Arial"/>
              <a:ea typeface="ＭＳ Ｐゴシック" charset="0"/>
              <a:cs typeface="Arial"/>
            </a:endParaRPr>
          </a:p>
        </p:txBody>
      </p:sp>
      <p:sp>
        <p:nvSpPr>
          <p:cNvPr id="11509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5D5119-EDBF-AC40-9329-0B484067C6CD}"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5" name="Slide Image Placeholder 1"/>
          <p:cNvSpPr>
            <a:spLocks noGrp="1" noRot="1" noChangeAspect="1" noTextEdit="1"/>
          </p:cNvSpPr>
          <p:nvPr>
            <p:ph type="sldImg"/>
          </p:nvPr>
        </p:nvSpPr>
        <p:spPr>
          <a:ln/>
        </p:spPr>
      </p:sp>
      <p:sp>
        <p:nvSpPr>
          <p:cNvPr id="1153026"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endParaRPr lang="en-US" b="0" u="none">
              <a:latin typeface="Arial"/>
              <a:ea typeface="ＭＳ Ｐゴシック" charset="0"/>
              <a:cs typeface="Arial"/>
            </a:endParaRPr>
          </a:p>
          <a:p>
            <a:pPr eaLnBrk="1" hangingPunct="1"/>
            <a:r>
              <a:rPr lang="en-US" b="0" i="1" u="none">
                <a:latin typeface="Arial"/>
                <a:ea typeface="ＭＳ Ｐゴシック" charset="0"/>
                <a:cs typeface="Arial"/>
              </a:rPr>
              <a:t>ezsan</a:t>
            </a:r>
            <a:r>
              <a:rPr lang="en-US" b="0" u="none">
                <a:latin typeface="Arial"/>
                <a:ea typeface="ＭＳ Ｐゴシック" charset="0"/>
                <a:cs typeface="Arial"/>
              </a:rPr>
              <a:t> verb indicative aorist active 3rd person plural from </a:t>
            </a:r>
            <a:r>
              <a:rPr lang="en-US" b="0" i="1" u="none">
                <a:latin typeface="Arial"/>
                <a:ea typeface="ＭＳ Ｐゴシック" charset="0"/>
                <a:cs typeface="Arial"/>
              </a:rPr>
              <a:t>zao</a:t>
            </a:r>
          </a:p>
          <a:p>
            <a:pPr eaLnBrk="1" hangingPunct="1"/>
            <a:endParaRPr lang="en-US" b="0" u="none">
              <a:latin typeface="Arial"/>
              <a:ea typeface="ＭＳ Ｐゴシック" charset="0"/>
              <a:cs typeface="Arial"/>
            </a:endParaRPr>
          </a:p>
          <a:p>
            <a:pPr eaLnBrk="1" hangingPunct="1"/>
            <a:r>
              <a:rPr lang="en-US" b="0" u="none">
                <a:latin typeface="Arial"/>
                <a:ea typeface="ＭＳ Ｐゴシック" charset="0"/>
                <a:cs typeface="Arial"/>
              </a:rPr>
              <a:t>[GING] </a:t>
            </a:r>
            <a:r>
              <a:rPr lang="en-US" b="0" i="1" u="none">
                <a:latin typeface="Arial"/>
                <a:ea typeface="ＭＳ Ｐゴシック" charset="0"/>
                <a:cs typeface="Arial"/>
              </a:rPr>
              <a:t>zao</a:t>
            </a:r>
          </a:p>
          <a:p>
            <a:pPr eaLnBrk="1" hangingPunct="1"/>
            <a:r>
              <a:rPr lang="en-US" b="0" u="none">
                <a:latin typeface="Arial"/>
                <a:ea typeface="ＭＳ Ｐゴシック" charset="0"/>
                <a:cs typeface="Arial"/>
              </a:rPr>
              <a:t>[</a:t>
            </a:r>
            <a:r>
              <a:rPr lang="en-US" b="0" i="1" u="none">
                <a:latin typeface="Arial"/>
                <a:ea typeface="ＭＳ Ｐゴシック" charset="0"/>
                <a:cs typeface="Arial"/>
              </a:rPr>
              <a:t>zao</a:t>
            </a:r>
            <a:r>
              <a:rPr lang="en-US" b="0" u="none">
                <a:latin typeface="Arial"/>
                <a:ea typeface="ＭＳ Ｐゴシック" charset="0"/>
                <a:cs typeface="Arial"/>
              </a:rPr>
              <a:t>] contracted </a:t>
            </a:r>
            <a:r>
              <a:rPr lang="en-US" b="0" i="1" u="none">
                <a:latin typeface="Arial"/>
                <a:ea typeface="ＭＳ Ｐゴシック" charset="0"/>
                <a:cs typeface="Arial"/>
              </a:rPr>
              <a:t>zoe</a:t>
            </a:r>
            <a:r>
              <a:rPr lang="en-US" b="0" u="none">
                <a:latin typeface="Arial"/>
                <a:ea typeface="ＭＳ Ｐゴシック" charset="0"/>
                <a:cs typeface="Arial"/>
              </a:rPr>
              <a:t> </a:t>
            </a:r>
            <a:r>
              <a:rPr lang="en-US" b="0" i="1" u="none">
                <a:latin typeface="Arial"/>
                <a:ea typeface="ＭＳ Ｐゴシック" charset="0"/>
                <a:cs typeface="Arial"/>
              </a:rPr>
              <a:t>live—</a:t>
            </a:r>
            <a:r>
              <a:rPr lang="en-US" b="0" i="0" u="none">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a:latin typeface="Arial"/>
                <a:ea typeface="ＭＳ Ｐゴシック" charset="0"/>
                <a:cs typeface="Arial"/>
              </a:rPr>
              <a:t>zo ego</a:t>
            </a:r>
            <a:r>
              <a:rPr lang="en-US" b="0" i="0" u="none">
                <a:latin typeface="Arial"/>
                <a:ea typeface="ＭＳ Ｐゴシック" charset="0"/>
                <a:cs typeface="Arial"/>
              </a:rPr>
              <a:t>, as surely as I live Ro 14:11. to. zh/n life 2 Cor 1:8. Fig. J 4:10f; Ac 7:38; 1 Pt 1:3; 2:4.—2. of the life of the child of God Lk 10:28; J 5:25; Ro 1:17; 2 Cor 13:4; Gal 2:20; 1 Th 5:10. [pg 84]</a:t>
            </a:r>
          </a:p>
          <a:p>
            <a:pPr eaLnBrk="1" hangingPunct="1">
              <a:spcBef>
                <a:spcPct val="0"/>
              </a:spcBef>
            </a:pPr>
            <a:endParaRPr lang="en-US" b="0" i="0" u="none">
              <a:latin typeface="Arial"/>
              <a:ea typeface="ＭＳ Ｐゴシック" charset="0"/>
              <a:cs typeface="Arial"/>
            </a:endParaRPr>
          </a:p>
        </p:txBody>
      </p:sp>
      <p:sp>
        <p:nvSpPr>
          <p:cNvPr id="115302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D47142-D6AC-7245-985E-1ACB394DDEA2}"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8EDD1A-833F-F843-BF1E-DBC6E993BDC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1010" name="Rectangle 2"/>
          <p:cNvSpPr>
            <a:spLocks noGrp="1" noRot="1" noChangeAspect="1" noChangeArrowheads="1"/>
          </p:cNvSpPr>
          <p:nvPr>
            <p:ph type="sldImg"/>
          </p:nvPr>
        </p:nvSpPr>
        <p:spPr>
          <a:solidFill>
            <a:srgbClr val="FFFFFF"/>
          </a:solidFill>
          <a:ln/>
        </p:spPr>
      </p:sp>
      <p:sp>
        <p:nvSpPr>
          <p:cNvPr id="171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3" name="Slide Image Placeholder 1"/>
          <p:cNvSpPr>
            <a:spLocks noGrp="1" noRot="1" noChangeAspect="1" noTextEdit="1"/>
          </p:cNvSpPr>
          <p:nvPr>
            <p:ph type="sldImg"/>
          </p:nvPr>
        </p:nvSpPr>
        <p:spPr>
          <a:ln/>
        </p:spPr>
      </p:sp>
      <p:sp>
        <p:nvSpPr>
          <p:cNvPr id="1155074"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endParaRPr lang="en-US" b="0" u="none">
              <a:latin typeface="Arial"/>
              <a:ea typeface="ＭＳ Ｐゴシック" charset="0"/>
              <a:cs typeface="Arial"/>
            </a:endParaRPr>
          </a:p>
          <a:p>
            <a:pPr eaLnBrk="1" hangingPunct="1"/>
            <a:r>
              <a:rPr lang="en-US" b="0" i="1" u="none">
                <a:latin typeface="Arial"/>
                <a:ea typeface="ＭＳ Ｐゴシック" charset="0"/>
                <a:cs typeface="Arial"/>
              </a:rPr>
              <a:t>ezsan</a:t>
            </a:r>
            <a:r>
              <a:rPr lang="en-US" b="0" u="none">
                <a:latin typeface="Arial"/>
                <a:ea typeface="ＭＳ Ｐゴシック" charset="0"/>
                <a:cs typeface="Arial"/>
              </a:rPr>
              <a:t> verb indicative aorist active 3rd person plural from </a:t>
            </a:r>
            <a:r>
              <a:rPr lang="en-US" b="0" i="1" u="none">
                <a:latin typeface="Arial"/>
                <a:ea typeface="ＭＳ Ｐゴシック" charset="0"/>
                <a:cs typeface="Arial"/>
              </a:rPr>
              <a:t>zao</a:t>
            </a:r>
          </a:p>
          <a:p>
            <a:pPr eaLnBrk="1" hangingPunct="1"/>
            <a:endParaRPr lang="en-US" b="0" u="none">
              <a:latin typeface="Arial"/>
              <a:ea typeface="ＭＳ Ｐゴシック" charset="0"/>
              <a:cs typeface="Arial"/>
            </a:endParaRPr>
          </a:p>
          <a:p>
            <a:pPr eaLnBrk="1" hangingPunct="1"/>
            <a:r>
              <a:rPr lang="en-US" b="0" u="none">
                <a:latin typeface="Arial"/>
                <a:ea typeface="ＭＳ Ｐゴシック" charset="0"/>
                <a:cs typeface="Arial"/>
              </a:rPr>
              <a:t>[GING] </a:t>
            </a:r>
            <a:r>
              <a:rPr lang="en-US" b="0" i="1" u="none">
                <a:latin typeface="Arial"/>
                <a:ea typeface="ＭＳ Ｐゴシック" charset="0"/>
                <a:cs typeface="Arial"/>
              </a:rPr>
              <a:t>zao</a:t>
            </a:r>
          </a:p>
          <a:p>
            <a:pPr eaLnBrk="1" hangingPunct="1"/>
            <a:r>
              <a:rPr lang="en-US" b="0" u="none">
                <a:latin typeface="Arial"/>
                <a:ea typeface="ＭＳ Ｐゴシック" charset="0"/>
                <a:cs typeface="Arial"/>
              </a:rPr>
              <a:t>[</a:t>
            </a:r>
            <a:r>
              <a:rPr lang="en-US" b="0" i="1" u="none">
                <a:latin typeface="Arial"/>
                <a:ea typeface="ＭＳ Ｐゴシック" charset="0"/>
                <a:cs typeface="Arial"/>
              </a:rPr>
              <a:t>zao</a:t>
            </a:r>
            <a:r>
              <a:rPr lang="en-US" b="0" u="none">
                <a:latin typeface="Arial"/>
                <a:ea typeface="ＭＳ Ｐゴシック" charset="0"/>
                <a:cs typeface="Arial"/>
              </a:rPr>
              <a:t>] contracted </a:t>
            </a:r>
            <a:r>
              <a:rPr lang="en-US" b="0" i="1" u="none">
                <a:latin typeface="Arial"/>
                <a:ea typeface="ＭＳ Ｐゴシック" charset="0"/>
                <a:cs typeface="Arial"/>
              </a:rPr>
              <a:t>zoe</a:t>
            </a:r>
            <a:r>
              <a:rPr lang="en-US" b="0" u="none">
                <a:latin typeface="Arial"/>
                <a:ea typeface="ＭＳ Ｐゴシック" charset="0"/>
                <a:cs typeface="Arial"/>
              </a:rPr>
              <a:t> </a:t>
            </a:r>
            <a:r>
              <a:rPr lang="en-US" b="0" i="1" u="none">
                <a:latin typeface="Arial"/>
                <a:ea typeface="ＭＳ Ｐゴシック" charset="0"/>
                <a:cs typeface="Arial"/>
              </a:rPr>
              <a:t>live—</a:t>
            </a:r>
            <a:r>
              <a:rPr lang="en-US" b="0" i="0" u="none">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a:latin typeface="Arial"/>
                <a:ea typeface="ＭＳ Ｐゴシック" charset="0"/>
                <a:cs typeface="Arial"/>
              </a:rPr>
              <a:t>zo ego</a:t>
            </a:r>
            <a:r>
              <a:rPr lang="en-US" b="0" i="0" u="none">
                <a:latin typeface="Arial"/>
                <a:ea typeface="ＭＳ Ｐゴシック" charset="0"/>
                <a:cs typeface="Arial"/>
              </a:rPr>
              <a:t>, as surely as I live Ro 14:11. to. zh/n life 2 Cor 1:8. Fig. J 4:10f; Ac 7:38; 1 Pt 1:3; 2:4.—2. of the life of the child of God Lk 10:28; J 5:25; Ro 1:17; 2 Cor 13:4; Gal 2:20; 1 Th 5:10. [pg 84]</a:t>
            </a:r>
          </a:p>
          <a:p>
            <a:pPr eaLnBrk="1" hangingPunct="1">
              <a:spcBef>
                <a:spcPct val="0"/>
              </a:spcBef>
            </a:pPr>
            <a:endParaRPr lang="en-US" b="0" i="0" u="none">
              <a:latin typeface="Arial"/>
              <a:ea typeface="ＭＳ Ｐゴシック" charset="0"/>
              <a:cs typeface="Arial"/>
            </a:endParaRPr>
          </a:p>
        </p:txBody>
      </p:sp>
      <p:sp>
        <p:nvSpPr>
          <p:cNvPr id="115507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087CB-5FBA-7B48-8062-487D89E12E26}"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69" name="Slide Image Placeholder 1"/>
          <p:cNvSpPr>
            <a:spLocks noGrp="1" noRot="1" noChangeAspect="1" noTextEdit="1"/>
          </p:cNvSpPr>
          <p:nvPr>
            <p:ph type="sldImg"/>
          </p:nvPr>
        </p:nvSpPr>
        <p:spPr>
          <a:ln/>
        </p:spPr>
      </p:sp>
      <p:sp>
        <p:nvSpPr>
          <p:cNvPr id="1159170"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r>
              <a:rPr lang="en-US" b="0" i="1" u="none" dirty="0" err="1">
                <a:latin typeface="Arial"/>
                <a:ea typeface="ＭＳ Ｐゴシック" charset="0"/>
                <a:cs typeface="Arial"/>
              </a:rPr>
              <a:t>ezsan</a:t>
            </a:r>
            <a:r>
              <a:rPr lang="en-US" b="0" u="none" dirty="0">
                <a:latin typeface="Arial"/>
                <a:ea typeface="ＭＳ Ｐゴシック" charset="0"/>
                <a:cs typeface="Arial"/>
              </a:rPr>
              <a:t> verb indicative aorist active 3rd person plural from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endParaRPr lang="en-US" b="0" u="none" dirty="0">
              <a:latin typeface="Arial"/>
              <a:ea typeface="ＭＳ Ｐゴシック" charset="0"/>
              <a:cs typeface="Arial"/>
            </a:endParaRPr>
          </a:p>
          <a:p>
            <a:pPr eaLnBrk="1" hangingPunct="1"/>
            <a:r>
              <a:rPr lang="en-US" b="0" u="none" dirty="0">
                <a:latin typeface="Arial"/>
                <a:ea typeface="ＭＳ Ｐゴシック" charset="0"/>
                <a:cs typeface="Arial"/>
              </a:rPr>
              <a:t>[GING] </a:t>
            </a:r>
            <a:r>
              <a:rPr lang="en-US" b="0" i="1" u="none" dirty="0" err="1">
                <a:latin typeface="Arial"/>
                <a:ea typeface="ＭＳ Ｐゴシック" charset="0"/>
                <a:cs typeface="Arial"/>
              </a:rPr>
              <a:t>zao</a:t>
            </a:r>
            <a:endParaRPr lang="en-US" b="0" i="1" u="none" dirty="0">
              <a:latin typeface="Arial"/>
              <a:ea typeface="ＭＳ Ｐゴシック" charset="0"/>
              <a:cs typeface="Arial"/>
            </a:endParaRPr>
          </a:p>
          <a:p>
            <a:pPr eaLnBrk="1" hangingPunct="1"/>
            <a:r>
              <a:rPr lang="en-US" b="0" u="none" dirty="0">
                <a:latin typeface="Arial"/>
                <a:ea typeface="ＭＳ Ｐゴシック" charset="0"/>
                <a:cs typeface="Arial"/>
              </a:rPr>
              <a:t>[</a:t>
            </a:r>
            <a:r>
              <a:rPr lang="en-US" b="0" i="1" u="none" dirty="0" err="1">
                <a:latin typeface="Arial"/>
                <a:ea typeface="ＭＳ Ｐゴシック" charset="0"/>
                <a:cs typeface="Arial"/>
              </a:rPr>
              <a:t>zao</a:t>
            </a:r>
            <a:r>
              <a:rPr lang="en-US" b="0" u="none" dirty="0">
                <a:latin typeface="Arial"/>
                <a:ea typeface="ＭＳ Ｐゴシック" charset="0"/>
                <a:cs typeface="Arial"/>
              </a:rPr>
              <a:t>] contracted </a:t>
            </a:r>
            <a:r>
              <a:rPr lang="en-US" b="0" i="1" u="none" dirty="0" err="1">
                <a:latin typeface="Arial"/>
                <a:ea typeface="ＭＳ Ｐゴシック" charset="0"/>
                <a:cs typeface="Arial"/>
              </a:rPr>
              <a:t>zoe</a:t>
            </a:r>
            <a:r>
              <a:rPr lang="en-US" b="0" u="none" dirty="0">
                <a:latin typeface="Arial"/>
                <a:ea typeface="ＭＳ Ｐゴシック" charset="0"/>
                <a:cs typeface="Arial"/>
              </a:rPr>
              <a:t> </a:t>
            </a:r>
            <a:r>
              <a:rPr lang="en-US" b="0" i="1" u="none" dirty="0">
                <a:latin typeface="Arial"/>
                <a:ea typeface="ＭＳ Ｐゴシック" charset="0"/>
                <a:cs typeface="Arial"/>
              </a:rPr>
              <a:t>live—</a:t>
            </a:r>
            <a:r>
              <a:rPr lang="en-US" b="0" i="0" u="none" dirty="0">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dirty="0">
                <a:latin typeface="Arial"/>
                <a:ea typeface="ＭＳ Ｐゴシック" charset="0"/>
                <a:cs typeface="Arial"/>
              </a:rPr>
              <a:t>zo ego</a:t>
            </a:r>
            <a:r>
              <a:rPr lang="en-US" b="0" i="0" u="none" dirty="0">
                <a:latin typeface="Arial"/>
                <a:ea typeface="ＭＳ Ｐゴシック" charset="0"/>
                <a:cs typeface="Arial"/>
              </a:rPr>
              <a:t>, as surely as I live Ro 14:11. to. </a:t>
            </a:r>
            <a:r>
              <a:rPr lang="en-US" b="0" i="0" u="none" dirty="0" err="1">
                <a:latin typeface="Arial"/>
                <a:ea typeface="ＭＳ Ｐゴシック" charset="0"/>
                <a:cs typeface="Arial"/>
              </a:rPr>
              <a:t>zh</a:t>
            </a:r>
            <a:r>
              <a:rPr lang="en-US" b="0" i="0" u="none" dirty="0">
                <a:latin typeface="Arial"/>
                <a:ea typeface="ＭＳ Ｐゴシック" charset="0"/>
                <a:cs typeface="Arial"/>
              </a:rPr>
              <a:t>/n life 2 Cor 1:8. Fig. J 4:10f; Ac 7:38; 1 Pt 1:3; 2:4.—2. of the life of the child of God Lk 10:28; J 5:25; Ro 1:17; 2 Cor 13:4; Gal 2:20; 1 Th 5:10. [</a:t>
            </a:r>
            <a:r>
              <a:rPr lang="en-US" b="0" i="0" u="none" dirty="0" err="1">
                <a:latin typeface="Arial"/>
                <a:ea typeface="ＭＳ Ｐゴシック" charset="0"/>
                <a:cs typeface="Arial"/>
              </a:rPr>
              <a:t>pg</a:t>
            </a:r>
            <a:r>
              <a:rPr lang="en-US" b="0" i="0" u="none" dirty="0">
                <a:latin typeface="Arial"/>
                <a:ea typeface="ＭＳ Ｐゴシック" charset="0"/>
                <a:cs typeface="Arial"/>
              </a:rPr>
              <a:t> 84]</a:t>
            </a:r>
          </a:p>
          <a:p>
            <a:pPr eaLnBrk="1" hangingPunct="1">
              <a:spcBef>
                <a:spcPct val="0"/>
              </a:spcBef>
            </a:pPr>
            <a:endParaRPr lang="en-US" b="0" i="0" u="none" dirty="0">
              <a:latin typeface="Arial"/>
              <a:ea typeface="ＭＳ Ｐゴシック" charset="0"/>
              <a:cs typeface="Arial"/>
            </a:endParaRPr>
          </a:p>
        </p:txBody>
      </p:sp>
      <p:sp>
        <p:nvSpPr>
          <p:cNvPr id="115917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D9A204-7AE1-7143-9145-7AA40D6CAA77}"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7" name="Slide Image Placeholder 1"/>
          <p:cNvSpPr>
            <a:spLocks noGrp="1" noRot="1" noChangeAspect="1" noTextEdit="1"/>
          </p:cNvSpPr>
          <p:nvPr>
            <p:ph type="sldImg"/>
          </p:nvPr>
        </p:nvSpPr>
        <p:spPr>
          <a:ln/>
        </p:spPr>
      </p:sp>
      <p:sp>
        <p:nvSpPr>
          <p:cNvPr id="1161218"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endParaRPr lang="en-US" b="0" u="none">
              <a:latin typeface="Arial"/>
              <a:ea typeface="ＭＳ Ｐゴシック" charset="0"/>
              <a:cs typeface="Arial"/>
            </a:endParaRPr>
          </a:p>
          <a:p>
            <a:pPr eaLnBrk="1" hangingPunct="1"/>
            <a:r>
              <a:rPr lang="en-US" b="0" i="1" u="none">
                <a:latin typeface="Arial"/>
                <a:ea typeface="ＭＳ Ｐゴシック" charset="0"/>
                <a:cs typeface="Arial"/>
              </a:rPr>
              <a:t>ezsan</a:t>
            </a:r>
            <a:r>
              <a:rPr lang="en-US" b="0" u="none">
                <a:latin typeface="Arial"/>
                <a:ea typeface="ＭＳ Ｐゴシック" charset="0"/>
                <a:cs typeface="Arial"/>
              </a:rPr>
              <a:t> verb indicative aorist active 3rd person plural from </a:t>
            </a:r>
            <a:r>
              <a:rPr lang="en-US" b="0" i="1" u="none">
                <a:latin typeface="Arial"/>
                <a:ea typeface="ＭＳ Ｐゴシック" charset="0"/>
                <a:cs typeface="Arial"/>
              </a:rPr>
              <a:t>zao</a:t>
            </a:r>
          </a:p>
          <a:p>
            <a:pPr eaLnBrk="1" hangingPunct="1"/>
            <a:endParaRPr lang="en-US" b="0" u="none">
              <a:latin typeface="Arial"/>
              <a:ea typeface="ＭＳ Ｐゴシック" charset="0"/>
              <a:cs typeface="Arial"/>
            </a:endParaRPr>
          </a:p>
          <a:p>
            <a:pPr eaLnBrk="1" hangingPunct="1"/>
            <a:r>
              <a:rPr lang="en-US" b="0" u="none">
                <a:latin typeface="Arial"/>
                <a:ea typeface="ＭＳ Ｐゴシック" charset="0"/>
                <a:cs typeface="Arial"/>
              </a:rPr>
              <a:t>[GING] </a:t>
            </a:r>
            <a:r>
              <a:rPr lang="en-US" b="0" i="1" u="none">
                <a:latin typeface="Arial"/>
                <a:ea typeface="ＭＳ Ｐゴシック" charset="0"/>
                <a:cs typeface="Arial"/>
              </a:rPr>
              <a:t>zao</a:t>
            </a:r>
          </a:p>
          <a:p>
            <a:pPr eaLnBrk="1" hangingPunct="1"/>
            <a:r>
              <a:rPr lang="en-US" b="0" u="none">
                <a:latin typeface="Arial"/>
                <a:ea typeface="ＭＳ Ｐゴシック" charset="0"/>
                <a:cs typeface="Arial"/>
              </a:rPr>
              <a:t>[</a:t>
            </a:r>
            <a:r>
              <a:rPr lang="en-US" b="0" i="1" u="none">
                <a:latin typeface="Arial"/>
                <a:ea typeface="ＭＳ Ｐゴシック" charset="0"/>
                <a:cs typeface="Arial"/>
              </a:rPr>
              <a:t>zao</a:t>
            </a:r>
            <a:r>
              <a:rPr lang="en-US" b="0" u="none">
                <a:latin typeface="Arial"/>
                <a:ea typeface="ＭＳ Ｐゴシック" charset="0"/>
                <a:cs typeface="Arial"/>
              </a:rPr>
              <a:t>] contracted </a:t>
            </a:r>
            <a:r>
              <a:rPr lang="en-US" b="0" i="1" u="none">
                <a:latin typeface="Arial"/>
                <a:ea typeface="ＭＳ Ｐゴシック" charset="0"/>
                <a:cs typeface="Arial"/>
              </a:rPr>
              <a:t>zoe</a:t>
            </a:r>
            <a:r>
              <a:rPr lang="en-US" b="0" u="none">
                <a:latin typeface="Arial"/>
                <a:ea typeface="ＭＳ Ｐゴシック" charset="0"/>
                <a:cs typeface="Arial"/>
              </a:rPr>
              <a:t> </a:t>
            </a:r>
            <a:r>
              <a:rPr lang="en-US" b="0" i="1" u="none">
                <a:latin typeface="Arial"/>
                <a:ea typeface="ＭＳ Ｐゴシック" charset="0"/>
                <a:cs typeface="Arial"/>
              </a:rPr>
              <a:t>live—</a:t>
            </a:r>
            <a:r>
              <a:rPr lang="en-US" b="0" i="0" u="none">
                <a:latin typeface="Arial"/>
                <a:ea typeface="ＭＳ Ｐゴシック" charset="0"/>
                <a:cs typeface="Arial"/>
              </a:rPr>
              <a:t>1. of natural life Mt 4:4; Lk 24:5; Ro 7:1, 2, 3; 1 Cor 15:45; Phil 1:22. Of the conduct of life Lk 2:36; Ac 26:5; Ro 14:7; 2 Cor 5:15. Be well, recover Mk 5:23. Of God Mt 26:63; Hb 3:12; </a:t>
            </a:r>
            <a:r>
              <a:rPr lang="en-US" b="0" i="1" u="none">
                <a:latin typeface="Arial"/>
                <a:ea typeface="ＭＳ Ｐゴシック" charset="0"/>
                <a:cs typeface="Arial"/>
              </a:rPr>
              <a:t>zo ego</a:t>
            </a:r>
            <a:r>
              <a:rPr lang="en-US" b="0" i="0" u="none">
                <a:latin typeface="Arial"/>
                <a:ea typeface="ＭＳ Ｐゴシック" charset="0"/>
                <a:cs typeface="Arial"/>
              </a:rPr>
              <a:t>, as surely as I live Ro 14:11. to. zh/n life 2 Cor 1:8. Fig. J 4:10f; Ac 7:38; 1 Pt 1:3; 2:4.—2. of the life of the child of God Lk 10:28; J 5:25; Ro 1:17; 2 Cor 13:4; Gal 2:20; 1 Th 5:10. [pg 84]</a:t>
            </a:r>
          </a:p>
          <a:p>
            <a:pPr eaLnBrk="1" hangingPunct="1">
              <a:spcBef>
                <a:spcPct val="0"/>
              </a:spcBef>
            </a:pPr>
            <a:endParaRPr lang="en-US" b="0" i="0" u="none">
              <a:latin typeface="Arial"/>
              <a:ea typeface="ＭＳ Ｐゴシック" charset="0"/>
              <a:cs typeface="Arial"/>
            </a:endParaRPr>
          </a:p>
        </p:txBody>
      </p:sp>
      <p:sp>
        <p:nvSpPr>
          <p:cNvPr id="116121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201667-A834-1C4F-BAF8-5EC72AD8392F}"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0C5536E-863C-0246-A449-43221E91081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75554" name="Rectangle 2"/>
          <p:cNvSpPr>
            <a:spLocks noGrp="1" noRot="1" noChangeAspect="1" noChangeArrowheads="1"/>
          </p:cNvSpPr>
          <p:nvPr>
            <p:ph type="sldImg"/>
          </p:nvPr>
        </p:nvSpPr>
        <p:spPr>
          <a:solidFill>
            <a:srgbClr val="FFFFFF"/>
          </a:solidFill>
          <a:ln/>
        </p:spPr>
      </p:sp>
      <p:sp>
        <p:nvSpPr>
          <p:cNvPr id="11755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7DC405-6FE5-5044-8C17-8DD74A8808B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77602" name="Rectangle 2"/>
          <p:cNvSpPr>
            <a:spLocks noGrp="1" noRot="1" noChangeAspect="1" noChangeArrowheads="1"/>
          </p:cNvSpPr>
          <p:nvPr>
            <p:ph type="sldImg"/>
          </p:nvPr>
        </p:nvSpPr>
        <p:spPr>
          <a:solidFill>
            <a:srgbClr val="FFFFFF"/>
          </a:solidFill>
          <a:ln/>
        </p:spPr>
      </p:sp>
      <p:sp>
        <p:nvSpPr>
          <p:cNvPr id="11776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4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F24B5B-4BF2-F446-96BC-8AEEA12529C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79650" name="Rectangle 2"/>
          <p:cNvSpPr>
            <a:spLocks noGrp="1" noRot="1" noChangeAspect="1" noChangeArrowheads="1"/>
          </p:cNvSpPr>
          <p:nvPr>
            <p:ph type="sldImg"/>
          </p:nvPr>
        </p:nvSpPr>
        <p:spPr>
          <a:solidFill>
            <a:srgbClr val="FFFFFF"/>
          </a:solidFill>
          <a:ln/>
        </p:spPr>
      </p:sp>
      <p:sp>
        <p:nvSpPr>
          <p:cNvPr id="11796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693D38-7ABB-F04D-9EB6-58C23B59986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81698" name="Rectangle 2"/>
          <p:cNvSpPr>
            <a:spLocks noGrp="1" noRot="1" noChangeAspect="1" noChangeArrowheads="1"/>
          </p:cNvSpPr>
          <p:nvPr>
            <p:ph type="sldImg"/>
          </p:nvPr>
        </p:nvSpPr>
        <p:spPr>
          <a:solidFill>
            <a:srgbClr val="FFFFFF"/>
          </a:solidFill>
          <a:ln/>
        </p:spPr>
      </p:sp>
      <p:sp>
        <p:nvSpPr>
          <p:cNvPr id="11816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158B6DD-2455-9549-95D9-CBED7D8C4585}"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656AC5F-53EA-D246-AE9D-0B4F8812B86E}"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ES Eschatology (Future) in Arabic</a:t>
            </a:r>
          </a:p>
          <a:p>
            <a:r>
              <a:rPr lang="en-US" dirty="0"/>
              <a:t>______________</a:t>
            </a:r>
          </a:p>
          <a:p>
            <a:r>
              <a:rPr lang="en-US" dirty="0"/>
              <a:t>Common-</a:t>
            </a:r>
            <a:r>
              <a:rPr lang="en-US" dirty="0">
                <a:latin typeface="Arial" charset="0"/>
                <a:ea typeface="ＭＳ Ｐゴシック" charset="0"/>
              </a:rPr>
              <a:t>20</a:t>
            </a:r>
            <a:endParaRPr lang="en-US" dirty="0"/>
          </a:p>
        </p:txBody>
      </p:sp>
    </p:spTree>
    <p:extLst>
      <p:ext uri="{BB962C8B-B14F-4D97-AF65-F5344CB8AC3E}">
        <p14:creationId xmlns:p14="http://schemas.microsoft.com/office/powerpoint/2010/main" val="181687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31F3451-CBDB-294A-B445-B581978AB7F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3058" name="Rectangle 1026"/>
          <p:cNvSpPr>
            <a:spLocks noGrp="1" noRot="1" noChangeAspect="1" noChangeArrowheads="1" noTextEdit="1"/>
          </p:cNvSpPr>
          <p:nvPr>
            <p:ph type="sldImg"/>
          </p:nvPr>
        </p:nvSpPr>
        <p:spPr>
          <a:ln/>
        </p:spPr>
      </p:sp>
      <p:sp>
        <p:nvSpPr>
          <p:cNvPr id="173059"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BCFE5B-7EF7-BA45-9238-868CEFD01E9A}" type="slidenum">
              <a:rPr lang="en-US" sz="1200"/>
              <a:pPr/>
              <a:t>60</a:t>
            </a:fld>
            <a:endParaRPr lang="en-US" sz="1200"/>
          </a:p>
        </p:txBody>
      </p:sp>
      <p:sp>
        <p:nvSpPr>
          <p:cNvPr id="269314" name="Rectangle 2"/>
          <p:cNvSpPr>
            <a:spLocks noGrp="1" noRot="1" noChangeAspect="1" noChangeArrowheads="1"/>
          </p:cNvSpPr>
          <p:nvPr>
            <p:ph type="sldImg"/>
          </p:nvPr>
        </p:nvSpPr>
        <p:spPr>
          <a:solidFill>
            <a:srgbClr val="FFFFFF"/>
          </a:solidFill>
          <a:ln/>
        </p:spPr>
      </p:sp>
      <p:sp>
        <p:nvSpPr>
          <p:cNvPr id="269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3"/>
          <p:cNvSpPr>
            <a:spLocks noGrp="1" noChangeArrowheads="1"/>
          </p:cNvSpPr>
          <p:nvPr>
            <p:ph type="dt"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FFFFFF"/>
                </a:solidFill>
                <a:effectLst/>
                <a:uLnTx/>
                <a:uFillTx/>
                <a:latin typeface="Calibri" pitchFamily="34" charset="0"/>
                <a:ea typeface="Arial Unicode MS" pitchFamily="34" charset="-128"/>
                <a:cs typeface="Arial Unicode MS" pitchFamily="34" charset="-128"/>
              </a:rPr>
              <a:t>10/06/10</a:t>
            </a:r>
          </a:p>
        </p:txBody>
      </p:sp>
      <p:sp>
        <p:nvSpPr>
          <p:cNvPr id="337923"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16A436B2-7EF5-4BBD-BF62-99F03C7FEADE}" type="slidenum">
              <a:rPr kumimoji="0" lang="en-GB" sz="1200" b="0" i="0" u="none" strike="noStrike" kern="1200" cap="none" spc="0" normalizeH="0" baseline="0" noProof="0" smtClean="0">
                <a:ln>
                  <a:noFill/>
                </a:ln>
                <a:solidFill>
                  <a:srgbClr val="FFFFFF"/>
                </a:solidFill>
                <a:effectLst/>
                <a:uLnTx/>
                <a:uFillTx/>
                <a:latin typeface="Calibri" pitchFamily="34"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6</a:t>
            </a:fld>
            <a:endParaRPr kumimoji="0" lang="en-GB" sz="1200" b="0" i="0" u="none" strike="noStrike" kern="1200" cap="none" spc="0" normalizeH="0" baseline="0" noProof="0">
              <a:ln>
                <a:noFill/>
              </a:ln>
              <a:solidFill>
                <a:srgbClr val="FFFFFF"/>
              </a:solidFill>
              <a:effectLst/>
              <a:uLnTx/>
              <a:uFillTx/>
              <a:latin typeface="Calibri" pitchFamily="34" charset="0"/>
              <a:ea typeface="MS PGothic" pitchFamily="34" charset="-128"/>
              <a:cs typeface="+mn-cs"/>
            </a:endParaRPr>
          </a:p>
        </p:txBody>
      </p:sp>
      <p:sp>
        <p:nvSpPr>
          <p:cNvPr id="337924" name="Text Box 1"/>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FCEE945-117C-4687-AA68-C870730B3463}" type="slidenum">
              <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6</a:t>
            </a:fld>
            <a:endPar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
        <p:nvSpPr>
          <p:cNvPr id="33792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mn-cs"/>
            </a:endParaRPr>
          </a:p>
        </p:txBody>
      </p:sp>
      <p:sp>
        <p:nvSpPr>
          <p:cNvPr id="337926" name="Rectangle 3"/>
          <p:cNvSpPr>
            <a:spLocks noGrp="1" noChangeArrowheads="1"/>
          </p:cNvSpPr>
          <p:nvPr>
            <p:ph type="body"/>
          </p:nvPr>
        </p:nvSpPr>
        <p:spPr>
          <a:xfrm>
            <a:off x="685800" y="4343400"/>
            <a:ext cx="5486400" cy="4124325"/>
          </a:xfrm>
          <a:solidFill>
            <a:srgbClr val="FFFFFF"/>
          </a:solidFill>
          <a:ln w="9360">
            <a:solidFill>
              <a:srgbClr val="000000"/>
            </a:solidFill>
          </a:ln>
        </p:spPr>
        <p:txBody>
          <a:bodyPr anchor="ctr"/>
          <a:lstStyle/>
          <a:p>
            <a:r>
              <a:rPr lang="en-US" dirty="0">
                <a:latin typeface="Times New Roman" pitchFamily="18" charset="0"/>
              </a:rPr>
              <a:t>Amillennialism teaches both tribulations and the spiritual reign of Christ in our present age. This leaves no room for the nations to come to Jerusalem yearly after Messiah's return in Zechariah 14.</a:t>
            </a:r>
          </a:p>
          <a:p>
            <a:r>
              <a:rPr lang="en-US" dirty="0">
                <a:latin typeface="Times New Roman" pitchFamily="18" charset="0"/>
              </a:rPr>
              <a:t>________</a:t>
            </a:r>
          </a:p>
          <a:p>
            <a:r>
              <a:rPr lang="en-US" dirty="0">
                <a:latin typeface="Times New Roman" pitchFamily="18" charset="0"/>
              </a:rPr>
              <a:t>Common-331</a:t>
            </a:r>
          </a:p>
          <a:p>
            <a:r>
              <a:rPr lang="en-US" dirty="0">
                <a:latin typeface="Times New Roman" pitchFamily="18" charset="0"/>
              </a:rPr>
              <a:t>OS-23-Isaiah1-12-slide 48</a:t>
            </a:r>
          </a:p>
          <a:p>
            <a:r>
              <a:rPr lang="en-US" dirty="0">
                <a:latin typeface="Times New Roman" pitchFamily="18" charset="0"/>
              </a:rPr>
              <a:t>OS-38-Zechariah-165</a:t>
            </a:r>
          </a:p>
          <a:p>
            <a:endParaRPr lang="en-US" dirty="0">
              <a:latin typeface="Times New Roman" pitchFamily="18" charset="0"/>
            </a:endParaRPr>
          </a:p>
        </p:txBody>
      </p:sp>
    </p:spTree>
    <p:extLst>
      <p:ext uri="{BB962C8B-B14F-4D97-AF65-F5344CB8AC3E}">
        <p14:creationId xmlns:p14="http://schemas.microsoft.com/office/powerpoint/2010/main" val="18382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6306EC-4287-1041-B517-7CFDA696DEA3}" type="slidenum">
              <a:rPr lang="en-US" sz="1200"/>
              <a:pPr/>
              <a:t>7</a:t>
            </a:fld>
            <a:endParaRPr lang="en-US" sz="1200"/>
          </a:p>
        </p:txBody>
      </p:sp>
      <p:sp>
        <p:nvSpPr>
          <p:cNvPr id="177154" name="Rectangle 2"/>
          <p:cNvSpPr>
            <a:spLocks noGrp="1" noRot="1" noChangeAspect="1" noChangeArrowheads="1"/>
          </p:cNvSpPr>
          <p:nvPr>
            <p:ph type="sldImg"/>
          </p:nvPr>
        </p:nvSpPr>
        <p:spPr>
          <a:solidFill>
            <a:srgbClr val="FFFFFF"/>
          </a:solidFill>
          <a:ln/>
        </p:spPr>
      </p:sp>
      <p:sp>
        <p:nvSpPr>
          <p:cNvPr id="177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8BE5BC-4629-D747-9717-2737A7B2D6E0}" type="slidenum">
              <a:rPr lang="en-US" sz="1200"/>
              <a:pPr/>
              <a:t>8</a:t>
            </a:fld>
            <a:endParaRPr lang="en-US" sz="1200"/>
          </a:p>
        </p:txBody>
      </p:sp>
      <p:sp>
        <p:nvSpPr>
          <p:cNvPr id="179202" name="Rectangle 1026"/>
          <p:cNvSpPr>
            <a:spLocks noGrp="1" noRot="1" noChangeAspect="1" noChangeArrowheads="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0BC2E9-5C04-AA49-956F-CB15DB50BD85}" type="slidenum">
              <a:rPr lang="en-US" sz="1200"/>
              <a:pPr/>
              <a:t>9</a:t>
            </a:fld>
            <a:endParaRPr lang="en-US" sz="1200"/>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909E7-270A-3944-8EAA-3289E31FFE63}" type="slidenum">
              <a:rPr lang="en-US"/>
              <a:pPr>
                <a:defRPr/>
              </a:pPr>
              <a:t>‹#›</a:t>
            </a:fld>
            <a:endParaRPr lang="en-US"/>
          </a:p>
        </p:txBody>
      </p:sp>
    </p:spTree>
    <p:extLst>
      <p:ext uri="{BB962C8B-B14F-4D97-AF65-F5344CB8AC3E}">
        <p14:creationId xmlns:p14="http://schemas.microsoft.com/office/powerpoint/2010/main" val="77673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FE6D2C-AE55-0247-8162-22EB17AC18C3}" type="slidenum">
              <a:rPr lang="en-US"/>
              <a:pPr>
                <a:defRPr/>
              </a:pPr>
              <a:t>‹#›</a:t>
            </a:fld>
            <a:endParaRPr lang="en-US"/>
          </a:p>
        </p:txBody>
      </p:sp>
    </p:spTree>
    <p:extLst>
      <p:ext uri="{BB962C8B-B14F-4D97-AF65-F5344CB8AC3E}">
        <p14:creationId xmlns:p14="http://schemas.microsoft.com/office/powerpoint/2010/main" val="17585748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75699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0630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3113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00D5E3E2-43DB-9A44-8806-95CF7BFC6E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99740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CE5387F3-DB14-8B49-BF5B-88E94D9203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6766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AA5C017F-8BA1-B049-9DC6-DD8DEB991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0831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18217036-27B5-E042-9138-643A21625E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02839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5E736CCA-EEAB-9A41-8DD6-E6816E72A0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8550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A0872A84-CC7F-2E40-A6E0-F2A93B4C72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81429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1EB4FBEE-1ED3-B24A-9DD6-EC4853973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372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FA8E8-B545-8242-AF8C-638340DFCC39}" type="slidenum">
              <a:rPr lang="en-US"/>
              <a:pPr>
                <a:defRPr/>
              </a:pPr>
              <a:t>‹#›</a:t>
            </a:fld>
            <a:endParaRPr lang="en-US"/>
          </a:p>
        </p:txBody>
      </p:sp>
    </p:spTree>
    <p:extLst>
      <p:ext uri="{BB962C8B-B14F-4D97-AF65-F5344CB8AC3E}">
        <p14:creationId xmlns:p14="http://schemas.microsoft.com/office/powerpoint/2010/main" val="11273447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C5615DF6-2CFE-6340-9333-CA4D941BF2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10289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B0FB9BBE-8358-C947-BE16-0C29F80B2E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1956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813D71D9-1F94-2242-9722-8D10FA2E6D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52694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81EE5B70-3BE4-744D-886E-385268A3C8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2194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ctrTitle" sz="quarter"/>
          </p:nvPr>
        </p:nvSpPr>
        <p:spPr>
          <a:xfrm>
            <a:off x="685800" y="2362200"/>
            <a:ext cx="7772400" cy="1219200"/>
          </a:xfrm>
        </p:spPr>
        <p:txBody>
          <a:bodyPr/>
          <a:lstStyle>
            <a:lvl1pPr algn="r">
              <a:defRPr/>
            </a:lvl1pPr>
          </a:lstStyle>
          <a:p>
            <a:pPr lvl="0"/>
            <a:r>
              <a:rPr lang="en-US" noProof="0"/>
              <a:t>Click to edit Master title style</a:t>
            </a:r>
          </a:p>
        </p:txBody>
      </p:sp>
      <p:sp>
        <p:nvSpPr>
          <p:cNvPr id="311299" name="Rectangle 3"/>
          <p:cNvSpPr>
            <a:spLocks noGrp="1" noChangeArrowheads="1"/>
          </p:cNvSpPr>
          <p:nvPr>
            <p:ph type="subTitle" sz="quarter" idx="1"/>
          </p:nvPr>
        </p:nvSpPr>
        <p:spPr>
          <a:xfrm>
            <a:off x="685800" y="3581400"/>
            <a:ext cx="7772400" cy="1143000"/>
          </a:xfr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075" tIns="46038" rIns="92075" bIns="46038" anchor="ctr"/>
          <a:lstStyle>
            <a:lvl1pPr marL="0" indent="0" algn="r">
              <a:buFont typeface="Wingdings" charset="0"/>
              <a:buNone/>
              <a:defRPr sz="3400"/>
            </a:lvl1pPr>
          </a:lstStyle>
          <a:p>
            <a:pPr lvl="0"/>
            <a:r>
              <a:rPr lang="en-US" noProof="0"/>
              <a:t>Click to edit Master subtitle style</a:t>
            </a:r>
          </a:p>
        </p:txBody>
      </p:sp>
      <p:sp>
        <p:nvSpPr>
          <p:cNvPr id="311300" name="Rectangle 4"/>
          <p:cNvSpPr>
            <a:spLocks noGrp="1" noChangeArrowheads="1"/>
          </p:cNvSpPr>
          <p:nvPr>
            <p:ph type="dt" sz="quarter" idx="2"/>
          </p:nvPr>
        </p:nvSpPr>
        <p:spPr>
          <a:xfrm>
            <a:off x="685800" y="6324600"/>
            <a:ext cx="1905000" cy="457200"/>
          </a:xfrm>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a:lvl1pPr>
          </a:lstStyle>
          <a:p>
            <a:fld id="{1F6BE82D-435D-9F40-8444-CF728F3E79C9}"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311301" name="Rectangle 5"/>
          <p:cNvSpPr>
            <a:spLocks noGrp="1" noChangeArrowheads="1"/>
          </p:cNvSpPr>
          <p:nvPr>
            <p:ph type="ftr" sz="quarter" idx="3"/>
          </p:nvPr>
        </p:nvSpPr>
        <p:spPr>
          <a:xfrm>
            <a:off x="3124200" y="6324600"/>
            <a:ext cx="2895600" cy="457200"/>
          </a:xfrm>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a:lvl1pPr>
          </a:lstStyle>
          <a:p>
            <a:endParaRPr lang="en-US">
              <a:solidFill>
                <a:srgbClr val="000000"/>
              </a:solidFill>
              <a:latin typeface="Arial"/>
              <a:ea typeface="ＭＳ Ｐゴシック"/>
            </a:endParaRPr>
          </a:p>
        </p:txBody>
      </p:sp>
      <p:sp>
        <p:nvSpPr>
          <p:cNvPr id="311302" name="Rectangle 6"/>
          <p:cNvSpPr>
            <a:spLocks noGrp="1" noChangeArrowheads="1"/>
          </p:cNvSpPr>
          <p:nvPr>
            <p:ph type="sldNum" sz="quarter" idx="4"/>
          </p:nvPr>
        </p:nvSpPr>
        <p:spPr/>
        <p:txBody>
          <a:bodyPr/>
          <a:lstStyle>
            <a:lvl1pPr>
              <a:defRPr/>
            </a:lvl1pPr>
          </a:lstStyle>
          <a:p>
            <a:fld id="{80912013-BD87-B54F-BEE7-DA6E07CE9185}"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3913455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28AD6F7-D933-0A49-8DC8-07086B9212C7}"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2C2D0A6C-0AF4-E643-8E90-FA7DE5873E85}"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5937345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1ECDDE8-9DA0-8E44-8553-34C7702ECA1F}"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5C15E8D1-CD18-8745-B0A2-9767E1D7B13A}"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6735651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FA98341-8710-9241-BB80-8DAF57F04093}"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550CC188-3309-A643-A1E8-2F37D6BD6D00}"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7716247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671E5ABB-27F1-1C4F-A1A2-0E17FAE96D05}"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EA9DE274-2C47-644C-A996-400EBE9B91D5}"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4567909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4AB4102-3A8E-3D46-9FF0-5B6C1D653844}"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05835326-BC5A-B644-938E-093CFBC46EAE}"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80339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68674"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668675" name="Rectangle 3"/>
          <p:cNvSpPr>
            <a:spLocks noGrp="1" noChangeArrowheads="1"/>
          </p:cNvSpPr>
          <p:nvPr>
            <p:ph type="subTitle" idx="1"/>
          </p:nvPr>
        </p:nvSpPr>
        <p:spPr>
          <a:xfrm>
            <a:off x="1371600" y="4343400"/>
            <a:ext cx="6400800" cy="1447800"/>
          </a:xfrm>
        </p:spPr>
        <p:txBody>
          <a:bodyPr/>
          <a:lstStyle>
            <a:lvl1pPr marL="0" indent="0" algn="ctr">
              <a:buFont typeface="Wingdings" pitchFamily="-111" charset="2"/>
              <a:buNone/>
              <a:defRPr sz="2800"/>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8687670-9D4E-C44B-BA0A-9C1B1AD39C71}" type="slidenum">
              <a:rPr lang="en-US"/>
              <a:pPr>
                <a:defRPr/>
              </a:pPr>
              <a:t>‹#›</a:t>
            </a:fld>
            <a:endParaRPr lang="en-US"/>
          </a:p>
        </p:txBody>
      </p:sp>
    </p:spTree>
    <p:extLst>
      <p:ext uri="{BB962C8B-B14F-4D97-AF65-F5344CB8AC3E}">
        <p14:creationId xmlns:p14="http://schemas.microsoft.com/office/powerpoint/2010/main" val="29133879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E43360E-79BD-514B-B475-928A05CCAFD3}"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F7AB8B4D-E7EB-9747-8904-83DE0DFBA498}"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6984529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0A9F68C-C65B-B344-927F-AB5CC4E418A1}"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2E913C63-072F-AE42-89A8-3AFFFE7083A2}"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2516013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823B5BB-8755-F04A-903F-3EADE79266F3}"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FA6D9682-9BDC-2446-9511-E25086896E80}"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6128281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5E158FE-A68E-3541-B641-9C90E4F9EBF9}"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9D8EF387-52BF-C54E-A13E-F4475C95999C}"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808496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51C63C-16DF-484B-AEFD-772DBF91DF41}" type="datetimeFigureOut">
              <a:rPr lang="en-US">
                <a:solidFill>
                  <a:srgbClr val="000000"/>
                </a:solidFill>
                <a:latin typeface="Arial"/>
                <a:ea typeface="ＭＳ Ｐゴシック"/>
              </a:rPr>
              <a:pPr/>
              <a:t>1/21/24</a:t>
            </a:fld>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3F117052-68B7-0C4E-ABEF-42E2904A077A}"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2886692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BA9FF9-F3E4-2C46-A39C-B5CC88CF0DDD}" type="slidenum">
              <a:rPr lang="en-US"/>
              <a:pPr>
                <a:defRPr/>
              </a:pPr>
              <a:t>‹#›</a:t>
            </a:fld>
            <a:endParaRPr lang="en-US"/>
          </a:p>
        </p:txBody>
      </p:sp>
    </p:spTree>
    <p:extLst>
      <p:ext uri="{BB962C8B-B14F-4D97-AF65-F5344CB8AC3E}">
        <p14:creationId xmlns:p14="http://schemas.microsoft.com/office/powerpoint/2010/main" val="1953831940"/>
      </p:ext>
    </p:extLst>
  </p:cSld>
  <p:clrMapOvr>
    <a:masterClrMapping/>
  </p:clrMapOvr>
  <p:transition spd="med">
    <p:randomBar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4114" name="Rectangle 1026"/>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474115" name="Rectangle 1027"/>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2" charset="2"/>
              <a:buNone/>
              <a:defRPr sz="3400"/>
            </a:lvl1pPr>
          </a:lstStyle>
          <a:p>
            <a:r>
              <a:rPr lang="en-US"/>
              <a:t>Click to edit Master subtitle style</a:t>
            </a:r>
          </a:p>
        </p:txBody>
      </p:sp>
      <p:sp>
        <p:nvSpPr>
          <p:cNvPr id="4" name="Rectangle 1028"/>
          <p:cNvSpPr>
            <a:spLocks noGrp="1" noChangeArrowheads="1"/>
          </p:cNvSpPr>
          <p:nvPr>
            <p:ph type="dt" sz="quarter" idx="10"/>
          </p:nvPr>
        </p:nvSpPr>
        <p:spPr>
          <a:xfrm>
            <a:off x="685800" y="6324600"/>
            <a:ext cx="1905000" cy="457200"/>
          </a:xfrm>
          <a:effectLst/>
        </p:spPr>
        <p:txBody>
          <a:bodyPr/>
          <a:lstStyle>
            <a:lvl1pPr>
              <a:defRPr/>
            </a:lvl1pPr>
          </a:lstStyle>
          <a:p>
            <a:pPr>
              <a:defRPr/>
            </a:pPr>
            <a:fld id="{215CD0A0-433C-F34E-BD83-51702654AD64}" type="datetime1">
              <a:rPr lang="en-US"/>
              <a:pPr>
                <a:defRPr/>
              </a:pPr>
              <a:t>1/21/24</a:t>
            </a:fld>
            <a:endParaRPr lang="en-US"/>
          </a:p>
        </p:txBody>
      </p:sp>
      <p:sp>
        <p:nvSpPr>
          <p:cNvPr id="5" name="Rectangle 1029"/>
          <p:cNvSpPr>
            <a:spLocks noGrp="1" noChangeArrowheads="1"/>
          </p:cNvSpPr>
          <p:nvPr>
            <p:ph type="ftr" sz="quarter" idx="11"/>
          </p:nvPr>
        </p:nvSpPr>
        <p:spPr>
          <a:xfrm>
            <a:off x="3124200" y="6324600"/>
            <a:ext cx="2895600" cy="457200"/>
          </a:xfrm>
          <a:effectLst/>
        </p:spPr>
        <p:txBody>
          <a:bodyPr/>
          <a:lstStyle>
            <a:lvl1pPr>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2F009E76-FE5F-F44E-9AEA-2B7C209E3782}" type="slidenum">
              <a:rPr lang="en-US"/>
              <a:pPr>
                <a:defRPr/>
              </a:pPr>
              <a:t>‹#›</a:t>
            </a:fld>
            <a:endParaRPr lang="en-US"/>
          </a:p>
        </p:txBody>
      </p:sp>
    </p:spTree>
    <p:extLst>
      <p:ext uri="{BB962C8B-B14F-4D97-AF65-F5344CB8AC3E}">
        <p14:creationId xmlns:p14="http://schemas.microsoft.com/office/powerpoint/2010/main" val="25953833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fld id="{D102F0E6-BEBB-B841-B166-9BB7D58237B6}" type="datetime1">
              <a:rPr lang="en-US"/>
              <a:pPr>
                <a:defRPr/>
              </a:pPr>
              <a:t>1/21/24</a:t>
            </a:fld>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BE796FE9-C17F-3D4D-99F4-680DB437240F}" type="slidenum">
              <a:rPr lang="en-US"/>
              <a:pPr>
                <a:defRPr/>
              </a:pPr>
              <a:t>‹#›</a:t>
            </a:fld>
            <a:endParaRPr lang="en-US"/>
          </a:p>
        </p:txBody>
      </p:sp>
    </p:spTree>
    <p:extLst>
      <p:ext uri="{BB962C8B-B14F-4D97-AF65-F5344CB8AC3E}">
        <p14:creationId xmlns:p14="http://schemas.microsoft.com/office/powerpoint/2010/main" val="33330290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4114" name="Rectangle 1026"/>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474115" name="Rectangle 1027"/>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2" charset="2"/>
              <a:buNone/>
              <a:defRPr sz="3400"/>
            </a:lvl1pPr>
          </a:lstStyle>
          <a:p>
            <a:r>
              <a:rPr lang="en-US"/>
              <a:t>Click to edit Master subtitle style</a:t>
            </a:r>
          </a:p>
        </p:txBody>
      </p:sp>
      <p:sp>
        <p:nvSpPr>
          <p:cNvPr id="4" name="Rectangle 1028"/>
          <p:cNvSpPr>
            <a:spLocks noGrp="1" noChangeArrowheads="1"/>
          </p:cNvSpPr>
          <p:nvPr>
            <p:ph type="dt" sz="quarter" idx="10"/>
          </p:nvPr>
        </p:nvSpPr>
        <p:spPr>
          <a:xfrm>
            <a:off x="685800" y="6324600"/>
            <a:ext cx="1905000" cy="457200"/>
          </a:xfrm>
          <a:effectLst/>
        </p:spPr>
        <p:txBody>
          <a:bodyPr/>
          <a:lstStyle>
            <a:lvl1pPr>
              <a:defRPr/>
            </a:lvl1pPr>
          </a:lstStyle>
          <a:p>
            <a:pPr>
              <a:defRPr/>
            </a:pPr>
            <a:fld id="{215CD0A0-433C-F34E-BD83-51702654AD64}" type="datetime1">
              <a:rPr lang="en-US">
                <a:solidFill>
                  <a:srgbClr val="000000"/>
                </a:solidFill>
              </a:rPr>
              <a:pPr>
                <a:defRPr/>
              </a:pPr>
              <a:t>1/21/24</a:t>
            </a:fld>
            <a:endParaRPr lang="en-US">
              <a:solidFill>
                <a:srgbClr val="000000"/>
              </a:solidFill>
            </a:endParaRPr>
          </a:p>
        </p:txBody>
      </p:sp>
      <p:sp>
        <p:nvSpPr>
          <p:cNvPr id="5" name="Rectangle 1029"/>
          <p:cNvSpPr>
            <a:spLocks noGrp="1" noChangeArrowheads="1"/>
          </p:cNvSpPr>
          <p:nvPr>
            <p:ph type="ftr" sz="quarter" idx="11"/>
          </p:nvPr>
        </p:nvSpPr>
        <p:spPr>
          <a:xfrm>
            <a:off x="3124200" y="6324600"/>
            <a:ext cx="2895600" cy="457200"/>
          </a:xfrm>
          <a:effectLst/>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p:txBody>
          <a:bodyPr/>
          <a:lstStyle>
            <a:lvl1pPr>
              <a:defRPr/>
            </a:lvl1pPr>
          </a:lstStyle>
          <a:p>
            <a:pPr>
              <a:defRPr/>
            </a:pPr>
            <a:fld id="{2F009E76-FE5F-F44E-9AEA-2B7C209E37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5510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fld id="{D102F0E6-BEBB-B841-B166-9BB7D58237B6}" type="datetime1">
              <a:rPr lang="en-US">
                <a:solidFill>
                  <a:srgbClr val="000000"/>
                </a:solidFill>
              </a:rPr>
              <a:pPr>
                <a:defRPr/>
              </a:pPr>
              <a:t>1/21/24</a:t>
            </a:fld>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BE796FE9-C17F-3D4D-99F4-680DB43724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729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96D9920-5688-854E-BDC0-229C20563DCF}" type="slidenum">
              <a:rPr lang="en-US"/>
              <a:pPr>
                <a:defRPr/>
              </a:pPr>
              <a:t>‹#›</a:t>
            </a:fld>
            <a:endParaRPr lang="en-US"/>
          </a:p>
        </p:txBody>
      </p:sp>
    </p:spTree>
    <p:extLst>
      <p:ext uri="{BB962C8B-B14F-4D97-AF65-F5344CB8AC3E}">
        <p14:creationId xmlns:p14="http://schemas.microsoft.com/office/powerpoint/2010/main" val="18038863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fld id="{87413B2D-0F53-D34C-922A-F8A2CFE89CD5}" type="datetime1">
              <a:rPr lang="en-US">
                <a:solidFill>
                  <a:srgbClr val="000000"/>
                </a:solidFill>
              </a:rPr>
              <a:pPr>
                <a:defRPr/>
              </a:pPr>
              <a:t>1/21/24</a:t>
            </a:fld>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4DD81CA0-64FE-A740-8B43-668E5D3570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88270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a:ln/>
        </p:spPr>
        <p:txBody>
          <a:bodyPr/>
          <a:lstStyle>
            <a:lvl1pPr>
              <a:defRPr/>
            </a:lvl1pPr>
          </a:lstStyle>
          <a:p>
            <a:pPr>
              <a:defRPr/>
            </a:pPr>
            <a:fld id="{892DEBB8-9DCB-9343-A455-8C3A77E1A058}" type="datetime1">
              <a:rPr lang="en-US">
                <a:solidFill>
                  <a:srgbClr val="000000"/>
                </a:solidFill>
              </a:rPr>
              <a:pPr>
                <a:defRPr/>
              </a:pPr>
              <a:t>1/21/24</a:t>
            </a:fld>
            <a:endParaRPr lang="en-US">
              <a:solidFill>
                <a:srgbClr val="000000"/>
              </a:solidFill>
            </a:endParaRPr>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29"/>
          <p:cNvSpPr>
            <a:spLocks noGrp="1" noChangeArrowheads="1"/>
          </p:cNvSpPr>
          <p:nvPr>
            <p:ph type="sldNum" sz="quarter" idx="12"/>
          </p:nvPr>
        </p:nvSpPr>
        <p:spPr>
          <a:ln/>
        </p:spPr>
        <p:txBody>
          <a:bodyPr/>
          <a:lstStyle>
            <a:lvl1pPr>
              <a:defRPr/>
            </a:lvl1pPr>
          </a:lstStyle>
          <a:p>
            <a:pPr>
              <a:defRPr/>
            </a:pPr>
            <a:fld id="{75CB88D4-27BE-BA40-9D6E-BD29835429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72607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p:cNvSpPr>
            <a:spLocks noGrp="1" noChangeArrowheads="1"/>
          </p:cNvSpPr>
          <p:nvPr>
            <p:ph type="dt" sz="half" idx="10"/>
          </p:nvPr>
        </p:nvSpPr>
        <p:spPr>
          <a:ln/>
        </p:spPr>
        <p:txBody>
          <a:bodyPr/>
          <a:lstStyle>
            <a:lvl1pPr>
              <a:defRPr/>
            </a:lvl1pPr>
          </a:lstStyle>
          <a:p>
            <a:pPr>
              <a:defRPr/>
            </a:pPr>
            <a:fld id="{F4797E9D-63DE-414A-8363-C05706E5B051}" type="datetime1">
              <a:rPr lang="en-US">
                <a:solidFill>
                  <a:srgbClr val="000000"/>
                </a:solidFill>
              </a:rPr>
              <a:pPr>
                <a:defRPr/>
              </a:pPr>
              <a:t>1/21/24</a:t>
            </a:fld>
            <a:endParaRPr lang="en-US">
              <a:solidFill>
                <a:srgbClr val="000000"/>
              </a:solidFill>
            </a:endParaRPr>
          </a:p>
        </p:txBody>
      </p:sp>
      <p:sp>
        <p:nvSpPr>
          <p:cNvPr id="8"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29"/>
          <p:cNvSpPr>
            <a:spLocks noGrp="1" noChangeArrowheads="1"/>
          </p:cNvSpPr>
          <p:nvPr>
            <p:ph type="sldNum" sz="quarter" idx="12"/>
          </p:nvPr>
        </p:nvSpPr>
        <p:spPr>
          <a:ln/>
        </p:spPr>
        <p:txBody>
          <a:bodyPr/>
          <a:lstStyle>
            <a:lvl1pPr>
              <a:defRPr/>
            </a:lvl1pPr>
          </a:lstStyle>
          <a:p>
            <a:pPr>
              <a:defRPr/>
            </a:pPr>
            <a:fld id="{3A08D51E-D265-A44A-AA13-F30873A0FD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6927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p:cNvSpPr>
            <a:spLocks noGrp="1" noChangeArrowheads="1"/>
          </p:cNvSpPr>
          <p:nvPr>
            <p:ph type="dt" sz="half" idx="10"/>
          </p:nvPr>
        </p:nvSpPr>
        <p:spPr>
          <a:ln/>
        </p:spPr>
        <p:txBody>
          <a:bodyPr/>
          <a:lstStyle>
            <a:lvl1pPr>
              <a:defRPr/>
            </a:lvl1pPr>
          </a:lstStyle>
          <a:p>
            <a:pPr>
              <a:defRPr/>
            </a:pPr>
            <a:fld id="{31BA5B4F-FC53-4F45-84A6-DAB4BC6E210E}" type="datetime1">
              <a:rPr lang="en-US">
                <a:solidFill>
                  <a:srgbClr val="000000"/>
                </a:solidFill>
              </a:rPr>
              <a:pPr>
                <a:defRPr/>
              </a:pPr>
              <a:t>1/21/24</a:t>
            </a:fld>
            <a:endParaRPr lang="en-US">
              <a:solidFill>
                <a:srgbClr val="000000"/>
              </a:solidFill>
            </a:endParaRPr>
          </a:p>
        </p:txBody>
      </p:sp>
      <p:sp>
        <p:nvSpPr>
          <p:cNvPr id="4"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sldNum" sz="quarter" idx="12"/>
          </p:nvPr>
        </p:nvSpPr>
        <p:spPr>
          <a:ln/>
        </p:spPr>
        <p:txBody>
          <a:bodyPr/>
          <a:lstStyle>
            <a:lvl1pPr>
              <a:defRPr/>
            </a:lvl1pPr>
          </a:lstStyle>
          <a:p>
            <a:pPr>
              <a:defRPr/>
            </a:pPr>
            <a:fld id="{9465AFE0-8C85-6E46-95F7-73251F800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9538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fld id="{E791AE75-74AB-4042-B1D0-69FE49FECA6B}" type="datetime1">
              <a:rPr lang="en-US">
                <a:solidFill>
                  <a:srgbClr val="000000"/>
                </a:solidFill>
              </a:rPr>
              <a:pPr>
                <a:defRPr/>
              </a:pPr>
              <a:t>1/21/24</a:t>
            </a:fld>
            <a:endParaRPr lang="en-US">
              <a:solidFill>
                <a:srgbClr val="000000"/>
              </a:solidFill>
            </a:endParaRPr>
          </a:p>
        </p:txBody>
      </p:sp>
      <p:sp>
        <p:nvSpPr>
          <p:cNvPr id="3"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sldNum" sz="quarter" idx="12"/>
          </p:nvPr>
        </p:nvSpPr>
        <p:spPr>
          <a:ln/>
        </p:spPr>
        <p:txBody>
          <a:bodyPr/>
          <a:lstStyle>
            <a:lvl1pPr>
              <a:defRPr/>
            </a:lvl1pPr>
          </a:lstStyle>
          <a:p>
            <a:pPr>
              <a:defRPr/>
            </a:pPr>
            <a:fld id="{2E469526-C79A-EB43-9448-42A4E0F19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46645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fld id="{8E62E8BD-F2F6-584B-88FC-96D9C1537D4B}" type="datetime1">
              <a:rPr lang="en-US">
                <a:solidFill>
                  <a:srgbClr val="000000"/>
                </a:solidFill>
              </a:rPr>
              <a:pPr>
                <a:defRPr/>
              </a:pPr>
              <a:t>1/21/24</a:t>
            </a:fld>
            <a:endParaRPr lang="en-US">
              <a:solidFill>
                <a:srgbClr val="000000"/>
              </a:solidFill>
            </a:endParaRPr>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29"/>
          <p:cNvSpPr>
            <a:spLocks noGrp="1" noChangeArrowheads="1"/>
          </p:cNvSpPr>
          <p:nvPr>
            <p:ph type="sldNum" sz="quarter" idx="12"/>
          </p:nvPr>
        </p:nvSpPr>
        <p:spPr>
          <a:ln/>
        </p:spPr>
        <p:txBody>
          <a:bodyPr/>
          <a:lstStyle>
            <a:lvl1pPr>
              <a:defRPr/>
            </a:lvl1pPr>
          </a:lstStyle>
          <a:p>
            <a:pPr>
              <a:defRPr/>
            </a:pPr>
            <a:fld id="{51A0C98E-AB82-7F4D-AFBF-12B28B8B1A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88455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fld id="{8B228763-04AD-B949-89F5-7C8A910475ED}" type="datetime1">
              <a:rPr lang="en-US">
                <a:solidFill>
                  <a:srgbClr val="000000"/>
                </a:solidFill>
              </a:rPr>
              <a:pPr>
                <a:defRPr/>
              </a:pPr>
              <a:t>1/21/24</a:t>
            </a:fld>
            <a:endParaRPr lang="en-US">
              <a:solidFill>
                <a:srgbClr val="000000"/>
              </a:solidFill>
            </a:endParaRPr>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29"/>
          <p:cNvSpPr>
            <a:spLocks noGrp="1" noChangeArrowheads="1"/>
          </p:cNvSpPr>
          <p:nvPr>
            <p:ph type="sldNum" sz="quarter" idx="12"/>
          </p:nvPr>
        </p:nvSpPr>
        <p:spPr>
          <a:ln/>
        </p:spPr>
        <p:txBody>
          <a:bodyPr/>
          <a:lstStyle>
            <a:lvl1pPr>
              <a:defRPr/>
            </a:lvl1pPr>
          </a:lstStyle>
          <a:p>
            <a:pPr>
              <a:defRPr/>
            </a:pPr>
            <a:fld id="{C77933B1-D411-094F-BDF1-F5B4A58936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52718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fld id="{2E9540C9-6D4B-064D-97F1-3FBEA459A9A8}" type="datetime1">
              <a:rPr lang="en-US">
                <a:solidFill>
                  <a:srgbClr val="000000"/>
                </a:solidFill>
              </a:rPr>
              <a:pPr>
                <a:defRPr/>
              </a:pPr>
              <a:t>1/21/24</a:t>
            </a:fld>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9E91C519-8ED6-5F40-B9F6-FE5C282CA0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44070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fld id="{3323CD22-1C30-3948-A956-3BBF39549ABA}" type="datetime1">
              <a:rPr lang="en-US">
                <a:solidFill>
                  <a:srgbClr val="000000"/>
                </a:solidFill>
              </a:rPr>
              <a:pPr>
                <a:defRPr/>
              </a:pPr>
              <a:t>1/21/24</a:t>
            </a:fld>
            <a:endParaRPr lang="en-US">
              <a:solidFill>
                <a:srgbClr val="000000"/>
              </a:solidFill>
            </a:endParaRPr>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sldNum" sz="quarter" idx="12"/>
          </p:nvPr>
        </p:nvSpPr>
        <p:spPr>
          <a:ln/>
        </p:spPr>
        <p:txBody>
          <a:bodyPr/>
          <a:lstStyle>
            <a:lvl1pPr>
              <a:defRPr/>
            </a:lvl1pPr>
          </a:lstStyle>
          <a:p>
            <a:pPr>
              <a:defRPr/>
            </a:pPr>
            <a:fld id="{579CDA90-990D-564C-8AC3-875E2D19BD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12266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D37F98-8FA9-434B-A38E-C85205B897F4}" type="slidenum">
              <a:rPr lang="en-US"/>
              <a:pPr>
                <a:defRPr/>
              </a:pPr>
              <a:t>‹#›</a:t>
            </a:fld>
            <a:endParaRPr lang="en-US"/>
          </a:p>
        </p:txBody>
      </p:sp>
    </p:spTree>
    <p:extLst>
      <p:ext uri="{BB962C8B-B14F-4D97-AF65-F5344CB8AC3E}">
        <p14:creationId xmlns:p14="http://schemas.microsoft.com/office/powerpoint/2010/main" val="2235617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2D06DD2-41DE-7D4F-A7B9-18ACC4C8848D}" type="slidenum">
              <a:rPr lang="en-US"/>
              <a:pPr>
                <a:defRPr/>
              </a:pPr>
              <a:t>‹#›</a:t>
            </a:fld>
            <a:endParaRPr lang="en-US"/>
          </a:p>
        </p:txBody>
      </p:sp>
    </p:spTree>
    <p:extLst>
      <p:ext uri="{BB962C8B-B14F-4D97-AF65-F5344CB8AC3E}">
        <p14:creationId xmlns:p14="http://schemas.microsoft.com/office/powerpoint/2010/main" val="36845496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A22D3-D5CF-9C48-9143-DC0865A42ED3}" type="slidenum">
              <a:rPr lang="en-US"/>
              <a:pPr>
                <a:defRPr/>
              </a:pPr>
              <a:t>‹#›</a:t>
            </a:fld>
            <a:endParaRPr lang="en-US"/>
          </a:p>
        </p:txBody>
      </p:sp>
    </p:spTree>
    <p:extLst>
      <p:ext uri="{BB962C8B-B14F-4D97-AF65-F5344CB8AC3E}">
        <p14:creationId xmlns:p14="http://schemas.microsoft.com/office/powerpoint/2010/main" val="29358299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891B66-125E-A74C-A009-CCD4ECCB33E5}" type="slidenum">
              <a:rPr lang="en-US"/>
              <a:pPr>
                <a:defRPr/>
              </a:pPr>
              <a:t>‹#›</a:t>
            </a:fld>
            <a:endParaRPr lang="en-US"/>
          </a:p>
        </p:txBody>
      </p:sp>
    </p:spTree>
    <p:extLst>
      <p:ext uri="{BB962C8B-B14F-4D97-AF65-F5344CB8AC3E}">
        <p14:creationId xmlns:p14="http://schemas.microsoft.com/office/powerpoint/2010/main" val="30176295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B647B0-EB42-0E41-B516-F7F06BA8B7F7}" type="slidenum">
              <a:rPr lang="en-US"/>
              <a:pPr>
                <a:defRPr/>
              </a:pPr>
              <a:t>‹#›</a:t>
            </a:fld>
            <a:endParaRPr lang="en-US"/>
          </a:p>
        </p:txBody>
      </p:sp>
    </p:spTree>
    <p:extLst>
      <p:ext uri="{BB962C8B-B14F-4D97-AF65-F5344CB8AC3E}">
        <p14:creationId xmlns:p14="http://schemas.microsoft.com/office/powerpoint/2010/main" val="17219295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887D7B-6D52-3249-A345-87F30DD99DCC}" type="slidenum">
              <a:rPr lang="en-US"/>
              <a:pPr>
                <a:defRPr/>
              </a:pPr>
              <a:t>‹#›</a:t>
            </a:fld>
            <a:endParaRPr lang="en-US"/>
          </a:p>
        </p:txBody>
      </p:sp>
    </p:spTree>
    <p:extLst>
      <p:ext uri="{BB962C8B-B14F-4D97-AF65-F5344CB8AC3E}">
        <p14:creationId xmlns:p14="http://schemas.microsoft.com/office/powerpoint/2010/main" val="4217896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8540A5-D4B9-2740-A2AF-4D2C8F1737E4}" type="slidenum">
              <a:rPr lang="en-US"/>
              <a:pPr>
                <a:defRPr/>
              </a:pPr>
              <a:t>‹#›</a:t>
            </a:fld>
            <a:endParaRPr lang="en-US"/>
          </a:p>
        </p:txBody>
      </p:sp>
    </p:spTree>
    <p:extLst>
      <p:ext uri="{BB962C8B-B14F-4D97-AF65-F5344CB8AC3E}">
        <p14:creationId xmlns:p14="http://schemas.microsoft.com/office/powerpoint/2010/main" val="39830623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B82AED-71B3-5140-93EF-DDF67784C394}" type="slidenum">
              <a:rPr lang="en-US"/>
              <a:pPr>
                <a:defRPr/>
              </a:pPr>
              <a:t>‹#›</a:t>
            </a:fld>
            <a:endParaRPr lang="en-US"/>
          </a:p>
        </p:txBody>
      </p:sp>
    </p:spTree>
    <p:extLst>
      <p:ext uri="{BB962C8B-B14F-4D97-AF65-F5344CB8AC3E}">
        <p14:creationId xmlns:p14="http://schemas.microsoft.com/office/powerpoint/2010/main" val="4991529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6B6459-9F3F-9C46-B14D-53D0F676AFB3}" type="slidenum">
              <a:rPr lang="en-US"/>
              <a:pPr>
                <a:defRPr/>
              </a:pPr>
              <a:t>‹#›</a:t>
            </a:fld>
            <a:endParaRPr lang="en-US"/>
          </a:p>
        </p:txBody>
      </p:sp>
    </p:spTree>
    <p:extLst>
      <p:ext uri="{BB962C8B-B14F-4D97-AF65-F5344CB8AC3E}">
        <p14:creationId xmlns:p14="http://schemas.microsoft.com/office/powerpoint/2010/main" val="25200659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CBC547-61BB-A745-A7D4-25E85225FE68}" type="slidenum">
              <a:rPr lang="en-US"/>
              <a:pPr>
                <a:defRPr/>
              </a:pPr>
              <a:t>‹#›</a:t>
            </a:fld>
            <a:endParaRPr lang="en-US"/>
          </a:p>
        </p:txBody>
      </p:sp>
    </p:spTree>
    <p:extLst>
      <p:ext uri="{BB962C8B-B14F-4D97-AF65-F5344CB8AC3E}">
        <p14:creationId xmlns:p14="http://schemas.microsoft.com/office/powerpoint/2010/main" val="9831274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9F9AEE-64AB-1E41-BA63-1F8A16BB5ABE}" type="slidenum">
              <a:rPr lang="en-US"/>
              <a:pPr>
                <a:defRPr/>
              </a:pPr>
              <a:t>‹#›</a:t>
            </a:fld>
            <a:endParaRPr lang="en-US"/>
          </a:p>
        </p:txBody>
      </p:sp>
    </p:spTree>
    <p:extLst>
      <p:ext uri="{BB962C8B-B14F-4D97-AF65-F5344CB8AC3E}">
        <p14:creationId xmlns:p14="http://schemas.microsoft.com/office/powerpoint/2010/main" val="14145079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B5D99E-2512-EE44-95C4-F91D6343D138}" type="slidenum">
              <a:rPr lang="en-US"/>
              <a:pPr>
                <a:defRPr/>
              </a:pPr>
              <a:t>‹#›</a:t>
            </a:fld>
            <a:endParaRPr lang="en-US"/>
          </a:p>
        </p:txBody>
      </p:sp>
    </p:spTree>
    <p:extLst>
      <p:ext uri="{BB962C8B-B14F-4D97-AF65-F5344CB8AC3E}">
        <p14:creationId xmlns:p14="http://schemas.microsoft.com/office/powerpoint/2010/main" val="213408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E9CF54D-48AB-6841-A61D-9223DD34552C}" type="slidenum">
              <a:rPr lang="en-US"/>
              <a:pPr>
                <a:defRPr/>
              </a:pPr>
              <a:t>‹#›</a:t>
            </a:fld>
            <a:endParaRPr lang="en-US"/>
          </a:p>
        </p:txBody>
      </p:sp>
    </p:spTree>
    <p:extLst>
      <p:ext uri="{BB962C8B-B14F-4D97-AF65-F5344CB8AC3E}">
        <p14:creationId xmlns:p14="http://schemas.microsoft.com/office/powerpoint/2010/main" val="12642783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27"/>
          <p:cNvSpPr>
            <a:spLocks noGrp="1"/>
          </p:cNvSpPr>
          <p:nvPr>
            <p:ph type="dt" sz="half" idx="10"/>
          </p:nvPr>
        </p:nvSpPr>
        <p:spPr/>
        <p:txBody>
          <a:bodyPr/>
          <a:lstStyle>
            <a:lvl1pPr>
              <a:defRPr/>
            </a:lvl1pPr>
          </a:lstStyle>
          <a:p>
            <a:pPr>
              <a:defRPr/>
            </a:pPr>
            <a:fld id="{B47AA9C1-D14C-7B45-8C7B-75053B8D1EB1}" type="datetime1">
              <a:rPr lang="en-US">
                <a:solidFill>
                  <a:srgbClr val="D6ECFF"/>
                </a:solidFill>
              </a:rPr>
              <a:pPr>
                <a:defRPr/>
              </a:pPr>
              <a:t>1/21/24</a:t>
            </a:fld>
            <a:endParaRPr lang="en-US">
              <a:solidFill>
                <a:srgbClr val="D6ECFF"/>
              </a:solidFill>
            </a:endParaRPr>
          </a:p>
        </p:txBody>
      </p:sp>
      <p:sp>
        <p:nvSpPr>
          <p:cNvPr id="5"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6" name="Slide Number Placeholder 28"/>
          <p:cNvSpPr>
            <a:spLocks noGrp="1"/>
          </p:cNvSpPr>
          <p:nvPr>
            <p:ph type="sldNum" sz="quarter" idx="12"/>
          </p:nvPr>
        </p:nvSpPr>
        <p:spPr/>
        <p:txBody>
          <a:bodyPr/>
          <a:lstStyle>
            <a:lvl1pPr>
              <a:defRPr/>
            </a:lvl1pPr>
          </a:lstStyle>
          <a:p>
            <a:pPr>
              <a:defRPr/>
            </a:pPr>
            <a:fld id="{1FC59239-4280-DA46-9DB2-785BEE4FE63E}"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8425303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05C80088-8851-E04E-9742-C42C73724427}" type="datetime1">
              <a:rPr lang="en-US">
                <a:solidFill>
                  <a:srgbClr val="D6ECFF"/>
                </a:solidFill>
              </a:rPr>
              <a:pPr>
                <a:defRPr/>
              </a:pPr>
              <a:t>1/21/24</a:t>
            </a:fld>
            <a:endParaRPr lang="en-US">
              <a:solidFill>
                <a:srgbClr val="D6ECFF"/>
              </a:solidFill>
            </a:endParaRPr>
          </a:p>
        </p:txBody>
      </p:sp>
      <p:sp>
        <p:nvSpPr>
          <p:cNvPr id="5"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6" name="Slide Number Placeholder 28"/>
          <p:cNvSpPr>
            <a:spLocks noGrp="1"/>
          </p:cNvSpPr>
          <p:nvPr>
            <p:ph type="sldNum" sz="quarter" idx="12"/>
          </p:nvPr>
        </p:nvSpPr>
        <p:spPr/>
        <p:txBody>
          <a:bodyPr/>
          <a:lstStyle>
            <a:lvl1pPr>
              <a:defRPr/>
            </a:lvl1pPr>
          </a:lstStyle>
          <a:p>
            <a:pPr>
              <a:defRPr/>
            </a:pPr>
            <a:fld id="{B29A6532-E375-964C-A826-6FC2AA5C1A68}"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8691041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7"/>
          <p:cNvSpPr>
            <a:spLocks noGrp="1"/>
          </p:cNvSpPr>
          <p:nvPr>
            <p:ph type="dt" sz="half" idx="10"/>
          </p:nvPr>
        </p:nvSpPr>
        <p:spPr/>
        <p:txBody>
          <a:bodyPr/>
          <a:lstStyle>
            <a:lvl1pPr>
              <a:defRPr/>
            </a:lvl1pPr>
          </a:lstStyle>
          <a:p>
            <a:pPr>
              <a:defRPr/>
            </a:pPr>
            <a:fld id="{76E6B2B9-7B0E-834B-B3D3-AAD6EB604A8A}" type="datetime1">
              <a:rPr lang="en-US">
                <a:solidFill>
                  <a:srgbClr val="D6ECFF"/>
                </a:solidFill>
              </a:rPr>
              <a:pPr>
                <a:defRPr/>
              </a:pPr>
              <a:t>1/21/24</a:t>
            </a:fld>
            <a:endParaRPr lang="en-US">
              <a:solidFill>
                <a:srgbClr val="D6ECFF"/>
              </a:solidFill>
            </a:endParaRPr>
          </a:p>
        </p:txBody>
      </p:sp>
      <p:sp>
        <p:nvSpPr>
          <p:cNvPr id="5"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6" name="Slide Number Placeholder 28"/>
          <p:cNvSpPr>
            <a:spLocks noGrp="1"/>
          </p:cNvSpPr>
          <p:nvPr>
            <p:ph type="sldNum" sz="quarter" idx="12"/>
          </p:nvPr>
        </p:nvSpPr>
        <p:spPr/>
        <p:txBody>
          <a:bodyPr/>
          <a:lstStyle>
            <a:lvl1pPr>
              <a:defRPr/>
            </a:lvl1pPr>
          </a:lstStyle>
          <a:p>
            <a:pPr>
              <a:defRPr/>
            </a:pPr>
            <a:fld id="{A33EBD7B-6EA8-0447-8F01-D68BE1D23CAA}"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13452030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8435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78435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7"/>
          <p:cNvSpPr>
            <a:spLocks noGrp="1"/>
          </p:cNvSpPr>
          <p:nvPr>
            <p:ph type="dt" sz="half" idx="10"/>
          </p:nvPr>
        </p:nvSpPr>
        <p:spPr/>
        <p:txBody>
          <a:bodyPr/>
          <a:lstStyle>
            <a:lvl1pPr>
              <a:defRPr/>
            </a:lvl1pPr>
          </a:lstStyle>
          <a:p>
            <a:pPr>
              <a:defRPr/>
            </a:pPr>
            <a:fld id="{E1A6AC0B-CB11-5242-BE7E-90930379FE5B}" type="datetime1">
              <a:rPr lang="en-US">
                <a:solidFill>
                  <a:srgbClr val="D6ECFF"/>
                </a:solidFill>
              </a:rPr>
              <a:pPr>
                <a:defRPr/>
              </a:pPr>
              <a:t>1/21/24</a:t>
            </a:fld>
            <a:endParaRPr lang="en-US">
              <a:solidFill>
                <a:srgbClr val="D6ECFF"/>
              </a:solidFill>
            </a:endParaRPr>
          </a:p>
        </p:txBody>
      </p:sp>
      <p:sp>
        <p:nvSpPr>
          <p:cNvPr id="6"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7" name="Slide Number Placeholder 28"/>
          <p:cNvSpPr>
            <a:spLocks noGrp="1"/>
          </p:cNvSpPr>
          <p:nvPr>
            <p:ph type="sldNum" sz="quarter" idx="12"/>
          </p:nvPr>
        </p:nvSpPr>
        <p:spPr/>
        <p:txBody>
          <a:bodyPr/>
          <a:lstStyle>
            <a:lvl1pPr>
              <a:defRPr/>
            </a:lvl1pPr>
          </a:lstStyle>
          <a:p>
            <a:pPr>
              <a:defRPr/>
            </a:pPr>
            <a:fld id="{1FCA0E97-3D22-DC46-8CAB-52DF6820FB7F}"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14616247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7"/>
          <p:cNvSpPr>
            <a:spLocks noGrp="1"/>
          </p:cNvSpPr>
          <p:nvPr>
            <p:ph type="dt" sz="half" idx="10"/>
          </p:nvPr>
        </p:nvSpPr>
        <p:spPr/>
        <p:txBody>
          <a:bodyPr/>
          <a:lstStyle>
            <a:lvl1pPr>
              <a:defRPr/>
            </a:lvl1pPr>
          </a:lstStyle>
          <a:p>
            <a:pPr>
              <a:defRPr/>
            </a:pPr>
            <a:fld id="{1CC7BE0A-173B-E849-916B-9345E2BCF62C}" type="datetime1">
              <a:rPr lang="en-US">
                <a:solidFill>
                  <a:srgbClr val="D6ECFF"/>
                </a:solidFill>
              </a:rPr>
              <a:pPr>
                <a:defRPr/>
              </a:pPr>
              <a:t>1/21/24</a:t>
            </a:fld>
            <a:endParaRPr lang="en-US">
              <a:solidFill>
                <a:srgbClr val="D6ECFF"/>
              </a:solidFill>
            </a:endParaRPr>
          </a:p>
        </p:txBody>
      </p:sp>
      <p:sp>
        <p:nvSpPr>
          <p:cNvPr id="8"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9" name="Slide Number Placeholder 28"/>
          <p:cNvSpPr>
            <a:spLocks noGrp="1"/>
          </p:cNvSpPr>
          <p:nvPr>
            <p:ph type="sldNum" sz="quarter" idx="12"/>
          </p:nvPr>
        </p:nvSpPr>
        <p:spPr/>
        <p:txBody>
          <a:bodyPr/>
          <a:lstStyle>
            <a:lvl1pPr>
              <a:defRPr/>
            </a:lvl1pPr>
          </a:lstStyle>
          <a:p>
            <a:pPr>
              <a:defRPr/>
            </a:pPr>
            <a:fld id="{2B7EB2E5-0E71-D940-8107-55D46165A3E4}"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36170077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7"/>
          <p:cNvSpPr>
            <a:spLocks noGrp="1"/>
          </p:cNvSpPr>
          <p:nvPr>
            <p:ph type="dt" sz="half" idx="10"/>
          </p:nvPr>
        </p:nvSpPr>
        <p:spPr/>
        <p:txBody>
          <a:bodyPr/>
          <a:lstStyle>
            <a:lvl1pPr>
              <a:defRPr/>
            </a:lvl1pPr>
          </a:lstStyle>
          <a:p>
            <a:pPr>
              <a:defRPr/>
            </a:pPr>
            <a:fld id="{F01C85BC-4F06-EC4E-8AA7-F09D4B8D386B}" type="datetime1">
              <a:rPr lang="en-US">
                <a:solidFill>
                  <a:srgbClr val="D6ECFF"/>
                </a:solidFill>
              </a:rPr>
              <a:pPr>
                <a:defRPr/>
              </a:pPr>
              <a:t>1/21/24</a:t>
            </a:fld>
            <a:endParaRPr lang="en-US">
              <a:solidFill>
                <a:srgbClr val="D6ECFF"/>
              </a:solidFill>
            </a:endParaRPr>
          </a:p>
        </p:txBody>
      </p:sp>
      <p:sp>
        <p:nvSpPr>
          <p:cNvPr id="4"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5" name="Slide Number Placeholder 28"/>
          <p:cNvSpPr>
            <a:spLocks noGrp="1"/>
          </p:cNvSpPr>
          <p:nvPr>
            <p:ph type="sldNum" sz="quarter" idx="12"/>
          </p:nvPr>
        </p:nvSpPr>
        <p:spPr/>
        <p:txBody>
          <a:bodyPr/>
          <a:lstStyle>
            <a:lvl1pPr>
              <a:defRPr/>
            </a:lvl1pPr>
          </a:lstStyle>
          <a:p>
            <a:pPr>
              <a:defRPr/>
            </a:pPr>
            <a:fld id="{203C319B-D3FB-964E-AADC-AC54AB29525C}"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17276989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7"/>
          <p:cNvSpPr>
            <a:spLocks noGrp="1"/>
          </p:cNvSpPr>
          <p:nvPr>
            <p:ph type="dt" sz="half" idx="10"/>
          </p:nvPr>
        </p:nvSpPr>
        <p:spPr/>
        <p:txBody>
          <a:bodyPr/>
          <a:lstStyle>
            <a:lvl1pPr>
              <a:defRPr/>
            </a:lvl1pPr>
          </a:lstStyle>
          <a:p>
            <a:pPr>
              <a:defRPr/>
            </a:pPr>
            <a:fld id="{98431C6F-CF3B-3F4B-A0E7-69A38B43A1A4}" type="datetime1">
              <a:rPr lang="en-US">
                <a:solidFill>
                  <a:srgbClr val="D6ECFF"/>
                </a:solidFill>
              </a:rPr>
              <a:pPr>
                <a:defRPr/>
              </a:pPr>
              <a:t>1/21/24</a:t>
            </a:fld>
            <a:endParaRPr lang="en-US">
              <a:solidFill>
                <a:srgbClr val="D6ECFF"/>
              </a:solidFill>
            </a:endParaRPr>
          </a:p>
        </p:txBody>
      </p:sp>
      <p:sp>
        <p:nvSpPr>
          <p:cNvPr id="3"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4" name="Slide Number Placeholder 28"/>
          <p:cNvSpPr>
            <a:spLocks noGrp="1"/>
          </p:cNvSpPr>
          <p:nvPr>
            <p:ph type="sldNum" sz="quarter" idx="12"/>
          </p:nvPr>
        </p:nvSpPr>
        <p:spPr/>
        <p:txBody>
          <a:bodyPr/>
          <a:lstStyle>
            <a:lvl1pPr>
              <a:defRPr/>
            </a:lvl1pPr>
          </a:lstStyle>
          <a:p>
            <a:pPr>
              <a:defRPr/>
            </a:pPr>
            <a:fld id="{73394D21-2DB0-BF49-9B2E-D955265E9754}"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39312402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7"/>
          <p:cNvSpPr>
            <a:spLocks noGrp="1"/>
          </p:cNvSpPr>
          <p:nvPr>
            <p:ph type="dt" sz="half" idx="10"/>
          </p:nvPr>
        </p:nvSpPr>
        <p:spPr/>
        <p:txBody>
          <a:bodyPr/>
          <a:lstStyle>
            <a:lvl1pPr>
              <a:defRPr/>
            </a:lvl1pPr>
          </a:lstStyle>
          <a:p>
            <a:pPr>
              <a:defRPr/>
            </a:pPr>
            <a:fld id="{1DEDB399-7D69-2D4B-9386-B5F8A5730990}" type="datetime1">
              <a:rPr lang="en-US">
                <a:solidFill>
                  <a:srgbClr val="D6ECFF"/>
                </a:solidFill>
              </a:rPr>
              <a:pPr>
                <a:defRPr/>
              </a:pPr>
              <a:t>1/21/24</a:t>
            </a:fld>
            <a:endParaRPr lang="en-US">
              <a:solidFill>
                <a:srgbClr val="D6ECFF"/>
              </a:solidFill>
            </a:endParaRPr>
          </a:p>
        </p:txBody>
      </p:sp>
      <p:sp>
        <p:nvSpPr>
          <p:cNvPr id="6"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7" name="Slide Number Placeholder 28"/>
          <p:cNvSpPr>
            <a:spLocks noGrp="1"/>
          </p:cNvSpPr>
          <p:nvPr>
            <p:ph type="sldNum" sz="quarter" idx="12"/>
          </p:nvPr>
        </p:nvSpPr>
        <p:spPr/>
        <p:txBody>
          <a:bodyPr/>
          <a:lstStyle>
            <a:lvl1pPr>
              <a:defRPr/>
            </a:lvl1pPr>
          </a:lstStyle>
          <a:p>
            <a:pPr>
              <a:defRPr/>
            </a:pPr>
            <a:fld id="{53706DAC-7195-CB43-92E8-CF994433FF39}"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8041448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7"/>
          <p:cNvSpPr>
            <a:spLocks noGrp="1"/>
          </p:cNvSpPr>
          <p:nvPr>
            <p:ph type="dt" sz="half" idx="10"/>
          </p:nvPr>
        </p:nvSpPr>
        <p:spPr/>
        <p:txBody>
          <a:bodyPr/>
          <a:lstStyle>
            <a:lvl1pPr>
              <a:defRPr/>
            </a:lvl1pPr>
          </a:lstStyle>
          <a:p>
            <a:pPr>
              <a:defRPr/>
            </a:pPr>
            <a:fld id="{81D88E54-A989-674B-A36B-AD0EEC798833}" type="datetime1">
              <a:rPr lang="en-US">
                <a:solidFill>
                  <a:srgbClr val="D6ECFF"/>
                </a:solidFill>
              </a:rPr>
              <a:pPr>
                <a:defRPr/>
              </a:pPr>
              <a:t>1/21/24</a:t>
            </a:fld>
            <a:endParaRPr lang="en-US">
              <a:solidFill>
                <a:srgbClr val="D6ECFF"/>
              </a:solidFill>
            </a:endParaRPr>
          </a:p>
        </p:txBody>
      </p:sp>
      <p:sp>
        <p:nvSpPr>
          <p:cNvPr id="6"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7" name="Slide Number Placeholder 28"/>
          <p:cNvSpPr>
            <a:spLocks noGrp="1"/>
          </p:cNvSpPr>
          <p:nvPr>
            <p:ph type="sldNum" sz="quarter" idx="12"/>
          </p:nvPr>
        </p:nvSpPr>
        <p:spPr/>
        <p:txBody>
          <a:bodyPr/>
          <a:lstStyle>
            <a:lvl1pPr>
              <a:defRPr/>
            </a:lvl1pPr>
          </a:lstStyle>
          <a:p>
            <a:pPr>
              <a:defRPr/>
            </a:pPr>
            <a:fld id="{CEFC2FEC-BCB1-7E4E-9731-DF1F0C2D318B}"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4223447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984887F1-255F-FF4C-BA0E-112E45BC2291}" type="datetime1">
              <a:rPr lang="en-US">
                <a:solidFill>
                  <a:srgbClr val="D6ECFF"/>
                </a:solidFill>
              </a:rPr>
              <a:pPr>
                <a:defRPr/>
              </a:pPr>
              <a:t>1/21/24</a:t>
            </a:fld>
            <a:endParaRPr lang="en-US">
              <a:solidFill>
                <a:srgbClr val="D6ECFF"/>
              </a:solidFill>
            </a:endParaRPr>
          </a:p>
        </p:txBody>
      </p:sp>
      <p:sp>
        <p:nvSpPr>
          <p:cNvPr id="5"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6" name="Slide Number Placeholder 28"/>
          <p:cNvSpPr>
            <a:spLocks noGrp="1"/>
          </p:cNvSpPr>
          <p:nvPr>
            <p:ph type="sldNum" sz="quarter" idx="12"/>
          </p:nvPr>
        </p:nvSpPr>
        <p:spPr/>
        <p:txBody>
          <a:bodyPr/>
          <a:lstStyle>
            <a:lvl1pPr>
              <a:defRPr/>
            </a:lvl1pPr>
          </a:lstStyle>
          <a:p>
            <a:pPr>
              <a:defRPr/>
            </a:pPr>
            <a:fld id="{39881CF9-0BC8-7346-AF74-0690C18AF9C4}"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3650884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A5B94AE3-CE8F-7D43-BB86-AE533A7257A5}" type="slidenum">
              <a:rPr lang="en-US"/>
              <a:pPr>
                <a:defRPr/>
              </a:pPr>
              <a:t>‹#›</a:t>
            </a:fld>
            <a:endParaRPr lang="en-US"/>
          </a:p>
        </p:txBody>
      </p:sp>
    </p:spTree>
    <p:extLst>
      <p:ext uri="{BB962C8B-B14F-4D97-AF65-F5344CB8AC3E}">
        <p14:creationId xmlns:p14="http://schemas.microsoft.com/office/powerpoint/2010/main" val="17262348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3100" cy="5843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512763"/>
            <a:ext cx="5676900" cy="5843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577465D6-0735-3145-B386-1FA095E04B28}" type="datetime1">
              <a:rPr lang="en-US">
                <a:solidFill>
                  <a:srgbClr val="D6ECFF"/>
                </a:solidFill>
              </a:rPr>
              <a:pPr>
                <a:defRPr/>
              </a:pPr>
              <a:t>1/21/24</a:t>
            </a:fld>
            <a:endParaRPr lang="en-US">
              <a:solidFill>
                <a:srgbClr val="D6ECFF"/>
              </a:solidFill>
            </a:endParaRPr>
          </a:p>
        </p:txBody>
      </p:sp>
      <p:sp>
        <p:nvSpPr>
          <p:cNvPr id="5" name="Footer Placeholder 16"/>
          <p:cNvSpPr>
            <a:spLocks noGrp="1"/>
          </p:cNvSpPr>
          <p:nvPr>
            <p:ph type="ftr" sz="quarter" idx="11"/>
          </p:nvPr>
        </p:nvSpPr>
        <p:spPr/>
        <p:txBody>
          <a:bodyPr/>
          <a:lstStyle>
            <a:lvl1pPr>
              <a:defRPr/>
            </a:lvl1pPr>
          </a:lstStyle>
          <a:p>
            <a:pPr>
              <a:defRPr/>
            </a:pPr>
            <a:endParaRPr lang="en-US">
              <a:solidFill>
                <a:srgbClr val="D6ECFF"/>
              </a:solidFill>
              <a:latin typeface="Corbel"/>
              <a:ea typeface="ＭＳ Ｐゴシック"/>
              <a:cs typeface="ＭＳ Ｐゴシック"/>
            </a:endParaRPr>
          </a:p>
        </p:txBody>
      </p:sp>
      <p:sp>
        <p:nvSpPr>
          <p:cNvPr id="6" name="Slide Number Placeholder 28"/>
          <p:cNvSpPr>
            <a:spLocks noGrp="1"/>
          </p:cNvSpPr>
          <p:nvPr>
            <p:ph type="sldNum" sz="quarter" idx="12"/>
          </p:nvPr>
        </p:nvSpPr>
        <p:spPr/>
        <p:txBody>
          <a:bodyPr/>
          <a:lstStyle>
            <a:lvl1pPr>
              <a:defRPr/>
            </a:lvl1pPr>
          </a:lstStyle>
          <a:p>
            <a:pPr>
              <a:defRPr/>
            </a:pPr>
            <a:fld id="{2B3D3561-8797-C942-9F96-56273303DE41}"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6050762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1764559620"/>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2771744815"/>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101894583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29167911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4006443852"/>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1259015436"/>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318047948"/>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390008293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968504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2FC09B26-9FDD-D04D-B790-EC5336856632}" type="slidenum">
              <a:rPr lang="en-US"/>
              <a:pPr>
                <a:defRPr/>
              </a:pPr>
              <a:t>‹#›</a:t>
            </a:fld>
            <a:endParaRPr lang="en-US"/>
          </a:p>
        </p:txBody>
      </p:sp>
    </p:spTree>
    <p:extLst>
      <p:ext uri="{BB962C8B-B14F-4D97-AF65-F5344CB8AC3E}">
        <p14:creationId xmlns:p14="http://schemas.microsoft.com/office/powerpoint/2010/main" val="29775194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2709255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2656779396"/>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pPr>
                <a:defRPr/>
              </a:pPr>
              <a:t>‹#›</a:t>
            </a:fld>
            <a:endParaRPr lang="en-US"/>
          </a:p>
        </p:txBody>
      </p:sp>
    </p:spTree>
    <p:extLst>
      <p:ext uri="{BB962C8B-B14F-4D97-AF65-F5344CB8AC3E}">
        <p14:creationId xmlns:p14="http://schemas.microsoft.com/office/powerpoint/2010/main" val="2198933342"/>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新細明體" charset="0"/>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新細明體" charset="0"/>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B29822C-117F-EC4C-A226-3ED541EDA32A}" type="slidenum">
              <a:rPr kumimoji="0" lang="en-US" sz="1400" b="0" i="0" u="none" strike="noStrike" kern="1200" cap="none" spc="0" normalizeH="0" baseline="0" noProof="0">
                <a:ln>
                  <a:noFill/>
                </a:ln>
                <a:solidFill>
                  <a:srgbClr val="000000"/>
                </a:solidFill>
                <a:effectLst/>
                <a:uLnTx/>
                <a:uFillTx/>
                <a:latin typeface="Arial" charset="0"/>
                <a:ea typeface="新細明體"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新細明體" charset="0"/>
            </a:endParaRPr>
          </a:p>
        </p:txBody>
      </p:sp>
    </p:spTree>
    <p:extLst>
      <p:ext uri="{BB962C8B-B14F-4D97-AF65-F5344CB8AC3E}">
        <p14:creationId xmlns:p14="http://schemas.microsoft.com/office/powerpoint/2010/main" val="669423783"/>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2226" name="Rectangle 2"/>
          <p:cNvSpPr>
            <a:spLocks noGrp="1" noChangeArrowheads="1"/>
          </p:cNvSpPr>
          <p:nvPr>
            <p:ph type="ctrTitle"/>
          </p:nvPr>
        </p:nvSpPr>
        <p:spPr>
          <a:xfrm>
            <a:off x="685800" y="2133600"/>
            <a:ext cx="7772400" cy="990600"/>
          </a:xfrm>
        </p:spPr>
        <p:txBody>
          <a:bodyPr/>
          <a:lstStyle>
            <a:lvl1pPr algn="ctr">
              <a:defRPr/>
            </a:lvl1pPr>
          </a:lstStyle>
          <a:p>
            <a:pPr lvl="0"/>
            <a:r>
              <a:rPr lang="en-US" noProof="0"/>
              <a:t>Click to edit Master title style</a:t>
            </a:r>
          </a:p>
        </p:txBody>
      </p:sp>
      <p:sp>
        <p:nvSpPr>
          <p:cNvPr id="692227"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34D8D03-D758-1B4A-BFAB-7D96A526F0BC}" type="slidenum">
              <a:rPr lang="en-US"/>
              <a:pPr>
                <a:defRPr/>
              </a:pPr>
              <a:t>‹#›</a:t>
            </a:fld>
            <a:endParaRPr lang="en-US"/>
          </a:p>
        </p:txBody>
      </p:sp>
    </p:spTree>
    <p:extLst>
      <p:ext uri="{BB962C8B-B14F-4D97-AF65-F5344CB8AC3E}">
        <p14:creationId xmlns:p14="http://schemas.microsoft.com/office/powerpoint/2010/main" val="6989385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C344A8-A6F7-8346-A752-23E209967D7E}" type="slidenum">
              <a:rPr lang="en-US"/>
              <a:pPr>
                <a:defRPr/>
              </a:pPr>
              <a:t>‹#›</a:t>
            </a:fld>
            <a:endParaRPr lang="en-US"/>
          </a:p>
        </p:txBody>
      </p:sp>
    </p:spTree>
    <p:extLst>
      <p:ext uri="{BB962C8B-B14F-4D97-AF65-F5344CB8AC3E}">
        <p14:creationId xmlns:p14="http://schemas.microsoft.com/office/powerpoint/2010/main" val="5305948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CB7DB-3ABD-6648-9807-77CB9C1D6302}" type="slidenum">
              <a:rPr lang="en-US"/>
              <a:pPr>
                <a:defRPr/>
              </a:pPr>
              <a:t>‹#›</a:t>
            </a:fld>
            <a:endParaRPr lang="en-US"/>
          </a:p>
        </p:txBody>
      </p:sp>
    </p:spTree>
    <p:extLst>
      <p:ext uri="{BB962C8B-B14F-4D97-AF65-F5344CB8AC3E}">
        <p14:creationId xmlns:p14="http://schemas.microsoft.com/office/powerpoint/2010/main" val="1876746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EC7C56-A6D5-9E41-AFEA-393DD32223C3}" type="slidenum">
              <a:rPr lang="en-US"/>
              <a:pPr>
                <a:defRPr/>
              </a:pPr>
              <a:t>‹#›</a:t>
            </a:fld>
            <a:endParaRPr lang="en-US"/>
          </a:p>
        </p:txBody>
      </p:sp>
    </p:spTree>
    <p:extLst>
      <p:ext uri="{BB962C8B-B14F-4D97-AF65-F5344CB8AC3E}">
        <p14:creationId xmlns:p14="http://schemas.microsoft.com/office/powerpoint/2010/main" val="31925211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288D5F-80D6-9F42-81A7-EB47607E965F}" type="slidenum">
              <a:rPr lang="en-US"/>
              <a:pPr>
                <a:defRPr/>
              </a:pPr>
              <a:t>‹#›</a:t>
            </a:fld>
            <a:endParaRPr lang="en-US"/>
          </a:p>
        </p:txBody>
      </p:sp>
    </p:spTree>
    <p:extLst>
      <p:ext uri="{BB962C8B-B14F-4D97-AF65-F5344CB8AC3E}">
        <p14:creationId xmlns:p14="http://schemas.microsoft.com/office/powerpoint/2010/main" val="144079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13F49D-4150-4F40-8991-D2316A10CDC7}" type="slidenum">
              <a:rPr lang="en-US"/>
              <a:pPr>
                <a:defRPr/>
              </a:pPr>
              <a:t>‹#›</a:t>
            </a:fld>
            <a:endParaRPr lang="en-US"/>
          </a:p>
        </p:txBody>
      </p:sp>
    </p:spTree>
    <p:extLst>
      <p:ext uri="{BB962C8B-B14F-4D97-AF65-F5344CB8AC3E}">
        <p14:creationId xmlns:p14="http://schemas.microsoft.com/office/powerpoint/2010/main" val="4275910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A38D0022-6F64-F547-ACAC-6D6C94EE3BF7}" type="slidenum">
              <a:rPr lang="en-US"/>
              <a:pPr>
                <a:defRPr/>
              </a:pPr>
              <a:t>‹#›</a:t>
            </a:fld>
            <a:endParaRPr lang="en-US"/>
          </a:p>
        </p:txBody>
      </p:sp>
    </p:spTree>
    <p:extLst>
      <p:ext uri="{BB962C8B-B14F-4D97-AF65-F5344CB8AC3E}">
        <p14:creationId xmlns:p14="http://schemas.microsoft.com/office/powerpoint/2010/main" val="3736880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2587D2-404A-C54D-8B7A-6DDEFA2129FF}" type="slidenum">
              <a:rPr lang="en-US"/>
              <a:pPr>
                <a:defRPr/>
              </a:pPr>
              <a:t>‹#›</a:t>
            </a:fld>
            <a:endParaRPr lang="en-US"/>
          </a:p>
        </p:txBody>
      </p:sp>
    </p:spTree>
    <p:extLst>
      <p:ext uri="{BB962C8B-B14F-4D97-AF65-F5344CB8AC3E}">
        <p14:creationId xmlns:p14="http://schemas.microsoft.com/office/powerpoint/2010/main" val="2583491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12B29-0B76-0949-AECE-1D2A15893404}" type="slidenum">
              <a:rPr lang="en-US"/>
              <a:pPr>
                <a:defRPr/>
              </a:pPr>
              <a:t>‹#›</a:t>
            </a:fld>
            <a:endParaRPr lang="en-US"/>
          </a:p>
        </p:txBody>
      </p:sp>
    </p:spTree>
    <p:extLst>
      <p:ext uri="{BB962C8B-B14F-4D97-AF65-F5344CB8AC3E}">
        <p14:creationId xmlns:p14="http://schemas.microsoft.com/office/powerpoint/2010/main" val="42591576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973BAF-B323-3848-9487-8032053A8411}" type="slidenum">
              <a:rPr lang="en-US"/>
              <a:pPr>
                <a:defRPr/>
              </a:pPr>
              <a:t>‹#›</a:t>
            </a:fld>
            <a:endParaRPr lang="en-US"/>
          </a:p>
        </p:txBody>
      </p:sp>
    </p:spTree>
    <p:extLst>
      <p:ext uri="{BB962C8B-B14F-4D97-AF65-F5344CB8AC3E}">
        <p14:creationId xmlns:p14="http://schemas.microsoft.com/office/powerpoint/2010/main" val="9796668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85684-C79C-F043-86F0-9B42CE2EEC80}" type="slidenum">
              <a:rPr lang="en-US"/>
              <a:pPr>
                <a:defRPr/>
              </a:pPr>
              <a:t>‹#›</a:t>
            </a:fld>
            <a:endParaRPr lang="en-US"/>
          </a:p>
        </p:txBody>
      </p:sp>
    </p:spTree>
    <p:extLst>
      <p:ext uri="{BB962C8B-B14F-4D97-AF65-F5344CB8AC3E}">
        <p14:creationId xmlns:p14="http://schemas.microsoft.com/office/powerpoint/2010/main" val="22627962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678E7-811F-AF41-8934-DD2C9E00FF54}" type="slidenum">
              <a:rPr lang="en-US"/>
              <a:pPr>
                <a:defRPr/>
              </a:pPr>
              <a:t>‹#›</a:t>
            </a:fld>
            <a:endParaRPr lang="en-US"/>
          </a:p>
        </p:txBody>
      </p:sp>
    </p:spTree>
    <p:extLst>
      <p:ext uri="{BB962C8B-B14F-4D97-AF65-F5344CB8AC3E}">
        <p14:creationId xmlns:p14="http://schemas.microsoft.com/office/powerpoint/2010/main" val="10429920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A909E7-270A-3944-8EAA-3289E31FFE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85997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38BF1A-332C-4F44-9730-8396146411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45757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8DB216-EB64-924C-A635-73BA61A1E1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1631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23FEBE-0FB7-214B-80D6-19C3B18F8D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300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A3D2C0-B4E8-A640-9CD0-37F056EF97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5089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DF94D21-43B8-5F4D-89B6-9CA7876631FF}" type="slidenum">
              <a:rPr lang="en-US"/>
              <a:pPr>
                <a:defRPr/>
              </a:pPr>
              <a:t>‹#›</a:t>
            </a:fld>
            <a:endParaRPr lang="en-US"/>
          </a:p>
        </p:txBody>
      </p:sp>
    </p:spTree>
    <p:extLst>
      <p:ext uri="{BB962C8B-B14F-4D97-AF65-F5344CB8AC3E}">
        <p14:creationId xmlns:p14="http://schemas.microsoft.com/office/powerpoint/2010/main" val="38262065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0E486A-7FD1-8145-B0D6-175DCA733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549488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166587-9B2F-4A40-984D-15B7D5E20F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7162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07E131-9EA4-CE43-A9A0-9C05BDEC06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58797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BFF21F-B098-2047-A09E-2BD76629A2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55464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FE6D2C-AE55-0247-8162-22EB17AC18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00859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BFA8E8-B545-8242-AF8C-638340DFCC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729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38BF1A-332C-4F44-9730-83961464114C}" type="slidenum">
              <a:rPr lang="en-US"/>
              <a:pPr>
                <a:defRPr/>
              </a:pPr>
              <a:t>‹#›</a:t>
            </a:fld>
            <a:endParaRPr lang="en-US"/>
          </a:p>
        </p:txBody>
      </p:sp>
    </p:spTree>
    <p:extLst>
      <p:ext uri="{BB962C8B-B14F-4D97-AF65-F5344CB8AC3E}">
        <p14:creationId xmlns:p14="http://schemas.microsoft.com/office/powerpoint/2010/main" val="3973899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E4A2AEB-F7DF-E240-9865-83A7A644384A}" type="slidenum">
              <a:rPr lang="en-US"/>
              <a:pPr>
                <a:defRPr/>
              </a:pPr>
              <a:t>‹#›</a:t>
            </a:fld>
            <a:endParaRPr lang="en-US"/>
          </a:p>
        </p:txBody>
      </p:sp>
    </p:spTree>
    <p:extLst>
      <p:ext uri="{BB962C8B-B14F-4D97-AF65-F5344CB8AC3E}">
        <p14:creationId xmlns:p14="http://schemas.microsoft.com/office/powerpoint/2010/main" val="911368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A4C2662-291A-2149-A4CD-9A4097861964}" type="slidenum">
              <a:rPr lang="en-US"/>
              <a:pPr>
                <a:defRPr/>
              </a:pPr>
              <a:t>‹#›</a:t>
            </a:fld>
            <a:endParaRPr lang="en-US"/>
          </a:p>
        </p:txBody>
      </p:sp>
    </p:spTree>
    <p:extLst>
      <p:ext uri="{BB962C8B-B14F-4D97-AF65-F5344CB8AC3E}">
        <p14:creationId xmlns:p14="http://schemas.microsoft.com/office/powerpoint/2010/main" val="4061816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1F46E90-AB42-D14C-B24F-C359F693A27B}" type="slidenum">
              <a:rPr lang="en-US"/>
              <a:pPr>
                <a:defRPr/>
              </a:pPr>
              <a:t>‹#›</a:t>
            </a:fld>
            <a:endParaRPr lang="en-US"/>
          </a:p>
        </p:txBody>
      </p:sp>
    </p:spTree>
    <p:extLst>
      <p:ext uri="{BB962C8B-B14F-4D97-AF65-F5344CB8AC3E}">
        <p14:creationId xmlns:p14="http://schemas.microsoft.com/office/powerpoint/2010/main" val="1317745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ctrTitle"/>
          </p:nvPr>
        </p:nvSpPr>
        <p:spPr>
          <a:xfrm>
            <a:off x="3200400" y="1447800"/>
            <a:ext cx="5257800" cy="1755775"/>
          </a:xfrm>
        </p:spPr>
        <p:txBody>
          <a:bodyPr/>
          <a:lstStyle>
            <a:lvl1pPr algn="r">
              <a:defRPr sz="4400"/>
            </a:lvl1pPr>
          </a:lstStyle>
          <a:p>
            <a:r>
              <a:rPr lang="en-US"/>
              <a:t>Click to edit Master title style</a:t>
            </a:r>
          </a:p>
        </p:txBody>
      </p:sp>
      <p:sp>
        <p:nvSpPr>
          <p:cNvPr id="567299" name="Rectangle 3"/>
          <p:cNvSpPr>
            <a:spLocks noGrp="1" noChangeArrowheads="1"/>
          </p:cNvSpPr>
          <p:nvPr>
            <p:ph type="subTitle" idx="1"/>
          </p:nvPr>
        </p:nvSpPr>
        <p:spPr>
          <a:xfrm>
            <a:off x="3200400" y="3581400"/>
            <a:ext cx="5257800" cy="1522413"/>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00B1BDAA-D81A-6743-89E8-BB6A45679130}" type="slidenum">
              <a:rPr lang="en-US"/>
              <a:pPr>
                <a:defRPr/>
              </a:pPr>
              <a:t>‹#›</a:t>
            </a:fld>
            <a:endParaRPr lang="en-US"/>
          </a:p>
        </p:txBody>
      </p:sp>
      <p:sp>
        <p:nvSpPr>
          <p:cNvPr id="6" name="Rectangle 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46224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5C22ADD-E9D5-5349-AC37-AF551C6335D3}"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6438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B25299-8107-214E-A734-36CDBDDC88D9}"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9612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84338"/>
            <a:ext cx="35052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684338"/>
            <a:ext cx="35052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9A3B849-D213-9943-9482-7EF578AD4FFB}"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41825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0C7492E-4F9E-0140-A630-59F5ED561C33}" type="slidenum">
              <a:rPr lang="en-US"/>
              <a:pPr>
                <a:defRPr/>
              </a:pPr>
              <a:t>‹#›</a:t>
            </a:fld>
            <a:endParaRPr lang="en-US"/>
          </a:p>
        </p:txBody>
      </p:sp>
      <p:sp>
        <p:nvSpPr>
          <p:cNvPr id="9"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09876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1587FB8-72CE-3D46-8774-737264B41779}" type="slidenum">
              <a:rPr lang="en-US"/>
              <a:pPr>
                <a:defRPr/>
              </a:pPr>
              <a:t>‹#›</a:t>
            </a:fld>
            <a:endParaRPr lang="en-US"/>
          </a:p>
        </p:txBody>
      </p:sp>
      <p:sp>
        <p:nvSpPr>
          <p:cNvPr id="5"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14447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412229F-E394-5F42-87BF-169B8C1F0342}" type="slidenum">
              <a:rPr lang="en-US"/>
              <a:pPr>
                <a:defRPr/>
              </a:pPr>
              <a:t>‹#›</a:t>
            </a:fld>
            <a:endParaRPr lang="en-US"/>
          </a:p>
        </p:txBody>
      </p:sp>
      <p:sp>
        <p:nvSpPr>
          <p:cNvPr id="4"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4838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DB216-EB64-924C-A635-73BA61A1E120}" type="slidenum">
              <a:rPr lang="en-US"/>
              <a:pPr>
                <a:defRPr/>
              </a:pPr>
              <a:t>‹#›</a:t>
            </a:fld>
            <a:endParaRPr lang="en-US"/>
          </a:p>
        </p:txBody>
      </p:sp>
    </p:spTree>
    <p:extLst>
      <p:ext uri="{BB962C8B-B14F-4D97-AF65-F5344CB8AC3E}">
        <p14:creationId xmlns:p14="http://schemas.microsoft.com/office/powerpoint/2010/main" val="2766932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D8E0963-D8E1-0C4D-B4E1-5E0CCAD022DA}"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9866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FD30002-2EE5-444A-9683-4F54AD3138C2}"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9707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FAC7668-9BEC-EC44-B801-88080D5BF2F0}"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7984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44500"/>
            <a:ext cx="1981200" cy="5694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44500"/>
            <a:ext cx="5791200" cy="5694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3FBE784-7AE2-E344-914A-7CA2E5CE5EAE}"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1366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9570"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09571"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3E2A9C-1EE3-1046-B0B5-3670CFAFB274}" type="slidenum">
              <a:rPr lang="en-US"/>
              <a:pPr>
                <a:defRPr/>
              </a:pPr>
              <a:t>‹#›</a:t>
            </a:fld>
            <a:endParaRPr lang="en-US"/>
          </a:p>
        </p:txBody>
      </p:sp>
    </p:spTree>
    <p:extLst>
      <p:ext uri="{BB962C8B-B14F-4D97-AF65-F5344CB8AC3E}">
        <p14:creationId xmlns:p14="http://schemas.microsoft.com/office/powerpoint/2010/main" val="3658625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F09D70-92DA-BD44-B36F-71162179350B}" type="slidenum">
              <a:rPr lang="en-US"/>
              <a:pPr>
                <a:defRPr/>
              </a:pPr>
              <a:t>‹#›</a:t>
            </a:fld>
            <a:endParaRPr lang="en-US"/>
          </a:p>
        </p:txBody>
      </p:sp>
    </p:spTree>
    <p:extLst>
      <p:ext uri="{BB962C8B-B14F-4D97-AF65-F5344CB8AC3E}">
        <p14:creationId xmlns:p14="http://schemas.microsoft.com/office/powerpoint/2010/main" val="2666186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C7A637-6665-CC4D-BB95-7696D404C919}" type="slidenum">
              <a:rPr lang="en-US"/>
              <a:pPr>
                <a:defRPr/>
              </a:pPr>
              <a:t>‹#›</a:t>
            </a:fld>
            <a:endParaRPr lang="en-US"/>
          </a:p>
        </p:txBody>
      </p:sp>
    </p:spTree>
    <p:extLst>
      <p:ext uri="{BB962C8B-B14F-4D97-AF65-F5344CB8AC3E}">
        <p14:creationId xmlns:p14="http://schemas.microsoft.com/office/powerpoint/2010/main" val="2502062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6D7B18-6141-0B42-8A1A-9C26A18B342B}" type="slidenum">
              <a:rPr lang="en-US"/>
              <a:pPr>
                <a:defRPr/>
              </a:pPr>
              <a:t>‹#›</a:t>
            </a:fld>
            <a:endParaRPr lang="en-US"/>
          </a:p>
        </p:txBody>
      </p:sp>
    </p:spTree>
    <p:extLst>
      <p:ext uri="{BB962C8B-B14F-4D97-AF65-F5344CB8AC3E}">
        <p14:creationId xmlns:p14="http://schemas.microsoft.com/office/powerpoint/2010/main" val="3425563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ED590E-21B9-5E43-9BB4-48C0B5F2858B}" type="slidenum">
              <a:rPr lang="en-US"/>
              <a:pPr>
                <a:defRPr/>
              </a:pPr>
              <a:t>‹#›</a:t>
            </a:fld>
            <a:endParaRPr lang="en-US"/>
          </a:p>
        </p:txBody>
      </p:sp>
    </p:spTree>
    <p:extLst>
      <p:ext uri="{BB962C8B-B14F-4D97-AF65-F5344CB8AC3E}">
        <p14:creationId xmlns:p14="http://schemas.microsoft.com/office/powerpoint/2010/main" val="1823137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5F282E-BD7D-BD45-9F1D-854DE5C662B4}" type="slidenum">
              <a:rPr lang="en-US"/>
              <a:pPr>
                <a:defRPr/>
              </a:pPr>
              <a:t>‹#›</a:t>
            </a:fld>
            <a:endParaRPr lang="en-US"/>
          </a:p>
        </p:txBody>
      </p:sp>
    </p:spTree>
    <p:extLst>
      <p:ext uri="{BB962C8B-B14F-4D97-AF65-F5344CB8AC3E}">
        <p14:creationId xmlns:p14="http://schemas.microsoft.com/office/powerpoint/2010/main" val="419044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23FEBE-0FB7-214B-80D6-19C3B18F8DAF}" type="slidenum">
              <a:rPr lang="en-US"/>
              <a:pPr>
                <a:defRPr/>
              </a:pPr>
              <a:t>‹#›</a:t>
            </a:fld>
            <a:endParaRPr lang="en-US"/>
          </a:p>
        </p:txBody>
      </p:sp>
    </p:spTree>
    <p:extLst>
      <p:ext uri="{BB962C8B-B14F-4D97-AF65-F5344CB8AC3E}">
        <p14:creationId xmlns:p14="http://schemas.microsoft.com/office/powerpoint/2010/main" val="39369249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463E9A-17A6-E340-B861-B800CDF3DF16}" type="slidenum">
              <a:rPr lang="en-US"/>
              <a:pPr>
                <a:defRPr/>
              </a:pPr>
              <a:t>‹#›</a:t>
            </a:fld>
            <a:endParaRPr lang="en-US"/>
          </a:p>
        </p:txBody>
      </p:sp>
    </p:spTree>
    <p:extLst>
      <p:ext uri="{BB962C8B-B14F-4D97-AF65-F5344CB8AC3E}">
        <p14:creationId xmlns:p14="http://schemas.microsoft.com/office/powerpoint/2010/main" val="897461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5DEF81-8855-B74A-AB0F-8114F5C2D2B3}" type="slidenum">
              <a:rPr lang="en-US"/>
              <a:pPr>
                <a:defRPr/>
              </a:pPr>
              <a:t>‹#›</a:t>
            </a:fld>
            <a:endParaRPr lang="en-US"/>
          </a:p>
        </p:txBody>
      </p:sp>
    </p:spTree>
    <p:extLst>
      <p:ext uri="{BB962C8B-B14F-4D97-AF65-F5344CB8AC3E}">
        <p14:creationId xmlns:p14="http://schemas.microsoft.com/office/powerpoint/2010/main" val="57665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2AAB0C-9882-D448-831F-45151D0F3293}" type="slidenum">
              <a:rPr lang="en-US"/>
              <a:pPr>
                <a:defRPr/>
              </a:pPr>
              <a:t>‹#›</a:t>
            </a:fld>
            <a:endParaRPr lang="en-US"/>
          </a:p>
        </p:txBody>
      </p:sp>
    </p:spTree>
    <p:extLst>
      <p:ext uri="{BB962C8B-B14F-4D97-AF65-F5344CB8AC3E}">
        <p14:creationId xmlns:p14="http://schemas.microsoft.com/office/powerpoint/2010/main" val="2826787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BC61EC-3532-494D-B924-DCBC3FB5006C}" type="slidenum">
              <a:rPr lang="en-US"/>
              <a:pPr>
                <a:defRPr/>
              </a:pPr>
              <a:t>‹#›</a:t>
            </a:fld>
            <a:endParaRPr lang="en-US"/>
          </a:p>
        </p:txBody>
      </p:sp>
    </p:spTree>
    <p:extLst>
      <p:ext uri="{BB962C8B-B14F-4D97-AF65-F5344CB8AC3E}">
        <p14:creationId xmlns:p14="http://schemas.microsoft.com/office/powerpoint/2010/main" val="461586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CFF73E-0044-5A44-8BC7-A33C59A0533E}" type="slidenum">
              <a:rPr lang="en-US"/>
              <a:pPr>
                <a:defRPr/>
              </a:pPr>
              <a:t>‹#›</a:t>
            </a:fld>
            <a:endParaRPr lang="en-US"/>
          </a:p>
        </p:txBody>
      </p:sp>
    </p:spTree>
    <p:extLst>
      <p:ext uri="{BB962C8B-B14F-4D97-AF65-F5344CB8AC3E}">
        <p14:creationId xmlns:p14="http://schemas.microsoft.com/office/powerpoint/2010/main" val="1700449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70659"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B16E993-3F95-584E-ABFB-FB9C6C7DCA56}" type="slidenum">
              <a:rPr lang="en-US"/>
              <a:pPr>
                <a:defRPr/>
              </a:pPr>
              <a:t>‹#›</a:t>
            </a:fld>
            <a:endParaRPr lang="en-US"/>
          </a:p>
        </p:txBody>
      </p:sp>
    </p:spTree>
    <p:extLst>
      <p:ext uri="{BB962C8B-B14F-4D97-AF65-F5344CB8AC3E}">
        <p14:creationId xmlns:p14="http://schemas.microsoft.com/office/powerpoint/2010/main" val="3446218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E8992B-53EF-D74F-9612-8D198CF4BEBD}" type="slidenum">
              <a:rPr lang="en-US"/>
              <a:pPr>
                <a:defRPr/>
              </a:pPr>
              <a:t>‹#›</a:t>
            </a:fld>
            <a:endParaRPr lang="en-US"/>
          </a:p>
        </p:txBody>
      </p:sp>
    </p:spTree>
    <p:extLst>
      <p:ext uri="{BB962C8B-B14F-4D97-AF65-F5344CB8AC3E}">
        <p14:creationId xmlns:p14="http://schemas.microsoft.com/office/powerpoint/2010/main" val="837167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B475EB-A216-F041-8692-28B664609FED}" type="slidenum">
              <a:rPr lang="en-US"/>
              <a:pPr>
                <a:defRPr/>
              </a:pPr>
              <a:t>‹#›</a:t>
            </a:fld>
            <a:endParaRPr lang="en-US"/>
          </a:p>
        </p:txBody>
      </p:sp>
    </p:spTree>
    <p:extLst>
      <p:ext uri="{BB962C8B-B14F-4D97-AF65-F5344CB8AC3E}">
        <p14:creationId xmlns:p14="http://schemas.microsoft.com/office/powerpoint/2010/main" val="183501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C5AFEF-E8C5-1A4B-860E-EFD34B4E69A8}" type="slidenum">
              <a:rPr lang="en-US"/>
              <a:pPr>
                <a:defRPr/>
              </a:pPr>
              <a:t>‹#›</a:t>
            </a:fld>
            <a:endParaRPr lang="en-US"/>
          </a:p>
        </p:txBody>
      </p:sp>
    </p:spTree>
    <p:extLst>
      <p:ext uri="{BB962C8B-B14F-4D97-AF65-F5344CB8AC3E}">
        <p14:creationId xmlns:p14="http://schemas.microsoft.com/office/powerpoint/2010/main" val="1599812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61A34D-313B-D546-AAF6-8CB28B13455F}" type="slidenum">
              <a:rPr lang="en-US"/>
              <a:pPr>
                <a:defRPr/>
              </a:pPr>
              <a:t>‹#›</a:t>
            </a:fld>
            <a:endParaRPr lang="en-US"/>
          </a:p>
        </p:txBody>
      </p:sp>
    </p:spTree>
    <p:extLst>
      <p:ext uri="{BB962C8B-B14F-4D97-AF65-F5344CB8AC3E}">
        <p14:creationId xmlns:p14="http://schemas.microsoft.com/office/powerpoint/2010/main" val="401980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A3D2C0-B4E8-A640-9CD0-37F056EF97AB}" type="slidenum">
              <a:rPr lang="en-US"/>
              <a:pPr>
                <a:defRPr/>
              </a:pPr>
              <a:t>‹#›</a:t>
            </a:fld>
            <a:endParaRPr lang="en-US"/>
          </a:p>
        </p:txBody>
      </p:sp>
    </p:spTree>
    <p:extLst>
      <p:ext uri="{BB962C8B-B14F-4D97-AF65-F5344CB8AC3E}">
        <p14:creationId xmlns:p14="http://schemas.microsoft.com/office/powerpoint/2010/main" val="3026317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3FCD8C-B637-814F-916E-D46552D90828}" type="slidenum">
              <a:rPr lang="en-US"/>
              <a:pPr>
                <a:defRPr/>
              </a:pPr>
              <a:t>‹#›</a:t>
            </a:fld>
            <a:endParaRPr lang="en-US"/>
          </a:p>
        </p:txBody>
      </p:sp>
    </p:spTree>
    <p:extLst>
      <p:ext uri="{BB962C8B-B14F-4D97-AF65-F5344CB8AC3E}">
        <p14:creationId xmlns:p14="http://schemas.microsoft.com/office/powerpoint/2010/main" val="3673059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A6F1C8-049A-F841-9C0A-80D5814F0E43}" type="slidenum">
              <a:rPr lang="en-US"/>
              <a:pPr>
                <a:defRPr/>
              </a:pPr>
              <a:t>‹#›</a:t>
            </a:fld>
            <a:endParaRPr lang="en-US"/>
          </a:p>
        </p:txBody>
      </p:sp>
    </p:spTree>
    <p:extLst>
      <p:ext uri="{BB962C8B-B14F-4D97-AF65-F5344CB8AC3E}">
        <p14:creationId xmlns:p14="http://schemas.microsoft.com/office/powerpoint/2010/main" val="3279375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8E4CEF-4394-3D4C-A795-C0088B4EB603}" type="slidenum">
              <a:rPr lang="en-US"/>
              <a:pPr>
                <a:defRPr/>
              </a:pPr>
              <a:t>‹#›</a:t>
            </a:fld>
            <a:endParaRPr lang="en-US"/>
          </a:p>
        </p:txBody>
      </p:sp>
    </p:spTree>
    <p:extLst>
      <p:ext uri="{BB962C8B-B14F-4D97-AF65-F5344CB8AC3E}">
        <p14:creationId xmlns:p14="http://schemas.microsoft.com/office/powerpoint/2010/main" val="1499608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B0748D-963E-1749-9A86-31F9C30FDDD1}" type="slidenum">
              <a:rPr lang="en-US"/>
              <a:pPr>
                <a:defRPr/>
              </a:pPr>
              <a:t>‹#›</a:t>
            </a:fld>
            <a:endParaRPr lang="en-US"/>
          </a:p>
        </p:txBody>
      </p:sp>
    </p:spTree>
    <p:extLst>
      <p:ext uri="{BB962C8B-B14F-4D97-AF65-F5344CB8AC3E}">
        <p14:creationId xmlns:p14="http://schemas.microsoft.com/office/powerpoint/2010/main" val="3883434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D8EB96-1F45-B349-B6DE-30171BB81DDC}" type="slidenum">
              <a:rPr lang="en-US"/>
              <a:pPr>
                <a:defRPr/>
              </a:pPr>
              <a:t>‹#›</a:t>
            </a:fld>
            <a:endParaRPr lang="en-US"/>
          </a:p>
        </p:txBody>
      </p:sp>
    </p:spTree>
    <p:extLst>
      <p:ext uri="{BB962C8B-B14F-4D97-AF65-F5344CB8AC3E}">
        <p14:creationId xmlns:p14="http://schemas.microsoft.com/office/powerpoint/2010/main" val="3615928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EA2DB7-21EB-9545-B302-5DDDDA53B68B}" type="slidenum">
              <a:rPr lang="en-US"/>
              <a:pPr>
                <a:defRPr/>
              </a:pPr>
              <a:t>‹#›</a:t>
            </a:fld>
            <a:endParaRPr lang="en-US"/>
          </a:p>
        </p:txBody>
      </p:sp>
    </p:spTree>
    <p:extLst>
      <p:ext uri="{BB962C8B-B14F-4D97-AF65-F5344CB8AC3E}">
        <p14:creationId xmlns:p14="http://schemas.microsoft.com/office/powerpoint/2010/main" val="37657766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D05651F-9AED-ED4B-A8F8-B00C47D750CD}" type="slidenum">
              <a:rPr lang="en-US"/>
              <a:pPr>
                <a:defRPr/>
              </a:pPr>
              <a:t>‹#›</a:t>
            </a:fld>
            <a:endParaRPr lang="en-US"/>
          </a:p>
        </p:txBody>
      </p:sp>
    </p:spTree>
    <p:extLst>
      <p:ext uri="{BB962C8B-B14F-4D97-AF65-F5344CB8AC3E}">
        <p14:creationId xmlns:p14="http://schemas.microsoft.com/office/powerpoint/2010/main" val="3749997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DE2846C-D2F7-6A44-A2D0-3689B71AF7B4}" type="slidenum">
              <a:rPr lang="en-US"/>
              <a:pPr>
                <a:defRPr/>
              </a:pPr>
              <a:t>‹#›</a:t>
            </a:fld>
            <a:endParaRPr lang="en-US"/>
          </a:p>
        </p:txBody>
      </p:sp>
    </p:spTree>
    <p:extLst>
      <p:ext uri="{BB962C8B-B14F-4D97-AF65-F5344CB8AC3E}">
        <p14:creationId xmlns:p14="http://schemas.microsoft.com/office/powerpoint/2010/main" val="1458813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51C2639-11DA-C643-82D3-B3CD1A1953C7}" type="slidenum">
              <a:rPr lang="en-US"/>
              <a:pPr>
                <a:defRPr/>
              </a:pPr>
              <a:t>‹#›</a:t>
            </a:fld>
            <a:endParaRPr lang="en-US"/>
          </a:p>
        </p:txBody>
      </p:sp>
    </p:spTree>
    <p:extLst>
      <p:ext uri="{BB962C8B-B14F-4D97-AF65-F5344CB8AC3E}">
        <p14:creationId xmlns:p14="http://schemas.microsoft.com/office/powerpoint/2010/main" val="28240597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7CABC82-6BEF-3243-A27E-6ED7E5F9B808}" type="slidenum">
              <a:rPr lang="en-US"/>
              <a:pPr>
                <a:defRPr/>
              </a:pPr>
              <a:t>‹#›</a:t>
            </a:fld>
            <a:endParaRPr lang="en-US"/>
          </a:p>
        </p:txBody>
      </p:sp>
    </p:spTree>
    <p:extLst>
      <p:ext uri="{BB962C8B-B14F-4D97-AF65-F5344CB8AC3E}">
        <p14:creationId xmlns:p14="http://schemas.microsoft.com/office/powerpoint/2010/main" val="21752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0E486A-7FD1-8145-B0D6-175DCA7339C7}" type="slidenum">
              <a:rPr lang="en-US"/>
              <a:pPr>
                <a:defRPr/>
              </a:pPr>
              <a:t>‹#›</a:t>
            </a:fld>
            <a:endParaRPr lang="en-US"/>
          </a:p>
        </p:txBody>
      </p:sp>
    </p:spTree>
    <p:extLst>
      <p:ext uri="{BB962C8B-B14F-4D97-AF65-F5344CB8AC3E}">
        <p14:creationId xmlns:p14="http://schemas.microsoft.com/office/powerpoint/2010/main" val="127126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622AA92-CEAD-3F4E-BBF2-9DF775D834E9}" type="slidenum">
              <a:rPr lang="en-US"/>
              <a:pPr>
                <a:defRPr/>
              </a:pPr>
              <a:t>‹#›</a:t>
            </a:fld>
            <a:endParaRPr lang="en-US"/>
          </a:p>
        </p:txBody>
      </p:sp>
    </p:spTree>
    <p:extLst>
      <p:ext uri="{BB962C8B-B14F-4D97-AF65-F5344CB8AC3E}">
        <p14:creationId xmlns:p14="http://schemas.microsoft.com/office/powerpoint/2010/main" val="37749304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794B518D-1C95-1645-9C78-9F4DF2FA5177}" type="slidenum">
              <a:rPr lang="en-US"/>
              <a:pPr>
                <a:defRPr/>
              </a:pPr>
              <a:t>‹#›</a:t>
            </a:fld>
            <a:endParaRPr lang="en-US"/>
          </a:p>
        </p:txBody>
      </p:sp>
    </p:spTree>
    <p:extLst>
      <p:ext uri="{BB962C8B-B14F-4D97-AF65-F5344CB8AC3E}">
        <p14:creationId xmlns:p14="http://schemas.microsoft.com/office/powerpoint/2010/main" val="40641322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A6F9E56B-128C-9D40-95E7-861D92C2C19B}" type="slidenum">
              <a:rPr lang="en-US"/>
              <a:pPr>
                <a:defRPr/>
              </a:pPr>
              <a:t>‹#›</a:t>
            </a:fld>
            <a:endParaRPr lang="en-US"/>
          </a:p>
        </p:txBody>
      </p:sp>
    </p:spTree>
    <p:extLst>
      <p:ext uri="{BB962C8B-B14F-4D97-AF65-F5344CB8AC3E}">
        <p14:creationId xmlns:p14="http://schemas.microsoft.com/office/powerpoint/2010/main" val="27712595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1971A0B-5D49-0341-A6E9-574430545834}" type="slidenum">
              <a:rPr lang="en-US"/>
              <a:pPr>
                <a:defRPr/>
              </a:pPr>
              <a:t>‹#›</a:t>
            </a:fld>
            <a:endParaRPr lang="en-US"/>
          </a:p>
        </p:txBody>
      </p:sp>
    </p:spTree>
    <p:extLst>
      <p:ext uri="{BB962C8B-B14F-4D97-AF65-F5344CB8AC3E}">
        <p14:creationId xmlns:p14="http://schemas.microsoft.com/office/powerpoint/2010/main" val="37202133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3813030-4F3E-1241-96BC-CEFC2D33897A}" type="slidenum">
              <a:rPr lang="en-US"/>
              <a:pPr>
                <a:defRPr/>
              </a:pPr>
              <a:t>‹#›</a:t>
            </a:fld>
            <a:endParaRPr lang="en-US"/>
          </a:p>
        </p:txBody>
      </p:sp>
    </p:spTree>
    <p:extLst>
      <p:ext uri="{BB962C8B-B14F-4D97-AF65-F5344CB8AC3E}">
        <p14:creationId xmlns:p14="http://schemas.microsoft.com/office/powerpoint/2010/main" val="6536523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6363507-7298-E845-9D71-B3742846D0D4}" type="slidenum">
              <a:rPr lang="en-US"/>
              <a:pPr>
                <a:defRPr/>
              </a:pPr>
              <a:t>‹#›</a:t>
            </a:fld>
            <a:endParaRPr lang="en-US"/>
          </a:p>
        </p:txBody>
      </p:sp>
    </p:spTree>
    <p:extLst>
      <p:ext uri="{BB962C8B-B14F-4D97-AF65-F5344CB8AC3E}">
        <p14:creationId xmlns:p14="http://schemas.microsoft.com/office/powerpoint/2010/main" val="2963502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1EE11FD-8387-FA47-8A5A-A1F217608323}" type="slidenum">
              <a:rPr lang="en-US"/>
              <a:pPr>
                <a:defRPr/>
              </a:pPr>
              <a:t>‹#›</a:t>
            </a:fld>
            <a:endParaRPr lang="en-US"/>
          </a:p>
        </p:txBody>
      </p:sp>
    </p:spTree>
    <p:extLst>
      <p:ext uri="{BB962C8B-B14F-4D97-AF65-F5344CB8AC3E}">
        <p14:creationId xmlns:p14="http://schemas.microsoft.com/office/powerpoint/2010/main" val="4152819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3212393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72317900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547076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166587-9B2F-4A40-984D-15B7D5E20F4B}" type="slidenum">
              <a:rPr lang="en-US"/>
              <a:pPr>
                <a:defRPr/>
              </a:pPr>
              <a:t>‹#›</a:t>
            </a:fld>
            <a:endParaRPr lang="en-US"/>
          </a:p>
        </p:txBody>
      </p:sp>
    </p:spTree>
    <p:extLst>
      <p:ext uri="{BB962C8B-B14F-4D97-AF65-F5344CB8AC3E}">
        <p14:creationId xmlns:p14="http://schemas.microsoft.com/office/powerpoint/2010/main" val="26569195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2714702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01899780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21678052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61927593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8303475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90330368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9590793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27804971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effectLst>
                  <a:outerShdw blurRad="38100" dist="38100" dir="2700000" algn="tl">
                    <a:srgbClr val="DDDDDD"/>
                  </a:outerShdw>
                </a:effectLst>
                <a:latin typeface="Arial" charset="0"/>
              </a:defRPr>
            </a:lvl1pPr>
          </a:lstStyle>
          <a:p>
            <a:pPr>
              <a:defRPr/>
            </a:pPr>
            <a:fld id="{DDF04EF2-DA00-4EDA-BAD3-8884E487DAF0}" type="slidenum">
              <a:rPr lang="en-GB"/>
              <a:pPr>
                <a:defRPr/>
              </a:pPr>
              <a:t>‹#›</a:t>
            </a:fld>
            <a:endParaRPr lang="en-GB"/>
          </a:p>
        </p:txBody>
      </p:sp>
    </p:spTree>
    <p:extLst>
      <p:ext uri="{BB962C8B-B14F-4D97-AF65-F5344CB8AC3E}">
        <p14:creationId xmlns:p14="http://schemas.microsoft.com/office/powerpoint/2010/main" val="15299876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7C64F6C0-CCCD-4B31-9F0C-D96885F3D5DB}" type="slidenum">
              <a:rPr lang="en-GB"/>
              <a:pPr>
                <a:defRPr/>
              </a:pPr>
              <a:t>‹#›</a:t>
            </a:fld>
            <a:endParaRPr lang="en-GB"/>
          </a:p>
        </p:txBody>
      </p:sp>
    </p:spTree>
    <p:extLst>
      <p:ext uri="{BB962C8B-B14F-4D97-AF65-F5344CB8AC3E}">
        <p14:creationId xmlns:p14="http://schemas.microsoft.com/office/powerpoint/2010/main" val="55002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07E131-9EA4-CE43-A9A0-9C05BDEC0613}" type="slidenum">
              <a:rPr lang="en-US"/>
              <a:pPr>
                <a:defRPr/>
              </a:pPr>
              <a:t>‹#›</a:t>
            </a:fld>
            <a:endParaRPr lang="en-US"/>
          </a:p>
        </p:txBody>
      </p:sp>
    </p:spTree>
    <p:extLst>
      <p:ext uri="{BB962C8B-B14F-4D97-AF65-F5344CB8AC3E}">
        <p14:creationId xmlns:p14="http://schemas.microsoft.com/office/powerpoint/2010/main" val="8739078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8CB3ED6C-0EB5-4227-99AB-89321010DC4E}" type="slidenum">
              <a:rPr lang="en-GB"/>
              <a:pPr>
                <a:defRPr/>
              </a:pPr>
              <a:t>‹#›</a:t>
            </a:fld>
            <a:endParaRPr lang="en-GB"/>
          </a:p>
        </p:txBody>
      </p:sp>
    </p:spTree>
    <p:extLst>
      <p:ext uri="{BB962C8B-B14F-4D97-AF65-F5344CB8AC3E}">
        <p14:creationId xmlns:p14="http://schemas.microsoft.com/office/powerpoint/2010/main" val="40468905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BC7E71D2-A18B-426E-8695-90A4FD923474}" type="slidenum">
              <a:rPr lang="en-GB"/>
              <a:pPr>
                <a:defRPr/>
              </a:pPr>
              <a:t>‹#›</a:t>
            </a:fld>
            <a:endParaRPr lang="en-GB"/>
          </a:p>
        </p:txBody>
      </p:sp>
    </p:spTree>
    <p:extLst>
      <p:ext uri="{BB962C8B-B14F-4D97-AF65-F5344CB8AC3E}">
        <p14:creationId xmlns:p14="http://schemas.microsoft.com/office/powerpoint/2010/main" val="22340253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F3E21B54-97C3-43C4-ACBB-C4FECB9AAE30}" type="slidenum">
              <a:rPr lang="en-GB"/>
              <a:pPr>
                <a:defRPr/>
              </a:pPr>
              <a:t>‹#›</a:t>
            </a:fld>
            <a:endParaRPr lang="en-GB"/>
          </a:p>
        </p:txBody>
      </p:sp>
    </p:spTree>
    <p:extLst>
      <p:ext uri="{BB962C8B-B14F-4D97-AF65-F5344CB8AC3E}">
        <p14:creationId xmlns:p14="http://schemas.microsoft.com/office/powerpoint/2010/main" val="3608090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38DB4E3A-C38F-48FD-9AD7-BA86E1473F1E}" type="slidenum">
              <a:rPr lang="en-GB"/>
              <a:pPr>
                <a:defRPr/>
              </a:pPr>
              <a:t>‹#›</a:t>
            </a:fld>
            <a:endParaRPr lang="en-GB"/>
          </a:p>
        </p:txBody>
      </p:sp>
    </p:spTree>
    <p:extLst>
      <p:ext uri="{BB962C8B-B14F-4D97-AF65-F5344CB8AC3E}">
        <p14:creationId xmlns:p14="http://schemas.microsoft.com/office/powerpoint/2010/main" val="11004009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7A675B88-EA80-4273-B528-04A3043F219B}" type="slidenum">
              <a:rPr lang="en-GB"/>
              <a:pPr>
                <a:defRPr/>
              </a:pPr>
              <a:t>‹#›</a:t>
            </a:fld>
            <a:endParaRPr lang="en-GB"/>
          </a:p>
        </p:txBody>
      </p:sp>
    </p:spTree>
    <p:extLst>
      <p:ext uri="{BB962C8B-B14F-4D97-AF65-F5344CB8AC3E}">
        <p14:creationId xmlns:p14="http://schemas.microsoft.com/office/powerpoint/2010/main" val="40653245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C426B45B-2F8D-4543-8832-A811D8AF497D}" type="slidenum">
              <a:rPr lang="en-GB"/>
              <a:pPr>
                <a:defRPr/>
              </a:pPr>
              <a:t>‹#›</a:t>
            </a:fld>
            <a:endParaRPr lang="en-GB"/>
          </a:p>
        </p:txBody>
      </p:sp>
    </p:spTree>
    <p:extLst>
      <p:ext uri="{BB962C8B-B14F-4D97-AF65-F5344CB8AC3E}">
        <p14:creationId xmlns:p14="http://schemas.microsoft.com/office/powerpoint/2010/main" val="18980423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B940E54-C5D8-4624-8CC1-D73B9F63D27D}" type="slidenum">
              <a:rPr lang="en-GB"/>
              <a:pPr>
                <a:defRPr/>
              </a:pPr>
              <a:t>‹#›</a:t>
            </a:fld>
            <a:endParaRPr lang="en-GB"/>
          </a:p>
        </p:txBody>
      </p:sp>
    </p:spTree>
    <p:extLst>
      <p:ext uri="{BB962C8B-B14F-4D97-AF65-F5344CB8AC3E}">
        <p14:creationId xmlns:p14="http://schemas.microsoft.com/office/powerpoint/2010/main" val="37944958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C0733C0-DCA5-47EB-A203-B1CA82A57DC3}" type="slidenum">
              <a:rPr lang="en-GB"/>
              <a:pPr>
                <a:defRPr/>
              </a:pPr>
              <a:t>‹#›</a:t>
            </a:fld>
            <a:endParaRPr lang="en-GB"/>
          </a:p>
        </p:txBody>
      </p:sp>
    </p:spTree>
    <p:extLst>
      <p:ext uri="{BB962C8B-B14F-4D97-AF65-F5344CB8AC3E}">
        <p14:creationId xmlns:p14="http://schemas.microsoft.com/office/powerpoint/2010/main" val="1956667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3D9DB9D4-CE6E-4F7A-A8F1-581148F5ADF5}" type="slidenum">
              <a:rPr lang="en-GB"/>
              <a:pPr>
                <a:defRPr/>
              </a:pPr>
              <a:t>‹#›</a:t>
            </a:fld>
            <a:endParaRPr lang="en-GB"/>
          </a:p>
        </p:txBody>
      </p:sp>
    </p:spTree>
    <p:extLst>
      <p:ext uri="{BB962C8B-B14F-4D97-AF65-F5344CB8AC3E}">
        <p14:creationId xmlns:p14="http://schemas.microsoft.com/office/powerpoint/2010/main" val="16882624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3550"/>
            <a:ext cx="1941513" cy="563086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463550"/>
            <a:ext cx="5676900"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21FE09AF-F475-445D-9E39-1276E6EF62FA}" type="slidenum">
              <a:rPr lang="en-GB"/>
              <a:pPr>
                <a:defRPr/>
              </a:pPr>
              <a:t>‹#›</a:t>
            </a:fld>
            <a:endParaRPr lang="en-GB"/>
          </a:p>
        </p:txBody>
      </p:sp>
    </p:spTree>
    <p:extLst>
      <p:ext uri="{BB962C8B-B14F-4D97-AF65-F5344CB8AC3E}">
        <p14:creationId xmlns:p14="http://schemas.microsoft.com/office/powerpoint/2010/main" val="242602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FF21F-B098-2047-A09E-2BD76629A2F1}" type="slidenum">
              <a:rPr lang="en-US"/>
              <a:pPr>
                <a:defRPr/>
              </a:pPr>
              <a:t>‹#›</a:t>
            </a:fld>
            <a:endParaRPr lang="en-US"/>
          </a:p>
        </p:txBody>
      </p:sp>
    </p:spTree>
    <p:extLst>
      <p:ext uri="{BB962C8B-B14F-4D97-AF65-F5344CB8AC3E}">
        <p14:creationId xmlns:p14="http://schemas.microsoft.com/office/powerpoint/2010/main" val="20347750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2877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1960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95511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00537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27052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0583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48442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3593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96642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5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9.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9.jpe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4.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image" Target="../media/image11.jpeg"/><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image" Target="../media/image12.jpeg"/><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8.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9.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12370250-F613-124A-AE3C-82C94AB536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1086487F-A443-774C-B771-167E7F98E6D9}"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73058637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 id="2147484509"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9091"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637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82637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82637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defTabSz="914400" fontAlgn="base">
              <a:spcBef>
                <a:spcPct val="0"/>
              </a:spcBef>
              <a:spcAft>
                <a:spcPct val="0"/>
              </a:spcAft>
              <a:defRPr/>
            </a:pPr>
            <a:fld id="{AA91FEDB-35C0-2B4F-9245-408B18AAAC2C}"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311302758"/>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sldNum="0" hdr="0" ftr="0" dt="0"/>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bwMode="auto">
          <a:xfrm>
            <a:off x="685800" y="381000"/>
            <a:ext cx="7772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10275" name="Rectangle 3"/>
          <p:cNvSpPr>
            <a:spLocks noGrp="1" noChangeArrowheads="1"/>
          </p:cNvSpPr>
          <p:nvPr>
            <p:ph type="dt" sz="half" idx="2"/>
          </p:nvPr>
        </p:nvSpPr>
        <p:spPr bwMode="auto">
          <a:xfrm>
            <a:off x="685800" y="6324600"/>
            <a:ext cx="1676400" cy="457200"/>
          </a:xfrm>
          <a:prstGeom prst="rect">
            <a:avLst/>
          </a:prstGeom>
          <a:noFill/>
          <a:ln>
            <a:noFill/>
          </a:ln>
          <a:effectLst>
            <a:outerShdw blurRad="6350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spcBef>
                <a:spcPct val="50000"/>
              </a:spcBef>
              <a:defRPr sz="1200" b="1">
                <a:latin typeface="+mn-lt"/>
              </a:defRPr>
            </a:lvl1pPr>
          </a:lstStyle>
          <a:p>
            <a:pPr defTabSz="914400" fontAlgn="base">
              <a:spcAft>
                <a:spcPct val="0"/>
              </a:spcAft>
            </a:pPr>
            <a:fld id="{C028FD83-1C87-FF4C-A638-BCE5B165E080}" type="datetimeFigureOut">
              <a:rPr lang="en-US" smtClean="0">
                <a:solidFill>
                  <a:srgbClr val="000000"/>
                </a:solidFill>
                <a:latin typeface="Arial"/>
                <a:ea typeface="ＭＳ Ｐゴシック" charset="0"/>
                <a:cs typeface="ＭＳ Ｐゴシック" charset="0"/>
              </a:rPr>
              <a:pPr defTabSz="914400" fontAlgn="base">
                <a:spcAft>
                  <a:spcPct val="0"/>
                </a:spcAft>
              </a:pPr>
              <a:t>1/21/24</a:t>
            </a:fld>
            <a:endParaRPr lang="en-US">
              <a:solidFill>
                <a:srgbClr val="000000"/>
              </a:solidFill>
              <a:latin typeface="Arial"/>
              <a:ea typeface="ＭＳ Ｐゴシック" charset="0"/>
              <a:cs typeface="ＭＳ Ｐゴシック" charset="0"/>
            </a:endParaRPr>
          </a:p>
        </p:txBody>
      </p:sp>
      <p:sp>
        <p:nvSpPr>
          <p:cNvPr id="310276" name="Rectangle 4"/>
          <p:cNvSpPr>
            <a:spLocks noGrp="1" noChangeArrowheads="1"/>
          </p:cNvSpPr>
          <p:nvPr>
            <p:ph type="ftr" sz="quarter" idx="3"/>
          </p:nvPr>
        </p:nvSpPr>
        <p:spPr bwMode="auto">
          <a:xfrm>
            <a:off x="2743200" y="6324600"/>
            <a:ext cx="3429000" cy="457200"/>
          </a:xfrm>
          <a:prstGeom prst="rect">
            <a:avLst/>
          </a:prstGeom>
          <a:noFill/>
          <a:ln>
            <a:noFill/>
          </a:ln>
          <a:effectLst>
            <a:outerShdw blurRad="6858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spcBef>
                <a:spcPct val="50000"/>
              </a:spcBef>
              <a:defRPr sz="1200" b="1">
                <a:latin typeface="+mn-lt"/>
              </a:defRPr>
            </a:lvl1pPr>
          </a:lstStyle>
          <a:p>
            <a:pPr defTabSz="914400" fontAlgn="base">
              <a:spcAft>
                <a:spcPct val="0"/>
              </a:spcAft>
            </a:pPr>
            <a:endParaRPr lang="en-US">
              <a:solidFill>
                <a:srgbClr val="000000"/>
              </a:solidFill>
              <a:latin typeface="Arial"/>
              <a:ea typeface="ＭＳ Ｐゴシック" charset="0"/>
              <a:cs typeface="ＭＳ Ｐゴシック" charset="0"/>
            </a:endParaRPr>
          </a:p>
        </p:txBody>
      </p:sp>
      <p:sp>
        <p:nvSpPr>
          <p:cNvPr id="310277" name="Rectangle 5"/>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spcBef>
                <a:spcPct val="50000"/>
              </a:spcBef>
              <a:defRPr sz="1200" b="1">
                <a:latin typeface="+mn-lt"/>
              </a:defRPr>
            </a:lvl1pPr>
          </a:lstStyle>
          <a:p>
            <a:pPr defTabSz="914400" fontAlgn="base">
              <a:spcAft>
                <a:spcPct val="0"/>
              </a:spcAft>
            </a:pPr>
            <a:fld id="{7CFC9A5A-7D04-2A48-B7BF-DB5E21C5C841}" type="slidenum">
              <a:rPr lang="en-US" smtClean="0">
                <a:solidFill>
                  <a:srgbClr val="000000"/>
                </a:solidFill>
                <a:latin typeface="Arial"/>
                <a:ea typeface="ＭＳ Ｐゴシック" charset="0"/>
                <a:cs typeface="ＭＳ Ｐゴシック" charset="0"/>
              </a:rPr>
              <a:pPr defTabSz="914400" fontAlgn="base">
                <a:spcAft>
                  <a:spcPct val="0"/>
                </a:spcAft>
              </a:pPr>
              <a:t>‹#›</a:t>
            </a:fld>
            <a:endParaRPr lang="en-US">
              <a:solidFill>
                <a:srgbClr val="000000"/>
              </a:solidFill>
              <a:latin typeface="Arial"/>
              <a:ea typeface="ＭＳ Ｐゴシック" charset="0"/>
              <a:cs typeface="ＭＳ Ｐゴシック" charset="0"/>
            </a:endParaRPr>
          </a:p>
        </p:txBody>
      </p:sp>
      <p:sp>
        <p:nvSpPr>
          <p:cNvPr id="310278" name="Rectangle 6"/>
          <p:cNvSpPr>
            <a:spLocks noGrp="1" noChangeArrowheads="1"/>
          </p:cNvSpPr>
          <p:nvPr>
            <p:ph type="body" idx="1"/>
          </p:nvPr>
        </p:nvSpPr>
        <p:spPr bwMode="auto">
          <a:xfrm>
            <a:off x="762000" y="1828800"/>
            <a:ext cx="76200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792182"/>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xStyles>
    <p:titleStyle>
      <a:lvl1pPr algn="l" rtl="0" fontAlgn="base">
        <a:lnSpc>
          <a:spcPct val="90000"/>
        </a:lnSpc>
        <a:spcBef>
          <a:spcPct val="20000"/>
        </a:spcBef>
        <a:spcAft>
          <a:spcPct val="0"/>
        </a:spcAft>
        <a:defRPr sz="4400" b="1">
          <a:solidFill>
            <a:schemeClr val="tx2"/>
          </a:solidFill>
          <a:latin typeface="+mj-lt"/>
          <a:ea typeface="+mj-ea"/>
          <a:cs typeface="+mj-cs"/>
        </a:defRPr>
      </a:lvl1pPr>
      <a:lvl2pPr algn="l" rtl="0" fontAlgn="base">
        <a:lnSpc>
          <a:spcPct val="90000"/>
        </a:lnSpc>
        <a:spcBef>
          <a:spcPct val="20000"/>
        </a:spcBef>
        <a:spcAft>
          <a:spcPct val="0"/>
        </a:spcAft>
        <a:defRPr sz="4400" b="1">
          <a:solidFill>
            <a:schemeClr val="tx2"/>
          </a:solidFill>
          <a:latin typeface="Times New Roman" charset="0"/>
          <a:ea typeface="ＭＳ Ｐゴシック" charset="0"/>
        </a:defRPr>
      </a:lvl2pPr>
      <a:lvl3pPr algn="l" rtl="0" fontAlgn="base">
        <a:lnSpc>
          <a:spcPct val="90000"/>
        </a:lnSpc>
        <a:spcBef>
          <a:spcPct val="20000"/>
        </a:spcBef>
        <a:spcAft>
          <a:spcPct val="0"/>
        </a:spcAft>
        <a:defRPr sz="4400" b="1">
          <a:solidFill>
            <a:schemeClr val="tx2"/>
          </a:solidFill>
          <a:latin typeface="Times New Roman" charset="0"/>
          <a:ea typeface="ＭＳ Ｐゴシック" charset="0"/>
        </a:defRPr>
      </a:lvl3pPr>
      <a:lvl4pPr algn="l" rtl="0" fontAlgn="base">
        <a:lnSpc>
          <a:spcPct val="90000"/>
        </a:lnSpc>
        <a:spcBef>
          <a:spcPct val="20000"/>
        </a:spcBef>
        <a:spcAft>
          <a:spcPct val="0"/>
        </a:spcAft>
        <a:defRPr sz="4400" b="1">
          <a:solidFill>
            <a:schemeClr val="tx2"/>
          </a:solidFill>
          <a:latin typeface="Times New Roman" charset="0"/>
          <a:ea typeface="ＭＳ Ｐゴシック" charset="0"/>
        </a:defRPr>
      </a:lvl4pPr>
      <a:lvl5pPr algn="l" rtl="0" fontAlgn="base">
        <a:lnSpc>
          <a:spcPct val="90000"/>
        </a:lnSpc>
        <a:spcBef>
          <a:spcPct val="20000"/>
        </a:spcBef>
        <a:spcAft>
          <a:spcPct val="0"/>
        </a:spcAft>
        <a:defRPr sz="4400" b="1">
          <a:solidFill>
            <a:schemeClr val="tx2"/>
          </a:solidFill>
          <a:latin typeface="Times New Roman" charset="0"/>
          <a:ea typeface="ＭＳ Ｐゴシック" charset="0"/>
        </a:defRPr>
      </a:lvl5pPr>
      <a:lvl6pPr marL="457200" algn="l" rtl="0" fontAlgn="base">
        <a:lnSpc>
          <a:spcPct val="90000"/>
        </a:lnSpc>
        <a:spcBef>
          <a:spcPct val="20000"/>
        </a:spcBef>
        <a:spcAft>
          <a:spcPct val="0"/>
        </a:spcAft>
        <a:defRPr sz="4400" b="1">
          <a:solidFill>
            <a:schemeClr val="tx2"/>
          </a:solidFill>
          <a:latin typeface="Times New Roman" charset="0"/>
          <a:ea typeface="ＭＳ Ｐゴシック" charset="0"/>
        </a:defRPr>
      </a:lvl6pPr>
      <a:lvl7pPr marL="914400" algn="l" rtl="0" fontAlgn="base">
        <a:lnSpc>
          <a:spcPct val="90000"/>
        </a:lnSpc>
        <a:spcBef>
          <a:spcPct val="20000"/>
        </a:spcBef>
        <a:spcAft>
          <a:spcPct val="0"/>
        </a:spcAft>
        <a:defRPr sz="4400" b="1">
          <a:solidFill>
            <a:schemeClr val="tx2"/>
          </a:solidFill>
          <a:latin typeface="Times New Roman" charset="0"/>
          <a:ea typeface="ＭＳ Ｐゴシック" charset="0"/>
        </a:defRPr>
      </a:lvl7pPr>
      <a:lvl8pPr marL="1371600" algn="l" rtl="0" fontAlgn="base">
        <a:lnSpc>
          <a:spcPct val="90000"/>
        </a:lnSpc>
        <a:spcBef>
          <a:spcPct val="20000"/>
        </a:spcBef>
        <a:spcAft>
          <a:spcPct val="0"/>
        </a:spcAft>
        <a:defRPr sz="4400" b="1">
          <a:solidFill>
            <a:schemeClr val="tx2"/>
          </a:solidFill>
          <a:latin typeface="Times New Roman" charset="0"/>
          <a:ea typeface="ＭＳ Ｐゴシック" charset="0"/>
        </a:defRPr>
      </a:lvl8pPr>
      <a:lvl9pPr marL="1828800" algn="l" rtl="0" fontAlgn="base">
        <a:lnSpc>
          <a:spcPct val="90000"/>
        </a:lnSpc>
        <a:spcBef>
          <a:spcPct val="20000"/>
        </a:spcBef>
        <a:spcAft>
          <a:spcPct val="0"/>
        </a:spcAft>
        <a:defRPr sz="4400" b="1">
          <a:solidFill>
            <a:schemeClr val="tx2"/>
          </a:solidFill>
          <a:latin typeface="Times New Roman" charset="0"/>
          <a:ea typeface="ＭＳ Ｐゴシック" charset="0"/>
        </a:defRPr>
      </a:lvl9pPr>
    </p:titleStyle>
    <p:bodyStyle>
      <a:lvl1pPr marL="342900" indent="-342900" algn="l" rtl="0" fontAlgn="base">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1"/>
        </a:buClr>
        <a:buSzPct val="80000"/>
        <a:buChar char="–"/>
        <a:defRPr sz="2800">
          <a:solidFill>
            <a:schemeClr val="tx1"/>
          </a:solidFill>
          <a:latin typeface="+mn-lt"/>
          <a:ea typeface="+mn-ea"/>
        </a:defRPr>
      </a:lvl2pPr>
      <a:lvl3pPr marL="1143000" indent="-228600" algn="l" rtl="0" fontAlgn="base">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mn-ea"/>
        </a:defRPr>
      </a:lvl3pPr>
      <a:lvl4pPr marL="1600200" indent="-228600" algn="l" rtl="0" fontAlgn="base">
        <a:lnSpc>
          <a:spcPct val="90000"/>
        </a:lnSpc>
        <a:spcBef>
          <a:spcPct val="20000"/>
        </a:spcBef>
        <a:spcAft>
          <a:spcPct val="0"/>
        </a:spcAft>
        <a:buClr>
          <a:schemeClr val="tx1"/>
        </a:buClr>
        <a:buSzPct val="80000"/>
        <a:buChar char="–"/>
        <a:defRPr sz="2000">
          <a:solidFill>
            <a:schemeClr val="tx1"/>
          </a:solidFill>
          <a:latin typeface="+mn-lt"/>
          <a:ea typeface="+mn-ea"/>
        </a:defRPr>
      </a:lvl4pPr>
      <a:lvl5pPr marL="20574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5pPr>
      <a:lvl6pPr marL="25146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6pPr>
      <a:lvl7pPr marL="29718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7pPr>
      <a:lvl8pPr marL="34290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8pPr>
      <a:lvl9pPr marL="38862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97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400" fontAlgn="base">
              <a:spcBef>
                <a:spcPct val="0"/>
              </a:spcBef>
              <a:spcAft>
                <a:spcPct val="0"/>
              </a:spcAft>
              <a:defRPr/>
            </a:pPr>
            <a:fld id="{A8495853-52CF-1247-AF35-CC9FD7E6E284}"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369869795"/>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09"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9"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Geneva"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7"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bwMode="auto">
          <a:xfrm>
            <a:off x="468313" y="381000"/>
            <a:ext cx="8280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473091" name="Rectangle 1027"/>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latin typeface="Arial" charset="0"/>
              </a:defRPr>
            </a:lvl1pPr>
          </a:lstStyle>
          <a:p>
            <a:pPr defTabSz="914400" fontAlgn="base">
              <a:spcAft>
                <a:spcPct val="0"/>
              </a:spcAft>
              <a:defRPr/>
            </a:pPr>
            <a:fld id="{0EDC7366-57B4-5847-A312-0DD4D67231F9}" type="datetime1">
              <a:rPr lang="en-US">
                <a:solidFill>
                  <a:srgbClr val="000000"/>
                </a:solidFill>
                <a:ea typeface="ＭＳ Ｐゴシック" charset="0"/>
                <a:cs typeface="ＭＳ Ｐゴシック" charset="0"/>
              </a:rPr>
              <a:pPr defTabSz="914400" fontAlgn="base">
                <a:spcAft>
                  <a:spcPct val="0"/>
                </a:spcAft>
                <a:defRPr/>
              </a:pPr>
              <a:t>1/21/24</a:t>
            </a:fld>
            <a:endParaRPr lang="en-US">
              <a:solidFill>
                <a:srgbClr val="000000"/>
              </a:solidFill>
              <a:ea typeface="ＭＳ Ｐゴシック" charset="0"/>
              <a:cs typeface="ＭＳ Ｐゴシック" charset="0"/>
            </a:endParaRPr>
          </a:p>
        </p:txBody>
      </p:sp>
      <p:sp>
        <p:nvSpPr>
          <p:cNvPr id="473092" name="Rectangle 1028"/>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latin typeface="Arial" pitchFamily="-111" charset="0"/>
                <a:ea typeface="+mn-ea"/>
                <a:cs typeface="+mn-cs"/>
              </a:defRPr>
            </a:lvl1pPr>
          </a:lstStyle>
          <a:p>
            <a:pPr defTabSz="914400" fontAlgn="base">
              <a:spcAft>
                <a:spcPct val="0"/>
              </a:spcAft>
              <a:defRPr/>
            </a:pPr>
            <a:endParaRPr lang="en-US">
              <a:solidFill>
                <a:srgbClr val="000000"/>
              </a:solidFill>
            </a:endParaRPr>
          </a:p>
        </p:txBody>
      </p:sp>
      <p:sp>
        <p:nvSpPr>
          <p:cNvPr id="473093" name="Rectangle 1029"/>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latin typeface="Arial" charset="0"/>
              </a:defRPr>
            </a:lvl1pPr>
          </a:lstStyle>
          <a:p>
            <a:pPr defTabSz="914400" fontAlgn="base">
              <a:spcAft>
                <a:spcPct val="0"/>
              </a:spcAft>
              <a:defRPr/>
            </a:pPr>
            <a:fld id="{6B6B39A6-10A3-814D-8147-7711B3565625}" type="slidenum">
              <a:rPr lang="en-US">
                <a:solidFill>
                  <a:srgbClr val="000000"/>
                </a:solidFill>
                <a:ea typeface="ＭＳ Ｐゴシック" charset="0"/>
                <a:cs typeface="ＭＳ Ｐゴシック" charset="0"/>
              </a:rPr>
              <a:pPr defTabSz="914400" fontAlgn="base">
                <a:spcAft>
                  <a:spcPct val="0"/>
                </a:spcAft>
                <a:defRPr/>
              </a:pPr>
              <a:t>‹#›</a:t>
            </a:fld>
            <a:endParaRPr lang="en-US">
              <a:solidFill>
                <a:srgbClr val="000000"/>
              </a:solidFill>
              <a:ea typeface="ＭＳ Ｐゴシック" charset="0"/>
              <a:cs typeface="ＭＳ Ｐゴシック" charset="0"/>
            </a:endParaRPr>
          </a:p>
        </p:txBody>
      </p:sp>
      <p:sp>
        <p:nvSpPr>
          <p:cNvPr id="39942" name="Rectangle 1030"/>
          <p:cNvSpPr>
            <a:spLocks noGrp="1" noChangeArrowheads="1"/>
          </p:cNvSpPr>
          <p:nvPr>
            <p:ph type="body" idx="1"/>
          </p:nvPr>
        </p:nvSpPr>
        <p:spPr bwMode="auto">
          <a:xfrm>
            <a:off x="547688" y="1828800"/>
            <a:ext cx="8118475"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601772"/>
      </p:ext>
    </p:extLst>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Lst>
  <p:txStyles>
    <p:titleStyle>
      <a:lvl1pPr algn="l" rtl="0" eaLnBrk="0" fontAlgn="base" hangingPunct="0">
        <a:lnSpc>
          <a:spcPct val="90000"/>
        </a:lnSpc>
        <a:spcBef>
          <a:spcPct val="20000"/>
        </a:spcBef>
        <a:spcAft>
          <a:spcPct val="0"/>
        </a:spcAft>
        <a:defRPr sz="4400" b="1">
          <a:solidFill>
            <a:schemeClr val="tx2"/>
          </a:solidFill>
          <a:latin typeface="Arial"/>
          <a:ea typeface="ＭＳ Ｐゴシック" pitchFamily="-111" charset="-128"/>
          <a:cs typeface="Arial"/>
        </a:defRPr>
      </a:lvl1pPr>
      <a:lvl2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2pPr>
      <a:lvl3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3pPr>
      <a:lvl4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4pPr>
      <a:lvl5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5pPr>
      <a:lvl6pPr marL="457200" algn="l" rtl="0" fontAlgn="base">
        <a:lnSpc>
          <a:spcPct val="90000"/>
        </a:lnSpc>
        <a:spcBef>
          <a:spcPct val="20000"/>
        </a:spcBef>
        <a:spcAft>
          <a:spcPct val="0"/>
        </a:spcAft>
        <a:defRPr sz="4400" b="1">
          <a:solidFill>
            <a:schemeClr val="tx2"/>
          </a:solidFill>
          <a:latin typeface="Times New Roman" pitchFamily="-112" charset="0"/>
        </a:defRPr>
      </a:lvl6pPr>
      <a:lvl7pPr marL="914400" algn="l" rtl="0" fontAlgn="base">
        <a:lnSpc>
          <a:spcPct val="90000"/>
        </a:lnSpc>
        <a:spcBef>
          <a:spcPct val="20000"/>
        </a:spcBef>
        <a:spcAft>
          <a:spcPct val="0"/>
        </a:spcAft>
        <a:defRPr sz="4400" b="1">
          <a:solidFill>
            <a:schemeClr val="tx2"/>
          </a:solidFill>
          <a:latin typeface="Times New Roman" pitchFamily="-112" charset="0"/>
        </a:defRPr>
      </a:lvl7pPr>
      <a:lvl8pPr marL="1371600" algn="l" rtl="0" fontAlgn="base">
        <a:lnSpc>
          <a:spcPct val="90000"/>
        </a:lnSpc>
        <a:spcBef>
          <a:spcPct val="20000"/>
        </a:spcBef>
        <a:spcAft>
          <a:spcPct val="0"/>
        </a:spcAft>
        <a:defRPr sz="4400" b="1">
          <a:solidFill>
            <a:schemeClr val="tx2"/>
          </a:solidFill>
          <a:latin typeface="Times New Roman" pitchFamily="-112" charset="0"/>
        </a:defRPr>
      </a:lvl8pPr>
      <a:lvl9pPr marL="1828800" algn="l" rtl="0" fontAlgn="base">
        <a:lnSpc>
          <a:spcPct val="90000"/>
        </a:lnSpc>
        <a:spcBef>
          <a:spcPct val="2000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Arial"/>
          <a:ea typeface="ＭＳ Ｐゴシック" pitchFamily="-111" charset="-128"/>
          <a:cs typeface="Arial"/>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Arial"/>
          <a:ea typeface="ＭＳ Ｐゴシック" pitchFamily="-112" charset="-128"/>
          <a:cs typeface="Arial"/>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Arial"/>
          <a:ea typeface="ＭＳ Ｐゴシック" charset="0"/>
          <a:cs typeface="Arial"/>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Arial"/>
          <a:ea typeface="Geneva" charset="-128"/>
          <a:cs typeface="Arial"/>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Arial"/>
          <a:ea typeface="ＭＳ Ｐゴシック" charset="-128"/>
          <a:cs typeface="Arial"/>
        </a:defRPr>
      </a:lvl5pPr>
      <a:lvl6pPr marL="25146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6pPr>
      <a:lvl7pPr marL="29718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7pPr>
      <a:lvl8pPr marL="34290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8pPr>
      <a:lvl9pPr marL="38862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defTabSz="914400" eaLnBrk="0" fontAlgn="base" hangingPunct="0">
              <a:spcBef>
                <a:spcPct val="0"/>
              </a:spcBef>
              <a:spcAft>
                <a:spcPct val="0"/>
              </a:spcAft>
              <a:defRPr/>
            </a:pPr>
            <a:endParaRPr lang="en-US">
              <a:latin typeface="Arial Black"/>
            </a:endParaRPr>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ＭＳ Ｐゴシック" charset="0"/>
                <a:cs typeface="ＭＳ Ｐゴシック" charset="0"/>
              </a:defRPr>
            </a:lvl1pPr>
          </a:lstStyle>
          <a:p>
            <a:pPr defTabSz="914400" eaLnBrk="0" fontAlgn="base" hangingPunct="0">
              <a:spcBef>
                <a:spcPct val="0"/>
              </a:spcBef>
              <a:spcAft>
                <a:spcPct val="0"/>
              </a:spcAft>
              <a:defRPr/>
            </a:pPr>
            <a:endParaRPr lang="en-US">
              <a:latin typeface="Arial Black"/>
            </a:endParaRPr>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Black" charset="0"/>
              </a:defRPr>
            </a:lvl1pPr>
          </a:lstStyle>
          <a:p>
            <a:pPr defTabSz="914400" eaLnBrk="0" fontAlgn="base" hangingPunct="0">
              <a:spcBef>
                <a:spcPct val="0"/>
              </a:spcBef>
              <a:spcAft>
                <a:spcPct val="0"/>
              </a:spcAft>
              <a:defRPr/>
            </a:pPr>
            <a:fld id="{53ED87E5-9BE3-E144-A735-41BF2B367388}"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41289441"/>
      </p:ext>
    </p:extLst>
  </p:cSld>
  <p:clrMap bg1="dk2" tx1="lt1" bg2="dk1" tx2="lt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18" name="Rectangle 17"/>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a typeface="ＭＳ Ｐゴシック"/>
              <a:cs typeface="ＭＳ Ｐゴシック"/>
            </a:endParaRPr>
          </a:p>
        </p:txBody>
      </p:sp>
      <p:sp>
        <p:nvSpPr>
          <p:cNvPr id="19" name="Rectangle 1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a typeface="ＭＳ Ｐゴシック"/>
              <a:cs typeface="ＭＳ Ｐゴシック"/>
            </a:endParaRPr>
          </a:p>
        </p:txBody>
      </p:sp>
      <p:sp>
        <p:nvSpPr>
          <p:cNvPr id="20" name="Rectangle 1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a typeface="ＭＳ Ｐゴシック"/>
              <a:cs typeface="ＭＳ Ｐゴシック"/>
            </a:endParaRPr>
          </a:p>
        </p:txBody>
      </p:sp>
      <p:sp>
        <p:nvSpPr>
          <p:cNvPr id="21" name="Rectangle 2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a typeface="ＭＳ Ｐゴシック"/>
              <a:cs typeface="ＭＳ Ｐゴシック"/>
            </a:endParaRPr>
          </a:p>
        </p:txBody>
      </p:sp>
      <p:sp>
        <p:nvSpPr>
          <p:cNvPr id="24" name="Rectangle 23"/>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a typeface="ＭＳ Ｐゴシック"/>
              <a:cs typeface="ＭＳ Ｐゴシック"/>
            </a:endParaRPr>
          </a:p>
        </p:txBody>
      </p:sp>
      <p:sp>
        <p:nvSpPr>
          <p:cNvPr id="25" name="Rectangle 24"/>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a typeface="ＭＳ Ｐゴシック"/>
              <a:cs typeface="ＭＳ Ｐゴシック"/>
            </a:endParaRPr>
          </a:p>
        </p:txBody>
      </p:sp>
      <p:sp>
        <p:nvSpPr>
          <p:cNvPr id="26" name="Rectangle 25"/>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a typeface="ＭＳ Ｐゴシック"/>
              <a:cs typeface="ＭＳ Ｐゴシック"/>
            </a:endParaRPr>
          </a:p>
        </p:txBody>
      </p:sp>
      <p:sp>
        <p:nvSpPr>
          <p:cNvPr id="27" name="Rectangle 26"/>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a typeface="ＭＳ Ｐゴシック"/>
              <a:cs typeface="ＭＳ Ｐゴシック"/>
            </a:endParaRPr>
          </a:p>
        </p:txBody>
      </p:sp>
      <p:sp>
        <p:nvSpPr>
          <p:cNvPr id="28" name="Rectangle 27"/>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orbel"/>
              <a:ea typeface="ＭＳ Ｐゴシック"/>
              <a:cs typeface="ＭＳ Ｐゴシック"/>
            </a:endParaRPr>
          </a:p>
        </p:txBody>
      </p:sp>
      <p:sp>
        <p:nvSpPr>
          <p:cNvPr id="15371" name="Title Placeholder 21"/>
          <p:cNvSpPr>
            <a:spLocks noGrp="1"/>
          </p:cNvSpPr>
          <p:nvPr>
            <p:ph type="title"/>
          </p:nvPr>
        </p:nvSpPr>
        <p:spPr bwMode="auto">
          <a:xfrm>
            <a:off x="914400" y="512763"/>
            <a:ext cx="7772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5372"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Date Placeholder 27"/>
          <p:cNvSpPr>
            <a:spLocks noGrp="1"/>
          </p:cNvSpPr>
          <p:nvPr>
            <p:ph type="dt" sz="half" idx="2"/>
          </p:nvPr>
        </p:nvSpPr>
        <p:spPr>
          <a:xfrm>
            <a:off x="6477000" y="6416675"/>
            <a:ext cx="21336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100">
                <a:solidFill>
                  <a:schemeClr val="tx2"/>
                </a:solidFill>
                <a:latin typeface="Corbel" charset="0"/>
              </a:defRPr>
            </a:lvl1pPr>
          </a:lstStyle>
          <a:p>
            <a:pPr defTabSz="914400" fontAlgn="base">
              <a:spcBef>
                <a:spcPct val="0"/>
              </a:spcBef>
              <a:spcAft>
                <a:spcPct val="0"/>
              </a:spcAft>
              <a:defRPr/>
            </a:pPr>
            <a:fld id="{CABC3BA2-1B3E-6047-8C5C-B58F22C8C604}" type="datetime1">
              <a:rPr lang="en-US">
                <a:solidFill>
                  <a:srgbClr val="D6ECFF"/>
                </a:solidFill>
                <a:ea typeface="ＭＳ Ｐゴシック" charset="0"/>
                <a:cs typeface="ＭＳ Ｐゴシック" charset="0"/>
              </a:rPr>
              <a:pPr defTabSz="914400" fontAlgn="base">
                <a:spcBef>
                  <a:spcPct val="0"/>
                </a:spcBef>
                <a:spcAft>
                  <a:spcPct val="0"/>
                </a:spcAft>
                <a:defRPr/>
              </a:pPr>
              <a:t>1/21/24</a:t>
            </a:fld>
            <a:endParaRPr lang="en-US">
              <a:solidFill>
                <a:srgbClr val="D6ECFF"/>
              </a:solidFill>
              <a:ea typeface="ＭＳ Ｐゴシック" charset="0"/>
              <a:cs typeface="ＭＳ Ｐゴシック" charset="0"/>
            </a:endParaRPr>
          </a:p>
        </p:txBody>
      </p:sp>
      <p:sp>
        <p:nvSpPr>
          <p:cNvPr id="30" name="Footer Placeholder 16"/>
          <p:cNvSpPr>
            <a:spLocks noGrp="1"/>
          </p:cNvSpPr>
          <p:nvPr>
            <p:ph type="ftr" sz="quarter" idx="3"/>
          </p:nvPr>
        </p:nvSpPr>
        <p:spPr>
          <a:xfrm>
            <a:off x="914400" y="6416675"/>
            <a:ext cx="55626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100">
                <a:solidFill>
                  <a:schemeClr val="tx2"/>
                </a:solidFill>
                <a:latin typeface="+mn-lt"/>
                <a:ea typeface="+mn-ea"/>
                <a:cs typeface="+mn-cs"/>
              </a:defRPr>
            </a:lvl1pPr>
          </a:lstStyle>
          <a:p>
            <a:pPr defTabSz="914400" fontAlgn="base">
              <a:spcBef>
                <a:spcPct val="0"/>
              </a:spcBef>
              <a:spcAft>
                <a:spcPct val="0"/>
              </a:spcAft>
              <a:defRPr/>
            </a:pPr>
            <a:endParaRPr lang="en-US">
              <a:solidFill>
                <a:srgbClr val="D6ECFF"/>
              </a:solidFill>
              <a:latin typeface="Corbel"/>
              <a:ea typeface="ＭＳ Ｐゴシック"/>
              <a:cs typeface="ＭＳ Ｐゴシック"/>
            </a:endParaRPr>
          </a:p>
        </p:txBody>
      </p:sp>
      <p:sp>
        <p:nvSpPr>
          <p:cNvPr id="31" name="Slide Number Placeholder 28"/>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chemeClr val="tx2"/>
                </a:solidFill>
                <a:latin typeface="Corbel" charset="0"/>
              </a:defRPr>
            </a:lvl1pPr>
          </a:lstStyle>
          <a:p>
            <a:pPr defTabSz="914400" fontAlgn="base">
              <a:spcBef>
                <a:spcPct val="0"/>
              </a:spcBef>
              <a:spcAft>
                <a:spcPct val="0"/>
              </a:spcAft>
              <a:defRPr/>
            </a:pPr>
            <a:fld id="{2748E492-8EE7-F54F-82DF-5AA75FB7CDB0}" type="slidenum">
              <a:rPr lang="en-US">
                <a:solidFill>
                  <a:srgbClr val="D6ECFF"/>
                </a:solidFill>
                <a:ea typeface="ＭＳ Ｐゴシック" charset="0"/>
                <a:cs typeface="ＭＳ Ｐゴシック" charset="0"/>
              </a:rPr>
              <a:pPr defTabSz="914400" fontAlgn="base">
                <a:spcBef>
                  <a:spcPct val="0"/>
                </a:spcBef>
                <a:spcAft>
                  <a:spcPct val="0"/>
                </a:spcAft>
                <a:defRPr/>
              </a:pPr>
              <a:t>‹#›</a:t>
            </a:fld>
            <a:endParaRPr lang="en-US">
              <a:solidFill>
                <a:srgbClr val="D6ECFF"/>
              </a:solidFill>
              <a:ea typeface="ＭＳ Ｐゴシック" charset="0"/>
              <a:cs typeface="ＭＳ Ｐゴシック" charset="0"/>
            </a:endParaRPr>
          </a:p>
        </p:txBody>
      </p:sp>
    </p:spTree>
    <p:extLst>
      <p:ext uri="{BB962C8B-B14F-4D97-AF65-F5344CB8AC3E}">
        <p14:creationId xmlns:p14="http://schemas.microsoft.com/office/powerpoint/2010/main" val="1924468377"/>
      </p:ext>
    </p:extLst>
  </p:cSld>
  <p:clrMap bg1="dk2" tx1="lt1" bg2="dk1" tx2="lt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txStyles>
    <p:titleStyle>
      <a:lvl1pPr algn="l" rtl="0" eaLnBrk="0" fontAlgn="base" hangingPunct="0">
        <a:spcBef>
          <a:spcPct val="0"/>
        </a:spcBef>
        <a:spcAft>
          <a:spcPct val="0"/>
        </a:spcAft>
        <a:defRPr sz="4000">
          <a:solidFill>
            <a:srgbClr val="C1EEFF"/>
          </a:solidFill>
          <a:latin typeface="Arial"/>
          <a:ea typeface="+mj-ea"/>
          <a:cs typeface="Arial"/>
        </a:defRPr>
      </a:lvl1pPr>
      <a:lvl2pPr algn="l" rtl="0" eaLnBrk="0" fontAlgn="base" hangingPunct="0">
        <a:spcBef>
          <a:spcPct val="0"/>
        </a:spcBef>
        <a:spcAft>
          <a:spcPct val="0"/>
        </a:spcAft>
        <a:defRPr sz="4000">
          <a:solidFill>
            <a:srgbClr val="C1EEFF"/>
          </a:solidFill>
          <a:latin typeface="Arial" charset="0"/>
          <a:ea typeface="ＭＳ Ｐゴシック" pitchFamily="-111" charset="-128"/>
          <a:cs typeface="ＭＳ Ｐゴシック" pitchFamily="-111" charset="-128"/>
        </a:defRPr>
      </a:lvl2pPr>
      <a:lvl3pPr algn="l" rtl="0" eaLnBrk="0" fontAlgn="base" hangingPunct="0">
        <a:spcBef>
          <a:spcPct val="0"/>
        </a:spcBef>
        <a:spcAft>
          <a:spcPct val="0"/>
        </a:spcAft>
        <a:defRPr sz="4000">
          <a:solidFill>
            <a:srgbClr val="C1EEFF"/>
          </a:solidFill>
          <a:latin typeface="Arial" charset="0"/>
          <a:ea typeface="ＭＳ Ｐゴシック" pitchFamily="-111" charset="-128"/>
          <a:cs typeface="ＭＳ Ｐゴシック" pitchFamily="-111" charset="-128"/>
        </a:defRPr>
      </a:lvl3pPr>
      <a:lvl4pPr algn="l" rtl="0" eaLnBrk="0" fontAlgn="base" hangingPunct="0">
        <a:spcBef>
          <a:spcPct val="0"/>
        </a:spcBef>
        <a:spcAft>
          <a:spcPct val="0"/>
        </a:spcAft>
        <a:defRPr sz="4000">
          <a:solidFill>
            <a:srgbClr val="C1EEFF"/>
          </a:solidFill>
          <a:latin typeface="Arial" charset="0"/>
          <a:ea typeface="ＭＳ Ｐゴシック" pitchFamily="-111" charset="-128"/>
          <a:cs typeface="ＭＳ Ｐゴシック" pitchFamily="-111" charset="-128"/>
        </a:defRPr>
      </a:lvl4pPr>
      <a:lvl5pPr algn="l" rtl="0" eaLnBrk="0" fontAlgn="base" hangingPunct="0">
        <a:spcBef>
          <a:spcPct val="0"/>
        </a:spcBef>
        <a:spcAft>
          <a:spcPct val="0"/>
        </a:spcAft>
        <a:defRPr sz="4000">
          <a:solidFill>
            <a:srgbClr val="C1EEFF"/>
          </a:solidFill>
          <a:latin typeface="Arial"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6pPr>
      <a:lvl7pPr marL="914400" algn="l" rtl="0" eaLnBrk="0" fontAlgn="base" hangingPunct="0">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7pPr>
      <a:lvl8pPr marL="1371600" algn="l" rtl="0" eaLnBrk="0" fontAlgn="base" hangingPunct="0">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8pPr>
      <a:lvl9pPr marL="1828800" algn="l" rtl="0" eaLnBrk="0" fontAlgn="base" hangingPunct="0">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9pPr>
    </p:titleStyle>
    <p:bodyStyle>
      <a:lvl1pPr marL="411163" indent="-342900" algn="l" rtl="0" eaLnBrk="0" fontAlgn="base" hangingPunct="0">
        <a:spcBef>
          <a:spcPts val="700"/>
        </a:spcBef>
        <a:spcAft>
          <a:spcPct val="0"/>
        </a:spcAft>
        <a:buClr>
          <a:schemeClr val="tx2"/>
        </a:buClr>
        <a:buSzPct val="95000"/>
        <a:buFont typeface="Wingdings" charset="0"/>
        <a:buChar char=""/>
        <a:defRPr sz="3000">
          <a:solidFill>
            <a:schemeClr val="tx1"/>
          </a:solidFill>
          <a:latin typeface="Arial"/>
          <a:ea typeface="+mn-ea"/>
          <a:cs typeface="Arial"/>
        </a:defRPr>
      </a:lvl1pPr>
      <a:lvl2pPr marL="739775" indent="-285750" algn="l" rtl="0" eaLnBrk="0" fontAlgn="base" hangingPunct="0">
        <a:spcBef>
          <a:spcPct val="20000"/>
        </a:spcBef>
        <a:spcAft>
          <a:spcPct val="0"/>
        </a:spcAft>
        <a:buClr>
          <a:schemeClr val="accent2"/>
        </a:buClr>
        <a:buSzPct val="90000"/>
        <a:buFont typeface="Wingdings" charset="0"/>
        <a:buChar char=""/>
        <a:defRPr sz="2600">
          <a:solidFill>
            <a:schemeClr val="tx1"/>
          </a:solidFill>
          <a:latin typeface="Arial"/>
          <a:ea typeface="+mn-ea"/>
          <a:cs typeface="Arial"/>
        </a:defRPr>
      </a:lvl2pPr>
      <a:lvl3pPr marL="995363" indent="-228600" algn="l" rtl="0" eaLnBrk="0" fontAlgn="base" hangingPunct="0">
        <a:spcBef>
          <a:spcPct val="20000"/>
        </a:spcBef>
        <a:spcAft>
          <a:spcPct val="0"/>
        </a:spcAft>
        <a:buClr>
          <a:schemeClr val="accent2"/>
        </a:buClr>
        <a:buFont typeface="Wingdings 2" charset="0"/>
        <a:buChar char=""/>
        <a:defRPr sz="2400">
          <a:solidFill>
            <a:schemeClr val="tx1"/>
          </a:solidFill>
          <a:latin typeface="Arial"/>
          <a:ea typeface="ＭＳ Ｐゴシック" charset="0"/>
          <a:cs typeface="Arial"/>
        </a:defRPr>
      </a:lvl3pPr>
      <a:lvl4pPr marL="1260475" indent="-228600" algn="l" rtl="0" eaLnBrk="0" fontAlgn="base" hangingPunct="0">
        <a:spcBef>
          <a:spcPct val="20000"/>
        </a:spcBef>
        <a:spcAft>
          <a:spcPct val="0"/>
        </a:spcAft>
        <a:buClr>
          <a:srgbClr val="FEB80A"/>
        </a:buClr>
        <a:buFont typeface="Wingdings 3" charset="0"/>
        <a:buChar char=""/>
        <a:defRPr sz="2200">
          <a:solidFill>
            <a:schemeClr val="tx1"/>
          </a:solidFill>
          <a:latin typeface="Arial"/>
          <a:ea typeface="Geneva" charset="-128"/>
          <a:cs typeface="Arial"/>
        </a:defRPr>
      </a:lvl4pPr>
      <a:lvl5pPr marL="1481138" indent="-209550" algn="l" rtl="0" eaLnBrk="0" fontAlgn="base" hangingPunct="0">
        <a:spcBef>
          <a:spcPct val="20000"/>
        </a:spcBef>
        <a:spcAft>
          <a:spcPct val="0"/>
        </a:spcAft>
        <a:buClr>
          <a:srgbClr val="FEB80A"/>
        </a:buClr>
        <a:buFont typeface="Wingdings 2" charset="0"/>
        <a:buChar char=""/>
        <a:defRPr sz="2000">
          <a:solidFill>
            <a:schemeClr val="tx1"/>
          </a:solidFill>
          <a:latin typeface="Arial"/>
          <a:ea typeface="ＭＳ Ｐゴシック" charset="-128"/>
          <a:cs typeface="Arial"/>
        </a:defRPr>
      </a:lvl5pPr>
      <a:lvl6pPr marL="1938338" indent="-209550" algn="l" rtl="0" eaLnBrk="0" fontAlgn="base" hangingPunct="0">
        <a:spcBef>
          <a:spcPct val="20000"/>
        </a:spcBef>
        <a:spcAft>
          <a:spcPct val="0"/>
        </a:spcAft>
        <a:buClr>
          <a:srgbClr val="FEB80A"/>
        </a:buClr>
        <a:buFont typeface="Wingdings 2" pitchFamily="-111" charset="2"/>
        <a:buChar char=""/>
        <a:defRPr sz="2000">
          <a:solidFill>
            <a:schemeClr val="tx1"/>
          </a:solidFill>
          <a:latin typeface="+mn-lt"/>
          <a:ea typeface="+mn-ea"/>
        </a:defRPr>
      </a:lvl6pPr>
      <a:lvl7pPr marL="2395538" indent="-209550" algn="l" rtl="0" eaLnBrk="0" fontAlgn="base" hangingPunct="0">
        <a:spcBef>
          <a:spcPct val="20000"/>
        </a:spcBef>
        <a:spcAft>
          <a:spcPct val="0"/>
        </a:spcAft>
        <a:buClr>
          <a:srgbClr val="FEB80A"/>
        </a:buClr>
        <a:buFont typeface="Wingdings 2" pitchFamily="-111" charset="2"/>
        <a:buChar char=""/>
        <a:defRPr sz="2000">
          <a:solidFill>
            <a:schemeClr val="tx1"/>
          </a:solidFill>
          <a:latin typeface="+mn-lt"/>
          <a:ea typeface="+mn-ea"/>
        </a:defRPr>
      </a:lvl7pPr>
      <a:lvl8pPr marL="2852738" indent="-209550" algn="l" rtl="0" eaLnBrk="0" fontAlgn="base" hangingPunct="0">
        <a:spcBef>
          <a:spcPct val="20000"/>
        </a:spcBef>
        <a:spcAft>
          <a:spcPct val="0"/>
        </a:spcAft>
        <a:buClr>
          <a:srgbClr val="FEB80A"/>
        </a:buClr>
        <a:buFont typeface="Wingdings 2" pitchFamily="-111" charset="2"/>
        <a:buChar char=""/>
        <a:defRPr sz="2000">
          <a:solidFill>
            <a:schemeClr val="tx1"/>
          </a:solidFill>
          <a:latin typeface="+mn-lt"/>
          <a:ea typeface="+mn-ea"/>
        </a:defRPr>
      </a:lvl8pPr>
      <a:lvl9pPr marL="3309938" indent="-209550" algn="l" rtl="0" eaLnBrk="0" fontAlgn="base" hangingPunct="0">
        <a:spcBef>
          <a:spcPct val="20000"/>
        </a:spcBef>
        <a:spcAft>
          <a:spcPct val="0"/>
        </a:spcAft>
        <a:buClr>
          <a:srgbClr val="FEB80A"/>
        </a:buClr>
        <a:buFont typeface="Wingdings 2"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fld id="{8B1832C5-3FF4-114A-8F14-E7B73B0A9A84}" type="slidenum">
              <a:rPr lang="en-US" altLang="zh-TW"/>
              <a:pPr defTabSz="914400" fontAlgn="base">
                <a:spcBef>
                  <a:spcPct val="0"/>
                </a:spcBef>
                <a:spcAft>
                  <a:spcPct val="0"/>
                </a:spcAft>
                <a:defRPr/>
              </a:pPr>
              <a:t>‹#›</a:t>
            </a:fld>
            <a:endParaRPr lang="en-US" altLang="zh-TW"/>
          </a:p>
        </p:txBody>
      </p:sp>
    </p:spTree>
    <p:extLst>
      <p:ext uri="{BB962C8B-B14F-4D97-AF65-F5344CB8AC3E}">
        <p14:creationId xmlns:p14="http://schemas.microsoft.com/office/powerpoint/2010/main" val="36156359"/>
      </p:ext>
    </p:extLst>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 id="2147484598" r:id="rId12"/>
    <p:sldLayoutId id="2147484599"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bwMode="auto">
          <a:xfrm>
            <a:off x="685800" y="685800"/>
            <a:ext cx="7772400" cy="9906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91203" name="Rectangle 3"/>
          <p:cNvSpPr>
            <a:spLocks noGrp="1" noChangeArrowheads="1"/>
          </p:cNvSpPr>
          <p:nvPr>
            <p:ph type="body" idx="1"/>
          </p:nvPr>
        </p:nvSpPr>
        <p:spPr bwMode="auto">
          <a:xfrm>
            <a:off x="685800" y="1828800"/>
            <a:ext cx="7772400" cy="4267200"/>
          </a:xfrm>
          <a:prstGeom prst="rect">
            <a:avLst/>
          </a:prstGeom>
          <a:noFill/>
          <a:ln>
            <a:noFill/>
          </a:ln>
          <a:effectLst>
            <a:outerShdw blurRad="45720" dist="25399" dir="27000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12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6912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6912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a:lvl1pPr>
          </a:lstStyle>
          <a:p>
            <a:pPr>
              <a:defRPr/>
            </a:pPr>
            <a:fld id="{E4D5C0B7-7A58-9A44-8E7C-7FDC07E630F1}" type="slidenum">
              <a:rPr lang="en-US"/>
              <a:pPr>
                <a:defRPr/>
              </a:pPr>
              <a:t>‹#›</a:t>
            </a:fld>
            <a:endParaRPr lang="en-US"/>
          </a:p>
        </p:txBody>
      </p:sp>
    </p:spTree>
    <p:extLst>
      <p:ext uri="{BB962C8B-B14F-4D97-AF65-F5344CB8AC3E}">
        <p14:creationId xmlns:p14="http://schemas.microsoft.com/office/powerpoint/2010/main" val="2138722500"/>
      </p:ext>
    </p:extLst>
  </p:cSld>
  <p:clrMap bg1="dk2" tx1="lt1" bg2="dk1" tx2="lt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mj-ea"/>
          <a:cs typeface="ＭＳ Ｐゴシック" charset="0"/>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Arial" charset="0"/>
          <a:ea typeface="ＭＳ Ｐゴシック" charset="0"/>
        </a:defRPr>
      </a:lvl6pPr>
      <a:lvl7pPr marL="914400" algn="l" rtl="0" eaLnBrk="0" fontAlgn="base" hangingPunct="0">
        <a:lnSpc>
          <a:spcPct val="90000"/>
        </a:lnSpc>
        <a:spcBef>
          <a:spcPct val="0"/>
        </a:spcBef>
        <a:spcAft>
          <a:spcPct val="0"/>
        </a:spcAft>
        <a:defRPr sz="4400">
          <a:solidFill>
            <a:schemeClr val="tx2"/>
          </a:solidFill>
          <a:latin typeface="Arial" charset="0"/>
          <a:ea typeface="ＭＳ Ｐゴシック" charset="0"/>
        </a:defRPr>
      </a:lvl7pPr>
      <a:lvl8pPr marL="1371600" algn="l" rtl="0" eaLnBrk="0" fontAlgn="base" hangingPunct="0">
        <a:lnSpc>
          <a:spcPct val="90000"/>
        </a:lnSpc>
        <a:spcBef>
          <a:spcPct val="0"/>
        </a:spcBef>
        <a:spcAft>
          <a:spcPct val="0"/>
        </a:spcAft>
        <a:defRPr sz="4400">
          <a:solidFill>
            <a:schemeClr val="tx2"/>
          </a:solidFill>
          <a:latin typeface="Arial" charset="0"/>
          <a:ea typeface="ＭＳ Ｐゴシック" charset="0"/>
        </a:defRPr>
      </a:lvl8pPr>
      <a:lvl9pPr marL="1828800" algn="l" rtl="0" eaLnBrk="0" fontAlgn="base" hangingPunct="0">
        <a:lnSpc>
          <a:spcPct val="90000"/>
        </a:lnSpc>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mn-ea"/>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mn-ea"/>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mn-ea"/>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mn-ea"/>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mn-ea"/>
        </a:defRPr>
      </a:lvl5pPr>
      <a:lvl6pPr marL="25146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mn-ea"/>
        </a:defRPr>
      </a:lvl6pPr>
      <a:lvl7pPr marL="29718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mn-ea"/>
        </a:defRPr>
      </a:lvl7pPr>
      <a:lvl8pPr marL="34290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mn-ea"/>
        </a:defRPr>
      </a:lvl8pPr>
      <a:lvl9pPr marL="38862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12" charset="0"/>
                <a:ea typeface="ＭＳ Ｐゴシック" pitchFamily="-112" charset="-128"/>
                <a:cs typeface="ＭＳ Ｐゴシック" pitchFamily="-112" charset="-128"/>
              </a:defRPr>
            </a:lvl1pPr>
          </a:lstStyle>
          <a:p>
            <a:pPr eaLnBrk="0" hangingPunct="0">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12" charset="0"/>
                <a:ea typeface="ＭＳ Ｐゴシック" pitchFamily="-112" charset="-128"/>
                <a:cs typeface="ＭＳ Ｐゴシック" pitchFamily="-112" charset="-128"/>
              </a:defRPr>
            </a:lvl1pPr>
          </a:lstStyle>
          <a:p>
            <a:pPr eaLnBrk="0" hangingPunct="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12370250-F613-124A-AE3C-82C94AB536BB}" type="slidenum">
              <a:rPr lang="en-US">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150103878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67650"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7651"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765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ahoma" pitchFamily="-112" charset="-52"/>
                <a:ea typeface="ＭＳ Ｐゴシック" pitchFamily="-112" charset="-128"/>
                <a:cs typeface="ＭＳ Ｐゴシック" pitchFamily="-112" charset="-128"/>
              </a:defRPr>
            </a:lvl1pPr>
          </a:lstStyle>
          <a:p>
            <a:pPr>
              <a:defRPr/>
            </a:pPr>
            <a:endParaRPr lang="en-US"/>
          </a:p>
        </p:txBody>
      </p:sp>
      <p:sp>
        <p:nvSpPr>
          <p:cNvPr id="66765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ahoma" pitchFamily="-112" charset="-52"/>
                <a:ea typeface="ＭＳ Ｐゴシック" pitchFamily="-112" charset="-128"/>
                <a:cs typeface="ＭＳ Ｐゴシック" pitchFamily="-112" charset="-128"/>
              </a:defRPr>
            </a:lvl1pPr>
          </a:lstStyle>
          <a:p>
            <a:pPr>
              <a:defRPr/>
            </a:pPr>
            <a:endParaRPr lang="en-US"/>
          </a:p>
        </p:txBody>
      </p:sp>
      <p:sp>
        <p:nvSpPr>
          <p:cNvPr id="66765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6AFA8986-89B3-9B45-A521-8949514313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6pPr>
      <a:lvl7pPr marL="914400" algn="ct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7pPr>
      <a:lvl8pPr marL="1371600" algn="ct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8pPr>
      <a:lvl9pPr marL="1828800" algn="ct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62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latin typeface="Arial" pitchFamily="-112" charset="0"/>
                <a:ea typeface="ＭＳ Ｐゴシック" pitchFamily="-112" charset="-128"/>
                <a:cs typeface="ＭＳ Ｐゴシック" pitchFamily="-112" charset="-128"/>
              </a:defRPr>
            </a:lvl1pPr>
          </a:lstStyle>
          <a:p>
            <a:pPr>
              <a:defRPr/>
            </a:pPr>
            <a:endParaRPr lang="en-US"/>
          </a:p>
        </p:txBody>
      </p:sp>
      <p:sp>
        <p:nvSpPr>
          <p:cNvPr id="566275" name="Rectangle 3"/>
          <p:cNvSpPr>
            <a:spLocks noGrp="1" noChangeArrowheads="1"/>
          </p:cNvSpPr>
          <p:nvPr>
            <p:ph type="sldNum" sz="quarter" idx="4"/>
          </p:nvPr>
        </p:nvSpPr>
        <p:spPr bwMode="auto">
          <a:xfrm>
            <a:off x="7097713"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lvl1pPr>
          </a:lstStyle>
          <a:p>
            <a:pPr>
              <a:defRPr/>
            </a:pPr>
            <a:fld id="{A17A94E0-0D45-4341-BB9E-6712E8225EA9}" type="slidenum">
              <a:rPr lang="en-US"/>
              <a:pPr>
                <a:defRPr/>
              </a:pPr>
              <a:t>‹#›</a:t>
            </a:fld>
            <a:endParaRPr lang="en-US"/>
          </a:p>
        </p:txBody>
      </p:sp>
      <p:sp>
        <p:nvSpPr>
          <p:cNvPr id="87044" name="Rectangle 4"/>
          <p:cNvSpPr>
            <a:spLocks noGrp="1" noChangeArrowheads="1"/>
          </p:cNvSpPr>
          <p:nvPr>
            <p:ph type="body" idx="1"/>
          </p:nvPr>
        </p:nvSpPr>
        <p:spPr bwMode="auto">
          <a:xfrm>
            <a:off x="685800" y="1684338"/>
            <a:ext cx="7162800" cy="445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45" name="Rectangle 5"/>
          <p:cNvSpPr>
            <a:spLocks noGrp="1" noChangeArrowheads="1"/>
          </p:cNvSpPr>
          <p:nvPr>
            <p:ph type="title"/>
          </p:nvPr>
        </p:nvSpPr>
        <p:spPr bwMode="auto">
          <a:xfrm>
            <a:off x="609600" y="444500"/>
            <a:ext cx="7924800"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6278" name="Rectangle 6"/>
          <p:cNvSpPr>
            <a:spLocks noGrp="1" noChangeArrowheads="1"/>
          </p:cNvSpPr>
          <p:nvPr>
            <p:ph type="dt" sz="half" idx="2"/>
          </p:nvPr>
        </p:nvSpPr>
        <p:spPr bwMode="auto">
          <a:xfrm>
            <a:off x="96838"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latin typeface="Arial" pitchFamily="-112" charset="0"/>
                <a:ea typeface="ＭＳ Ｐゴシック" pitchFamily="-112" charset="-128"/>
                <a:cs typeface="ＭＳ Ｐゴシック" pitchFamily="-112"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455"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l" rtl="0" eaLnBrk="0" fontAlgn="base" hangingPunct="0">
        <a:lnSpc>
          <a:spcPct val="90000"/>
        </a:lnSpc>
        <a:spcBef>
          <a:spcPct val="20000"/>
        </a:spcBef>
        <a:spcAft>
          <a:spcPct val="0"/>
        </a:spcAft>
        <a:defRPr sz="3800" b="1">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20000"/>
        </a:spcBef>
        <a:spcAft>
          <a:spcPct val="0"/>
        </a:spcAft>
        <a:defRPr sz="3800" b="1">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20000"/>
        </a:spcBef>
        <a:spcAft>
          <a:spcPct val="0"/>
        </a:spcAft>
        <a:defRPr sz="3800" b="1">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20000"/>
        </a:spcBef>
        <a:spcAft>
          <a:spcPct val="0"/>
        </a:spcAft>
        <a:defRPr sz="3800" b="1">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20000"/>
        </a:spcBef>
        <a:spcAft>
          <a:spcPct val="0"/>
        </a:spcAft>
        <a:defRPr sz="3800" b="1">
          <a:solidFill>
            <a:schemeClr val="tx2"/>
          </a:solidFill>
          <a:latin typeface="Arial" pitchFamily="-111" charset="0"/>
          <a:ea typeface="ＭＳ Ｐゴシック" pitchFamily="-111" charset="-128"/>
          <a:cs typeface="ＭＳ Ｐゴシック" pitchFamily="-111" charset="-128"/>
        </a:defRPr>
      </a:lvl5pPr>
      <a:lvl6pPr marL="457200" algn="l" rtl="0" eaLnBrk="0" fontAlgn="base" hangingPunct="0">
        <a:lnSpc>
          <a:spcPct val="90000"/>
        </a:lnSpc>
        <a:spcBef>
          <a:spcPct val="20000"/>
        </a:spcBef>
        <a:spcAft>
          <a:spcPct val="0"/>
        </a:spcAft>
        <a:defRPr sz="3800" b="1">
          <a:solidFill>
            <a:schemeClr val="tx2"/>
          </a:solidFill>
          <a:latin typeface="Arial" pitchFamily="-111" charset="0"/>
        </a:defRPr>
      </a:lvl6pPr>
      <a:lvl7pPr marL="914400" algn="l" rtl="0" eaLnBrk="0" fontAlgn="base" hangingPunct="0">
        <a:lnSpc>
          <a:spcPct val="90000"/>
        </a:lnSpc>
        <a:spcBef>
          <a:spcPct val="20000"/>
        </a:spcBef>
        <a:spcAft>
          <a:spcPct val="0"/>
        </a:spcAft>
        <a:defRPr sz="3800" b="1">
          <a:solidFill>
            <a:schemeClr val="tx2"/>
          </a:solidFill>
          <a:latin typeface="Arial" pitchFamily="-111" charset="0"/>
        </a:defRPr>
      </a:lvl7pPr>
      <a:lvl8pPr marL="1371600" algn="l" rtl="0" eaLnBrk="0" fontAlgn="base" hangingPunct="0">
        <a:lnSpc>
          <a:spcPct val="90000"/>
        </a:lnSpc>
        <a:spcBef>
          <a:spcPct val="20000"/>
        </a:spcBef>
        <a:spcAft>
          <a:spcPct val="0"/>
        </a:spcAft>
        <a:defRPr sz="3800" b="1">
          <a:solidFill>
            <a:schemeClr val="tx2"/>
          </a:solidFill>
          <a:latin typeface="Arial" pitchFamily="-111" charset="0"/>
        </a:defRPr>
      </a:lvl8pPr>
      <a:lvl9pPr marL="1828800" algn="l" rtl="0" eaLnBrk="0" fontAlgn="base" hangingPunct="0">
        <a:lnSpc>
          <a:spcPct val="90000"/>
        </a:lnSpc>
        <a:spcBef>
          <a:spcPct val="20000"/>
        </a:spcBef>
        <a:spcAft>
          <a:spcPct val="0"/>
        </a:spcAft>
        <a:defRPr sz="3800" b="1">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Char char="–"/>
        <a:defRPr sz="2800">
          <a:solidFill>
            <a:schemeClr val="tx1"/>
          </a:solidFill>
          <a:latin typeface="+mn-lt"/>
          <a:ea typeface="ＭＳ Ｐゴシック" pitchFamily="-111" charset="-128"/>
        </a:defRPr>
      </a:lvl2pPr>
      <a:lvl3pPr marL="1085850" indent="-228600" algn="l" rtl="0" eaLnBrk="0" fontAlgn="base" hangingPunct="0">
        <a:lnSpc>
          <a:spcPct val="90000"/>
        </a:lnSpc>
        <a:spcBef>
          <a:spcPct val="20000"/>
        </a:spcBef>
        <a:spcAft>
          <a:spcPct val="0"/>
        </a:spcAft>
        <a:buChar char="•"/>
        <a:defRPr sz="2400">
          <a:solidFill>
            <a:schemeClr val="tx1"/>
          </a:solidFill>
          <a:latin typeface="+mn-lt"/>
          <a:ea typeface="ＭＳ Ｐゴシック" pitchFamily="-111" charset="-128"/>
        </a:defRPr>
      </a:lvl3pPr>
      <a:lvl4pPr marL="1428750" indent="-228600" algn="l" rtl="0" eaLnBrk="0" fontAlgn="base" hangingPunct="0">
        <a:lnSpc>
          <a:spcPct val="90000"/>
        </a:lnSpc>
        <a:spcBef>
          <a:spcPct val="20000"/>
        </a:spcBef>
        <a:spcAft>
          <a:spcPct val="0"/>
        </a:spcAft>
        <a:buChar char="–"/>
        <a:defRPr sz="2000">
          <a:solidFill>
            <a:schemeClr val="tx1"/>
          </a:solidFill>
          <a:latin typeface="+mn-lt"/>
          <a:ea typeface="ＭＳ Ｐゴシック" pitchFamily="-111" charset="-128"/>
        </a:defRPr>
      </a:lvl4pPr>
      <a:lvl5pPr marL="1771650" indent="-228600" algn="l" rtl="0" eaLnBrk="0" fontAlgn="base" hangingPunct="0">
        <a:lnSpc>
          <a:spcPct val="90000"/>
        </a:lnSpc>
        <a:spcBef>
          <a:spcPct val="20000"/>
        </a:spcBef>
        <a:spcAft>
          <a:spcPct val="0"/>
        </a:spcAft>
        <a:buChar char="»"/>
        <a:defRPr sz="2000">
          <a:solidFill>
            <a:schemeClr val="tx1"/>
          </a:solidFill>
          <a:latin typeface="+mn-lt"/>
          <a:ea typeface="ＭＳ Ｐゴシック" pitchFamily="-111" charset="-128"/>
        </a:defRPr>
      </a:lvl5pPr>
      <a:lvl6pPr marL="2228850" indent="-228600" algn="l" rtl="0" eaLnBrk="0" fontAlgn="base" hangingPunct="0">
        <a:lnSpc>
          <a:spcPct val="90000"/>
        </a:lnSpc>
        <a:spcBef>
          <a:spcPct val="20000"/>
        </a:spcBef>
        <a:spcAft>
          <a:spcPct val="0"/>
        </a:spcAft>
        <a:buChar char="»"/>
        <a:defRPr sz="2000">
          <a:solidFill>
            <a:schemeClr val="tx1"/>
          </a:solidFill>
          <a:latin typeface="+mn-lt"/>
          <a:ea typeface="ＭＳ Ｐゴシック" pitchFamily="-111" charset="-128"/>
        </a:defRPr>
      </a:lvl6pPr>
      <a:lvl7pPr marL="2686050" indent="-228600" algn="l" rtl="0" eaLnBrk="0" fontAlgn="base" hangingPunct="0">
        <a:lnSpc>
          <a:spcPct val="90000"/>
        </a:lnSpc>
        <a:spcBef>
          <a:spcPct val="20000"/>
        </a:spcBef>
        <a:spcAft>
          <a:spcPct val="0"/>
        </a:spcAft>
        <a:buChar char="»"/>
        <a:defRPr sz="2000">
          <a:solidFill>
            <a:schemeClr val="tx1"/>
          </a:solidFill>
          <a:latin typeface="+mn-lt"/>
          <a:ea typeface="ＭＳ Ｐゴシック" pitchFamily="-111" charset="-128"/>
        </a:defRPr>
      </a:lvl7pPr>
      <a:lvl8pPr marL="3143250" indent="-228600" algn="l" rtl="0" eaLnBrk="0" fontAlgn="base" hangingPunct="0">
        <a:lnSpc>
          <a:spcPct val="90000"/>
        </a:lnSpc>
        <a:spcBef>
          <a:spcPct val="20000"/>
        </a:spcBef>
        <a:spcAft>
          <a:spcPct val="0"/>
        </a:spcAft>
        <a:buChar char="»"/>
        <a:defRPr sz="2000">
          <a:solidFill>
            <a:schemeClr val="tx1"/>
          </a:solidFill>
          <a:latin typeface="+mn-lt"/>
          <a:ea typeface="ＭＳ Ｐゴシック" pitchFamily="-111" charset="-128"/>
        </a:defRPr>
      </a:lvl8pPr>
      <a:lvl9pPr marL="3600450" indent="-228600" algn="l" rtl="0" eaLnBrk="0" fontAlgn="base" hangingPunct="0">
        <a:lnSpc>
          <a:spcPct val="90000"/>
        </a:lnSpc>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5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10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E3F731A0-4B03-4F45-8D52-745C992CFB7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C166947-7314-CB45-8575-DAD62E46AAF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56"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400" b="1">
          <a:solidFill>
            <a:schemeClr val="tx2"/>
          </a:solidFill>
          <a:latin typeface="Times New Roman" pitchFamily="-111" charset="0"/>
        </a:defRPr>
      </a:lvl6pPr>
      <a:lvl7pPr marL="914400" algn="l" rtl="0" eaLnBrk="0" fontAlgn="base" hangingPunct="0">
        <a:lnSpc>
          <a:spcPct val="90000"/>
        </a:lnSpc>
        <a:spcBef>
          <a:spcPct val="0"/>
        </a:spcBef>
        <a:spcAft>
          <a:spcPct val="0"/>
        </a:spcAft>
        <a:defRPr sz="4400" b="1">
          <a:solidFill>
            <a:schemeClr val="tx2"/>
          </a:solidFill>
          <a:latin typeface="Times New Roman" pitchFamily="-111" charset="0"/>
        </a:defRPr>
      </a:lvl7pPr>
      <a:lvl8pPr marL="1371600" algn="l" rtl="0" eaLnBrk="0" fontAlgn="base" hangingPunct="0">
        <a:lnSpc>
          <a:spcPct val="90000"/>
        </a:lnSpc>
        <a:spcBef>
          <a:spcPct val="0"/>
        </a:spcBef>
        <a:spcAft>
          <a:spcPct val="0"/>
        </a:spcAft>
        <a:defRPr sz="4400" b="1">
          <a:solidFill>
            <a:schemeClr val="tx2"/>
          </a:solidFill>
          <a:latin typeface="Times New Roman" pitchFamily="-111" charset="0"/>
        </a:defRPr>
      </a:lvl8pPr>
      <a:lvl9pPr marL="1828800" algn="l" rtl="0" eaLnBrk="0" fontAlgn="base" hangingPunct="0">
        <a:lnSpc>
          <a:spcPct val="90000"/>
        </a:lnSpc>
        <a:spcBef>
          <a:spcPct val="0"/>
        </a:spcBef>
        <a:spcAft>
          <a:spcPct val="0"/>
        </a:spcAft>
        <a:defRPr sz="4400" b="1">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2355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2355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09C23AE-4E77-3C4A-85CB-182AD18B8A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680371584"/>
      </p:ext>
    </p:extLst>
  </p:cSld>
  <p:clrMap bg1="dk2" tx1="lt1" bg2="dk1" tx2="lt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bwMode="auto">
          <a:xfrm>
            <a:off x="685800" y="609600"/>
            <a:ext cx="7770813" cy="114141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2531" name="Rectangle 2"/>
          <p:cNvSpPr>
            <a:spLocks noGrp="1" noChangeArrowheads="1"/>
          </p:cNvSpPr>
          <p:nvPr>
            <p:ph type="body" idx="1"/>
          </p:nvPr>
        </p:nvSpPr>
        <p:spPr bwMode="auto">
          <a:xfrm>
            <a:off x="685800" y="1981200"/>
            <a:ext cx="7770813" cy="4113213"/>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8228" name="Text Box 3"/>
          <p:cNvSpPr txBox="1">
            <a:spLocks noChangeArrowheads="1"/>
          </p:cNvSpPr>
          <p:nvPr/>
        </p:nvSpPr>
        <p:spPr bwMode="auto">
          <a:xfrm>
            <a:off x="685800" y="6248400"/>
            <a:ext cx="1905000" cy="460375"/>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l" rtl="0" eaLnBrk="1" hangingPunct="1">
              <a:lnSpc>
                <a:spcPct val="93000"/>
              </a:lnSpc>
              <a:buClr>
                <a:srgbClr val="FFFFFF"/>
              </a:buClr>
              <a:buSzPct val="100000"/>
              <a:buFont typeface="Arial" charset="0"/>
              <a:buNone/>
              <a:defRPr/>
            </a:pPr>
            <a:endParaRPr lang="en-US">
              <a:solidFill>
                <a:srgbClr val="FFFFFF"/>
              </a:solidFill>
            </a:endParaRPr>
          </a:p>
        </p:txBody>
      </p:sp>
      <p:sp>
        <p:nvSpPr>
          <p:cNvPr id="308229" name="Text Box 4"/>
          <p:cNvSpPr txBox="1">
            <a:spLocks noChangeArrowheads="1"/>
          </p:cNvSpPr>
          <p:nvPr/>
        </p:nvSpPr>
        <p:spPr bwMode="auto">
          <a:xfrm>
            <a:off x="3124200" y="6248400"/>
            <a:ext cx="2895600" cy="460375"/>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l" rtl="0" eaLnBrk="1" hangingPunct="1">
              <a:lnSpc>
                <a:spcPct val="93000"/>
              </a:lnSpc>
              <a:buClr>
                <a:srgbClr val="FFFFFF"/>
              </a:buClr>
              <a:buSzPct val="100000"/>
              <a:buFont typeface="Arial" charset="0"/>
              <a:buNone/>
              <a:defRPr/>
            </a:pPr>
            <a:endParaRPr lang="en-US">
              <a:solidFill>
                <a:srgbClr val="FFFFFF"/>
              </a:solidFill>
            </a:endParaRPr>
          </a:p>
        </p:txBody>
      </p:sp>
      <p:sp>
        <p:nvSpPr>
          <p:cNvPr id="1126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rtl="0">
              <a:buClr>
                <a:srgbClr val="000000"/>
              </a:buClr>
              <a:buSzPct val="100000"/>
              <a:buFont typeface="Times New Roman" charset="0"/>
              <a:buNone/>
              <a:defRPr sz="1400">
                <a:solidFill>
                  <a:srgbClr val="000000"/>
                </a:solidFill>
                <a:latin typeface="Times New Roman" charset="0"/>
                <a:ea typeface="ＭＳ Ｐゴシック" charset="0"/>
                <a:cs typeface="ＭＳ Ｐゴシック" charset="0"/>
              </a:defRPr>
            </a:lvl1pPr>
          </a:lstStyle>
          <a:p>
            <a:pPr>
              <a:defRPr/>
            </a:pPr>
            <a:fld id="{F384E668-2CCE-43F2-9005-90D6C6791EDB}" type="slidenum">
              <a:rPr lang="en-GB"/>
              <a:pPr>
                <a:defRPr/>
              </a:pPr>
              <a:t>‹#›</a:t>
            </a:fld>
            <a:endParaRPr lang="en-GB"/>
          </a:p>
        </p:txBody>
      </p:sp>
    </p:spTree>
    <p:extLst>
      <p:ext uri="{BB962C8B-B14F-4D97-AF65-F5344CB8AC3E}">
        <p14:creationId xmlns:p14="http://schemas.microsoft.com/office/powerpoint/2010/main" val="802000341"/>
      </p:ext>
    </p:extLst>
  </p:cSld>
  <p:clrMap bg1="lt1" tx1="dk1" bg2="lt2" tx2="dk2" accent1="accent1" accent2="accent2" accent3="accent3" accent4="accent4" accent5="accent5" accent6="accent6" hlink="hlink" folHlink="folHlink"/>
  <p:sldLayoutIdLst>
    <p:sldLayoutId id="2147484483" r:id="rId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Arial"/>
          <a:ea typeface="MS PGothic" pitchFamily="34" charset="-128"/>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Arial" pitchFamily="34" charset="0"/>
        </a:defRPr>
      </a:lvl2pPr>
      <a:lvl3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Arial" pitchFamily="34" charset="0"/>
        </a:defRPr>
      </a:lvl3pPr>
      <a:lvl4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Arial" pitchFamily="34" charset="0"/>
        </a:defRPr>
      </a:lvl4pPr>
      <a:lvl5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Arial" pitchFamily="34"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pitchFamily="18" charset="0"/>
        <a:buChar char="•"/>
        <a:defRPr sz="3200">
          <a:solidFill>
            <a:srgbClr val="000000"/>
          </a:solidFill>
          <a:latin typeface="Arial"/>
          <a:ea typeface="MS PGothic" pitchFamily="34" charset="-128"/>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pitchFamily="18" charset="0"/>
        <a:buChar char="–"/>
        <a:defRPr sz="2800">
          <a:solidFill>
            <a:srgbClr val="000000"/>
          </a:solidFill>
          <a:latin typeface="Arial"/>
          <a:ea typeface="MS PGothic" pitchFamily="34" charset="-128"/>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pitchFamily="18" charset="0"/>
        <a:buChar char="•"/>
        <a:defRPr sz="2400">
          <a:solidFill>
            <a:srgbClr val="000000"/>
          </a:solidFill>
          <a:latin typeface="Arial"/>
          <a:ea typeface="MS PGothic" pitchFamily="34" charset="-128"/>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Arial"/>
          <a:ea typeface="MS PGothic" pitchFamily="34" charset="-128"/>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Arial"/>
          <a:ea typeface="MS PGothic" pitchFamily="34" charset="-128"/>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bwMode="auto">
          <a:xfrm>
            <a:off x="685800" y="463550"/>
            <a:ext cx="7770813" cy="143351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3555" name="Rectangle 2"/>
          <p:cNvSpPr>
            <a:spLocks noGrp="1" noChangeArrowheads="1"/>
          </p:cNvSpPr>
          <p:nvPr>
            <p:ph type="body" idx="1"/>
          </p:nvPr>
        </p:nvSpPr>
        <p:spPr bwMode="auto">
          <a:xfrm>
            <a:off x="685800" y="1981200"/>
            <a:ext cx="7770813" cy="4113213"/>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48484" name="Text Box 3"/>
          <p:cNvSpPr txBox="1">
            <a:spLocks noChangeArrowheads="1"/>
          </p:cNvSpPr>
          <p:nvPr/>
        </p:nvSpPr>
        <p:spPr bwMode="auto">
          <a:xfrm>
            <a:off x="685800" y="6248400"/>
            <a:ext cx="1905000" cy="460375"/>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l" rtl="0" eaLnBrk="1" hangingPunct="1">
              <a:lnSpc>
                <a:spcPct val="93000"/>
              </a:lnSpc>
              <a:buClr>
                <a:srgbClr val="FFFFFF"/>
              </a:buClr>
              <a:buSzPct val="100000"/>
              <a:buFont typeface="Arial" charset="0"/>
              <a:buNone/>
              <a:defRPr/>
            </a:pPr>
            <a:endParaRPr lang="en-US">
              <a:solidFill>
                <a:srgbClr val="FFFFFF"/>
              </a:solidFill>
            </a:endParaRPr>
          </a:p>
        </p:txBody>
      </p:sp>
      <p:sp>
        <p:nvSpPr>
          <p:cNvPr id="148485" name="Text Box 4"/>
          <p:cNvSpPr txBox="1">
            <a:spLocks noChangeArrowheads="1"/>
          </p:cNvSpPr>
          <p:nvPr/>
        </p:nvSpPr>
        <p:spPr bwMode="auto">
          <a:xfrm>
            <a:off x="3124200" y="6248400"/>
            <a:ext cx="2895600" cy="460375"/>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l" rtl="0" eaLnBrk="1" hangingPunct="1">
              <a:lnSpc>
                <a:spcPct val="93000"/>
              </a:lnSpc>
              <a:buClr>
                <a:srgbClr val="FFFFFF"/>
              </a:buClr>
              <a:buSzPct val="100000"/>
              <a:buFont typeface="Arial" charset="0"/>
              <a:buNone/>
              <a:defRPr/>
            </a:pPr>
            <a:endParaRPr lang="en-US">
              <a:solidFill>
                <a:srgbClr val="FFFFFF"/>
              </a:solidFill>
            </a:endParaRPr>
          </a:p>
        </p:txBody>
      </p:sp>
      <p:sp>
        <p:nvSpPr>
          <p:cNvPr id="1434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rtl="0">
              <a:buClr>
                <a:srgbClr val="FFFF66"/>
              </a:buClr>
              <a:buSzPct val="100000"/>
              <a:buFont typeface="Times New Roman" charset="0"/>
              <a:buNone/>
              <a:defRPr sz="1400">
                <a:solidFill>
                  <a:srgbClr val="FFFF66"/>
                </a:solidFill>
                <a:latin typeface="Times New Roman" charset="0"/>
                <a:ea typeface="ＭＳ Ｐゴシック" charset="0"/>
                <a:cs typeface="ＭＳ Ｐゴシック" charset="0"/>
              </a:defRPr>
            </a:lvl1pPr>
          </a:lstStyle>
          <a:p>
            <a:pPr>
              <a:defRPr/>
            </a:pPr>
            <a:fld id="{62BA4FC2-9F1F-43BE-9E8E-AD8B90E6ECA0}" type="slidenum">
              <a:rPr lang="en-GB"/>
              <a:pPr>
                <a:defRPr/>
              </a:pPr>
              <a:t>‹#›</a:t>
            </a:fld>
            <a:endParaRPr lang="en-GB"/>
          </a:p>
        </p:txBody>
      </p:sp>
    </p:spTree>
    <p:extLst>
      <p:ext uri="{BB962C8B-B14F-4D97-AF65-F5344CB8AC3E}">
        <p14:creationId xmlns:p14="http://schemas.microsoft.com/office/powerpoint/2010/main" val="1645689821"/>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xStyles>
    <p:titleStyle>
      <a:lvl1pPr algn="ctr" defTabSz="449263" rtl="0" eaLnBrk="0" fontAlgn="base" hangingPunct="0">
        <a:lnSpc>
          <a:spcPct val="95000"/>
        </a:lnSpc>
        <a:spcBef>
          <a:spcPct val="0"/>
        </a:spcBef>
        <a:spcAft>
          <a:spcPct val="0"/>
        </a:spcAft>
        <a:buClr>
          <a:srgbClr val="FFFF66"/>
        </a:buClr>
        <a:buSzPct val="100000"/>
        <a:buFont typeface="Times New Roman" pitchFamily="18" charset="0"/>
        <a:defRPr sz="4400" b="1">
          <a:solidFill>
            <a:srgbClr val="FFFF66"/>
          </a:solidFill>
          <a:latin typeface="Arial"/>
          <a:ea typeface="MS PGothic" pitchFamily="34" charset="-128"/>
          <a:cs typeface="Arial"/>
        </a:defRPr>
      </a:lvl1pPr>
      <a:lvl2pPr algn="ctr" defTabSz="449263" rtl="0" eaLnBrk="0" fontAlgn="base" hangingPunct="0">
        <a:lnSpc>
          <a:spcPct val="95000"/>
        </a:lnSpc>
        <a:spcBef>
          <a:spcPct val="0"/>
        </a:spcBef>
        <a:spcAft>
          <a:spcPct val="0"/>
        </a:spcAft>
        <a:buClr>
          <a:srgbClr val="FFFF66"/>
        </a:buClr>
        <a:buSzPct val="100000"/>
        <a:buFont typeface="Times New Roman" pitchFamily="18" charset="0"/>
        <a:defRPr sz="4400" b="1">
          <a:solidFill>
            <a:srgbClr val="FFFF66"/>
          </a:solidFill>
          <a:latin typeface="Arial" charset="0"/>
          <a:ea typeface="MS PGothic" pitchFamily="34" charset="-128"/>
          <a:cs typeface="Arial" pitchFamily="34" charset="0"/>
        </a:defRPr>
      </a:lvl2pPr>
      <a:lvl3pPr algn="ctr" defTabSz="449263" rtl="0" eaLnBrk="0" fontAlgn="base" hangingPunct="0">
        <a:lnSpc>
          <a:spcPct val="95000"/>
        </a:lnSpc>
        <a:spcBef>
          <a:spcPct val="0"/>
        </a:spcBef>
        <a:spcAft>
          <a:spcPct val="0"/>
        </a:spcAft>
        <a:buClr>
          <a:srgbClr val="FFFF66"/>
        </a:buClr>
        <a:buSzPct val="100000"/>
        <a:buFont typeface="Times New Roman" pitchFamily="18" charset="0"/>
        <a:defRPr sz="4400" b="1">
          <a:solidFill>
            <a:srgbClr val="FFFF66"/>
          </a:solidFill>
          <a:latin typeface="Arial" charset="0"/>
          <a:ea typeface="MS PGothic" pitchFamily="34" charset="-128"/>
          <a:cs typeface="Arial" pitchFamily="34" charset="0"/>
        </a:defRPr>
      </a:lvl3pPr>
      <a:lvl4pPr algn="ctr" defTabSz="449263" rtl="0" eaLnBrk="0" fontAlgn="base" hangingPunct="0">
        <a:lnSpc>
          <a:spcPct val="95000"/>
        </a:lnSpc>
        <a:spcBef>
          <a:spcPct val="0"/>
        </a:spcBef>
        <a:spcAft>
          <a:spcPct val="0"/>
        </a:spcAft>
        <a:buClr>
          <a:srgbClr val="FFFF66"/>
        </a:buClr>
        <a:buSzPct val="100000"/>
        <a:buFont typeface="Times New Roman" pitchFamily="18" charset="0"/>
        <a:defRPr sz="4400" b="1">
          <a:solidFill>
            <a:srgbClr val="FFFF66"/>
          </a:solidFill>
          <a:latin typeface="Arial" charset="0"/>
          <a:ea typeface="MS PGothic" pitchFamily="34" charset="-128"/>
          <a:cs typeface="Arial" pitchFamily="34" charset="0"/>
        </a:defRPr>
      </a:lvl4pPr>
      <a:lvl5pPr algn="ctr" defTabSz="449263" rtl="0" eaLnBrk="0" fontAlgn="base" hangingPunct="0">
        <a:lnSpc>
          <a:spcPct val="95000"/>
        </a:lnSpc>
        <a:spcBef>
          <a:spcPct val="0"/>
        </a:spcBef>
        <a:spcAft>
          <a:spcPct val="0"/>
        </a:spcAft>
        <a:buClr>
          <a:srgbClr val="FFFF66"/>
        </a:buClr>
        <a:buSzPct val="100000"/>
        <a:buFont typeface="Times New Roman" pitchFamily="18" charset="0"/>
        <a:defRPr sz="4400" b="1">
          <a:solidFill>
            <a:srgbClr val="FFFF66"/>
          </a:solidFill>
          <a:latin typeface="Arial" charset="0"/>
          <a:ea typeface="MS PGothic" pitchFamily="34" charset="-128"/>
          <a:cs typeface="Arial" pitchFamily="34" charset="0"/>
        </a:defRPr>
      </a:lvl5pPr>
      <a:lvl6pPr marL="457200" algn="ctr" defTabSz="449263" rtl="0" eaLnBrk="0" fontAlgn="base" hangingPunct="0">
        <a:lnSpc>
          <a:spcPct val="95000"/>
        </a:lnSpc>
        <a:spcBef>
          <a:spcPct val="0"/>
        </a:spcBef>
        <a:spcAft>
          <a:spcPct val="0"/>
        </a:spcAft>
        <a:buClr>
          <a:srgbClr val="FFFF66"/>
        </a:buClr>
        <a:buSzPct val="100000"/>
        <a:buFont typeface="Times New Roman" pitchFamily="16" charset="0"/>
        <a:defRPr sz="4400" b="1">
          <a:solidFill>
            <a:srgbClr val="FFFF66"/>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FFFF66"/>
        </a:buClr>
        <a:buSzPct val="100000"/>
        <a:buFont typeface="Times New Roman" pitchFamily="16" charset="0"/>
        <a:defRPr sz="4400" b="1">
          <a:solidFill>
            <a:srgbClr val="FFFF66"/>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FFFF66"/>
        </a:buClr>
        <a:buSzPct val="100000"/>
        <a:buFont typeface="Times New Roman" pitchFamily="16" charset="0"/>
        <a:defRPr sz="4400" b="1">
          <a:solidFill>
            <a:srgbClr val="FFFF66"/>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FFFF66"/>
        </a:buClr>
        <a:buSzPct val="100000"/>
        <a:buFont typeface="Times New Roman" pitchFamily="16" charset="0"/>
        <a:defRPr sz="4400" b="1">
          <a:solidFill>
            <a:srgbClr val="FFFF66"/>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FF66"/>
        </a:buClr>
        <a:buSzPct val="100000"/>
        <a:buFont typeface="Times New Roman" pitchFamily="18" charset="0"/>
        <a:buChar char="•"/>
        <a:defRPr sz="3200">
          <a:solidFill>
            <a:srgbClr val="FFFF66"/>
          </a:solidFill>
          <a:latin typeface="Arial"/>
          <a:ea typeface="MS PGothic" pitchFamily="34" charset="-128"/>
          <a:cs typeface="Arial"/>
        </a:defRPr>
      </a:lvl1pPr>
      <a:lvl2pPr marL="741363" indent="-284163" algn="l" defTabSz="449263" rtl="0" eaLnBrk="0" fontAlgn="base" hangingPunct="0">
        <a:lnSpc>
          <a:spcPct val="95000"/>
        </a:lnSpc>
        <a:spcBef>
          <a:spcPts val="700"/>
        </a:spcBef>
        <a:spcAft>
          <a:spcPct val="0"/>
        </a:spcAft>
        <a:buClr>
          <a:srgbClr val="FFFF66"/>
        </a:buClr>
        <a:buSzPct val="100000"/>
        <a:buFont typeface="Times New Roman" pitchFamily="18" charset="0"/>
        <a:buChar char="•"/>
        <a:defRPr sz="2800">
          <a:solidFill>
            <a:srgbClr val="FFFF66"/>
          </a:solidFill>
          <a:latin typeface="Arial"/>
          <a:ea typeface="MS PGothic" pitchFamily="34" charset="-128"/>
          <a:cs typeface="Arial"/>
        </a:defRPr>
      </a:lvl2pPr>
      <a:lvl3pPr marL="1143000" indent="-228600" algn="l" defTabSz="449263" rtl="0" eaLnBrk="0" fontAlgn="base" hangingPunct="0">
        <a:lnSpc>
          <a:spcPct val="95000"/>
        </a:lnSpc>
        <a:spcBef>
          <a:spcPts val="600"/>
        </a:spcBef>
        <a:spcAft>
          <a:spcPct val="0"/>
        </a:spcAft>
        <a:buClr>
          <a:srgbClr val="FFFF66"/>
        </a:buClr>
        <a:buSzPct val="100000"/>
        <a:buFont typeface="Times New Roman" pitchFamily="18" charset="0"/>
        <a:buChar char="•"/>
        <a:defRPr sz="2400">
          <a:solidFill>
            <a:srgbClr val="FFFF66"/>
          </a:solidFill>
          <a:latin typeface="Arial"/>
          <a:ea typeface="MS PGothic" pitchFamily="34" charset="-128"/>
          <a:cs typeface="Arial"/>
        </a:defRPr>
      </a:lvl3pPr>
      <a:lvl4pPr marL="1600200" indent="-228600" algn="l" defTabSz="449263" rtl="0" eaLnBrk="0" fontAlgn="base" hangingPunct="0">
        <a:lnSpc>
          <a:spcPct val="95000"/>
        </a:lnSpc>
        <a:spcBef>
          <a:spcPts val="500"/>
        </a:spcBef>
        <a:spcAft>
          <a:spcPct val="0"/>
        </a:spcAft>
        <a:buClr>
          <a:srgbClr val="FFFF66"/>
        </a:buClr>
        <a:buSzPct val="100000"/>
        <a:buFont typeface="Times New Roman" pitchFamily="18" charset="0"/>
        <a:buChar char="•"/>
        <a:defRPr sz="2000">
          <a:solidFill>
            <a:srgbClr val="FFFF66"/>
          </a:solidFill>
          <a:latin typeface="Arial"/>
          <a:ea typeface="MS PGothic" pitchFamily="34" charset="-128"/>
          <a:cs typeface="Arial"/>
        </a:defRPr>
      </a:lvl4pPr>
      <a:lvl5pPr marL="2057400" indent="-228600" algn="l" defTabSz="449263" rtl="0" eaLnBrk="0" fontAlgn="base" hangingPunct="0">
        <a:lnSpc>
          <a:spcPct val="95000"/>
        </a:lnSpc>
        <a:spcBef>
          <a:spcPts val="500"/>
        </a:spcBef>
        <a:spcAft>
          <a:spcPct val="0"/>
        </a:spcAft>
        <a:buClr>
          <a:srgbClr val="FFFF66"/>
        </a:buClr>
        <a:buSzPct val="100000"/>
        <a:buFont typeface="Times New Roman" pitchFamily="18" charset="0"/>
        <a:buChar char="•"/>
        <a:defRPr sz="2000">
          <a:solidFill>
            <a:srgbClr val="FFFF66"/>
          </a:solidFill>
          <a:latin typeface="Arial"/>
          <a:ea typeface="MS PGothic" pitchFamily="34" charset="-128"/>
          <a:cs typeface="Arial"/>
        </a:defRPr>
      </a:lvl5pPr>
      <a:lvl6pPr marL="2514600" indent="-228600" algn="l" defTabSz="449263" rtl="0" eaLnBrk="0" fontAlgn="base" hangingPunct="0">
        <a:lnSpc>
          <a:spcPct val="95000"/>
        </a:lnSpc>
        <a:spcBef>
          <a:spcPts val="500"/>
        </a:spcBef>
        <a:spcAft>
          <a:spcPct val="0"/>
        </a:spcAft>
        <a:buClr>
          <a:srgbClr val="FFFF66"/>
        </a:buClr>
        <a:buSzPct val="100000"/>
        <a:buFont typeface="Times New Roman" pitchFamily="16" charset="0"/>
        <a:buChar char="•"/>
        <a:defRPr sz="2000">
          <a:solidFill>
            <a:srgbClr val="FFFF66"/>
          </a:solidFill>
          <a:latin typeface="+mn-lt"/>
          <a:ea typeface="+mn-ea"/>
        </a:defRPr>
      </a:lvl6pPr>
      <a:lvl7pPr marL="2971800" indent="-228600" algn="l" defTabSz="449263" rtl="0" eaLnBrk="0" fontAlgn="base" hangingPunct="0">
        <a:lnSpc>
          <a:spcPct val="95000"/>
        </a:lnSpc>
        <a:spcBef>
          <a:spcPts val="500"/>
        </a:spcBef>
        <a:spcAft>
          <a:spcPct val="0"/>
        </a:spcAft>
        <a:buClr>
          <a:srgbClr val="FFFF66"/>
        </a:buClr>
        <a:buSzPct val="100000"/>
        <a:buFont typeface="Times New Roman" pitchFamily="16" charset="0"/>
        <a:buChar char="•"/>
        <a:defRPr sz="2000">
          <a:solidFill>
            <a:srgbClr val="FFFF66"/>
          </a:solidFill>
          <a:latin typeface="+mn-lt"/>
          <a:ea typeface="+mn-ea"/>
        </a:defRPr>
      </a:lvl7pPr>
      <a:lvl8pPr marL="3429000" indent="-228600" algn="l" defTabSz="449263" rtl="0" eaLnBrk="0" fontAlgn="base" hangingPunct="0">
        <a:lnSpc>
          <a:spcPct val="95000"/>
        </a:lnSpc>
        <a:spcBef>
          <a:spcPts val="500"/>
        </a:spcBef>
        <a:spcAft>
          <a:spcPct val="0"/>
        </a:spcAft>
        <a:buClr>
          <a:srgbClr val="FFFF66"/>
        </a:buClr>
        <a:buSzPct val="100000"/>
        <a:buFont typeface="Times New Roman" pitchFamily="16" charset="0"/>
        <a:buChar char="•"/>
        <a:defRPr sz="2000">
          <a:solidFill>
            <a:srgbClr val="FFFF66"/>
          </a:solidFill>
          <a:latin typeface="+mn-lt"/>
          <a:ea typeface="+mn-ea"/>
        </a:defRPr>
      </a:lvl8pPr>
      <a:lvl9pPr marL="3886200" indent="-228600" algn="l" defTabSz="449263" rtl="0" eaLnBrk="0" fontAlgn="base" hangingPunct="0">
        <a:lnSpc>
          <a:spcPct val="95000"/>
        </a:lnSpc>
        <a:spcBef>
          <a:spcPts val="500"/>
        </a:spcBef>
        <a:spcAft>
          <a:spcPct val="0"/>
        </a:spcAft>
        <a:buClr>
          <a:srgbClr val="FFFF66"/>
        </a:buClr>
        <a:buSzPct val="100000"/>
        <a:buFont typeface="Times New Roman" pitchFamily="16" charset="0"/>
        <a:buChar char="•"/>
        <a:defRPr sz="2000">
          <a:solidFill>
            <a:srgbClr val="FFFF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9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96.xml"/><Relationship Id="rId5" Type="http://schemas.openxmlformats.org/officeDocument/2006/relationships/hyperlink" Target="https://st-takla.org/Bibles/BibleSearch/showVerses.php?book=53&amp;chapter=12&amp;vmin=31&amp;vmax=31" TargetMode="Externa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6.xml"/><Relationship Id="rId1" Type="http://schemas.openxmlformats.org/officeDocument/2006/relationships/themeOverride" Target="../theme/themeOverride1.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4.xml"/><Relationship Id="rId1" Type="http://schemas.openxmlformats.org/officeDocument/2006/relationships/themeOverride" Target="../theme/themeOverride2.xml"/><Relationship Id="rId5" Type="http://schemas.openxmlformats.org/officeDocument/2006/relationships/image" Target="../media/image26.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2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28.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7.xml"/></Relationships>
</file>

<file path=ppt/slides/_rels/slide38.xml.rels><?xml version="1.0" encoding="UTF-8" standalone="yes"?>
<Relationships xmlns="http://schemas.openxmlformats.org/package/2006/relationships"><Relationship Id="rId3" Type="http://schemas.openxmlformats.org/officeDocument/2006/relationships/hyperlink" Target="https://st-takla.org/Bibles/BibleSearch/showVerses.php?book=22&amp;chapter=50&amp;vmin=10&amp;vmax=10" TargetMode="External"/><Relationship Id="rId2" Type="http://schemas.openxmlformats.org/officeDocument/2006/relationships/image" Target="../media/image26.jpeg"/><Relationship Id="rId1" Type="http://schemas.openxmlformats.org/officeDocument/2006/relationships/slideLayout" Target="../slideLayouts/slideLayout12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25.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45.xml"/><Relationship Id="rId5" Type="http://schemas.openxmlformats.org/officeDocument/2006/relationships/image" Target="../media/image32.jpeg"/><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45.xml"/><Relationship Id="rId5" Type="http://schemas.openxmlformats.org/officeDocument/2006/relationships/image" Target="../media/image32.jpe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45.xml"/><Relationship Id="rId6" Type="http://schemas.openxmlformats.org/officeDocument/2006/relationships/image" Target="../media/image31.jpeg"/><Relationship Id="rId5" Type="http://schemas.openxmlformats.org/officeDocument/2006/relationships/hyperlink" Target="https://st-takla.org/Bibles/BibleSearch/showVerses.php?book=76&amp;chapter=7&amp;vmin=17&amp;vmax=17" TargetMode="External"/><Relationship Id="rId4" Type="http://schemas.openxmlformats.org/officeDocument/2006/relationships/hyperlink" Target="https://st-takla.org/Bibles/BibleSearch/showVerses.php?book=76&amp;chapter=3&amp;vmin=1&amp;vmax=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45.xml"/><Relationship Id="rId5" Type="http://schemas.openxmlformats.org/officeDocument/2006/relationships/image" Target="../media/image32.jpeg"/><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45.xml"/><Relationship Id="rId5" Type="http://schemas.openxmlformats.org/officeDocument/2006/relationships/image" Target="../media/image33.jpeg"/><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45.xml"/><Relationship Id="rId5" Type="http://schemas.openxmlformats.org/officeDocument/2006/relationships/image" Target="../media/image33.jpeg"/><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145.xml"/><Relationship Id="rId5" Type="http://schemas.openxmlformats.org/officeDocument/2006/relationships/image" Target="../media/image32.jpe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45.xml"/><Relationship Id="rId6" Type="http://schemas.openxmlformats.org/officeDocument/2006/relationships/image" Target="../media/image32.jpeg"/><Relationship Id="rId5" Type="http://schemas.openxmlformats.org/officeDocument/2006/relationships/image" Target="../media/image34.jpe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45.xml"/><Relationship Id="rId6" Type="http://schemas.openxmlformats.org/officeDocument/2006/relationships/image" Target="../media/image32.jpeg"/><Relationship Id="rId5" Type="http://schemas.openxmlformats.org/officeDocument/2006/relationships/image" Target="../media/image37.jpeg"/><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156.xml"/><Relationship Id="rId5" Type="http://schemas.openxmlformats.org/officeDocument/2006/relationships/image" Target="../media/image40.jpg"/><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156.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125.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125.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125.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125.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16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162.xml"/><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77.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685800" y="2819400"/>
            <a:ext cx="7772400" cy="990600"/>
          </a:xfrm>
        </p:spPr>
        <p:txBody>
          <a:bodyPr/>
          <a:lstStyle/>
          <a:p>
            <a:pPr>
              <a:defRPr/>
            </a:pPr>
            <a:r>
              <a:rPr lang="ar-JO" sz="8000" u="sng" dirty="0">
                <a:latin typeface="Arial" panose="020B0604020202020204" pitchFamily="34" charset="0"/>
                <a:ea typeface="ＭＳ Ｐゴシック" pitchFamily="-112" charset="-128"/>
                <a:cs typeface="Arial" panose="020B0604020202020204" pitchFamily="34" charset="0"/>
              </a:rPr>
              <a:t>اللاألفية</a:t>
            </a:r>
            <a:endParaRPr lang="en-US" sz="8000" u="sng" dirty="0">
              <a:latin typeface="Arial" panose="020B0604020202020204" pitchFamily="34" charset="0"/>
              <a:ea typeface="ＭＳ Ｐゴシック" pitchFamily="-112" charset="-128"/>
              <a:cs typeface="Arial" panose="020B0604020202020204" pitchFamily="34" charset="0"/>
            </a:endParaRPr>
          </a:p>
        </p:txBody>
      </p:sp>
      <p:sp>
        <p:nvSpPr>
          <p:cNvPr id="71684" name="Rectangle 4"/>
          <p:cNvSpPr>
            <a:spLocks noChangeArrowheads="1"/>
          </p:cNvSpPr>
          <p:nvPr/>
        </p:nvSpPr>
        <p:spPr bwMode="auto">
          <a:xfrm>
            <a:off x="251520" y="3962400"/>
            <a:ext cx="8763000" cy="2057400"/>
          </a:xfrm>
          <a:prstGeom prst="rect">
            <a:avLst/>
          </a:prstGeom>
          <a:noFill/>
          <a:ln w="9525">
            <a:noFill/>
            <a:miter lim="800000"/>
            <a:headEnd/>
            <a:tailEnd/>
          </a:ln>
          <a:effectLst>
            <a:outerShdw blurRad="68580" dist="25399" dir="8100000" algn="ctr" rotWithShape="0">
              <a:srgbClr val="000000">
                <a:alpha val="75000"/>
              </a:srgbClr>
            </a:outerShdw>
          </a:effectLst>
        </p:spPr>
        <p:txBody>
          <a:bodyPr anchor="ctr"/>
          <a:lstStyle/>
          <a:p>
            <a:pPr algn="ctr">
              <a:lnSpc>
                <a:spcPct val="90000"/>
              </a:lnSpc>
              <a:spcBef>
                <a:spcPct val="20000"/>
              </a:spcBef>
              <a:buSzPct val="8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اللاهوت الذي يرى الكنيسة كإسرائيل الجديدة (أو بقية مستمرة لإسرائيل العهد القديم التي تشمل الأمم) والتي ستحكم مع المسيح في عصر الكنيسة الألفي الحالي</a:t>
            </a:r>
            <a:endParaRPr lang="en-US" sz="32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786D8E8-C505-8A1C-C8C9-443E49604A65}"/>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000">
              <a:latin typeface="Arial"/>
              <a:ea typeface="ＭＳ Ｐゴシック" pitchFamily="-112" charset="-128"/>
              <a:cs typeface="Arial"/>
            </a:endParaRPr>
          </a:p>
        </p:txBody>
      </p:sp>
      <p:sp>
        <p:nvSpPr>
          <p:cNvPr id="690179" name="Rectangle 3"/>
          <p:cNvSpPr>
            <a:spLocks noGrp="1" noChangeArrowheads="1"/>
          </p:cNvSpPr>
          <p:nvPr>
            <p:ph type="title" idx="4294967295"/>
          </p:nvPr>
        </p:nvSpPr>
        <p:spPr>
          <a:xfrm>
            <a:off x="685800" y="457200"/>
            <a:ext cx="7772400" cy="707886"/>
          </a:xfrm>
          <a:solidFill>
            <a:srgbClr val="000000"/>
          </a:solidFill>
          <a:effectLst/>
        </p:spPr>
        <p:txBody>
          <a:bodyPr anchor="t">
            <a:spAutoFit/>
          </a:bodyPr>
          <a:lstStyle/>
          <a:p>
            <a:pPr>
              <a:spcBef>
                <a:spcPct val="50000"/>
              </a:spcBef>
              <a:defRPr/>
            </a:pPr>
            <a:r>
              <a:rPr lang="ar-JO" sz="4000" b="1" dirty="0">
                <a:solidFill>
                  <a:srgbClr val="FFFFFF"/>
                </a:solidFill>
                <a:latin typeface="Arial"/>
                <a:cs typeface="Arial"/>
              </a:rPr>
              <a:t>تعليم إسرائيل الجديدة</a:t>
            </a:r>
            <a:endParaRPr lang="en-US" sz="4000" b="1" dirty="0">
              <a:solidFill>
                <a:srgbClr val="FFFFFF"/>
              </a:solidFill>
              <a:latin typeface="Arial"/>
              <a:cs typeface="Arial"/>
            </a:endParaRPr>
          </a:p>
        </p:txBody>
      </p:sp>
      <p:sp>
        <p:nvSpPr>
          <p:cNvPr id="182275" name="Text Box 4"/>
          <p:cNvSpPr txBox="1">
            <a:spLocks noChangeArrowheads="1"/>
          </p:cNvSpPr>
          <p:nvPr/>
        </p:nvSpPr>
        <p:spPr bwMode="auto">
          <a:xfrm>
            <a:off x="8227103" y="76200"/>
            <a:ext cx="781281"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solidFill>
                  <a:srgbClr val="FFFFFF"/>
                </a:solidFill>
                <a:latin typeface="Arial"/>
                <a:cs typeface="Arial"/>
              </a:rPr>
              <a:t>158ب</a:t>
            </a:r>
            <a:endParaRPr lang="en-US" sz="2000" b="1" dirty="0">
              <a:latin typeface="Arial"/>
              <a:cs typeface="Arial"/>
            </a:endParaRPr>
          </a:p>
        </p:txBody>
      </p:sp>
      <p:sp>
        <p:nvSpPr>
          <p:cNvPr id="690181" name="Rectangle 5"/>
          <p:cNvSpPr>
            <a:spLocks noChangeArrowheads="1"/>
          </p:cNvSpPr>
          <p:nvPr/>
        </p:nvSpPr>
        <p:spPr bwMode="auto">
          <a:xfrm>
            <a:off x="228600" y="1447800"/>
            <a:ext cx="8915400" cy="461665"/>
          </a:xfrm>
          <a:prstGeom prst="rect">
            <a:avLst/>
          </a:prstGeom>
          <a:noFill/>
          <a:ln w="9525">
            <a:noFill/>
            <a:miter lim="800000"/>
            <a:headEnd/>
            <a:tailEnd/>
          </a:ln>
          <a:effectLst/>
        </p:spPr>
        <p:txBody>
          <a:bodyPr wrap="square">
            <a:spAutoFit/>
          </a:bodyPr>
          <a:lstStyle/>
          <a:p>
            <a:pPr marL="360363" indent="-360363" algn="r">
              <a:spcBef>
                <a:spcPct val="50000"/>
              </a:spcBef>
              <a:defRPr/>
            </a:pPr>
            <a:r>
              <a:rPr lang="ar-JO" b="1" dirty="0">
                <a:solidFill>
                  <a:srgbClr val="FFFFFF"/>
                </a:solidFill>
                <a:latin typeface="Arial"/>
                <a:ea typeface="ＭＳ Ｐゴシック" pitchFamily="-112" charset="-128"/>
                <a:cs typeface="Arial"/>
              </a:rPr>
              <a:t>أ. </a:t>
            </a:r>
            <a:r>
              <a:rPr lang="ar-JO" b="1" u="sng" dirty="0">
                <a:solidFill>
                  <a:srgbClr val="FFFFFF"/>
                </a:solidFill>
                <a:latin typeface="Arial"/>
                <a:ea typeface="ＭＳ Ｐゴシック" pitchFamily="-112" charset="-128"/>
                <a:cs typeface="Arial"/>
              </a:rPr>
              <a:t>اللاألفية</a:t>
            </a:r>
            <a:r>
              <a:rPr lang="ar-JO" b="1" dirty="0">
                <a:solidFill>
                  <a:srgbClr val="FFFFFF"/>
                </a:solidFill>
                <a:latin typeface="Arial"/>
                <a:ea typeface="ＭＳ Ｐゴシック" pitchFamily="-112" charset="-128"/>
                <a:cs typeface="Arial"/>
              </a:rPr>
              <a:t>: إسرائيل الجديدة أو إسرائيل الله </a:t>
            </a:r>
          </a:p>
        </p:txBody>
      </p:sp>
      <p:sp>
        <p:nvSpPr>
          <p:cNvPr id="7" name="Rectangle 5"/>
          <p:cNvSpPr>
            <a:spLocks noChangeArrowheads="1"/>
          </p:cNvSpPr>
          <p:nvPr/>
        </p:nvSpPr>
        <p:spPr bwMode="auto">
          <a:xfrm>
            <a:off x="762000" y="2190750"/>
            <a:ext cx="8153400" cy="2677656"/>
          </a:xfrm>
          <a:prstGeom prst="rect">
            <a:avLst/>
          </a:prstGeom>
          <a:noFill/>
          <a:ln w="9525">
            <a:noFill/>
            <a:miter lim="800000"/>
            <a:headEnd/>
            <a:tailEnd/>
          </a:ln>
          <a:effectLst/>
        </p:spPr>
        <p:txBody>
          <a:bodyPr>
            <a:spAutoFit/>
          </a:bodyPr>
          <a:lstStyle/>
          <a:p>
            <a:pPr marL="349250" indent="-349250" algn="r" rtl="1">
              <a:defRPr/>
            </a:pPr>
            <a:r>
              <a:rPr lang="ar-JO" altLang="ja-JP" b="1" dirty="0">
                <a:solidFill>
                  <a:srgbClr val="FFFFFF"/>
                </a:solidFill>
                <a:latin typeface="Arial"/>
                <a:cs typeface="Arial"/>
              </a:rPr>
              <a:t>4. </a:t>
            </a:r>
            <a:r>
              <a:rPr lang="ar-JO" altLang="ja-JP" b="1" u="sng" dirty="0">
                <a:solidFill>
                  <a:srgbClr val="FFFFFF"/>
                </a:solidFill>
                <a:latin typeface="Arial"/>
                <a:cs typeface="Arial"/>
              </a:rPr>
              <a:t>جيمس سميث (1992)</a:t>
            </a:r>
            <a:r>
              <a:rPr lang="ar-JO" altLang="ja-JP" b="1" dirty="0">
                <a:solidFill>
                  <a:srgbClr val="FFFFFF"/>
                </a:solidFill>
                <a:latin typeface="Arial"/>
                <a:cs typeface="Arial"/>
              </a:rPr>
              <a:t>: ثانياً، يُدعى </a:t>
            </a:r>
            <a:r>
              <a:rPr lang="ar-JO" altLang="ja-JP" b="1" dirty="0">
                <a:solidFill>
                  <a:srgbClr val="FFFF00"/>
                </a:solidFill>
                <a:latin typeface="Arial"/>
                <a:cs typeface="Arial"/>
              </a:rPr>
              <a:t>شعب الله إسرائيل. </a:t>
            </a:r>
            <a:r>
              <a:rPr lang="ar-JO" altLang="ja-JP" b="1" dirty="0">
                <a:solidFill>
                  <a:srgbClr val="FFFFFF"/>
                </a:solidFill>
                <a:latin typeface="Arial"/>
                <a:cs typeface="Arial"/>
              </a:rPr>
              <a:t>ستشكل بقية إسرائيل القديمة (الآية 13) بالإضافة إلى الأمم المتحولين إسرائيل الجديدة (غل 6: 16). وستكون إسرائيل المسيانية أمة معتمدة على النعمة لا على العرق، على الإيمان لا على النسب البيولوجي (مت 21: 43؛ 1 بط 2: 9).</a:t>
            </a:r>
            <a:endParaRPr lang="en-US" altLang="ja-JP" b="1" dirty="0">
              <a:solidFill>
                <a:srgbClr val="FFFFFF"/>
              </a:solidFill>
              <a:latin typeface="Arial"/>
              <a:cs typeface="Arial"/>
            </a:endParaRPr>
          </a:p>
          <a:p>
            <a:pPr marL="349250" indent="-349250" algn="r" rtl="1">
              <a:buAutoNum type="arabicPeriod" startAt="5"/>
              <a:defRPr/>
            </a:pPr>
            <a:endParaRPr lang="en-US" b="1" dirty="0">
              <a:solidFill>
                <a:srgbClr val="FFFFFF"/>
              </a:solidFill>
              <a:latin typeface="Arial"/>
              <a:cs typeface="Arial"/>
            </a:endParaRPr>
          </a:p>
          <a:p>
            <a:pPr marL="349250" indent="-349250" algn="r" rtl="1">
              <a:defRPr/>
            </a:pPr>
            <a:r>
              <a:rPr lang="ar-JO" b="1" dirty="0">
                <a:solidFill>
                  <a:srgbClr val="FFFFFF"/>
                </a:solidFill>
                <a:latin typeface="Arial"/>
                <a:cs typeface="Arial"/>
              </a:rPr>
              <a:t>5. </a:t>
            </a:r>
            <a:r>
              <a:rPr lang="ar-JO" b="1" u="sng" dirty="0">
                <a:solidFill>
                  <a:srgbClr val="FFFFFF"/>
                </a:solidFill>
                <a:latin typeface="Arial"/>
                <a:cs typeface="Arial"/>
              </a:rPr>
              <a:t>جي كيه بيل (1998)</a:t>
            </a:r>
            <a:r>
              <a:rPr lang="ar-JO" b="1" dirty="0">
                <a:solidFill>
                  <a:srgbClr val="FFFFFF"/>
                </a:solidFill>
                <a:latin typeface="Arial"/>
                <a:cs typeface="Arial"/>
              </a:rPr>
              <a:t>: إن تحديد إسرائيل مع الأمة العرقية فقط سيكون بمثابة إدخال فكرة جديدة في الرسالة إلى غلاطية</a:t>
            </a:r>
            <a:endParaRPr lang="en-US" b="1"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000">
              <a:latin typeface="Arial"/>
              <a:ea typeface="ＭＳ Ｐゴシック" pitchFamily="-112" charset="-128"/>
              <a:cs typeface="Arial"/>
            </a:endParaRPr>
          </a:p>
        </p:txBody>
      </p:sp>
      <p:sp>
        <p:nvSpPr>
          <p:cNvPr id="690179" name="Rectangle 3"/>
          <p:cNvSpPr>
            <a:spLocks noGrp="1" noChangeArrowheads="1"/>
          </p:cNvSpPr>
          <p:nvPr>
            <p:ph type="title" idx="4294967295"/>
          </p:nvPr>
        </p:nvSpPr>
        <p:spPr>
          <a:xfrm>
            <a:off x="685800" y="457200"/>
            <a:ext cx="7772400" cy="707886"/>
          </a:xfrm>
          <a:solidFill>
            <a:srgbClr val="000000"/>
          </a:solidFill>
          <a:effectLst/>
        </p:spPr>
        <p:txBody>
          <a:bodyPr anchor="t">
            <a:spAutoFit/>
          </a:bodyPr>
          <a:lstStyle/>
          <a:p>
            <a:pPr>
              <a:spcBef>
                <a:spcPct val="50000"/>
              </a:spcBef>
              <a:defRPr/>
            </a:pPr>
            <a:r>
              <a:rPr lang="ar-JO" sz="4000" b="1" dirty="0">
                <a:solidFill>
                  <a:srgbClr val="FFFFFF"/>
                </a:solidFill>
                <a:latin typeface="Arial"/>
                <a:cs typeface="Arial"/>
              </a:rPr>
              <a:t>تعليم إسرائيل الجديدة</a:t>
            </a:r>
            <a:endParaRPr lang="en-US" sz="4000" b="1" dirty="0">
              <a:solidFill>
                <a:srgbClr val="FFFFFF"/>
              </a:solidFill>
              <a:latin typeface="Arial"/>
              <a:cs typeface="Arial"/>
            </a:endParaRPr>
          </a:p>
        </p:txBody>
      </p:sp>
      <p:sp>
        <p:nvSpPr>
          <p:cNvPr id="184323" name="Text Box 4"/>
          <p:cNvSpPr txBox="1">
            <a:spLocks noChangeArrowheads="1"/>
          </p:cNvSpPr>
          <p:nvPr/>
        </p:nvSpPr>
        <p:spPr bwMode="auto">
          <a:xfrm>
            <a:off x="8227103" y="76200"/>
            <a:ext cx="781281"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solidFill>
                  <a:srgbClr val="FFFFFF"/>
                </a:solidFill>
                <a:latin typeface="Arial"/>
                <a:cs typeface="Arial"/>
              </a:rPr>
              <a:t>158ب</a:t>
            </a:r>
            <a:endParaRPr lang="en-US" sz="2000" b="1" dirty="0">
              <a:latin typeface="Arial"/>
              <a:cs typeface="Arial"/>
            </a:endParaRPr>
          </a:p>
        </p:txBody>
      </p:sp>
      <p:sp>
        <p:nvSpPr>
          <p:cNvPr id="690181" name="Rectangle 5"/>
          <p:cNvSpPr>
            <a:spLocks noChangeArrowheads="1"/>
          </p:cNvSpPr>
          <p:nvPr/>
        </p:nvSpPr>
        <p:spPr bwMode="auto">
          <a:xfrm>
            <a:off x="228600" y="1447800"/>
            <a:ext cx="8915400" cy="461665"/>
          </a:xfrm>
          <a:prstGeom prst="rect">
            <a:avLst/>
          </a:prstGeom>
          <a:noFill/>
          <a:ln w="9525">
            <a:noFill/>
            <a:miter lim="800000"/>
            <a:headEnd/>
            <a:tailEnd/>
          </a:ln>
          <a:effectLst/>
        </p:spPr>
        <p:txBody>
          <a:bodyPr wrap="square">
            <a:spAutoFit/>
          </a:bodyPr>
          <a:lstStyle/>
          <a:p>
            <a:pPr marL="360363" indent="-360363" algn="r">
              <a:spcBef>
                <a:spcPct val="50000"/>
              </a:spcBef>
              <a:defRPr/>
            </a:pPr>
            <a:r>
              <a:rPr lang="ar-JO" b="1" dirty="0">
                <a:solidFill>
                  <a:srgbClr val="FFFFFF"/>
                </a:solidFill>
                <a:latin typeface="Arial"/>
                <a:ea typeface="ＭＳ Ｐゴシック" pitchFamily="-112" charset="-128"/>
                <a:cs typeface="Arial"/>
              </a:rPr>
              <a:t>أ. </a:t>
            </a:r>
            <a:r>
              <a:rPr lang="ar-JO" b="1" u="sng" dirty="0">
                <a:solidFill>
                  <a:srgbClr val="FFFFFF"/>
                </a:solidFill>
                <a:latin typeface="Arial"/>
                <a:ea typeface="ＭＳ Ｐゴシック" pitchFamily="-112" charset="-128"/>
                <a:cs typeface="Arial"/>
              </a:rPr>
              <a:t>اللاألفية</a:t>
            </a:r>
            <a:r>
              <a:rPr lang="ar-JO" b="1" dirty="0">
                <a:solidFill>
                  <a:srgbClr val="FFFFFF"/>
                </a:solidFill>
                <a:latin typeface="Arial"/>
                <a:ea typeface="ＭＳ Ｐゴシック" pitchFamily="-112" charset="-128"/>
                <a:cs typeface="Arial"/>
              </a:rPr>
              <a:t>: إسرائيل الجديدة أو إسرائيل الله </a:t>
            </a:r>
          </a:p>
        </p:txBody>
      </p:sp>
      <p:sp>
        <p:nvSpPr>
          <p:cNvPr id="7" name="Rectangle 5"/>
          <p:cNvSpPr>
            <a:spLocks noChangeArrowheads="1"/>
          </p:cNvSpPr>
          <p:nvPr/>
        </p:nvSpPr>
        <p:spPr bwMode="auto">
          <a:xfrm>
            <a:off x="762000" y="2190750"/>
            <a:ext cx="4267200" cy="1569660"/>
          </a:xfrm>
          <a:prstGeom prst="rect">
            <a:avLst/>
          </a:prstGeom>
          <a:noFill/>
          <a:ln w="9525">
            <a:noFill/>
            <a:miter lim="800000"/>
            <a:headEnd/>
            <a:tailEnd/>
          </a:ln>
          <a:effectLst/>
        </p:spPr>
        <p:txBody>
          <a:bodyPr>
            <a:spAutoFit/>
          </a:bodyPr>
          <a:lstStyle/>
          <a:p>
            <a:pPr marL="349250" indent="-349250" algn="r" rtl="1">
              <a:defRPr/>
            </a:pPr>
            <a:r>
              <a:rPr lang="ar-JO" b="1" dirty="0">
                <a:solidFill>
                  <a:srgbClr val="FFFFFF"/>
                </a:solidFill>
                <a:latin typeface="Arial"/>
                <a:cs typeface="Arial"/>
              </a:rPr>
              <a:t>6. و. بالمر روبرتسون (2000): يشير بولس إلى أن جميع المؤمنين بالمسيح سواء كانوا يهوداً في الخارج أم لا، هم حقًا </a:t>
            </a:r>
            <a:r>
              <a:rPr lang="ar-JO" b="1" dirty="0">
                <a:solidFill>
                  <a:srgbClr val="FFFF00"/>
                </a:solidFill>
                <a:latin typeface="Arial"/>
                <a:cs typeface="Arial"/>
              </a:rPr>
              <a:t>إسرائيل الله</a:t>
            </a:r>
            <a:r>
              <a:rPr lang="ar-JO" b="1" dirty="0">
                <a:solidFill>
                  <a:srgbClr val="FFFFFF"/>
                </a:solidFill>
                <a:latin typeface="Arial"/>
                <a:cs typeface="Arial"/>
              </a:rPr>
              <a:t>.</a:t>
            </a:r>
            <a:endParaRPr lang="en-US" b="1" dirty="0">
              <a:solidFill>
                <a:srgbClr val="FFFFFF"/>
              </a:solidFill>
              <a:latin typeface="Arial"/>
              <a:cs typeface="Arial"/>
            </a:endParaRPr>
          </a:p>
        </p:txBody>
      </p:sp>
      <p:pic>
        <p:nvPicPr>
          <p:cNvPr id="184326" name="Picture 10" descr="the-israel-of-go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2286000"/>
            <a:ext cx="2228850" cy="350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27" name="Picture 11" descr="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0" y="4724400"/>
            <a:ext cx="1792288" cy="1792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000">
              <a:latin typeface="Arial"/>
              <a:ea typeface="ＭＳ Ｐゴシック" pitchFamily="-112" charset="-128"/>
              <a:cs typeface="Arial"/>
            </a:endParaRPr>
          </a:p>
        </p:txBody>
      </p:sp>
      <p:sp>
        <p:nvSpPr>
          <p:cNvPr id="690179" name="Rectangle 3"/>
          <p:cNvSpPr>
            <a:spLocks noGrp="1" noChangeArrowheads="1"/>
          </p:cNvSpPr>
          <p:nvPr>
            <p:ph type="title" idx="4294967295"/>
          </p:nvPr>
        </p:nvSpPr>
        <p:spPr>
          <a:xfrm>
            <a:off x="685800" y="457200"/>
            <a:ext cx="7772400" cy="707886"/>
          </a:xfrm>
          <a:solidFill>
            <a:srgbClr val="000000"/>
          </a:solidFill>
          <a:effectLst/>
        </p:spPr>
        <p:txBody>
          <a:bodyPr anchor="t">
            <a:spAutoFit/>
          </a:bodyPr>
          <a:lstStyle/>
          <a:p>
            <a:pPr>
              <a:spcBef>
                <a:spcPct val="50000"/>
              </a:spcBef>
              <a:defRPr/>
            </a:pPr>
            <a:r>
              <a:rPr lang="ar-JO" sz="4000" b="1" dirty="0">
                <a:solidFill>
                  <a:srgbClr val="FFFFFF"/>
                </a:solidFill>
                <a:latin typeface="Arial"/>
                <a:cs typeface="Arial"/>
              </a:rPr>
              <a:t>تعليم إسرائيل الجديدة</a:t>
            </a:r>
            <a:endParaRPr lang="en-US" sz="4000" b="1" dirty="0">
              <a:solidFill>
                <a:srgbClr val="FFFFFF"/>
              </a:solidFill>
              <a:latin typeface="Arial"/>
              <a:cs typeface="Arial"/>
            </a:endParaRPr>
          </a:p>
        </p:txBody>
      </p:sp>
      <p:sp>
        <p:nvSpPr>
          <p:cNvPr id="186371" name="Text Box 4"/>
          <p:cNvSpPr txBox="1">
            <a:spLocks noChangeArrowheads="1"/>
          </p:cNvSpPr>
          <p:nvPr/>
        </p:nvSpPr>
        <p:spPr bwMode="auto">
          <a:xfrm>
            <a:off x="8227103" y="76200"/>
            <a:ext cx="781281"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solidFill>
                  <a:srgbClr val="FFFFFF"/>
                </a:solidFill>
                <a:latin typeface="Arial"/>
                <a:cs typeface="Arial"/>
              </a:rPr>
              <a:t>158ب</a:t>
            </a:r>
            <a:endParaRPr lang="en-US" sz="2000" b="1" dirty="0">
              <a:latin typeface="Arial"/>
              <a:cs typeface="Arial"/>
            </a:endParaRPr>
          </a:p>
        </p:txBody>
      </p:sp>
      <p:sp>
        <p:nvSpPr>
          <p:cNvPr id="690181" name="Rectangle 5"/>
          <p:cNvSpPr>
            <a:spLocks noChangeArrowheads="1"/>
          </p:cNvSpPr>
          <p:nvPr/>
        </p:nvSpPr>
        <p:spPr bwMode="auto">
          <a:xfrm>
            <a:off x="228600" y="1447800"/>
            <a:ext cx="8991600" cy="461665"/>
          </a:xfrm>
          <a:prstGeom prst="rect">
            <a:avLst/>
          </a:prstGeom>
          <a:noFill/>
          <a:ln w="9525">
            <a:noFill/>
            <a:miter lim="800000"/>
            <a:headEnd/>
            <a:tailEnd/>
          </a:ln>
          <a:effectLst/>
        </p:spPr>
        <p:txBody>
          <a:bodyPr>
            <a:spAutoFit/>
          </a:bodyPr>
          <a:lstStyle/>
          <a:p>
            <a:pPr marL="360363" indent="-360363" algn="r">
              <a:spcBef>
                <a:spcPct val="50000"/>
              </a:spcBef>
              <a:defRPr/>
            </a:pPr>
            <a:r>
              <a:rPr lang="ar-JO" b="1" dirty="0">
                <a:solidFill>
                  <a:srgbClr val="FFFFFF"/>
                </a:solidFill>
                <a:latin typeface="Arial"/>
                <a:cs typeface="Arial"/>
              </a:rPr>
              <a:t>ب. </a:t>
            </a:r>
            <a:r>
              <a:rPr lang="ar-JO" b="1" u="sng" dirty="0">
                <a:solidFill>
                  <a:srgbClr val="FFFFFF"/>
                </a:solidFill>
                <a:latin typeface="Arial"/>
                <a:cs typeface="Arial"/>
              </a:rPr>
              <a:t>قبل الألفية العهدية</a:t>
            </a:r>
            <a:r>
              <a:rPr lang="ar-JO" b="1" dirty="0">
                <a:solidFill>
                  <a:srgbClr val="FFFFFF"/>
                </a:solidFill>
                <a:latin typeface="Arial"/>
                <a:cs typeface="Arial"/>
              </a:rPr>
              <a:t>: إسرائيل الروحية أو إسرائيل الله الحقيقي</a:t>
            </a:r>
            <a:endParaRPr lang="en-US" dirty="0">
              <a:solidFill>
                <a:srgbClr val="000000"/>
              </a:solidFill>
              <a:latin typeface="Arial"/>
              <a:cs typeface="Arial"/>
            </a:endParaRPr>
          </a:p>
        </p:txBody>
      </p:sp>
      <p:sp>
        <p:nvSpPr>
          <p:cNvPr id="7" name="Rectangle 5"/>
          <p:cNvSpPr>
            <a:spLocks noChangeArrowheads="1"/>
          </p:cNvSpPr>
          <p:nvPr/>
        </p:nvSpPr>
        <p:spPr bwMode="auto">
          <a:xfrm>
            <a:off x="762000" y="2654300"/>
            <a:ext cx="8153400" cy="1569660"/>
          </a:xfrm>
          <a:prstGeom prst="rect">
            <a:avLst/>
          </a:prstGeom>
          <a:noFill/>
          <a:ln w="9525">
            <a:noFill/>
            <a:miter lim="800000"/>
            <a:headEnd/>
            <a:tailEnd/>
          </a:ln>
          <a:effectLst/>
        </p:spPr>
        <p:txBody>
          <a:bodyPr>
            <a:spAutoFit/>
          </a:bodyPr>
          <a:lstStyle/>
          <a:p>
            <a:pPr marL="349250" indent="-349250" algn="r" rtl="1">
              <a:defRPr/>
            </a:pPr>
            <a:r>
              <a:rPr lang="ar-JO" b="1" dirty="0">
                <a:solidFill>
                  <a:srgbClr val="FFFFFF"/>
                </a:solidFill>
                <a:latin typeface="Arial"/>
                <a:cs typeface="Arial"/>
              </a:rPr>
              <a:t>1. </a:t>
            </a:r>
            <a:r>
              <a:rPr lang="ar-JO" b="1" u="sng" dirty="0">
                <a:solidFill>
                  <a:srgbClr val="FFFFFF"/>
                </a:solidFill>
                <a:latin typeface="Arial"/>
                <a:cs typeface="Arial"/>
              </a:rPr>
              <a:t>ج. ي. لاد (1977)</a:t>
            </a:r>
            <a:r>
              <a:rPr lang="ar-JO" b="1" dirty="0">
                <a:solidFill>
                  <a:srgbClr val="FFFFFF"/>
                </a:solidFill>
                <a:latin typeface="Arial"/>
                <a:cs typeface="Arial"/>
              </a:rPr>
              <a:t>: يطبق بولس النبوات على الكنيسة التي تنتمي في سياق العهد القديم إلى إسرائيل الحرفية؛ فهو يدعو أبناء الكنيسة نسل إبراهيم. ويسمي المؤمنين بالختان الحقيقي. ومن الصعب أن تتجنب الإستنتاج بأن بولس يرى الكنيسة </a:t>
            </a:r>
            <a:r>
              <a:rPr lang="ar-JO" b="1" dirty="0">
                <a:solidFill>
                  <a:srgbClr val="FFFF00"/>
                </a:solidFill>
                <a:latin typeface="Arial"/>
                <a:cs typeface="Arial"/>
              </a:rPr>
              <a:t>كإسرائيل الروحية</a:t>
            </a:r>
            <a:r>
              <a:rPr lang="ar-JO" b="1" dirty="0">
                <a:solidFill>
                  <a:srgbClr val="FFFFFF"/>
                </a:solidFill>
                <a:latin typeface="Arial"/>
                <a:cs typeface="Arial"/>
              </a:rPr>
              <a:t>.</a:t>
            </a:r>
            <a:endParaRPr lang="en-US" b="1"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000">
              <a:latin typeface="Arial"/>
              <a:ea typeface="ＭＳ Ｐゴシック" pitchFamily="-112" charset="-128"/>
              <a:cs typeface="Arial"/>
            </a:endParaRPr>
          </a:p>
        </p:txBody>
      </p:sp>
      <p:sp>
        <p:nvSpPr>
          <p:cNvPr id="690179" name="Rectangle 3"/>
          <p:cNvSpPr>
            <a:spLocks noGrp="1" noChangeArrowheads="1"/>
          </p:cNvSpPr>
          <p:nvPr>
            <p:ph type="title" idx="4294967295"/>
          </p:nvPr>
        </p:nvSpPr>
        <p:spPr>
          <a:xfrm>
            <a:off x="685800" y="457200"/>
            <a:ext cx="7772400" cy="707886"/>
          </a:xfrm>
          <a:solidFill>
            <a:srgbClr val="000000"/>
          </a:solidFill>
          <a:effectLst/>
        </p:spPr>
        <p:txBody>
          <a:bodyPr anchor="t">
            <a:spAutoFit/>
          </a:bodyPr>
          <a:lstStyle/>
          <a:p>
            <a:pPr>
              <a:spcBef>
                <a:spcPct val="50000"/>
              </a:spcBef>
              <a:defRPr/>
            </a:pPr>
            <a:r>
              <a:rPr lang="ar-JO" sz="4000" b="1" dirty="0">
                <a:solidFill>
                  <a:srgbClr val="FFFFFF"/>
                </a:solidFill>
                <a:latin typeface="Arial"/>
                <a:cs typeface="Arial"/>
              </a:rPr>
              <a:t>تعليم إسرائيل الجديدة</a:t>
            </a:r>
            <a:endParaRPr lang="en-US" sz="4000" b="1" dirty="0">
              <a:solidFill>
                <a:srgbClr val="FFFFFF"/>
              </a:solidFill>
              <a:latin typeface="Arial"/>
              <a:cs typeface="Arial"/>
            </a:endParaRPr>
          </a:p>
        </p:txBody>
      </p:sp>
      <p:sp>
        <p:nvSpPr>
          <p:cNvPr id="188419" name="Text Box 4"/>
          <p:cNvSpPr txBox="1">
            <a:spLocks noChangeArrowheads="1"/>
          </p:cNvSpPr>
          <p:nvPr/>
        </p:nvSpPr>
        <p:spPr bwMode="auto">
          <a:xfrm>
            <a:off x="8227103" y="76200"/>
            <a:ext cx="781281"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solidFill>
                  <a:srgbClr val="FFFFFF"/>
                </a:solidFill>
                <a:latin typeface="Arial"/>
                <a:cs typeface="Arial"/>
              </a:rPr>
              <a:t>158ب</a:t>
            </a:r>
            <a:endParaRPr lang="en-US" sz="2000" b="1" dirty="0">
              <a:latin typeface="Arial"/>
              <a:cs typeface="Arial"/>
            </a:endParaRPr>
          </a:p>
        </p:txBody>
      </p:sp>
      <p:sp>
        <p:nvSpPr>
          <p:cNvPr id="690181" name="Rectangle 5"/>
          <p:cNvSpPr>
            <a:spLocks noChangeArrowheads="1"/>
          </p:cNvSpPr>
          <p:nvPr/>
        </p:nvSpPr>
        <p:spPr bwMode="auto">
          <a:xfrm>
            <a:off x="228600" y="1447800"/>
            <a:ext cx="8915400" cy="461665"/>
          </a:xfrm>
          <a:prstGeom prst="rect">
            <a:avLst/>
          </a:prstGeom>
          <a:noFill/>
          <a:ln w="9525">
            <a:noFill/>
            <a:miter lim="800000"/>
            <a:headEnd/>
            <a:tailEnd/>
          </a:ln>
          <a:effectLst/>
        </p:spPr>
        <p:txBody>
          <a:bodyPr wrap="square">
            <a:spAutoFit/>
          </a:bodyPr>
          <a:lstStyle/>
          <a:p>
            <a:pPr marL="360363" indent="-360363" algn="r">
              <a:spcBef>
                <a:spcPct val="50000"/>
              </a:spcBef>
              <a:defRPr/>
            </a:pPr>
            <a:r>
              <a:rPr lang="ar-JO" b="1" dirty="0">
                <a:solidFill>
                  <a:srgbClr val="FFFFFF"/>
                </a:solidFill>
                <a:latin typeface="Arial"/>
                <a:cs typeface="Arial"/>
              </a:rPr>
              <a:t>ب. </a:t>
            </a:r>
            <a:r>
              <a:rPr lang="ar-JO" b="1" u="sng" dirty="0">
                <a:solidFill>
                  <a:srgbClr val="FFFFFF"/>
                </a:solidFill>
                <a:latin typeface="Arial"/>
                <a:cs typeface="Arial"/>
              </a:rPr>
              <a:t>قبل الألفية العهدية</a:t>
            </a:r>
            <a:r>
              <a:rPr lang="ar-JO" b="1" dirty="0">
                <a:solidFill>
                  <a:srgbClr val="FFFFFF"/>
                </a:solidFill>
                <a:latin typeface="Arial"/>
                <a:cs typeface="Arial"/>
              </a:rPr>
              <a:t>: إسرائيل الروحية أو إسرائيل الله الحقيقي</a:t>
            </a:r>
          </a:p>
        </p:txBody>
      </p:sp>
      <p:sp>
        <p:nvSpPr>
          <p:cNvPr id="7" name="Rectangle 5"/>
          <p:cNvSpPr>
            <a:spLocks noChangeArrowheads="1"/>
          </p:cNvSpPr>
          <p:nvPr/>
        </p:nvSpPr>
        <p:spPr bwMode="auto">
          <a:xfrm>
            <a:off x="762000" y="2654300"/>
            <a:ext cx="8153400" cy="1200329"/>
          </a:xfrm>
          <a:prstGeom prst="rect">
            <a:avLst/>
          </a:prstGeom>
          <a:noFill/>
          <a:ln w="9525">
            <a:noFill/>
            <a:miter lim="800000"/>
            <a:headEnd/>
            <a:tailEnd/>
          </a:ln>
          <a:effectLst/>
        </p:spPr>
        <p:txBody>
          <a:bodyPr>
            <a:spAutoFit/>
          </a:bodyPr>
          <a:lstStyle/>
          <a:p>
            <a:pPr marL="349250" indent="-349250" algn="r" rtl="1">
              <a:defRPr/>
            </a:pPr>
            <a:r>
              <a:rPr lang="ar-JO" b="1" dirty="0">
                <a:solidFill>
                  <a:schemeClr val="bg1"/>
                </a:solidFill>
                <a:latin typeface="Arial"/>
                <a:cs typeface="Arial"/>
              </a:rPr>
              <a:t>2. </a:t>
            </a:r>
            <a:r>
              <a:rPr lang="ar-JO" b="1" u="sng" dirty="0">
                <a:solidFill>
                  <a:schemeClr val="bg1"/>
                </a:solidFill>
                <a:latin typeface="Arial"/>
                <a:cs typeface="Arial"/>
              </a:rPr>
              <a:t>واين جروديم (1994)</a:t>
            </a:r>
            <a:r>
              <a:rPr lang="ar-JO" b="1" dirty="0">
                <a:solidFill>
                  <a:schemeClr val="bg1"/>
                </a:solidFill>
                <a:latin typeface="Arial"/>
                <a:cs typeface="Arial"/>
              </a:rPr>
              <a:t>: ما هي العبارة الإضافية التي يمكن أن نحتاجها لكي نقول بثقة أن الكنيسة أصبحت الآن </a:t>
            </a:r>
            <a:r>
              <a:rPr lang="ar-JO" b="1" dirty="0">
                <a:solidFill>
                  <a:srgbClr val="FFFF00"/>
                </a:solidFill>
                <a:latin typeface="Arial"/>
                <a:cs typeface="Arial"/>
              </a:rPr>
              <a:t>إسرائيل الله الحقيقية </a:t>
            </a:r>
            <a:r>
              <a:rPr lang="ar-JO" b="1" dirty="0">
                <a:solidFill>
                  <a:schemeClr val="bg1"/>
                </a:solidFill>
                <a:latin typeface="Arial"/>
                <a:cs typeface="Arial"/>
              </a:rPr>
              <a:t>وسوف تتلقى كل البركات الموعودة لإسرائيل في العهد القديم؟</a:t>
            </a:r>
            <a:endParaRPr lang="en-US" b="1" dirty="0">
              <a:solidFill>
                <a:schemeClr val="bg1"/>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000">
              <a:latin typeface="Arial"/>
              <a:ea typeface="ＭＳ Ｐゴシック" pitchFamily="-112" charset="-128"/>
              <a:cs typeface="Arial"/>
            </a:endParaRPr>
          </a:p>
        </p:txBody>
      </p:sp>
      <p:sp>
        <p:nvSpPr>
          <p:cNvPr id="690179" name="Rectangle 3"/>
          <p:cNvSpPr>
            <a:spLocks noGrp="1" noChangeArrowheads="1"/>
          </p:cNvSpPr>
          <p:nvPr>
            <p:ph type="title" idx="4294967295"/>
          </p:nvPr>
        </p:nvSpPr>
        <p:spPr>
          <a:xfrm>
            <a:off x="685800" y="457200"/>
            <a:ext cx="7772400" cy="707886"/>
          </a:xfrm>
          <a:solidFill>
            <a:srgbClr val="000000"/>
          </a:solidFill>
          <a:effectLst/>
        </p:spPr>
        <p:txBody>
          <a:bodyPr anchor="t">
            <a:spAutoFit/>
          </a:bodyPr>
          <a:lstStyle/>
          <a:p>
            <a:pPr>
              <a:spcBef>
                <a:spcPct val="50000"/>
              </a:spcBef>
              <a:defRPr/>
            </a:pPr>
            <a:r>
              <a:rPr lang="ar-JO" sz="4000" b="1" dirty="0">
                <a:solidFill>
                  <a:srgbClr val="FFFFFF"/>
                </a:solidFill>
                <a:latin typeface="Arial"/>
                <a:cs typeface="Arial"/>
              </a:rPr>
              <a:t>تعليم إسرائيل الجديدة</a:t>
            </a:r>
            <a:endParaRPr lang="en-US" sz="4000" b="1" dirty="0">
              <a:solidFill>
                <a:srgbClr val="FFFFFF"/>
              </a:solidFill>
              <a:latin typeface="Arial"/>
              <a:cs typeface="Arial"/>
            </a:endParaRPr>
          </a:p>
        </p:txBody>
      </p:sp>
      <p:sp>
        <p:nvSpPr>
          <p:cNvPr id="190467" name="Text Box 4"/>
          <p:cNvSpPr txBox="1">
            <a:spLocks noChangeArrowheads="1"/>
          </p:cNvSpPr>
          <p:nvPr/>
        </p:nvSpPr>
        <p:spPr bwMode="auto">
          <a:xfrm>
            <a:off x="8227103" y="76200"/>
            <a:ext cx="781281"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solidFill>
                  <a:srgbClr val="FFFFFF"/>
                </a:solidFill>
                <a:latin typeface="Arial"/>
                <a:cs typeface="Arial"/>
              </a:rPr>
              <a:t>158ب</a:t>
            </a:r>
            <a:endParaRPr lang="en-US" sz="2000" b="1" dirty="0">
              <a:latin typeface="Arial"/>
              <a:cs typeface="Arial"/>
            </a:endParaRPr>
          </a:p>
        </p:txBody>
      </p:sp>
      <p:sp>
        <p:nvSpPr>
          <p:cNvPr id="690181" name="Rectangle 5"/>
          <p:cNvSpPr>
            <a:spLocks noChangeArrowheads="1"/>
          </p:cNvSpPr>
          <p:nvPr/>
        </p:nvSpPr>
        <p:spPr bwMode="auto">
          <a:xfrm>
            <a:off x="228600" y="1447800"/>
            <a:ext cx="8915400" cy="461665"/>
          </a:xfrm>
          <a:prstGeom prst="rect">
            <a:avLst/>
          </a:prstGeom>
          <a:noFill/>
          <a:ln w="9525">
            <a:noFill/>
            <a:miter lim="800000"/>
            <a:headEnd/>
            <a:tailEnd/>
          </a:ln>
          <a:effectLst/>
        </p:spPr>
        <p:txBody>
          <a:bodyPr wrap="square">
            <a:spAutoFit/>
          </a:bodyPr>
          <a:lstStyle/>
          <a:p>
            <a:pPr algn="r">
              <a:spcBef>
                <a:spcPct val="50000"/>
              </a:spcBef>
              <a:defRPr/>
            </a:pPr>
            <a:r>
              <a:rPr lang="ar-JO" b="1" dirty="0">
                <a:solidFill>
                  <a:srgbClr val="FFFFFF"/>
                </a:solidFill>
                <a:latin typeface="Arial"/>
                <a:cs typeface="Arial"/>
              </a:rPr>
              <a:t>ت. </a:t>
            </a:r>
            <a:r>
              <a:rPr lang="ar-JO" b="1" u="sng" dirty="0">
                <a:solidFill>
                  <a:srgbClr val="FFFFFF"/>
                </a:solidFill>
                <a:latin typeface="Arial"/>
                <a:cs typeface="Arial"/>
              </a:rPr>
              <a:t>التدبيرية</a:t>
            </a:r>
            <a:r>
              <a:rPr lang="ar-JO" b="1" dirty="0">
                <a:solidFill>
                  <a:srgbClr val="FFFFFF"/>
                </a:solidFill>
                <a:latin typeface="Arial"/>
                <a:cs typeface="Arial"/>
              </a:rPr>
              <a:t>: إسرائيل جديدة</a:t>
            </a:r>
            <a:endParaRPr lang="en-US" b="1" dirty="0">
              <a:solidFill>
                <a:srgbClr val="FFFFFF"/>
              </a:solidFill>
              <a:latin typeface="Arial"/>
              <a:cs typeface="Arial"/>
            </a:endParaRPr>
          </a:p>
        </p:txBody>
      </p:sp>
      <p:sp>
        <p:nvSpPr>
          <p:cNvPr id="7" name="Rectangle 5"/>
          <p:cNvSpPr>
            <a:spLocks noChangeArrowheads="1"/>
          </p:cNvSpPr>
          <p:nvPr/>
        </p:nvSpPr>
        <p:spPr bwMode="auto">
          <a:xfrm>
            <a:off x="685800" y="2133600"/>
            <a:ext cx="8206680" cy="2308324"/>
          </a:xfrm>
          <a:prstGeom prst="rect">
            <a:avLst/>
          </a:prstGeom>
          <a:noFill/>
          <a:ln w="9525">
            <a:noFill/>
            <a:miter lim="800000"/>
            <a:headEnd/>
            <a:tailEnd/>
          </a:ln>
          <a:effectLst/>
        </p:spPr>
        <p:txBody>
          <a:bodyPr wrap="square">
            <a:spAutoFit/>
          </a:bodyPr>
          <a:lstStyle/>
          <a:p>
            <a:pPr algn="r">
              <a:defRPr/>
            </a:pPr>
            <a:r>
              <a:rPr lang="ar-JO" b="1" dirty="0">
                <a:solidFill>
                  <a:srgbClr val="FFFFFF"/>
                </a:solidFill>
                <a:latin typeface="Arial"/>
                <a:ea typeface="ＭＳ Ｐゴシック" pitchFamily="-112" charset="-128"/>
                <a:cs typeface="Arial"/>
              </a:rPr>
              <a:t>يوجين هـ ميريل: حتى فشل إسرائيل لن يعرض مقاصد الله للخطر، لأنه كما يوضح إعلان العهد الجديد فإن الرب يسوع المسيح - العبد المتألم لإشعياء - هو في حد ذاته إسرائيل الجديدة، كما في جسده الكنيسة. وإلى أن ينتهي عصرها تم تكليف الكنيسة بنقل رسالة الفداء - وهي مهمة فشل إسرائيل في القيام بها ولكن المجد لله فإن وعده لإسرائيل لم يلغ - وليس من خلال عصيان إسرائيل العهد القديم أو الدور اللاحق للكنيسة.</a:t>
            </a:r>
            <a:endParaRPr lang="en-US" b="1" dirty="0">
              <a:solidFill>
                <a:srgbClr val="FFFFFF"/>
              </a:solidFill>
              <a:latin typeface="Arial"/>
              <a:ea typeface="ＭＳ Ｐゴシック" pitchFamily="-112" charset="-128"/>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000">
              <a:latin typeface="Arial"/>
              <a:ea typeface="ＭＳ Ｐゴシック" pitchFamily="-112" charset="-128"/>
              <a:cs typeface="Arial"/>
            </a:endParaRPr>
          </a:p>
        </p:txBody>
      </p:sp>
      <p:sp>
        <p:nvSpPr>
          <p:cNvPr id="690179" name="Rectangle 3"/>
          <p:cNvSpPr>
            <a:spLocks noGrp="1" noChangeArrowheads="1"/>
          </p:cNvSpPr>
          <p:nvPr>
            <p:ph type="title" idx="4294967295"/>
          </p:nvPr>
        </p:nvSpPr>
        <p:spPr>
          <a:xfrm>
            <a:off x="685800" y="457200"/>
            <a:ext cx="7772400" cy="707886"/>
          </a:xfrm>
          <a:solidFill>
            <a:srgbClr val="000000"/>
          </a:solidFill>
          <a:effectLst/>
        </p:spPr>
        <p:txBody>
          <a:bodyPr anchor="t">
            <a:spAutoFit/>
          </a:bodyPr>
          <a:lstStyle/>
          <a:p>
            <a:pPr>
              <a:spcBef>
                <a:spcPct val="50000"/>
              </a:spcBef>
              <a:defRPr/>
            </a:pPr>
            <a:r>
              <a:rPr lang="ar-JO" sz="4000" b="1" dirty="0">
                <a:solidFill>
                  <a:srgbClr val="FFFFFF"/>
                </a:solidFill>
                <a:latin typeface="Arial"/>
                <a:cs typeface="Arial"/>
              </a:rPr>
              <a:t>تعليم إسرائيل الجديدة</a:t>
            </a:r>
            <a:endParaRPr lang="en-US" sz="4000" b="1" dirty="0">
              <a:solidFill>
                <a:srgbClr val="FFFFFF"/>
              </a:solidFill>
              <a:latin typeface="Arial"/>
              <a:cs typeface="Arial"/>
            </a:endParaRPr>
          </a:p>
        </p:txBody>
      </p:sp>
      <p:sp>
        <p:nvSpPr>
          <p:cNvPr id="192515" name="Text Box 4"/>
          <p:cNvSpPr txBox="1">
            <a:spLocks noChangeArrowheads="1"/>
          </p:cNvSpPr>
          <p:nvPr/>
        </p:nvSpPr>
        <p:spPr bwMode="auto">
          <a:xfrm>
            <a:off x="8227103" y="76200"/>
            <a:ext cx="781281"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solidFill>
                  <a:srgbClr val="FFFFFF"/>
                </a:solidFill>
                <a:latin typeface="Arial"/>
                <a:cs typeface="Arial"/>
              </a:rPr>
              <a:t>158ب</a:t>
            </a:r>
            <a:endParaRPr lang="en-US" sz="2000" b="1" dirty="0">
              <a:latin typeface="Arial"/>
              <a:cs typeface="Arial"/>
            </a:endParaRPr>
          </a:p>
        </p:txBody>
      </p:sp>
      <p:sp>
        <p:nvSpPr>
          <p:cNvPr id="690181" name="Rectangle 5"/>
          <p:cNvSpPr>
            <a:spLocks noChangeArrowheads="1"/>
          </p:cNvSpPr>
          <p:nvPr/>
        </p:nvSpPr>
        <p:spPr bwMode="auto">
          <a:xfrm>
            <a:off x="228600" y="1447800"/>
            <a:ext cx="8915400" cy="461665"/>
          </a:xfrm>
          <a:prstGeom prst="rect">
            <a:avLst/>
          </a:prstGeom>
          <a:noFill/>
          <a:ln w="9525">
            <a:noFill/>
            <a:miter lim="800000"/>
            <a:headEnd/>
            <a:tailEnd/>
          </a:ln>
          <a:effectLst/>
        </p:spPr>
        <p:txBody>
          <a:bodyPr wrap="square">
            <a:spAutoFit/>
          </a:bodyPr>
          <a:lstStyle/>
          <a:p>
            <a:pPr marL="360363" indent="-360363" algn="r">
              <a:spcBef>
                <a:spcPct val="50000"/>
              </a:spcBef>
              <a:defRPr/>
            </a:pPr>
            <a:r>
              <a:rPr lang="ar-JO" b="1" dirty="0">
                <a:solidFill>
                  <a:srgbClr val="FFFFFF"/>
                </a:solidFill>
                <a:latin typeface="Arial"/>
                <a:cs typeface="Arial"/>
              </a:rPr>
              <a:t>ت. التدبيرية: إسرائيل جديدة</a:t>
            </a:r>
          </a:p>
        </p:txBody>
      </p:sp>
      <p:sp>
        <p:nvSpPr>
          <p:cNvPr id="7" name="Rectangle 5"/>
          <p:cNvSpPr>
            <a:spLocks noChangeArrowheads="1"/>
          </p:cNvSpPr>
          <p:nvPr/>
        </p:nvSpPr>
        <p:spPr bwMode="auto">
          <a:xfrm>
            <a:off x="467544" y="2133600"/>
            <a:ext cx="8676456" cy="1569660"/>
          </a:xfrm>
          <a:prstGeom prst="rect">
            <a:avLst/>
          </a:prstGeom>
          <a:noFill/>
          <a:ln w="9525">
            <a:noFill/>
            <a:miter lim="800000"/>
            <a:headEnd/>
            <a:tailEnd/>
          </a:ln>
          <a:effectLst/>
        </p:spPr>
        <p:txBody>
          <a:bodyPr wrap="square">
            <a:spAutoFit/>
          </a:bodyPr>
          <a:lstStyle/>
          <a:p>
            <a:pPr algn="r">
              <a:defRPr/>
            </a:pPr>
            <a:r>
              <a:rPr lang="ar-JO" b="1" dirty="0">
                <a:solidFill>
                  <a:srgbClr val="FFFFFF"/>
                </a:solidFill>
                <a:latin typeface="Arial"/>
                <a:cs typeface="Arial"/>
              </a:rPr>
              <a:t>(تابع) لأنه سوف يجدد شعبه القديم وبالتالي يؤهلهم في العصور القادمة لتحقيق المشروع العظيم الذي دعاهم وانتخبهم من أجله (لا 26: 40-45؛ تث 30: 1-10، إرميا 31: 27–34؛ 33: 19–26؛ حز 36: 22–38؛ رو 11: 25–32). هذا هو لاهوت أسفار موسى الخمسة.</a:t>
            </a:r>
            <a:endParaRPr lang="en-US" b="1"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000">
              <a:latin typeface="Arial"/>
              <a:ea typeface="ＭＳ Ｐゴシック" pitchFamily="-112" charset="-128"/>
              <a:cs typeface="Arial"/>
            </a:endParaRPr>
          </a:p>
        </p:txBody>
      </p:sp>
      <p:sp>
        <p:nvSpPr>
          <p:cNvPr id="690179" name="Rectangle 3"/>
          <p:cNvSpPr>
            <a:spLocks noGrp="1" noChangeArrowheads="1"/>
          </p:cNvSpPr>
          <p:nvPr>
            <p:ph type="title" idx="4294967295"/>
          </p:nvPr>
        </p:nvSpPr>
        <p:spPr>
          <a:xfrm>
            <a:off x="685800" y="457200"/>
            <a:ext cx="7772400" cy="707886"/>
          </a:xfrm>
          <a:solidFill>
            <a:srgbClr val="000000"/>
          </a:solidFill>
          <a:effectLst/>
        </p:spPr>
        <p:txBody>
          <a:bodyPr anchor="t">
            <a:spAutoFit/>
          </a:bodyPr>
          <a:lstStyle/>
          <a:p>
            <a:pPr>
              <a:spcBef>
                <a:spcPct val="50000"/>
              </a:spcBef>
              <a:defRPr/>
            </a:pPr>
            <a:r>
              <a:rPr lang="ar-JO" sz="4000" b="1" dirty="0">
                <a:solidFill>
                  <a:srgbClr val="FFFFFF"/>
                </a:solidFill>
                <a:latin typeface="Arial"/>
                <a:cs typeface="Arial"/>
              </a:rPr>
              <a:t>المزيد من حجج اللاألفية</a:t>
            </a:r>
            <a:endParaRPr lang="en-US" sz="4000" b="1" dirty="0">
              <a:solidFill>
                <a:srgbClr val="FFFFFF"/>
              </a:solidFill>
              <a:latin typeface="Arial"/>
              <a:cs typeface="Arial"/>
            </a:endParaRPr>
          </a:p>
        </p:txBody>
      </p:sp>
      <p:sp>
        <p:nvSpPr>
          <p:cNvPr id="194564" name="Text Box 4"/>
          <p:cNvSpPr txBox="1">
            <a:spLocks noChangeArrowheads="1"/>
          </p:cNvSpPr>
          <p:nvPr/>
        </p:nvSpPr>
        <p:spPr bwMode="auto">
          <a:xfrm>
            <a:off x="8398566" y="95250"/>
            <a:ext cx="61456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solidFill>
                  <a:srgbClr val="FFFFFF"/>
                </a:solidFill>
                <a:latin typeface="Arial"/>
                <a:cs typeface="Arial"/>
              </a:rPr>
              <a:t>156</a:t>
            </a:r>
            <a:endParaRPr lang="en-US" sz="2000" b="1" dirty="0">
              <a:latin typeface="Arial"/>
              <a:cs typeface="Arial"/>
            </a:endParaRPr>
          </a:p>
        </p:txBody>
      </p:sp>
      <p:sp>
        <p:nvSpPr>
          <p:cNvPr id="690181" name="Rectangle 5"/>
          <p:cNvSpPr>
            <a:spLocks noChangeArrowheads="1"/>
          </p:cNvSpPr>
          <p:nvPr/>
        </p:nvSpPr>
        <p:spPr bwMode="auto">
          <a:xfrm>
            <a:off x="381000" y="1981200"/>
            <a:ext cx="8458200" cy="1815882"/>
          </a:xfrm>
          <a:prstGeom prst="rect">
            <a:avLst/>
          </a:prstGeom>
          <a:noFill/>
          <a:ln w="9525">
            <a:noFill/>
            <a:miter lim="800000"/>
            <a:headEnd/>
            <a:tailEnd/>
          </a:ln>
          <a:effectLst/>
        </p:spPr>
        <p:txBody>
          <a:bodyPr>
            <a:spAutoFit/>
          </a:bodyPr>
          <a:lstStyle/>
          <a:p>
            <a:pPr marL="568325" indent="-568325" algn="r" rtl="1">
              <a:spcBef>
                <a:spcPct val="50000"/>
              </a:spcBef>
              <a:buFontTx/>
              <a:buChar char="•"/>
              <a:defRPr/>
            </a:pPr>
            <a:r>
              <a:rPr lang="ar-JO" sz="3200" b="1" dirty="0">
                <a:solidFill>
                  <a:srgbClr val="FFFFFF"/>
                </a:solidFill>
                <a:latin typeface="Arial"/>
                <a:ea typeface="ＭＳ Ｐゴシック" pitchFamily="-112" charset="-128"/>
                <a:cs typeface="Arial"/>
              </a:rPr>
              <a:t>يسوع هو موضوع نبوة العهد القديم (ليس إسرائيل) وهو إسرائيل الحقيقي</a:t>
            </a:r>
            <a:endParaRPr lang="en-US" sz="3200" b="1" dirty="0">
              <a:solidFill>
                <a:srgbClr val="FFFFFF"/>
              </a:solidFill>
              <a:latin typeface="Arial"/>
              <a:ea typeface="ＭＳ Ｐゴシック" pitchFamily="-112" charset="-128"/>
              <a:cs typeface="Arial"/>
            </a:endParaRPr>
          </a:p>
          <a:p>
            <a:pPr marL="568325" indent="-568325" algn="r" rtl="1">
              <a:spcBef>
                <a:spcPct val="50000"/>
              </a:spcBef>
              <a:buFontTx/>
              <a:buChar char="•"/>
              <a:defRPr/>
            </a:pPr>
            <a:r>
              <a:rPr lang="ar-JO" sz="3200" b="1" dirty="0">
                <a:solidFill>
                  <a:srgbClr val="FFFFFF"/>
                </a:solidFill>
                <a:latin typeface="Arial"/>
                <a:ea typeface="ＭＳ Ｐゴシック" pitchFamily="-112" charset="-128"/>
                <a:cs typeface="Arial"/>
              </a:rPr>
              <a:t>كنعان هي نوع من كل الأرض</a:t>
            </a:r>
            <a:endParaRPr lang="en-US" sz="3200" b="1" dirty="0">
              <a:solidFill>
                <a:srgbClr val="FFFFFF"/>
              </a:solidFill>
              <a:latin typeface="Arial"/>
              <a:ea typeface="ＭＳ Ｐゴシック" pitchFamily="-112" charset="-128"/>
              <a:cs typeface="Arial"/>
            </a:endParaRPr>
          </a:p>
        </p:txBody>
      </p:sp>
      <p:sp>
        <p:nvSpPr>
          <p:cNvPr id="690182" name="Rectangle 6"/>
          <p:cNvSpPr>
            <a:spLocks noChangeArrowheads="1"/>
          </p:cNvSpPr>
          <p:nvPr/>
        </p:nvSpPr>
        <p:spPr bwMode="auto">
          <a:xfrm>
            <a:off x="685800" y="6324600"/>
            <a:ext cx="8458200" cy="369332"/>
          </a:xfrm>
          <a:prstGeom prst="rect">
            <a:avLst/>
          </a:prstGeom>
          <a:noFill/>
          <a:ln w="9525">
            <a:noFill/>
            <a:miter lim="800000"/>
            <a:headEnd/>
            <a:tailEnd/>
          </a:ln>
          <a:effectLst/>
        </p:spPr>
        <p:txBody>
          <a:bodyPr>
            <a:spAutoFit/>
          </a:bodyPr>
          <a:lstStyle/>
          <a:p>
            <a:pPr algn="ctr">
              <a:spcBef>
                <a:spcPct val="50000"/>
              </a:spcBef>
              <a:defRPr/>
            </a:pPr>
            <a:r>
              <a:rPr lang="ar-JO" sz="1800" b="1" dirty="0">
                <a:solidFill>
                  <a:srgbClr val="FFFFFF"/>
                </a:solidFill>
                <a:latin typeface="Arial"/>
                <a:cs typeface="Arial"/>
              </a:rPr>
              <a:t>روبرت ستريمبل، في ثلاثة وجهات نظر حول الألفية وما بعدها</a:t>
            </a:r>
            <a:endParaRPr lang="en-US" sz="1800" b="1" dirty="0">
              <a:solidFill>
                <a:srgbClr val="FFFFFF"/>
              </a:solidFill>
              <a:latin typeface="Arial"/>
              <a:cs typeface="Arial"/>
            </a:endParaRPr>
          </a:p>
        </p:txBody>
      </p:sp>
    </p:spTree>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2" descr="logo"/>
          <p:cNvPicPr>
            <a:picLocks noChangeAspect="1" noChangeArrowheads="1"/>
          </p:cNvPicPr>
          <p:nvPr/>
        </p:nvPicPr>
        <p:blipFill>
          <a:blip r:embed="rId2">
            <a:lum bright="-3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Screen Shot 2016-02-10 at 12.19.1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3968" y="692697"/>
            <a:ext cx="4860032" cy="3168352"/>
          </a:xfrm>
          <a:prstGeom prst="rect">
            <a:avLst/>
          </a:prstGeom>
        </p:spPr>
      </p:pic>
      <p:sp>
        <p:nvSpPr>
          <p:cNvPr id="196610" name="Rectangle 3"/>
          <p:cNvSpPr>
            <a:spLocks noGrp="1" noChangeArrowheads="1"/>
          </p:cNvSpPr>
          <p:nvPr>
            <p:ph type="title" idx="4294967295"/>
          </p:nvPr>
        </p:nvSpPr>
        <p:spPr>
          <a:xfrm>
            <a:off x="0" y="0"/>
            <a:ext cx="9144000" cy="685800"/>
          </a:xfrm>
          <a:solidFill>
            <a:srgbClr val="000000"/>
          </a:solidFill>
        </p:spPr>
        <p:txBody>
          <a:bodyPr/>
          <a:lstStyle/>
          <a:p>
            <a:r>
              <a:rPr lang="ar-JO" sz="3200" b="1" dirty="0">
                <a:solidFill>
                  <a:schemeClr val="bg1"/>
                </a:solidFill>
                <a:latin typeface="Arial" panose="020B0604020202020204" pitchFamily="34" charset="0"/>
                <a:ea typeface="ＭＳ Ｐゴシック" charset="0"/>
                <a:cs typeface="Arial" panose="020B0604020202020204" pitchFamily="34" charset="0"/>
              </a:rPr>
              <a:t>من هم إسرائيل الله (غل 6: 16) ؟</a:t>
            </a:r>
            <a:endParaRPr lang="en-US" sz="4000" b="1" dirty="0">
              <a:latin typeface="Arial" panose="020B0604020202020204" pitchFamily="34" charset="0"/>
              <a:ea typeface="ＭＳ Ｐゴシック" charset="0"/>
              <a:cs typeface="Arial" panose="020B0604020202020204" pitchFamily="34" charset="0"/>
            </a:endParaRPr>
          </a:p>
        </p:txBody>
      </p:sp>
      <p:sp>
        <p:nvSpPr>
          <p:cNvPr id="217094" name="Rectangle 6"/>
          <p:cNvSpPr>
            <a:spLocks noChangeArrowheads="1"/>
          </p:cNvSpPr>
          <p:nvPr/>
        </p:nvSpPr>
        <p:spPr bwMode="auto">
          <a:xfrm>
            <a:off x="35496" y="692696"/>
            <a:ext cx="4320480" cy="2808312"/>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سلام ورحمة لكل الذين يتبعون هذا القانون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حتى</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إلى إسرائيل الله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(NIV).</a:t>
            </a:r>
          </a:p>
        </p:txBody>
      </p:sp>
      <p:sp>
        <p:nvSpPr>
          <p:cNvPr id="12" name="Rectangle 6"/>
          <p:cNvSpPr>
            <a:spLocks noChangeArrowheads="1"/>
          </p:cNvSpPr>
          <p:nvPr/>
        </p:nvSpPr>
        <p:spPr bwMode="auto">
          <a:xfrm>
            <a:off x="9756576" y="692696"/>
            <a:ext cx="4572000" cy="2808312"/>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kai« o¢soi twˆ◊ kano/ni tou/twˆ stoich/sousin, ei˙rh/nh e˙p∆ aujtou\ß kai« e¶leoß </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kai</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e˙pi« to\n ∆Israh\l touv </a:t>
            </a:r>
            <a:r>
              <a:rPr kumimoji="0" lang="en-US" sz="32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qeouv</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يوناني</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6"/>
          <p:cNvSpPr>
            <a:spLocks noChangeArrowheads="1"/>
          </p:cNvSpPr>
          <p:nvPr/>
        </p:nvSpPr>
        <p:spPr bwMode="auto">
          <a:xfrm>
            <a:off x="35496" y="3861048"/>
            <a:ext cx="4320480" cy="2808312"/>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ليكن سلام ورحمة الله على كل الذين يعيشون بحسب هذا المبدأ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هم</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شعب الله الجديد</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(NLT).</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 name="Rectangle 6"/>
          <p:cNvSpPr>
            <a:spLocks noChangeArrowheads="1"/>
          </p:cNvSpPr>
          <p:nvPr/>
        </p:nvSpPr>
        <p:spPr bwMode="auto">
          <a:xfrm>
            <a:off x="4499992" y="3861048"/>
            <a:ext cx="4572000" cy="2808312"/>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وهؤلاء الذين يسلكون بهذا القانون رحمة وسلام لهم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و</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على إسرائيل الله</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(NAU).</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56340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4"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2" descr="logo"/>
          <p:cNvPicPr>
            <a:picLocks noChangeAspect="1" noChangeArrowheads="1"/>
          </p:cNvPicPr>
          <p:nvPr/>
        </p:nvPicPr>
        <p:blipFill>
          <a:blip r:embed="rId2">
            <a:lum bright="-3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6610" name="Rectangle 3"/>
          <p:cNvSpPr>
            <a:spLocks noGrp="1" noChangeArrowheads="1"/>
          </p:cNvSpPr>
          <p:nvPr>
            <p:ph type="title" idx="4294967295"/>
          </p:nvPr>
        </p:nvSpPr>
        <p:spPr>
          <a:xfrm>
            <a:off x="-1" y="0"/>
            <a:ext cx="9144000" cy="685800"/>
          </a:xfrm>
          <a:solidFill>
            <a:srgbClr val="000000"/>
          </a:solidFill>
        </p:spPr>
        <p:txBody>
          <a:bodyPr/>
          <a:lstStyle/>
          <a:p>
            <a:r>
              <a:rPr lang="ar-JO" altLang="ja-JP" sz="2800" b="1" dirty="0">
                <a:solidFill>
                  <a:schemeClr val="bg1"/>
                </a:solidFill>
                <a:latin typeface="Arial" panose="020B0604020202020204" pitchFamily="34" charset="0"/>
                <a:ea typeface="ＭＳ Ｐゴシック" charset="0"/>
                <a:cs typeface="Arial" panose="020B0604020202020204" pitchFamily="34" charset="0"/>
              </a:rPr>
              <a:t>على إسرائيل الله (غل 6: 16)</a:t>
            </a:r>
            <a:r>
              <a:rPr lang="en-US" sz="2800" b="1" dirty="0">
                <a:solidFill>
                  <a:schemeClr val="bg1"/>
                </a:solidFill>
                <a:latin typeface="Arial" panose="020B0604020202020204" pitchFamily="34" charset="0"/>
                <a:ea typeface="ＭＳ Ｐゴシック" charset="0"/>
                <a:cs typeface="Arial" panose="020B0604020202020204" pitchFamily="34" charset="0"/>
              </a:rPr>
              <a:t> (</a:t>
            </a:r>
            <a:r>
              <a:rPr lang="en-US" sz="2800" b="1" i="1" dirty="0">
                <a:solidFill>
                  <a:srgbClr val="FFFF00"/>
                </a:solidFill>
                <a:latin typeface="Arial" panose="020B0604020202020204" pitchFamily="34" charset="0"/>
                <a:ea typeface="ＭＳ Ｐゴシック" charset="0"/>
                <a:cs typeface="Arial" panose="020B0604020202020204" pitchFamily="34" charset="0"/>
              </a:rPr>
              <a:t>kai</a:t>
            </a:r>
            <a:r>
              <a:rPr lang="en-US" sz="2800" b="1" dirty="0">
                <a:solidFill>
                  <a:schemeClr val="bg1"/>
                </a:solidFill>
                <a:latin typeface="Arial" panose="020B0604020202020204" pitchFamily="34" charset="0"/>
                <a:ea typeface="ＭＳ Ｐゴシック" charset="0"/>
                <a:cs typeface="Arial" panose="020B0604020202020204" pitchFamily="34" charset="0"/>
              </a:rPr>
              <a:t>) </a:t>
            </a:r>
            <a:r>
              <a:rPr lang="ar-JO" sz="2800" b="1" dirty="0">
                <a:solidFill>
                  <a:schemeClr val="bg1"/>
                </a:solidFill>
                <a:latin typeface="Arial" panose="020B0604020202020204" pitchFamily="34" charset="0"/>
                <a:ea typeface="ＭＳ Ｐゴシック" charset="0"/>
                <a:cs typeface="Arial" panose="020B0604020202020204" pitchFamily="34" charset="0"/>
              </a:rPr>
              <a:t>و</a:t>
            </a:r>
            <a:endParaRPr lang="en-US" sz="3600" b="1" dirty="0">
              <a:latin typeface="Arial" panose="020B0604020202020204" pitchFamily="34" charset="0"/>
              <a:ea typeface="ＭＳ Ｐゴシック" charset="0"/>
              <a:cs typeface="Arial" panose="020B0604020202020204" pitchFamily="34" charset="0"/>
            </a:endParaRPr>
          </a:p>
        </p:txBody>
      </p:sp>
      <p:sp>
        <p:nvSpPr>
          <p:cNvPr id="217092" name="Rectangle 4"/>
          <p:cNvSpPr>
            <a:spLocks noChangeArrowheads="1"/>
          </p:cNvSpPr>
          <p:nvPr/>
        </p:nvSpPr>
        <p:spPr bwMode="auto">
          <a:xfrm>
            <a:off x="800100" y="914400"/>
            <a:ext cx="3429000" cy="1600200"/>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حتى</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إلى إسرائيل الله</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(NIV)</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7093" name="Rectangle 5"/>
          <p:cNvSpPr>
            <a:spLocks noChangeArrowheads="1"/>
          </p:cNvSpPr>
          <p:nvPr/>
        </p:nvSpPr>
        <p:spPr bwMode="auto">
          <a:xfrm>
            <a:off x="5292080" y="990600"/>
            <a:ext cx="3623320" cy="1447800"/>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altLang="ja-JP"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و</a:t>
            </a:r>
            <a:r>
              <a:rPr kumimoji="0" lang="ar-JO"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على إسرائيل الله  </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(NAU)</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7094" name="Rectangle 6"/>
          <p:cNvSpPr>
            <a:spLocks noChangeArrowheads="1"/>
          </p:cNvSpPr>
          <p:nvPr/>
        </p:nvSpPr>
        <p:spPr bwMode="auto">
          <a:xfrm>
            <a:off x="800100" y="5791200"/>
            <a:ext cx="3429000" cy="838200"/>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الكنيسة = إسرائيل</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7095" name="Rectangle 7"/>
          <p:cNvSpPr>
            <a:spLocks noChangeArrowheads="1"/>
          </p:cNvSpPr>
          <p:nvPr/>
        </p:nvSpPr>
        <p:spPr bwMode="auto">
          <a:xfrm>
            <a:off x="5029200" y="5791200"/>
            <a:ext cx="3886200" cy="838200"/>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إسرائيل</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الكنيسة</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7097" name="Rectangle 9"/>
          <p:cNvSpPr>
            <a:spLocks noChangeArrowheads="1"/>
          </p:cNvSpPr>
          <p:nvPr/>
        </p:nvSpPr>
        <p:spPr bwMode="auto">
          <a:xfrm>
            <a:off x="990600" y="4419600"/>
            <a:ext cx="3048000" cy="838200"/>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كل المؤمنين</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7098" name="Rectangle 10"/>
          <p:cNvSpPr>
            <a:spLocks noChangeArrowheads="1"/>
          </p:cNvSpPr>
          <p:nvPr/>
        </p:nvSpPr>
        <p:spPr bwMode="auto">
          <a:xfrm>
            <a:off x="5029200" y="4394200"/>
            <a:ext cx="3886200" cy="838200"/>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اليهود المؤمنون</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7100" name="Rectangle 12"/>
          <p:cNvSpPr>
            <a:spLocks noChangeArrowheads="1"/>
          </p:cNvSpPr>
          <p:nvPr/>
        </p:nvSpPr>
        <p:spPr bwMode="auto">
          <a:xfrm>
            <a:off x="990600" y="3048000"/>
            <a:ext cx="3048000" cy="838200"/>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استخدام غير طبيعي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sz="3200" b="1" i="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kai</a:t>
            </a:r>
            <a:endPar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7101" name="Rectangle 13"/>
          <p:cNvSpPr>
            <a:spLocks noChangeArrowheads="1"/>
          </p:cNvSpPr>
          <p:nvPr/>
        </p:nvSpPr>
        <p:spPr bwMode="auto">
          <a:xfrm>
            <a:off x="5486400" y="2997200"/>
            <a:ext cx="3429000" cy="838200"/>
          </a:xfrm>
          <a:prstGeom prst="rect">
            <a:avLst/>
          </a:prstGeom>
          <a:noFill/>
          <a:ln w="9525">
            <a:noFill/>
            <a:miter lim="800000"/>
            <a:headEnd/>
            <a:tailEnd/>
          </a:ln>
          <a:effectLst>
            <a:outerShdw blurRad="63500" dist="107763" dir="2700000" algn="ctr" rotWithShape="0">
              <a:srgbClr val="000000">
                <a:alpha val="7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استخدام طبيعي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kai</a:t>
            </a:r>
          </a:p>
        </p:txBody>
      </p:sp>
    </p:spTree>
    <p:extLst>
      <p:ext uri="{BB962C8B-B14F-4D97-AF65-F5344CB8AC3E}">
        <p14:creationId xmlns:p14="http://schemas.microsoft.com/office/powerpoint/2010/main" val="85781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0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1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1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0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70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709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7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p:bldP spid="217093" grpId="0"/>
      <p:bldP spid="217094" grpId="0"/>
      <p:bldP spid="217095" grpId="0"/>
      <p:bldP spid="217097" grpId="0"/>
      <p:bldP spid="217098" grpId="0"/>
      <p:bldP spid="217100" grpId="0"/>
      <p:bldP spid="217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1"/>
          <p:cNvSpPr txBox="1">
            <a:spLocks noChangeArrowheads="1"/>
          </p:cNvSpPr>
          <p:nvPr/>
        </p:nvSpPr>
        <p:spPr bwMode="auto">
          <a:xfrm>
            <a:off x="-36513" y="-26988"/>
            <a:ext cx="9180513" cy="1079399"/>
          </a:xfrm>
          <a:prstGeom prst="rect">
            <a:avLst/>
          </a:prstGeom>
          <a:solidFill>
            <a:schemeClr val="tx1"/>
          </a:solidFill>
          <a:ln w="9525">
            <a:noFill/>
            <a:miter lim="800000"/>
            <a:headEnd/>
            <a:tailEnd/>
          </a:ln>
        </p:spPr>
        <p:txBody>
          <a:bodyPr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هل هناك مستقبل لعرق إسرائيل المؤمن؟</a:t>
            </a:r>
            <a:endParaRPr kumimoji="0" lang="en-GB" sz="44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746" name="Oval 2"/>
          <p:cNvSpPr>
            <a:spLocks noChangeArrowheads="1"/>
          </p:cNvSpPr>
          <p:nvPr/>
        </p:nvSpPr>
        <p:spPr bwMode="auto">
          <a:xfrm>
            <a:off x="457200" y="2170113"/>
            <a:ext cx="3810000" cy="3657600"/>
          </a:xfrm>
          <a:prstGeom prst="ellipse">
            <a:avLst/>
          </a:prstGeom>
          <a:noFill/>
          <a:ln w="57240">
            <a:solidFill>
              <a:srgbClr val="FFFF66"/>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SG" sz="2800" b="1"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747" name="Text Box 3"/>
          <p:cNvSpPr txBox="1">
            <a:spLocks noChangeArrowheads="1"/>
          </p:cNvSpPr>
          <p:nvPr/>
        </p:nvSpPr>
        <p:spPr bwMode="auto">
          <a:xfrm>
            <a:off x="1571656" y="1124744"/>
            <a:ext cx="1900177" cy="1079399"/>
          </a:xfrm>
          <a:prstGeom prst="rect">
            <a:avLst/>
          </a:prstGeom>
          <a:noFill/>
          <a:ln w="9525">
            <a:noFill/>
            <a:miter lim="800000"/>
            <a:headEnd/>
            <a:tailEnd/>
          </a:ln>
        </p:spPr>
        <p:txBody>
          <a:bodyPr wrap="none" lIns="90000" tIns="46800" rIns="90000" bIns="46800">
            <a:spAutoFit/>
          </a:bodyPr>
          <a:lstStyle/>
          <a:p>
            <a:pPr marL="0" marR="0" lvl="0" indent="0" algn="ctr" defTabSz="449263" rtl="0" eaLnBrk="1" fontAlgn="base" latinLnBrk="0" hangingPunct="1">
              <a:lnSpc>
                <a:spcPct val="100000"/>
              </a:lnSpc>
              <a:spcBef>
                <a:spcPct val="0"/>
              </a:spcBef>
              <a:spcAft>
                <a:spcPct val="0"/>
              </a:spcAft>
              <a:buClr>
                <a:srgbClr val="FFFF66"/>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66"/>
                </a:solidFill>
                <a:effectLst/>
                <a:uLnTx/>
                <a:uFillTx/>
                <a:latin typeface="Arial" panose="020B0604020202020204" pitchFamily="34" charset="0"/>
                <a:ea typeface="MS PGothic" pitchFamily="34" charset="-128"/>
                <a:cs typeface="Arial" panose="020B0604020202020204" pitchFamily="34" charset="0"/>
              </a:rPr>
              <a:t>ما قبل الألفيَّة</a:t>
            </a:r>
          </a:p>
          <a:p>
            <a:pPr marL="0" marR="0" lvl="0" indent="0" algn="ctr" defTabSz="449263" rtl="0" eaLnBrk="1" fontAlgn="base" latinLnBrk="0" hangingPunct="1">
              <a:lnSpc>
                <a:spcPct val="100000"/>
              </a:lnSpc>
              <a:spcBef>
                <a:spcPct val="0"/>
              </a:spcBef>
              <a:spcAft>
                <a:spcPct val="0"/>
              </a:spcAft>
              <a:buClr>
                <a:srgbClr val="FFFF66"/>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66"/>
                </a:solidFill>
                <a:effectLst/>
                <a:uLnTx/>
                <a:uFillTx/>
                <a:latin typeface="Arial" panose="020B0604020202020204" pitchFamily="34" charset="0"/>
                <a:ea typeface="MS PGothic" pitchFamily="34" charset="-128"/>
                <a:cs typeface="Arial" panose="020B0604020202020204" pitchFamily="34" charset="0"/>
              </a:rPr>
              <a:t> التدبيريَّة</a:t>
            </a:r>
            <a:endParaRPr kumimoji="0" lang="en-GB" sz="3200" b="1" i="0" u="none" strike="noStrike" kern="1200" cap="none" spc="0" normalizeH="0" baseline="0" noProof="0" dirty="0">
              <a:ln>
                <a:noFill/>
              </a:ln>
              <a:solidFill>
                <a:srgbClr val="FFFF66"/>
              </a:solidFill>
              <a:effectLst/>
              <a:uLnTx/>
              <a:uFillTx/>
              <a:latin typeface="Arial" panose="020B0604020202020204" pitchFamily="34" charset="0"/>
              <a:ea typeface="MS PGothic" pitchFamily="34" charset="-128"/>
              <a:cs typeface="Arial" panose="020B0604020202020204" pitchFamily="34" charset="0"/>
            </a:endParaRPr>
          </a:p>
        </p:txBody>
      </p:sp>
      <p:sp>
        <p:nvSpPr>
          <p:cNvPr id="31748" name="Text Box 4"/>
          <p:cNvSpPr txBox="1">
            <a:spLocks noChangeArrowheads="1"/>
          </p:cNvSpPr>
          <p:nvPr/>
        </p:nvSpPr>
        <p:spPr bwMode="auto">
          <a:xfrm>
            <a:off x="2843808" y="3501008"/>
            <a:ext cx="1314450" cy="1387176"/>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ct val="0"/>
              </a:spcBef>
              <a:spcAft>
                <a:spcPct val="0"/>
              </a:spcAft>
              <a:buClr>
                <a:srgbClr val="FFFF66"/>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i="0" u="none" strike="noStrike" kern="1200" cap="none" spc="0" normalizeH="0" baseline="0" noProof="0" dirty="0">
                <a:ln>
                  <a:noFill/>
                </a:ln>
                <a:solidFill>
                  <a:srgbClr val="FFFF66"/>
                </a:solidFill>
                <a:effectLst/>
                <a:uLnTx/>
                <a:uFillTx/>
                <a:latin typeface="Arial" panose="020B0604020202020204" pitchFamily="34" charset="0"/>
                <a:ea typeface="MS PGothic" pitchFamily="34" charset="-128"/>
                <a:cs typeface="Arial" panose="020B0604020202020204" pitchFamily="34" charset="0"/>
              </a:rPr>
              <a:t>يوجد مستقبل لإسرائيل</a:t>
            </a:r>
            <a:endParaRPr kumimoji="0" lang="en-GB" sz="2800" b="1" i="0" u="none" strike="noStrike" kern="1200" cap="none" spc="0" normalizeH="0" baseline="0" noProof="0" dirty="0">
              <a:ln>
                <a:noFill/>
              </a:ln>
              <a:solidFill>
                <a:srgbClr val="FFFF66"/>
              </a:solidFill>
              <a:effectLst/>
              <a:uLnTx/>
              <a:uFillTx/>
              <a:latin typeface="Arial" panose="020B0604020202020204" pitchFamily="34" charset="0"/>
              <a:ea typeface="MS PGothic" pitchFamily="34" charset="-128"/>
              <a:cs typeface="Arial" panose="020B0604020202020204" pitchFamily="34" charset="0"/>
            </a:endParaRPr>
          </a:p>
        </p:txBody>
      </p:sp>
      <p:sp>
        <p:nvSpPr>
          <p:cNvPr id="31749" name="Oval 5"/>
          <p:cNvSpPr>
            <a:spLocks noChangeArrowheads="1"/>
          </p:cNvSpPr>
          <p:nvPr/>
        </p:nvSpPr>
        <p:spPr bwMode="auto">
          <a:xfrm>
            <a:off x="4876800" y="2170113"/>
            <a:ext cx="3810000" cy="3657600"/>
          </a:xfrm>
          <a:prstGeom prst="ellipse">
            <a:avLst/>
          </a:prstGeom>
          <a:noFill/>
          <a:ln w="57240">
            <a:solidFill>
              <a:srgbClr val="C9C4FF"/>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SG" sz="2800" b="1"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750" name="Text Box 6"/>
          <p:cNvSpPr txBox="1">
            <a:spLocks noChangeArrowheads="1"/>
          </p:cNvSpPr>
          <p:nvPr/>
        </p:nvSpPr>
        <p:spPr bwMode="auto">
          <a:xfrm>
            <a:off x="5257800" y="1124744"/>
            <a:ext cx="3124200" cy="1079399"/>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ct val="0"/>
              </a:spcBef>
              <a:spcAft>
                <a:spcPct val="0"/>
              </a:spcAft>
              <a:buClr>
                <a:srgbClr val="C9C4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C9C4FF"/>
                </a:solidFill>
                <a:effectLst/>
                <a:uLnTx/>
                <a:uFillTx/>
                <a:latin typeface="Arial" panose="020B0604020202020204" pitchFamily="34" charset="0"/>
                <a:ea typeface="MS PGothic" pitchFamily="34" charset="-128"/>
                <a:cs typeface="Arial" panose="020B0604020202020204" pitchFamily="34" charset="0"/>
              </a:rPr>
              <a:t>اللاألفيَّة </a:t>
            </a:r>
          </a:p>
          <a:p>
            <a:pPr marL="0" marR="0" lvl="0" indent="0" algn="ctr" defTabSz="449263" rtl="0" eaLnBrk="1" fontAlgn="base" latinLnBrk="0" hangingPunct="1">
              <a:lnSpc>
                <a:spcPct val="100000"/>
              </a:lnSpc>
              <a:spcBef>
                <a:spcPct val="0"/>
              </a:spcBef>
              <a:spcAft>
                <a:spcPct val="0"/>
              </a:spcAft>
              <a:buClr>
                <a:srgbClr val="C9C4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C9C4FF"/>
                </a:solidFill>
                <a:effectLst/>
                <a:uLnTx/>
                <a:uFillTx/>
                <a:latin typeface="Arial" panose="020B0604020202020204" pitchFamily="34" charset="0"/>
                <a:ea typeface="MS PGothic" pitchFamily="34" charset="-128"/>
                <a:cs typeface="Arial" panose="020B0604020202020204" pitchFamily="34" charset="0"/>
              </a:rPr>
              <a:t>وما بعد الألفيَّة</a:t>
            </a:r>
            <a:endParaRPr kumimoji="0" lang="en-GB" sz="3200" b="1" i="0" u="none" strike="noStrike" kern="1200" cap="none" spc="0" normalizeH="0" baseline="0" noProof="0" dirty="0">
              <a:ln>
                <a:noFill/>
              </a:ln>
              <a:solidFill>
                <a:srgbClr val="C9C4FF"/>
              </a:solidFill>
              <a:effectLst/>
              <a:uLnTx/>
              <a:uFillTx/>
              <a:latin typeface="Arial" panose="020B0604020202020204" pitchFamily="34" charset="0"/>
              <a:ea typeface="MS PGothic" pitchFamily="34" charset="-128"/>
              <a:cs typeface="Arial" panose="020B0604020202020204" pitchFamily="34" charset="0"/>
            </a:endParaRPr>
          </a:p>
        </p:txBody>
      </p:sp>
      <p:sp>
        <p:nvSpPr>
          <p:cNvPr id="31751" name="Text Box 7"/>
          <p:cNvSpPr txBox="1">
            <a:spLocks noChangeArrowheads="1"/>
          </p:cNvSpPr>
          <p:nvPr/>
        </p:nvSpPr>
        <p:spPr bwMode="auto">
          <a:xfrm>
            <a:off x="7152184" y="3212976"/>
            <a:ext cx="1314450" cy="1571842"/>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ct val="0"/>
              </a:spcBef>
              <a:spcAft>
                <a:spcPct val="0"/>
              </a:spcAft>
              <a:buClr>
                <a:srgbClr val="C9C4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a:ln>
                  <a:noFill/>
                </a:ln>
                <a:solidFill>
                  <a:srgbClr val="C9C4FF"/>
                </a:solidFill>
                <a:effectLst/>
                <a:uLnTx/>
                <a:uFillTx/>
                <a:latin typeface="Arial" panose="020B0604020202020204" pitchFamily="34" charset="0"/>
                <a:ea typeface="MS PGothic" pitchFamily="34" charset="-128"/>
                <a:cs typeface="Arial" panose="020B0604020202020204" pitchFamily="34" charset="0"/>
              </a:rPr>
              <a:t>لا يوجد مستقبل لإسرائيل</a:t>
            </a:r>
            <a:endParaRPr kumimoji="0" lang="en-GB" sz="3200" b="1" i="0" u="none" strike="noStrike" kern="1200" cap="none" spc="0" normalizeH="0" baseline="0" noProof="0">
              <a:ln>
                <a:noFill/>
              </a:ln>
              <a:solidFill>
                <a:srgbClr val="C9C4FF"/>
              </a:solidFill>
              <a:effectLst/>
              <a:uLnTx/>
              <a:uFillTx/>
              <a:latin typeface="Arial" panose="020B0604020202020204" pitchFamily="34" charset="0"/>
              <a:ea typeface="MS PGothic" pitchFamily="34" charset="-128"/>
              <a:cs typeface="Arial" panose="020B0604020202020204" pitchFamily="34" charset="0"/>
            </a:endParaRPr>
          </a:p>
        </p:txBody>
      </p:sp>
      <p:sp>
        <p:nvSpPr>
          <p:cNvPr id="31752" name="Oval 8"/>
          <p:cNvSpPr>
            <a:spLocks noChangeArrowheads="1"/>
          </p:cNvSpPr>
          <p:nvPr/>
        </p:nvSpPr>
        <p:spPr bwMode="auto">
          <a:xfrm>
            <a:off x="2706216" y="2780928"/>
            <a:ext cx="3810000" cy="3657600"/>
          </a:xfrm>
          <a:prstGeom prst="ellipse">
            <a:avLst/>
          </a:prstGeom>
          <a:noFill/>
          <a:ln w="57240">
            <a:solidFill>
              <a:srgbClr val="00FFFF"/>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SG" sz="2800" b="1"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753" name="Text Box 9"/>
          <p:cNvSpPr txBox="1">
            <a:spLocks noChangeArrowheads="1"/>
          </p:cNvSpPr>
          <p:nvPr/>
        </p:nvSpPr>
        <p:spPr bwMode="auto">
          <a:xfrm>
            <a:off x="6188994" y="5733977"/>
            <a:ext cx="1900177" cy="1079399"/>
          </a:xfrm>
          <a:prstGeom prst="rect">
            <a:avLst/>
          </a:prstGeom>
          <a:noFill/>
          <a:ln w="9525">
            <a:noFill/>
            <a:miter lim="800000"/>
            <a:headEnd/>
            <a:tailEnd/>
          </a:ln>
        </p:spPr>
        <p:txBody>
          <a:bodyPr wrap="none" lIns="90000" tIns="46800" rIns="90000" bIns="46800">
            <a:spAutoFit/>
          </a:bodyPr>
          <a:lstStyle/>
          <a:p>
            <a:pPr marL="0" marR="0" lvl="0" indent="0" algn="ctr" defTabSz="449263" rtl="0" eaLnBrk="1" fontAlgn="base" latinLnBrk="0" hangingPunct="1">
              <a:lnSpc>
                <a:spcPct val="100000"/>
              </a:lnSpc>
              <a:spcBef>
                <a:spcPct val="0"/>
              </a:spcBef>
              <a:spcAft>
                <a:spcPct val="0"/>
              </a:spcAft>
              <a:buClr>
                <a:srgbClr val="00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00FFFF"/>
                </a:solidFill>
                <a:effectLst/>
                <a:uLnTx/>
                <a:uFillTx/>
                <a:latin typeface="Arial" panose="020B0604020202020204" pitchFamily="34" charset="0"/>
                <a:ea typeface="MS PGothic" pitchFamily="34" charset="-128"/>
                <a:cs typeface="Arial" panose="020B0604020202020204" pitchFamily="34" charset="0"/>
              </a:rPr>
              <a:t>ما قبل الألفيَّة</a:t>
            </a:r>
          </a:p>
          <a:p>
            <a:pPr marL="0" marR="0" lvl="0" indent="0" algn="ctr" defTabSz="449263" rtl="0" eaLnBrk="1" fontAlgn="base" latinLnBrk="0" hangingPunct="1">
              <a:lnSpc>
                <a:spcPct val="100000"/>
              </a:lnSpc>
              <a:spcBef>
                <a:spcPct val="0"/>
              </a:spcBef>
              <a:spcAft>
                <a:spcPct val="0"/>
              </a:spcAft>
              <a:buClr>
                <a:srgbClr val="00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00FFFF"/>
                </a:solidFill>
                <a:effectLst/>
                <a:uLnTx/>
                <a:uFillTx/>
                <a:latin typeface="Arial" panose="020B0604020202020204" pitchFamily="34" charset="0"/>
                <a:ea typeface="MS PGothic" pitchFamily="34" charset="-128"/>
                <a:cs typeface="Arial" panose="020B0604020202020204" pitchFamily="34" charset="0"/>
              </a:rPr>
              <a:t> العهديَّة</a:t>
            </a:r>
            <a:endParaRPr kumimoji="0" lang="en-GB" sz="3200" b="1" i="0" u="none" strike="noStrike" kern="1200" cap="none" spc="0" normalizeH="0" baseline="0" noProof="0" dirty="0">
              <a:ln>
                <a:noFill/>
              </a:ln>
              <a:solidFill>
                <a:srgbClr val="00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754" name="Text Box 10"/>
          <p:cNvSpPr txBox="1">
            <a:spLocks noChangeArrowheads="1"/>
          </p:cNvSpPr>
          <p:nvPr/>
        </p:nvSpPr>
        <p:spPr bwMode="auto">
          <a:xfrm>
            <a:off x="5064174" y="3469134"/>
            <a:ext cx="1314450" cy="1818063"/>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ct val="0"/>
              </a:spcBef>
              <a:spcAft>
                <a:spcPct val="0"/>
              </a:spcAft>
              <a:buClr>
                <a:srgbClr val="00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i="0" u="none" strike="noStrike" kern="1200" cap="none" spc="0" normalizeH="0" baseline="0" noProof="0" dirty="0">
                <a:ln>
                  <a:noFill/>
                </a:ln>
                <a:solidFill>
                  <a:srgbClr val="00FFFF"/>
                </a:solidFill>
                <a:effectLst/>
                <a:uLnTx/>
                <a:uFillTx/>
                <a:latin typeface="Arial" panose="020B0604020202020204" pitchFamily="34" charset="0"/>
                <a:ea typeface="MS PGothic" pitchFamily="34" charset="-128"/>
                <a:cs typeface="Arial" panose="020B0604020202020204" pitchFamily="34" charset="0"/>
              </a:rPr>
              <a:t>الكنيسة هي إسرائيل الجديدة</a:t>
            </a:r>
            <a:endParaRPr kumimoji="0" lang="en-GB" sz="2800" b="1" i="0" u="none" strike="noStrike" kern="1200" cap="none" spc="0" normalizeH="0" baseline="0" noProof="0" dirty="0">
              <a:ln>
                <a:noFill/>
              </a:ln>
              <a:solidFill>
                <a:srgbClr val="00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755" name="Text Box 11"/>
          <p:cNvSpPr txBox="1">
            <a:spLocks noChangeArrowheads="1"/>
          </p:cNvSpPr>
          <p:nvPr/>
        </p:nvSpPr>
        <p:spPr bwMode="auto">
          <a:xfrm>
            <a:off x="827584" y="3257426"/>
            <a:ext cx="1543050" cy="2064284"/>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ct val="0"/>
              </a:spcBef>
              <a:spcAft>
                <a:spcPct val="0"/>
              </a:spcAft>
              <a:buClr>
                <a:srgbClr val="FFFF66"/>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FFFF66"/>
                </a:solidFill>
                <a:effectLst/>
                <a:uLnTx/>
                <a:uFillTx/>
                <a:latin typeface="Arial" panose="020B0604020202020204" pitchFamily="34" charset="0"/>
                <a:ea typeface="MS PGothic" pitchFamily="34" charset="-128"/>
                <a:cs typeface="Arial" panose="020B0604020202020204" pitchFamily="34" charset="0"/>
              </a:rPr>
              <a:t>التمييز بين الكنيسة وإسرائيل</a:t>
            </a:r>
            <a:endParaRPr kumimoji="0" lang="en-GB" sz="3200" b="1" i="0" u="none" strike="noStrike" kern="1200" cap="none" spc="0" normalizeH="0" baseline="0" noProof="0" dirty="0">
              <a:ln>
                <a:noFill/>
              </a:ln>
              <a:solidFill>
                <a:srgbClr val="FFFF66"/>
              </a:solidFill>
              <a:effectLst/>
              <a:uLnTx/>
              <a:uFillTx/>
              <a:latin typeface="Arial" panose="020B0604020202020204" pitchFamily="34" charset="0"/>
              <a:ea typeface="MS PGothic" pitchFamily="34" charset="-128"/>
              <a:cs typeface="Arial" panose="020B0604020202020204" pitchFamily="34" charset="0"/>
            </a:endParaRPr>
          </a:p>
        </p:txBody>
      </p:sp>
      <p:sp>
        <p:nvSpPr>
          <p:cNvPr id="238605" name="Text Box 4"/>
          <p:cNvSpPr txBox="1">
            <a:spLocks noChangeArrowheads="1"/>
          </p:cNvSpPr>
          <p:nvPr/>
        </p:nvSpPr>
        <p:spPr bwMode="auto">
          <a:xfrm>
            <a:off x="9251950" y="0"/>
            <a:ext cx="1042988" cy="390525"/>
          </a:xfrm>
          <a:prstGeom prst="rect">
            <a:avLst/>
          </a:prstGeom>
          <a:noFill/>
          <a:ln w="9525">
            <a:noFill/>
            <a:miter lim="800000"/>
            <a:headEnd/>
            <a:tailEnd/>
          </a:ln>
        </p:spPr>
        <p:txBody>
          <a:bodyPr lIns="81639" tIns="40820" rIns="81639" bIns="40820"/>
          <a:lstStyle/>
          <a:p>
            <a:pPr marL="0" marR="0" lvl="0" indent="0" algn="ctr" defTabSz="449263" rtl="0" eaLnBrk="1" fontAlgn="base" latinLnBrk="0" hangingPunct="1">
              <a:lnSpc>
                <a:spcPct val="93000"/>
              </a:lnSpc>
              <a:spcBef>
                <a:spcPct val="0"/>
              </a:spcBef>
              <a:spcAft>
                <a:spcPct val="0"/>
              </a:spcAft>
              <a:buClr>
                <a:srgbClr val="FFFFFF"/>
              </a:buClr>
              <a:buSzPct val="100000"/>
              <a:buFont typeface="Arial" pitchFamily="34"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ar-JO" sz="2800" b="1"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437</a:t>
            </a:r>
            <a:endParaRPr kumimoji="0" lang="en-GB" sz="2800" b="1"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13603546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clickEffect">
                                  <p:stCondLst>
                                    <p:cond delay="0"/>
                                  </p:stCondLst>
                                  <p:childTnLst>
                                    <p:set>
                                      <p:cBhvr additive="repl">
                                        <p:cTn id="6" dur="1" fill="hold">
                                          <p:stCondLst>
                                            <p:cond delay="0"/>
                                          </p:stCondLst>
                                        </p:cTn>
                                        <p:tgtEl>
                                          <p:spTgt spid="31747"/>
                                        </p:tgtEl>
                                        <p:attrNameLst>
                                          <p:attrName>style.visibility</p:attrName>
                                        </p:attrNameLst>
                                      </p:cBhvr>
                                      <p:to>
                                        <p:strVal val="visible"/>
                                      </p:to>
                                    </p:set>
                                    <p:anim calcmode="lin" valueType="num">
                                      <p:cBhvr additive="repl">
                                        <p:cTn id="7" dur="1000" fill="hold"/>
                                        <p:tgtEl>
                                          <p:spTgt spid="31747"/>
                                        </p:tgtEl>
                                        <p:attrNameLst>
                                          <p:attrName>ppt_w</p:attrName>
                                        </p:attrNameLst>
                                      </p:cBhvr>
                                      <p:tavLst>
                                        <p:tav tm="100000">
                                          <p:val>
                                            <p:strVal val="#ppt_w+.3"/>
                                          </p:val>
                                        </p:tav>
                                        <p:tav>
                                          <p:val>
                                            <p:strVal val="#ppt_w"/>
                                          </p:val>
                                        </p:tav>
                                      </p:tavLst>
                                    </p:anim>
                                    <p:anim calcmode="lin" valueType="num">
                                      <p:cBhvr additive="repl">
                                        <p:cTn id="8" dur="1000" fill="hold"/>
                                        <p:tgtEl>
                                          <p:spTgt spid="31747"/>
                                        </p:tgtEl>
                                        <p:attrNameLst>
                                          <p:attrName>ppt_h</p:attrName>
                                        </p:attrNameLst>
                                      </p:cBhvr>
                                      <p:tavLst>
                                        <p:tav tm="100000">
                                          <p:val>
                                            <p:strVal val="#ppt_h"/>
                                          </p:val>
                                        </p:tav>
                                        <p:tav>
                                          <p:val>
                                            <p:strVal val="#ppt_h"/>
                                          </p:val>
                                        </p:tav>
                                      </p:tavLst>
                                    </p:anim>
                                    <p:animEffect transition="in" filter="fade">
                                      <p:cBhvr additive="repl">
                                        <p:cTn id="9" dur="1000"/>
                                        <p:tgtEl>
                                          <p:spTgt spid="31747"/>
                                        </p:tgtEl>
                                      </p:cBhvr>
                                    </p:animEffect>
                                  </p:childTnLst>
                                </p:cTn>
                              </p:par>
                            </p:childTnLst>
                          </p:cTn>
                        </p:par>
                        <p:par>
                          <p:cTn id="10" fill="hold" nodeType="afterGroup">
                            <p:stCondLst>
                              <p:cond delay="1000"/>
                            </p:stCondLst>
                            <p:childTnLst>
                              <p:par>
                                <p:cTn id="11" presetID="50" presetClass="entr" decel="100000" fill="hold" grpId="0" nodeType="afterEffect">
                                  <p:stCondLst>
                                    <p:cond delay="0"/>
                                  </p:stCondLst>
                                  <p:childTnLst>
                                    <p:set>
                                      <p:cBhvr additive="repl">
                                        <p:cTn id="12" dur="1" fill="hold">
                                          <p:stCondLst>
                                            <p:cond delay="0"/>
                                          </p:stCondLst>
                                        </p:cTn>
                                        <p:tgtEl>
                                          <p:spTgt spid="31746"/>
                                        </p:tgtEl>
                                        <p:attrNameLst>
                                          <p:attrName>style.visibility</p:attrName>
                                        </p:attrNameLst>
                                      </p:cBhvr>
                                      <p:to>
                                        <p:strVal val="visible"/>
                                      </p:to>
                                    </p:set>
                                    <p:anim calcmode="lin" valueType="num">
                                      <p:cBhvr additive="repl">
                                        <p:cTn id="13" dur="1000" fill="hold"/>
                                        <p:tgtEl>
                                          <p:spTgt spid="31746"/>
                                        </p:tgtEl>
                                        <p:attrNameLst>
                                          <p:attrName>ppt_w</p:attrName>
                                        </p:attrNameLst>
                                      </p:cBhvr>
                                      <p:tavLst>
                                        <p:tav tm="100000">
                                          <p:val>
                                            <p:strVal val="#ppt_w+.3"/>
                                          </p:val>
                                        </p:tav>
                                        <p:tav>
                                          <p:val>
                                            <p:strVal val="#ppt_w"/>
                                          </p:val>
                                        </p:tav>
                                      </p:tavLst>
                                    </p:anim>
                                    <p:anim calcmode="lin" valueType="num">
                                      <p:cBhvr additive="repl">
                                        <p:cTn id="14" dur="1000" fill="hold"/>
                                        <p:tgtEl>
                                          <p:spTgt spid="31746"/>
                                        </p:tgtEl>
                                        <p:attrNameLst>
                                          <p:attrName>ppt_h</p:attrName>
                                        </p:attrNameLst>
                                      </p:cBhvr>
                                      <p:tavLst>
                                        <p:tav tm="100000">
                                          <p:val>
                                            <p:strVal val="#ppt_h"/>
                                          </p:val>
                                        </p:tav>
                                        <p:tav>
                                          <p:val>
                                            <p:strVal val="#ppt_h"/>
                                          </p:val>
                                        </p:tav>
                                      </p:tavLst>
                                    </p:anim>
                                    <p:animEffect transition="in" filter="fade">
                                      <p:cBhvr additive="repl">
                                        <p:cTn id="15" dur="1000"/>
                                        <p:tgtEl>
                                          <p:spTgt spid="31746"/>
                                        </p:tgtEl>
                                      </p:cBhvr>
                                    </p:animEffect>
                                  </p:childTnLst>
                                </p:cTn>
                              </p:par>
                            </p:childTnLst>
                          </p:cTn>
                        </p:par>
                        <p:par>
                          <p:cTn id="16" fill="hold" nodeType="afterGroup">
                            <p:stCondLst>
                              <p:cond delay="2000"/>
                            </p:stCondLst>
                            <p:childTnLst>
                              <p:par>
                                <p:cTn id="17" presetID="50" presetClass="entr" decel="100000" fill="hold" nodeType="afterEffect">
                                  <p:stCondLst>
                                    <p:cond delay="0"/>
                                  </p:stCondLst>
                                  <p:childTnLst>
                                    <p:set>
                                      <p:cBhvr additive="repl">
                                        <p:cTn id="18" dur="1" fill="hold">
                                          <p:stCondLst>
                                            <p:cond delay="0"/>
                                          </p:stCondLst>
                                        </p:cTn>
                                        <p:tgtEl>
                                          <p:spTgt spid="31748"/>
                                        </p:tgtEl>
                                        <p:attrNameLst>
                                          <p:attrName>style.visibility</p:attrName>
                                        </p:attrNameLst>
                                      </p:cBhvr>
                                      <p:to>
                                        <p:strVal val="visible"/>
                                      </p:to>
                                    </p:set>
                                    <p:anim calcmode="lin" valueType="num">
                                      <p:cBhvr additive="repl">
                                        <p:cTn id="19" dur="1000" fill="hold"/>
                                        <p:tgtEl>
                                          <p:spTgt spid="31748"/>
                                        </p:tgtEl>
                                        <p:attrNameLst>
                                          <p:attrName>ppt_w</p:attrName>
                                        </p:attrNameLst>
                                      </p:cBhvr>
                                      <p:tavLst>
                                        <p:tav tm="100000">
                                          <p:val>
                                            <p:strVal val="#ppt_w+.3"/>
                                          </p:val>
                                        </p:tav>
                                        <p:tav>
                                          <p:val>
                                            <p:strVal val="#ppt_w"/>
                                          </p:val>
                                        </p:tav>
                                      </p:tavLst>
                                    </p:anim>
                                    <p:anim calcmode="lin" valueType="num">
                                      <p:cBhvr additive="repl">
                                        <p:cTn id="20" dur="1000" fill="hold"/>
                                        <p:tgtEl>
                                          <p:spTgt spid="31748"/>
                                        </p:tgtEl>
                                        <p:attrNameLst>
                                          <p:attrName>ppt_h</p:attrName>
                                        </p:attrNameLst>
                                      </p:cBhvr>
                                      <p:tavLst>
                                        <p:tav tm="100000">
                                          <p:val>
                                            <p:strVal val="#ppt_h"/>
                                          </p:val>
                                        </p:tav>
                                        <p:tav>
                                          <p:val>
                                            <p:strVal val="#ppt_h"/>
                                          </p:val>
                                        </p:tav>
                                      </p:tavLst>
                                    </p:anim>
                                    <p:animEffect transition="in" filter="fade">
                                      <p:cBhvr additive="repl">
                                        <p:cTn id="21" dur="1000"/>
                                        <p:tgtEl>
                                          <p:spTgt spid="317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decel="100000" fill="hold" nodeType="clickEffect">
                                  <p:stCondLst>
                                    <p:cond delay="0"/>
                                  </p:stCondLst>
                                  <p:childTnLst>
                                    <p:set>
                                      <p:cBhvr additive="repl">
                                        <p:cTn id="25" dur="1" fill="hold">
                                          <p:stCondLst>
                                            <p:cond delay="0"/>
                                          </p:stCondLst>
                                        </p:cTn>
                                        <p:tgtEl>
                                          <p:spTgt spid="31750"/>
                                        </p:tgtEl>
                                        <p:attrNameLst>
                                          <p:attrName>style.visibility</p:attrName>
                                        </p:attrNameLst>
                                      </p:cBhvr>
                                      <p:to>
                                        <p:strVal val="visible"/>
                                      </p:to>
                                    </p:set>
                                    <p:anim calcmode="lin" valueType="num">
                                      <p:cBhvr additive="repl">
                                        <p:cTn id="26" dur="1000" fill="hold"/>
                                        <p:tgtEl>
                                          <p:spTgt spid="31750"/>
                                        </p:tgtEl>
                                        <p:attrNameLst>
                                          <p:attrName>ppt_w</p:attrName>
                                        </p:attrNameLst>
                                      </p:cBhvr>
                                      <p:tavLst>
                                        <p:tav tm="100000">
                                          <p:val>
                                            <p:strVal val="#ppt_w+.3"/>
                                          </p:val>
                                        </p:tav>
                                        <p:tav>
                                          <p:val>
                                            <p:strVal val="#ppt_w"/>
                                          </p:val>
                                        </p:tav>
                                      </p:tavLst>
                                    </p:anim>
                                    <p:anim calcmode="lin" valueType="num">
                                      <p:cBhvr additive="repl">
                                        <p:cTn id="27" dur="1000" fill="hold"/>
                                        <p:tgtEl>
                                          <p:spTgt spid="31750"/>
                                        </p:tgtEl>
                                        <p:attrNameLst>
                                          <p:attrName>ppt_h</p:attrName>
                                        </p:attrNameLst>
                                      </p:cBhvr>
                                      <p:tavLst>
                                        <p:tav tm="100000">
                                          <p:val>
                                            <p:strVal val="#ppt_h"/>
                                          </p:val>
                                        </p:tav>
                                        <p:tav>
                                          <p:val>
                                            <p:strVal val="#ppt_h"/>
                                          </p:val>
                                        </p:tav>
                                      </p:tavLst>
                                    </p:anim>
                                    <p:animEffect transition="in" filter="fade">
                                      <p:cBhvr additive="repl">
                                        <p:cTn id="28" dur="1000"/>
                                        <p:tgtEl>
                                          <p:spTgt spid="31750"/>
                                        </p:tgtEl>
                                      </p:cBhvr>
                                    </p:animEffect>
                                  </p:childTnLst>
                                </p:cTn>
                              </p:par>
                            </p:childTnLst>
                          </p:cTn>
                        </p:par>
                        <p:par>
                          <p:cTn id="29" fill="hold" nodeType="afterGroup">
                            <p:stCondLst>
                              <p:cond delay="1000"/>
                            </p:stCondLst>
                            <p:childTnLst>
                              <p:par>
                                <p:cTn id="30" presetID="50" presetClass="entr" decel="100000" fill="hold" grpId="0" nodeType="afterEffect">
                                  <p:stCondLst>
                                    <p:cond delay="0"/>
                                  </p:stCondLst>
                                  <p:childTnLst>
                                    <p:set>
                                      <p:cBhvr additive="repl">
                                        <p:cTn id="31" dur="1" fill="hold">
                                          <p:stCondLst>
                                            <p:cond delay="0"/>
                                          </p:stCondLst>
                                        </p:cTn>
                                        <p:tgtEl>
                                          <p:spTgt spid="31749"/>
                                        </p:tgtEl>
                                        <p:attrNameLst>
                                          <p:attrName>style.visibility</p:attrName>
                                        </p:attrNameLst>
                                      </p:cBhvr>
                                      <p:to>
                                        <p:strVal val="visible"/>
                                      </p:to>
                                    </p:set>
                                    <p:anim calcmode="lin" valueType="num">
                                      <p:cBhvr additive="repl">
                                        <p:cTn id="32" dur="1000" fill="hold"/>
                                        <p:tgtEl>
                                          <p:spTgt spid="31749"/>
                                        </p:tgtEl>
                                        <p:attrNameLst>
                                          <p:attrName>ppt_w</p:attrName>
                                        </p:attrNameLst>
                                      </p:cBhvr>
                                      <p:tavLst>
                                        <p:tav tm="100000">
                                          <p:val>
                                            <p:strVal val="#ppt_w+.3"/>
                                          </p:val>
                                        </p:tav>
                                        <p:tav>
                                          <p:val>
                                            <p:strVal val="#ppt_w"/>
                                          </p:val>
                                        </p:tav>
                                      </p:tavLst>
                                    </p:anim>
                                    <p:anim calcmode="lin" valueType="num">
                                      <p:cBhvr additive="repl">
                                        <p:cTn id="33" dur="1000" fill="hold"/>
                                        <p:tgtEl>
                                          <p:spTgt spid="31749"/>
                                        </p:tgtEl>
                                        <p:attrNameLst>
                                          <p:attrName>ppt_h</p:attrName>
                                        </p:attrNameLst>
                                      </p:cBhvr>
                                      <p:tavLst>
                                        <p:tav tm="100000">
                                          <p:val>
                                            <p:strVal val="#ppt_h"/>
                                          </p:val>
                                        </p:tav>
                                        <p:tav>
                                          <p:val>
                                            <p:strVal val="#ppt_h"/>
                                          </p:val>
                                        </p:tav>
                                      </p:tavLst>
                                    </p:anim>
                                    <p:animEffect transition="in" filter="fade">
                                      <p:cBhvr additive="repl">
                                        <p:cTn id="34" dur="1000"/>
                                        <p:tgtEl>
                                          <p:spTgt spid="31749"/>
                                        </p:tgtEl>
                                      </p:cBhvr>
                                    </p:animEffect>
                                  </p:childTnLst>
                                </p:cTn>
                              </p:par>
                            </p:childTnLst>
                          </p:cTn>
                        </p:par>
                        <p:par>
                          <p:cTn id="35" fill="hold" nodeType="afterGroup">
                            <p:stCondLst>
                              <p:cond delay="2000"/>
                            </p:stCondLst>
                            <p:childTnLst>
                              <p:par>
                                <p:cTn id="36" presetID="50" presetClass="entr" decel="100000" fill="hold" nodeType="afterEffect">
                                  <p:stCondLst>
                                    <p:cond delay="0"/>
                                  </p:stCondLst>
                                  <p:childTnLst>
                                    <p:set>
                                      <p:cBhvr additive="repl">
                                        <p:cTn id="37" dur="1" fill="hold">
                                          <p:stCondLst>
                                            <p:cond delay="0"/>
                                          </p:stCondLst>
                                        </p:cTn>
                                        <p:tgtEl>
                                          <p:spTgt spid="31751"/>
                                        </p:tgtEl>
                                        <p:attrNameLst>
                                          <p:attrName>style.visibility</p:attrName>
                                        </p:attrNameLst>
                                      </p:cBhvr>
                                      <p:to>
                                        <p:strVal val="visible"/>
                                      </p:to>
                                    </p:set>
                                    <p:anim calcmode="lin" valueType="num">
                                      <p:cBhvr additive="repl">
                                        <p:cTn id="38" dur="1000" fill="hold"/>
                                        <p:tgtEl>
                                          <p:spTgt spid="31751"/>
                                        </p:tgtEl>
                                        <p:attrNameLst>
                                          <p:attrName>ppt_w</p:attrName>
                                        </p:attrNameLst>
                                      </p:cBhvr>
                                      <p:tavLst>
                                        <p:tav tm="100000">
                                          <p:val>
                                            <p:strVal val="#ppt_w+.3"/>
                                          </p:val>
                                        </p:tav>
                                        <p:tav>
                                          <p:val>
                                            <p:strVal val="#ppt_w"/>
                                          </p:val>
                                        </p:tav>
                                      </p:tavLst>
                                    </p:anim>
                                    <p:anim calcmode="lin" valueType="num">
                                      <p:cBhvr additive="repl">
                                        <p:cTn id="39" dur="1000" fill="hold"/>
                                        <p:tgtEl>
                                          <p:spTgt spid="31751"/>
                                        </p:tgtEl>
                                        <p:attrNameLst>
                                          <p:attrName>ppt_h</p:attrName>
                                        </p:attrNameLst>
                                      </p:cBhvr>
                                      <p:tavLst>
                                        <p:tav tm="100000">
                                          <p:val>
                                            <p:strVal val="#ppt_h"/>
                                          </p:val>
                                        </p:tav>
                                        <p:tav>
                                          <p:val>
                                            <p:strVal val="#ppt_h"/>
                                          </p:val>
                                        </p:tav>
                                      </p:tavLst>
                                    </p:anim>
                                    <p:animEffect transition="in" filter="fade">
                                      <p:cBhvr additive="repl">
                                        <p:cTn id="40" dur="1000"/>
                                        <p:tgtEl>
                                          <p:spTgt spid="3175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decel="100000" fill="hold" nodeType="clickEffect">
                                  <p:stCondLst>
                                    <p:cond delay="0"/>
                                  </p:stCondLst>
                                  <p:childTnLst>
                                    <p:set>
                                      <p:cBhvr additive="repl">
                                        <p:cTn id="44" dur="1" fill="hold">
                                          <p:stCondLst>
                                            <p:cond delay="0"/>
                                          </p:stCondLst>
                                        </p:cTn>
                                        <p:tgtEl>
                                          <p:spTgt spid="31753"/>
                                        </p:tgtEl>
                                        <p:attrNameLst>
                                          <p:attrName>style.visibility</p:attrName>
                                        </p:attrNameLst>
                                      </p:cBhvr>
                                      <p:to>
                                        <p:strVal val="visible"/>
                                      </p:to>
                                    </p:set>
                                    <p:anim calcmode="lin" valueType="num">
                                      <p:cBhvr additive="repl">
                                        <p:cTn id="45" dur="1000" fill="hold"/>
                                        <p:tgtEl>
                                          <p:spTgt spid="31753"/>
                                        </p:tgtEl>
                                        <p:attrNameLst>
                                          <p:attrName>ppt_w</p:attrName>
                                        </p:attrNameLst>
                                      </p:cBhvr>
                                      <p:tavLst>
                                        <p:tav tm="100000">
                                          <p:val>
                                            <p:strVal val="#ppt_w+.3"/>
                                          </p:val>
                                        </p:tav>
                                        <p:tav>
                                          <p:val>
                                            <p:strVal val="#ppt_w"/>
                                          </p:val>
                                        </p:tav>
                                      </p:tavLst>
                                    </p:anim>
                                    <p:anim calcmode="lin" valueType="num">
                                      <p:cBhvr additive="repl">
                                        <p:cTn id="46" dur="1000" fill="hold"/>
                                        <p:tgtEl>
                                          <p:spTgt spid="31753"/>
                                        </p:tgtEl>
                                        <p:attrNameLst>
                                          <p:attrName>ppt_h</p:attrName>
                                        </p:attrNameLst>
                                      </p:cBhvr>
                                      <p:tavLst>
                                        <p:tav tm="100000">
                                          <p:val>
                                            <p:strVal val="#ppt_h"/>
                                          </p:val>
                                        </p:tav>
                                        <p:tav>
                                          <p:val>
                                            <p:strVal val="#ppt_h"/>
                                          </p:val>
                                        </p:tav>
                                      </p:tavLst>
                                    </p:anim>
                                    <p:animEffect transition="in" filter="fade">
                                      <p:cBhvr additive="repl">
                                        <p:cTn id="47" dur="1000"/>
                                        <p:tgtEl>
                                          <p:spTgt spid="31753"/>
                                        </p:tgtEl>
                                      </p:cBhvr>
                                    </p:animEffect>
                                  </p:childTnLst>
                                </p:cTn>
                              </p:par>
                            </p:childTnLst>
                          </p:cTn>
                        </p:par>
                        <p:par>
                          <p:cTn id="48" fill="hold" nodeType="afterGroup">
                            <p:stCondLst>
                              <p:cond delay="1000"/>
                            </p:stCondLst>
                            <p:childTnLst>
                              <p:par>
                                <p:cTn id="49" presetID="50" presetClass="entr" decel="100000" fill="hold" grpId="0" nodeType="afterEffect">
                                  <p:stCondLst>
                                    <p:cond delay="0"/>
                                  </p:stCondLst>
                                  <p:childTnLst>
                                    <p:set>
                                      <p:cBhvr additive="repl">
                                        <p:cTn id="50" dur="1" fill="hold">
                                          <p:stCondLst>
                                            <p:cond delay="0"/>
                                          </p:stCondLst>
                                        </p:cTn>
                                        <p:tgtEl>
                                          <p:spTgt spid="31752"/>
                                        </p:tgtEl>
                                        <p:attrNameLst>
                                          <p:attrName>style.visibility</p:attrName>
                                        </p:attrNameLst>
                                      </p:cBhvr>
                                      <p:to>
                                        <p:strVal val="visible"/>
                                      </p:to>
                                    </p:set>
                                    <p:anim calcmode="lin" valueType="num">
                                      <p:cBhvr additive="repl">
                                        <p:cTn id="51" dur="1000" fill="hold"/>
                                        <p:tgtEl>
                                          <p:spTgt spid="31752"/>
                                        </p:tgtEl>
                                        <p:attrNameLst>
                                          <p:attrName>ppt_w</p:attrName>
                                        </p:attrNameLst>
                                      </p:cBhvr>
                                      <p:tavLst>
                                        <p:tav tm="100000">
                                          <p:val>
                                            <p:strVal val="#ppt_w+.3"/>
                                          </p:val>
                                        </p:tav>
                                        <p:tav>
                                          <p:val>
                                            <p:strVal val="#ppt_w"/>
                                          </p:val>
                                        </p:tav>
                                      </p:tavLst>
                                    </p:anim>
                                    <p:anim calcmode="lin" valueType="num">
                                      <p:cBhvr additive="repl">
                                        <p:cTn id="52" dur="1000" fill="hold"/>
                                        <p:tgtEl>
                                          <p:spTgt spid="31752"/>
                                        </p:tgtEl>
                                        <p:attrNameLst>
                                          <p:attrName>ppt_h</p:attrName>
                                        </p:attrNameLst>
                                      </p:cBhvr>
                                      <p:tavLst>
                                        <p:tav tm="100000">
                                          <p:val>
                                            <p:strVal val="#ppt_h"/>
                                          </p:val>
                                        </p:tav>
                                        <p:tav>
                                          <p:val>
                                            <p:strVal val="#ppt_h"/>
                                          </p:val>
                                        </p:tav>
                                      </p:tavLst>
                                    </p:anim>
                                    <p:animEffect transition="in" filter="fade">
                                      <p:cBhvr additive="repl">
                                        <p:cTn id="53" dur="1000"/>
                                        <p:tgtEl>
                                          <p:spTgt spid="3175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0" presetClass="entr" decel="100000" fill="hold" nodeType="clickEffect">
                                  <p:stCondLst>
                                    <p:cond delay="0"/>
                                  </p:stCondLst>
                                  <p:childTnLst>
                                    <p:set>
                                      <p:cBhvr additive="repl">
                                        <p:cTn id="57" dur="1" fill="hold">
                                          <p:stCondLst>
                                            <p:cond delay="0"/>
                                          </p:stCondLst>
                                        </p:cTn>
                                        <p:tgtEl>
                                          <p:spTgt spid="31754"/>
                                        </p:tgtEl>
                                        <p:attrNameLst>
                                          <p:attrName>style.visibility</p:attrName>
                                        </p:attrNameLst>
                                      </p:cBhvr>
                                      <p:to>
                                        <p:strVal val="visible"/>
                                      </p:to>
                                    </p:set>
                                    <p:anim calcmode="lin" valueType="num">
                                      <p:cBhvr additive="repl">
                                        <p:cTn id="58" dur="1000" fill="hold"/>
                                        <p:tgtEl>
                                          <p:spTgt spid="31754"/>
                                        </p:tgtEl>
                                        <p:attrNameLst>
                                          <p:attrName>ppt_w</p:attrName>
                                        </p:attrNameLst>
                                      </p:cBhvr>
                                      <p:tavLst>
                                        <p:tav tm="100000">
                                          <p:val>
                                            <p:strVal val="#ppt_w+.3"/>
                                          </p:val>
                                        </p:tav>
                                        <p:tav>
                                          <p:val>
                                            <p:strVal val="#ppt_w"/>
                                          </p:val>
                                        </p:tav>
                                      </p:tavLst>
                                    </p:anim>
                                    <p:anim calcmode="lin" valueType="num">
                                      <p:cBhvr additive="repl">
                                        <p:cTn id="59" dur="1000" fill="hold"/>
                                        <p:tgtEl>
                                          <p:spTgt spid="31754"/>
                                        </p:tgtEl>
                                        <p:attrNameLst>
                                          <p:attrName>ppt_h</p:attrName>
                                        </p:attrNameLst>
                                      </p:cBhvr>
                                      <p:tavLst>
                                        <p:tav tm="100000">
                                          <p:val>
                                            <p:strVal val="#ppt_h"/>
                                          </p:val>
                                        </p:tav>
                                        <p:tav>
                                          <p:val>
                                            <p:strVal val="#ppt_h"/>
                                          </p:val>
                                        </p:tav>
                                      </p:tavLst>
                                    </p:anim>
                                    <p:animEffect transition="in" filter="fade">
                                      <p:cBhvr additive="repl">
                                        <p:cTn id="60" dur="1000"/>
                                        <p:tgtEl>
                                          <p:spTgt spid="3175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0" presetClass="entr" decel="100000" fill="hold" nodeType="clickEffect">
                                  <p:stCondLst>
                                    <p:cond delay="0"/>
                                  </p:stCondLst>
                                  <p:childTnLst>
                                    <p:set>
                                      <p:cBhvr additive="repl">
                                        <p:cTn id="64" dur="1" fill="hold">
                                          <p:stCondLst>
                                            <p:cond delay="0"/>
                                          </p:stCondLst>
                                        </p:cTn>
                                        <p:tgtEl>
                                          <p:spTgt spid="31755"/>
                                        </p:tgtEl>
                                        <p:attrNameLst>
                                          <p:attrName>style.visibility</p:attrName>
                                        </p:attrNameLst>
                                      </p:cBhvr>
                                      <p:to>
                                        <p:strVal val="visible"/>
                                      </p:to>
                                    </p:set>
                                    <p:anim calcmode="lin" valueType="num">
                                      <p:cBhvr additive="repl">
                                        <p:cTn id="65" dur="1000" fill="hold"/>
                                        <p:tgtEl>
                                          <p:spTgt spid="31755"/>
                                        </p:tgtEl>
                                        <p:attrNameLst>
                                          <p:attrName>ppt_w</p:attrName>
                                        </p:attrNameLst>
                                      </p:cBhvr>
                                      <p:tavLst>
                                        <p:tav tm="100000">
                                          <p:val>
                                            <p:strVal val="#ppt_w+.3"/>
                                          </p:val>
                                        </p:tav>
                                        <p:tav>
                                          <p:val>
                                            <p:strVal val="#ppt_w"/>
                                          </p:val>
                                        </p:tav>
                                      </p:tavLst>
                                    </p:anim>
                                    <p:anim calcmode="lin" valueType="num">
                                      <p:cBhvr additive="repl">
                                        <p:cTn id="66" dur="1000" fill="hold"/>
                                        <p:tgtEl>
                                          <p:spTgt spid="31755"/>
                                        </p:tgtEl>
                                        <p:attrNameLst>
                                          <p:attrName>ppt_h</p:attrName>
                                        </p:attrNameLst>
                                      </p:cBhvr>
                                      <p:tavLst>
                                        <p:tav tm="100000">
                                          <p:val>
                                            <p:strVal val="#ppt_h"/>
                                          </p:val>
                                        </p:tav>
                                        <p:tav>
                                          <p:val>
                                            <p:strVal val="#ppt_h"/>
                                          </p:val>
                                        </p:tav>
                                      </p:tavLst>
                                    </p:anim>
                                    <p:animEffect transition="in" filter="fade">
                                      <p:cBhvr additive="repl">
                                        <p:cTn id="67" dur="10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9" grpId="0" animBg="1"/>
      <p:bldP spid="317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228600" y="444500"/>
            <a:ext cx="8534400" cy="927100"/>
          </a:xfrm>
        </p:spPr>
        <p:txBody>
          <a:bodyPr/>
          <a:lstStyle/>
          <a:p>
            <a:pPr algn="ctr"/>
            <a:r>
              <a:rPr lang="ar-JO" sz="4200" dirty="0">
                <a:latin typeface="Arial" panose="020B0604020202020204" pitchFamily="34" charset="0"/>
                <a:ea typeface="ＭＳ Ｐゴシック" charset="0"/>
                <a:cs typeface="Arial" panose="020B0604020202020204" pitchFamily="34" charset="0"/>
              </a:rPr>
              <a:t>اللاألفية تدعى أيضاً...</a:t>
            </a:r>
            <a:endParaRPr lang="en-US" sz="4200" dirty="0">
              <a:latin typeface="Arial" panose="020B0604020202020204" pitchFamily="34" charset="0"/>
              <a:ea typeface="ＭＳ Ｐゴシック" charset="0"/>
              <a:cs typeface="Arial" panose="020B0604020202020204" pitchFamily="34" charset="0"/>
            </a:endParaRPr>
          </a:p>
        </p:txBody>
      </p:sp>
      <p:sp>
        <p:nvSpPr>
          <p:cNvPr id="568324" name="Rectangle 4"/>
          <p:cNvSpPr>
            <a:spLocks noChangeArrowheads="1"/>
          </p:cNvSpPr>
          <p:nvPr/>
        </p:nvSpPr>
        <p:spPr bwMode="auto">
          <a:xfrm>
            <a:off x="681608" y="2133600"/>
            <a:ext cx="7778824" cy="354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r" rtl="1">
              <a:lnSpc>
                <a:spcPct val="80000"/>
              </a:lnSpc>
              <a:spcBef>
                <a:spcPct val="20000"/>
              </a:spcBef>
              <a:buFontTx/>
              <a:buChar char="•"/>
            </a:pPr>
            <a:r>
              <a:rPr lang="ar-JO" sz="3600" b="1" i="1" dirty="0">
                <a:solidFill>
                  <a:srgbClr val="00009E"/>
                </a:solidFill>
                <a:latin typeface="Arial" panose="020B0604020202020204" pitchFamily="34" charset="0"/>
                <a:cs typeface="Arial" panose="020B0604020202020204" pitchFamily="34" charset="0"/>
              </a:rPr>
              <a:t>لا حكم ألفي (</a:t>
            </a:r>
            <a:r>
              <a:rPr lang="en-US" sz="3600" b="1" i="1" dirty="0">
                <a:solidFill>
                  <a:srgbClr val="00009E"/>
                </a:solidFill>
                <a:latin typeface="Arial" panose="020B0604020202020204" pitchFamily="34" charset="0"/>
                <a:cs typeface="Arial" panose="020B0604020202020204" pitchFamily="34" charset="0"/>
              </a:rPr>
              <a:t>a</a:t>
            </a:r>
            <a:r>
              <a:rPr lang="ar-JO" sz="3600" b="1" i="1" dirty="0">
                <a:solidFill>
                  <a:srgbClr val="00009E"/>
                </a:solidFill>
                <a:latin typeface="Arial" panose="020B0604020202020204" pitchFamily="34" charset="0"/>
                <a:cs typeface="Arial" panose="020B0604020202020204" pitchFamily="34" charset="0"/>
              </a:rPr>
              <a:t>=لا) هو المعنى الفعلي</a:t>
            </a:r>
            <a:endParaRPr lang="en-US" sz="3600" b="1" i="1" dirty="0">
              <a:solidFill>
                <a:srgbClr val="00009E"/>
              </a:solidFill>
              <a:latin typeface="Arial" panose="020B0604020202020204" pitchFamily="34" charset="0"/>
              <a:cs typeface="Arial" panose="020B0604020202020204" pitchFamily="34" charset="0"/>
            </a:endParaRPr>
          </a:p>
          <a:p>
            <a:pPr marL="342900" indent="-342900" algn="r" rtl="1">
              <a:lnSpc>
                <a:spcPct val="80000"/>
              </a:lnSpc>
              <a:spcBef>
                <a:spcPct val="20000"/>
              </a:spcBef>
              <a:buFontTx/>
              <a:buChar char="•"/>
            </a:pPr>
            <a:endParaRPr lang="en-US" sz="3600" b="1" i="1" dirty="0">
              <a:solidFill>
                <a:srgbClr val="00009E"/>
              </a:solidFill>
              <a:latin typeface="Arial" panose="020B0604020202020204" pitchFamily="34" charset="0"/>
              <a:cs typeface="Arial" panose="020B0604020202020204" pitchFamily="34" charset="0"/>
            </a:endParaRPr>
          </a:p>
          <a:p>
            <a:pPr marL="342900" indent="-342900" algn="r" rtl="1">
              <a:lnSpc>
                <a:spcPct val="80000"/>
              </a:lnSpc>
              <a:spcBef>
                <a:spcPct val="20000"/>
              </a:spcBef>
              <a:buFontTx/>
              <a:buChar char="•"/>
            </a:pPr>
            <a:r>
              <a:rPr lang="ar-JO" sz="3600" b="1" i="1" dirty="0">
                <a:solidFill>
                  <a:srgbClr val="00009E"/>
                </a:solidFill>
                <a:latin typeface="Arial" panose="020B0604020202020204" pitchFamily="34" charset="0"/>
                <a:cs typeface="Arial" panose="020B0604020202020204" pitchFamily="34" charset="0"/>
              </a:rPr>
              <a:t>الألفية المحققة/الأخرويات</a:t>
            </a:r>
          </a:p>
          <a:p>
            <a:pPr algn="r" rtl="1">
              <a:lnSpc>
                <a:spcPct val="80000"/>
              </a:lnSpc>
              <a:spcBef>
                <a:spcPct val="20000"/>
              </a:spcBef>
            </a:pPr>
            <a:endParaRPr lang="en-US" sz="3600" b="1" i="1" dirty="0">
              <a:solidFill>
                <a:srgbClr val="00009E"/>
              </a:solidFill>
              <a:latin typeface="Arial" panose="020B0604020202020204" pitchFamily="34" charset="0"/>
              <a:cs typeface="Arial" panose="020B0604020202020204" pitchFamily="34" charset="0"/>
            </a:endParaRPr>
          </a:p>
          <a:p>
            <a:pPr marL="342900" indent="-342900" algn="r" rtl="1">
              <a:lnSpc>
                <a:spcPct val="80000"/>
              </a:lnSpc>
              <a:spcBef>
                <a:spcPct val="20000"/>
              </a:spcBef>
              <a:buFontTx/>
              <a:buChar char="•"/>
            </a:pPr>
            <a:r>
              <a:rPr lang="ar-JO" sz="3600" b="1" i="1" dirty="0">
                <a:solidFill>
                  <a:srgbClr val="00009E"/>
                </a:solidFill>
                <a:latin typeface="Arial" panose="020B0604020202020204" pitchFamily="34" charset="0"/>
                <a:cs typeface="Arial" panose="020B0604020202020204" pitchFamily="34" charset="0"/>
              </a:rPr>
              <a:t>أخرويات تم افتتاحها</a:t>
            </a:r>
            <a:endParaRPr lang="en-US" sz="3600" b="1" i="1" dirty="0">
              <a:solidFill>
                <a:srgbClr val="00009E"/>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8324">
                                            <p:txEl>
                                              <p:pRg st="0" end="0"/>
                                            </p:txEl>
                                          </p:spTgt>
                                        </p:tgtEl>
                                        <p:attrNameLst>
                                          <p:attrName>style.visibility</p:attrName>
                                        </p:attrNameLst>
                                      </p:cBhvr>
                                      <p:to>
                                        <p:strVal val="visible"/>
                                      </p:to>
                                    </p:set>
                                    <p:animEffect transition="in" filter="diamond(in)">
                                      <p:cBhvr>
                                        <p:cTn id="7" dur="2000"/>
                                        <p:tgtEl>
                                          <p:spTgt spid="5683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68324">
                                            <p:txEl>
                                              <p:pRg st="4" end="4"/>
                                            </p:txEl>
                                          </p:spTgt>
                                        </p:tgtEl>
                                        <p:attrNameLst>
                                          <p:attrName>style.visibility</p:attrName>
                                        </p:attrNameLst>
                                      </p:cBhvr>
                                      <p:to>
                                        <p:strVal val="visible"/>
                                      </p:to>
                                    </p:set>
                                    <p:animEffect transition="in" filter="diamond(in)">
                                      <p:cBhvr>
                                        <p:cTn id="12" dur="2000"/>
                                        <p:tgtEl>
                                          <p:spTgt spid="5683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64290" name="Rectangle 2"/>
          <p:cNvSpPr>
            <a:spLocks noGrp="1" noChangeArrowheads="1"/>
          </p:cNvSpPr>
          <p:nvPr>
            <p:ph type="title" idx="4294967295"/>
          </p:nvPr>
        </p:nvSpPr>
        <p:spPr>
          <a:xfrm>
            <a:off x="687388" y="328613"/>
            <a:ext cx="7466012" cy="1035050"/>
          </a:xfrm>
          <a:solidFill>
            <a:srgbClr val="006600"/>
          </a:solidFill>
          <a:ln w="28575">
            <a:solidFill>
              <a:srgbClr val="FFFF00"/>
            </a:solidFill>
            <a:miter lim="800000"/>
            <a:headEnd/>
            <a:tailEnd/>
          </a:ln>
        </p:spPr>
        <p:txBody>
          <a:bodyPr anchor="t">
            <a:spAutoFit/>
          </a:bodyPr>
          <a:lstStyle/>
          <a:p>
            <a:pPr rtl="1" eaLnBrk="1" hangingPunct="1"/>
            <a:r>
              <a:rPr lang="ar-EG" sz="6000" b="1" dirty="0">
                <a:solidFill>
                  <a:srgbClr val="FFFF66"/>
                </a:solidFill>
                <a:latin typeface="Arial" panose="020B0604020202020204" pitchFamily="34" charset="0"/>
                <a:ea typeface="ＭＳ Ｐゴシック" charset="0"/>
                <a:cs typeface="Arial" panose="020B0604020202020204" pitchFamily="34" charset="0"/>
              </a:rPr>
              <a:t>جوانب الملكوت</a:t>
            </a:r>
            <a:endParaRPr lang="en-US" sz="6600" b="1" dirty="0">
              <a:solidFill>
                <a:srgbClr val="FFFF66"/>
              </a:solidFill>
              <a:latin typeface="Arial" panose="020B0604020202020204" pitchFamily="34" charset="0"/>
              <a:ea typeface="ＭＳ Ｐゴシック" charset="0"/>
              <a:cs typeface="Arial" panose="020B0604020202020204" pitchFamily="34" charset="0"/>
            </a:endParaRPr>
          </a:p>
        </p:txBody>
      </p:sp>
      <p:sp>
        <p:nvSpPr>
          <p:cNvPr id="31747" name="Text Box 3"/>
          <p:cNvSpPr txBox="1">
            <a:spLocks noChangeArrowheads="1"/>
          </p:cNvSpPr>
          <p:nvPr/>
        </p:nvSpPr>
        <p:spPr bwMode="auto">
          <a:xfrm>
            <a:off x="457200" y="1844675"/>
            <a:ext cx="8458200" cy="586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a:t>
            </a:r>
            <a:r>
              <a:rPr kumimoji="0" lang="ar-EG" sz="3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الملكوت المادي</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a:t>
            </a:r>
          </a:p>
        </p:txBody>
      </p:sp>
      <p:sp>
        <p:nvSpPr>
          <p:cNvPr id="1164292" name="Text Box 11"/>
          <p:cNvSpPr txBox="1">
            <a:spLocks noChangeArrowheads="1"/>
          </p:cNvSpPr>
          <p:nvPr/>
        </p:nvSpPr>
        <p:spPr bwMode="auto">
          <a:xfrm>
            <a:off x="0" y="4478691"/>
            <a:ext cx="1583780"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جبل سيناء</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1761" name="Text Box 17"/>
          <p:cNvSpPr txBox="1">
            <a:spLocks noChangeArrowheads="1"/>
          </p:cNvSpPr>
          <p:nvPr/>
        </p:nvSpPr>
        <p:spPr bwMode="auto">
          <a:xfrm>
            <a:off x="533400" y="2530475"/>
            <a:ext cx="8458200" cy="586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a:t>
            </a:r>
            <a:r>
              <a:rPr kumimoji="0" lang="ar-EG" sz="3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الملكوت الروحي</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a:t>
            </a:r>
          </a:p>
        </p:txBody>
      </p:sp>
      <p:sp>
        <p:nvSpPr>
          <p:cNvPr id="1164295" name="Text Box 18"/>
          <p:cNvSpPr txBox="1">
            <a:spLocks noChangeArrowheads="1"/>
          </p:cNvSpPr>
          <p:nvPr/>
        </p:nvSpPr>
        <p:spPr bwMode="auto">
          <a:xfrm>
            <a:off x="1373802" y="4478691"/>
            <a:ext cx="1978025" cy="1017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القضاة </a:t>
            </a:r>
          </a:p>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الملوك</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64296" name="Text Box 19"/>
          <p:cNvSpPr txBox="1">
            <a:spLocks noChangeArrowheads="1"/>
          </p:cNvSpPr>
          <p:nvPr/>
        </p:nvSpPr>
        <p:spPr bwMode="auto">
          <a:xfrm>
            <a:off x="3537740" y="4478691"/>
            <a:ext cx="1978025"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عصر الكنيسة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64297" name="Text Box 21"/>
          <p:cNvSpPr txBox="1">
            <a:spLocks noChangeArrowheads="1"/>
          </p:cNvSpPr>
          <p:nvPr/>
        </p:nvSpPr>
        <p:spPr bwMode="auto">
          <a:xfrm>
            <a:off x="7642334" y="4478691"/>
            <a:ext cx="1495904"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الابدية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64298" name="Line 5"/>
          <p:cNvSpPr>
            <a:spLocks noChangeShapeType="1"/>
          </p:cNvSpPr>
          <p:nvPr/>
        </p:nvSpPr>
        <p:spPr bwMode="auto">
          <a:xfrm>
            <a:off x="291555" y="4359275"/>
            <a:ext cx="7206446" cy="58938"/>
          </a:xfrm>
          <a:prstGeom prst="line">
            <a:avLst/>
          </a:prstGeom>
          <a:noFill/>
          <a:ln w="76200">
            <a:solidFill>
              <a:schemeClr val="bg1"/>
            </a:solidFill>
            <a:round/>
            <a:headEnd/>
            <a:tailEnd type="none" w="lg" len="lg"/>
          </a:ln>
          <a:extLst>
            <a:ext uri="{909E8E84-426E-40dd-AFC4-6F175D3DCCD1}">
              <a14:hiddenFill xmlns:a14="http://schemas.microsoft.com/office/drawing/2010/main" xmlns="">
                <a:noFill/>
              </a14:hiddenFill>
            </a:ext>
          </a:extLst>
        </p:spPr>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1164299" name="Group 6"/>
          <p:cNvGrpSpPr>
            <a:grpSpLocks/>
          </p:cNvGrpSpPr>
          <p:nvPr/>
        </p:nvGrpSpPr>
        <p:grpSpPr bwMode="auto">
          <a:xfrm>
            <a:off x="3223625" y="3724275"/>
            <a:ext cx="431800" cy="647700"/>
            <a:chOff x="385" y="1298"/>
            <a:chExt cx="272" cy="408"/>
          </a:xfrm>
        </p:grpSpPr>
        <p:sp>
          <p:nvSpPr>
            <p:cNvPr id="1164307" name="Line 7"/>
            <p:cNvSpPr>
              <a:spLocks noChangeShapeType="1"/>
            </p:cNvSpPr>
            <p:nvPr/>
          </p:nvSpPr>
          <p:spPr bwMode="auto">
            <a:xfrm>
              <a:off x="521" y="1298"/>
              <a:ext cx="0" cy="408"/>
            </a:xfrm>
            <a:prstGeom prst="line">
              <a:avLst/>
            </a:prstGeom>
            <a:noFill/>
            <a:ln w="57150">
              <a:solidFill>
                <a:srgbClr val="99CCFF"/>
              </a:solidFill>
              <a:round/>
              <a:headEnd/>
              <a:tailEnd type="none" w="lg" len="lg"/>
            </a:ln>
            <a:extLst>
              <a:ext uri="{909E8E84-426E-40dd-AFC4-6F175D3DCCD1}">
                <a14:hiddenFill xmlns:a14="http://schemas.microsoft.com/office/drawing/2010/main" xmlns="">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64308" name="Line 8"/>
            <p:cNvSpPr>
              <a:spLocks noChangeShapeType="1"/>
            </p:cNvSpPr>
            <p:nvPr/>
          </p:nvSpPr>
          <p:spPr bwMode="auto">
            <a:xfrm rot="16200000" flipV="1">
              <a:off x="521" y="1298"/>
              <a:ext cx="0" cy="272"/>
            </a:xfrm>
            <a:prstGeom prst="line">
              <a:avLst/>
            </a:prstGeom>
            <a:noFill/>
            <a:ln w="57150">
              <a:solidFill>
                <a:srgbClr val="99CCFF"/>
              </a:solidFill>
              <a:round/>
              <a:headEnd/>
              <a:tailEnd type="none" w="lg" len="lg"/>
            </a:ln>
            <a:extLst>
              <a:ext uri="{909E8E84-426E-40dd-AFC4-6F175D3DCCD1}">
                <a14:hiddenFill xmlns:a14="http://schemas.microsoft.com/office/drawing/2010/main" xmlns="">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1164300" name="Line 9"/>
          <p:cNvSpPr>
            <a:spLocks noChangeShapeType="1"/>
          </p:cNvSpPr>
          <p:nvPr/>
        </p:nvSpPr>
        <p:spPr bwMode="auto">
          <a:xfrm>
            <a:off x="5621745" y="3652838"/>
            <a:ext cx="0" cy="719137"/>
          </a:xfrm>
          <a:prstGeom prst="line">
            <a:avLst/>
          </a:prstGeom>
          <a:noFill/>
          <a:ln w="57150">
            <a:solidFill>
              <a:srgbClr val="99CCFF"/>
            </a:solidFill>
            <a:round/>
            <a:headEnd/>
            <a:tailEnd type="stealth" w="lg" len="lg"/>
          </a:ln>
          <a:extLst>
            <a:ext uri="{909E8E84-426E-40dd-AFC4-6F175D3DCCD1}">
              <a14:hiddenFill xmlns:a14="http://schemas.microsoft.com/office/drawing/2010/main" xmlns="">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64301" name="Line 23"/>
          <p:cNvSpPr>
            <a:spLocks noChangeShapeType="1"/>
          </p:cNvSpPr>
          <p:nvPr/>
        </p:nvSpPr>
        <p:spPr bwMode="auto">
          <a:xfrm>
            <a:off x="1358355" y="4130675"/>
            <a:ext cx="0" cy="22860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64302" name="Line 24"/>
          <p:cNvSpPr>
            <a:spLocks noChangeShapeType="1"/>
          </p:cNvSpPr>
          <p:nvPr/>
        </p:nvSpPr>
        <p:spPr bwMode="auto">
          <a:xfrm>
            <a:off x="2362814" y="4130675"/>
            <a:ext cx="0" cy="22860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64303" name="Text Box 22"/>
          <p:cNvSpPr txBox="1">
            <a:spLocks noChangeArrowheads="1"/>
          </p:cNvSpPr>
          <p:nvPr/>
        </p:nvSpPr>
        <p:spPr bwMode="auto">
          <a:xfrm>
            <a:off x="3537740" y="5029200"/>
            <a:ext cx="1978025"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الضيقة</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772" name="Text Box 28"/>
          <p:cNvSpPr txBox="1">
            <a:spLocks noChangeArrowheads="1"/>
          </p:cNvSpPr>
          <p:nvPr/>
        </p:nvSpPr>
        <p:spPr bwMode="auto">
          <a:xfrm>
            <a:off x="856070" y="3401035"/>
            <a:ext cx="1978025"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a:t>
            </a:r>
            <a:r>
              <a:rPr kumimoji="0" lang="ar-EG"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ثيوقراطية</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1775" name="Text Box 31"/>
          <p:cNvSpPr txBox="1">
            <a:spLocks noChangeArrowheads="1"/>
          </p:cNvSpPr>
          <p:nvPr/>
        </p:nvSpPr>
        <p:spPr bwMode="auto">
          <a:xfrm>
            <a:off x="7696610" y="3401035"/>
            <a:ext cx="1387353"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أبدي</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1774" name="Text Box 30"/>
          <p:cNvSpPr txBox="1">
            <a:spLocks noChangeArrowheads="1"/>
          </p:cNvSpPr>
          <p:nvPr/>
        </p:nvSpPr>
        <p:spPr bwMode="auto">
          <a:xfrm>
            <a:off x="5620803" y="3401035"/>
            <a:ext cx="1825625" cy="8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جيل </a:t>
            </a:r>
            <a:br>
              <a:rPr kumimoji="0" lang="en-US"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br>
            <a:r>
              <a:rPr kumimoji="0" lang="ar-EG"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الألفية</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 name="Text Box 37"/>
          <p:cNvSpPr txBox="1">
            <a:spLocks noChangeArrowheads="1"/>
          </p:cNvSpPr>
          <p:nvPr/>
        </p:nvSpPr>
        <p:spPr bwMode="auto">
          <a:xfrm>
            <a:off x="8445800" y="0"/>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434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 Box 22"/>
          <p:cNvSpPr txBox="1">
            <a:spLocks noChangeArrowheads="1"/>
          </p:cNvSpPr>
          <p:nvPr/>
        </p:nvSpPr>
        <p:spPr bwMode="auto">
          <a:xfrm>
            <a:off x="5544603" y="4478691"/>
            <a:ext cx="1978025"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١٠٠٠ سنه</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 Box 28"/>
          <p:cNvSpPr txBox="1">
            <a:spLocks noChangeArrowheads="1"/>
          </p:cNvSpPr>
          <p:nvPr/>
        </p:nvSpPr>
        <p:spPr bwMode="auto">
          <a:xfrm>
            <a:off x="3528285" y="3401035"/>
            <a:ext cx="1978025" cy="8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نموذج </a:t>
            </a:r>
            <a:br>
              <a:rPr kumimoji="0" lang="en-US"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br>
            <a:r>
              <a:rPr kumimoji="0" lang="ar-EG"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الغموض</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 name="Arc 2"/>
          <p:cNvSpPr/>
          <p:nvPr/>
        </p:nvSpPr>
        <p:spPr bwMode="auto">
          <a:xfrm flipH="1">
            <a:off x="7473050" y="3688636"/>
            <a:ext cx="640446" cy="463846"/>
          </a:xfrm>
          <a:prstGeom prst="arc">
            <a:avLst>
              <a:gd name="adj1" fmla="val 16422802"/>
              <a:gd name="adj2" fmla="val 4832893"/>
            </a:avLst>
          </a:prstGeom>
          <a:noFill/>
          <a:ln w="57150" cap="flat" cmpd="sng" algn="ctr">
            <a:solidFill>
              <a:srgbClr val="FFFFFF"/>
            </a:solidFill>
            <a:prstDash val="solid"/>
            <a:round/>
            <a:headEnd type="none" w="med" len="med"/>
            <a:tailEnd type="none"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497805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1000" fill="hold"/>
                                        <p:tgtEl>
                                          <p:spTgt spid="31747"/>
                                        </p:tgtEl>
                                        <p:attrNameLst>
                                          <p:attrName>ppt_w</p:attrName>
                                        </p:attrNameLst>
                                      </p:cBhvr>
                                      <p:tavLst>
                                        <p:tav tm="0">
                                          <p:val>
                                            <p:strVal val="#ppt_w*0.70"/>
                                          </p:val>
                                        </p:tav>
                                        <p:tav tm="100000">
                                          <p:val>
                                            <p:strVal val="#ppt_w"/>
                                          </p:val>
                                        </p:tav>
                                      </p:tavLst>
                                    </p:anim>
                                    <p:anim calcmode="lin" valueType="num">
                                      <p:cBhvr>
                                        <p:cTn id="8" dur="1000" fill="hold"/>
                                        <p:tgtEl>
                                          <p:spTgt spid="31747"/>
                                        </p:tgtEl>
                                        <p:attrNameLst>
                                          <p:attrName>ppt_h</p:attrName>
                                        </p:attrNameLst>
                                      </p:cBhvr>
                                      <p:tavLst>
                                        <p:tav tm="0">
                                          <p:val>
                                            <p:strVal val="#ppt_h"/>
                                          </p:val>
                                        </p:tav>
                                        <p:tav tm="100000">
                                          <p:val>
                                            <p:strVal val="#ppt_h"/>
                                          </p:val>
                                        </p:tav>
                                      </p:tavLst>
                                    </p:anim>
                                    <p:animEffect transition="in" filter="fade">
                                      <p:cBhvr>
                                        <p:cTn id="9" dur="1000"/>
                                        <p:tgtEl>
                                          <p:spTgt spid="317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1761"/>
                                        </p:tgtEl>
                                        <p:attrNameLst>
                                          <p:attrName>style.visibility</p:attrName>
                                        </p:attrNameLst>
                                      </p:cBhvr>
                                      <p:to>
                                        <p:strVal val="visible"/>
                                      </p:to>
                                    </p:set>
                                    <p:anim calcmode="lin" valueType="num">
                                      <p:cBhvr>
                                        <p:cTn id="14" dur="1000" fill="hold"/>
                                        <p:tgtEl>
                                          <p:spTgt spid="31761"/>
                                        </p:tgtEl>
                                        <p:attrNameLst>
                                          <p:attrName>ppt_w</p:attrName>
                                        </p:attrNameLst>
                                      </p:cBhvr>
                                      <p:tavLst>
                                        <p:tav tm="0">
                                          <p:val>
                                            <p:strVal val="#ppt_w*0.70"/>
                                          </p:val>
                                        </p:tav>
                                        <p:tav tm="100000">
                                          <p:val>
                                            <p:strVal val="#ppt_w"/>
                                          </p:val>
                                        </p:tav>
                                      </p:tavLst>
                                    </p:anim>
                                    <p:anim calcmode="lin" valueType="num">
                                      <p:cBhvr>
                                        <p:cTn id="15" dur="1000" fill="hold"/>
                                        <p:tgtEl>
                                          <p:spTgt spid="31761"/>
                                        </p:tgtEl>
                                        <p:attrNameLst>
                                          <p:attrName>ppt_h</p:attrName>
                                        </p:attrNameLst>
                                      </p:cBhvr>
                                      <p:tavLst>
                                        <p:tav tm="0">
                                          <p:val>
                                            <p:strVal val="#ppt_h"/>
                                          </p:val>
                                        </p:tav>
                                        <p:tav tm="100000">
                                          <p:val>
                                            <p:strVal val="#ppt_h"/>
                                          </p:val>
                                        </p:tav>
                                      </p:tavLst>
                                    </p:anim>
                                    <p:animEffect transition="in" filter="fade">
                                      <p:cBhvr>
                                        <p:cTn id="16" dur="1000"/>
                                        <p:tgtEl>
                                          <p:spTgt spid="317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31772"/>
                                        </p:tgtEl>
                                        <p:attrNameLst>
                                          <p:attrName>style.visibility</p:attrName>
                                        </p:attrNameLst>
                                      </p:cBhvr>
                                      <p:to>
                                        <p:strVal val="visible"/>
                                      </p:to>
                                    </p:set>
                                    <p:animEffect transition="in" filter="fade">
                                      <p:cBhvr>
                                        <p:cTn id="21" dur="800" decel="100000"/>
                                        <p:tgtEl>
                                          <p:spTgt spid="31772"/>
                                        </p:tgtEl>
                                      </p:cBhvr>
                                    </p:animEffect>
                                    <p:anim calcmode="lin" valueType="num">
                                      <p:cBhvr>
                                        <p:cTn id="22" dur="800" decel="100000" fill="hold"/>
                                        <p:tgtEl>
                                          <p:spTgt spid="31772"/>
                                        </p:tgtEl>
                                        <p:attrNameLst>
                                          <p:attrName>style.rotation</p:attrName>
                                        </p:attrNameLst>
                                      </p:cBhvr>
                                      <p:tavLst>
                                        <p:tav tm="0">
                                          <p:val>
                                            <p:fltVal val="-90"/>
                                          </p:val>
                                        </p:tav>
                                        <p:tav tm="100000">
                                          <p:val>
                                            <p:fltVal val="0"/>
                                          </p:val>
                                        </p:tav>
                                      </p:tavLst>
                                    </p:anim>
                                    <p:anim calcmode="lin" valueType="num">
                                      <p:cBhvr>
                                        <p:cTn id="23" dur="800" decel="100000" fill="hold"/>
                                        <p:tgtEl>
                                          <p:spTgt spid="31772"/>
                                        </p:tgtEl>
                                        <p:attrNameLst>
                                          <p:attrName>ppt_x</p:attrName>
                                        </p:attrNameLst>
                                      </p:cBhvr>
                                      <p:tavLst>
                                        <p:tav tm="0">
                                          <p:val>
                                            <p:strVal val="#ppt_x+0.4"/>
                                          </p:val>
                                        </p:tav>
                                        <p:tav tm="100000">
                                          <p:val>
                                            <p:strVal val="#ppt_x-0.05"/>
                                          </p:val>
                                        </p:tav>
                                      </p:tavLst>
                                    </p:anim>
                                    <p:anim calcmode="lin" valueType="num">
                                      <p:cBhvr>
                                        <p:cTn id="24" dur="800" decel="100000" fill="hold"/>
                                        <p:tgtEl>
                                          <p:spTgt spid="3177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177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1772"/>
                                        </p:tgtEl>
                                        <p:attrNameLst>
                                          <p:attrName>ppt_y</p:attrName>
                                        </p:attrNameLst>
                                      </p:cBhvr>
                                      <p:tavLst>
                                        <p:tav tm="0">
                                          <p:val>
                                            <p:strVal val="#ppt_y+0.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31774"/>
                                        </p:tgtEl>
                                        <p:attrNameLst>
                                          <p:attrName>style.visibility</p:attrName>
                                        </p:attrNameLst>
                                      </p:cBhvr>
                                      <p:to>
                                        <p:strVal val="visible"/>
                                      </p:to>
                                    </p:set>
                                    <p:animEffect transition="in" filter="fade">
                                      <p:cBhvr>
                                        <p:cTn id="31" dur="800" decel="100000"/>
                                        <p:tgtEl>
                                          <p:spTgt spid="31774"/>
                                        </p:tgtEl>
                                      </p:cBhvr>
                                    </p:animEffect>
                                    <p:anim calcmode="lin" valueType="num">
                                      <p:cBhvr>
                                        <p:cTn id="32" dur="800" decel="100000" fill="hold"/>
                                        <p:tgtEl>
                                          <p:spTgt spid="31774"/>
                                        </p:tgtEl>
                                        <p:attrNameLst>
                                          <p:attrName>style.rotation</p:attrName>
                                        </p:attrNameLst>
                                      </p:cBhvr>
                                      <p:tavLst>
                                        <p:tav tm="0">
                                          <p:val>
                                            <p:fltVal val="-90"/>
                                          </p:val>
                                        </p:tav>
                                        <p:tav tm="100000">
                                          <p:val>
                                            <p:fltVal val="0"/>
                                          </p:val>
                                        </p:tav>
                                      </p:tavLst>
                                    </p:anim>
                                    <p:anim calcmode="lin" valueType="num">
                                      <p:cBhvr>
                                        <p:cTn id="33" dur="800" decel="100000" fill="hold"/>
                                        <p:tgtEl>
                                          <p:spTgt spid="31774"/>
                                        </p:tgtEl>
                                        <p:attrNameLst>
                                          <p:attrName>ppt_x</p:attrName>
                                        </p:attrNameLst>
                                      </p:cBhvr>
                                      <p:tavLst>
                                        <p:tav tm="0">
                                          <p:val>
                                            <p:strVal val="#ppt_x+0.4"/>
                                          </p:val>
                                        </p:tav>
                                        <p:tav tm="100000">
                                          <p:val>
                                            <p:strVal val="#ppt_x-0.05"/>
                                          </p:val>
                                        </p:tav>
                                      </p:tavLst>
                                    </p:anim>
                                    <p:anim calcmode="lin" valueType="num">
                                      <p:cBhvr>
                                        <p:cTn id="34" dur="800" decel="100000" fill="hold"/>
                                        <p:tgtEl>
                                          <p:spTgt spid="3177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177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1774"/>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31775"/>
                                        </p:tgtEl>
                                        <p:attrNameLst>
                                          <p:attrName>style.visibility</p:attrName>
                                        </p:attrNameLst>
                                      </p:cBhvr>
                                      <p:to>
                                        <p:strVal val="visible"/>
                                      </p:to>
                                    </p:set>
                                    <p:animEffect transition="in" filter="fade">
                                      <p:cBhvr>
                                        <p:cTn id="41" dur="800" decel="100000"/>
                                        <p:tgtEl>
                                          <p:spTgt spid="31775"/>
                                        </p:tgtEl>
                                      </p:cBhvr>
                                    </p:animEffect>
                                    <p:anim calcmode="lin" valueType="num">
                                      <p:cBhvr>
                                        <p:cTn id="42" dur="800" decel="100000" fill="hold"/>
                                        <p:tgtEl>
                                          <p:spTgt spid="31775"/>
                                        </p:tgtEl>
                                        <p:attrNameLst>
                                          <p:attrName>style.rotation</p:attrName>
                                        </p:attrNameLst>
                                      </p:cBhvr>
                                      <p:tavLst>
                                        <p:tav tm="0">
                                          <p:val>
                                            <p:fltVal val="-90"/>
                                          </p:val>
                                        </p:tav>
                                        <p:tav tm="100000">
                                          <p:val>
                                            <p:fltVal val="0"/>
                                          </p:val>
                                        </p:tav>
                                      </p:tavLst>
                                    </p:anim>
                                    <p:anim calcmode="lin" valueType="num">
                                      <p:cBhvr>
                                        <p:cTn id="43" dur="800" decel="100000" fill="hold"/>
                                        <p:tgtEl>
                                          <p:spTgt spid="31775"/>
                                        </p:tgtEl>
                                        <p:attrNameLst>
                                          <p:attrName>ppt_x</p:attrName>
                                        </p:attrNameLst>
                                      </p:cBhvr>
                                      <p:tavLst>
                                        <p:tav tm="0">
                                          <p:val>
                                            <p:strVal val="#ppt_x+0.4"/>
                                          </p:val>
                                        </p:tav>
                                        <p:tav tm="100000">
                                          <p:val>
                                            <p:strVal val="#ppt_x-0.05"/>
                                          </p:val>
                                        </p:tav>
                                      </p:tavLst>
                                    </p:anim>
                                    <p:anim calcmode="lin" valueType="num">
                                      <p:cBhvr>
                                        <p:cTn id="44" dur="800" decel="100000" fill="hold"/>
                                        <p:tgtEl>
                                          <p:spTgt spid="3177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177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1775"/>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800" decel="100000"/>
                                        <p:tgtEl>
                                          <p:spTgt spid="23"/>
                                        </p:tgtEl>
                                      </p:cBhvr>
                                    </p:animEffect>
                                    <p:anim calcmode="lin" valueType="num">
                                      <p:cBhvr>
                                        <p:cTn id="52" dur="800" decel="100000" fill="hold"/>
                                        <p:tgtEl>
                                          <p:spTgt spid="23"/>
                                        </p:tgtEl>
                                        <p:attrNameLst>
                                          <p:attrName>style.rotation</p:attrName>
                                        </p:attrNameLst>
                                      </p:cBhvr>
                                      <p:tavLst>
                                        <p:tav tm="0">
                                          <p:val>
                                            <p:fltVal val="-90"/>
                                          </p:val>
                                        </p:tav>
                                        <p:tav tm="100000">
                                          <p:val>
                                            <p:fltVal val="0"/>
                                          </p:val>
                                        </p:tav>
                                      </p:tavLst>
                                    </p:anim>
                                    <p:anim calcmode="lin" valueType="num">
                                      <p:cBhvr>
                                        <p:cTn id="53" dur="800" decel="100000" fill="hold"/>
                                        <p:tgtEl>
                                          <p:spTgt spid="23"/>
                                        </p:tgtEl>
                                        <p:attrNameLst>
                                          <p:attrName>ppt_x</p:attrName>
                                        </p:attrNameLst>
                                      </p:cBhvr>
                                      <p:tavLst>
                                        <p:tav tm="0">
                                          <p:val>
                                            <p:strVal val="#ppt_x+0.4"/>
                                          </p:val>
                                        </p:tav>
                                        <p:tav tm="100000">
                                          <p:val>
                                            <p:strVal val="#ppt_x-0.05"/>
                                          </p:val>
                                        </p:tav>
                                      </p:tavLst>
                                    </p:anim>
                                    <p:anim calcmode="lin" valueType="num">
                                      <p:cBhvr>
                                        <p:cTn id="54" dur="800" decel="100000" fill="hold"/>
                                        <p:tgtEl>
                                          <p:spTgt spid="23"/>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61" grpId="0"/>
      <p:bldP spid="31772" grpId="0"/>
      <p:bldP spid="31775" grpId="0"/>
      <p:bldP spid="31774"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6337" name="Picture 2"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9059" name="Text Box 3"/>
          <p:cNvSpPr txBox="1">
            <a:spLocks noChangeArrowheads="1"/>
          </p:cNvSpPr>
          <p:nvPr/>
        </p:nvSpPr>
        <p:spPr bwMode="auto">
          <a:xfrm>
            <a:off x="0" y="1849438"/>
            <a:ext cx="8839200" cy="409342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457200" marR="0" lvl="0" indent="-457200" algn="r" defTabSz="914400" rtl="1" eaLnBrk="1" fontAlgn="base" latinLnBrk="0" hangingPunct="1">
              <a:lnSpc>
                <a:spcPct val="100000"/>
              </a:lnSpc>
              <a:spcBef>
                <a:spcPct val="50000"/>
              </a:spcBef>
              <a:spcAft>
                <a:spcPct val="0"/>
              </a:spcAft>
              <a:buClrTx/>
              <a:buSzTx/>
              <a:buFontTx/>
              <a:buChar char="•"/>
              <a:tabLst/>
              <a:defRPr/>
            </a:pPr>
            <a:r>
              <a:rPr kumimoji="0" lang="ar-EG" sz="4000" b="1" i="0" u="none" strike="noStrike" kern="1200" cap="none" spc="0" normalizeH="0" baseline="0" noProof="0" dirty="0">
                <a:ln>
                  <a:noFill/>
                </a:ln>
                <a:solidFill>
                  <a:srgbClr val="FFFFFF"/>
                </a:solidFill>
                <a:effectLst/>
                <a:uLnTx/>
                <a:uFillTx/>
                <a:latin typeface="Arial"/>
                <a:ea typeface="ＭＳ Ｐゴシック" pitchFamily="-111" charset="-128"/>
                <a:cs typeface="Arial"/>
              </a:rPr>
              <a:t>تقييد الشيطان ١٠٠٠ سنة (١- ٣)</a:t>
            </a:r>
          </a:p>
          <a:p>
            <a:pPr marL="457200" marR="0" lvl="0" indent="-457200" algn="r" defTabSz="914400" rtl="1" eaLnBrk="1" fontAlgn="base" latinLnBrk="0" hangingPunct="1">
              <a:lnSpc>
                <a:spcPct val="100000"/>
              </a:lnSpc>
              <a:spcBef>
                <a:spcPct val="50000"/>
              </a:spcBef>
              <a:spcAft>
                <a:spcPct val="0"/>
              </a:spcAft>
              <a:buClrTx/>
              <a:buSzTx/>
              <a:buFontTx/>
              <a:buChar char="•"/>
              <a:tabLst/>
              <a:defRPr/>
            </a:pPr>
            <a:r>
              <a:rPr kumimoji="0" lang="ar-EG" sz="4000" b="1" i="0" u="none" strike="noStrike" kern="1200" cap="none" spc="0" normalizeH="0" baseline="0" noProof="0" dirty="0">
                <a:ln>
                  <a:noFill/>
                </a:ln>
                <a:solidFill>
                  <a:srgbClr val="FFFFFF"/>
                </a:solidFill>
                <a:effectLst/>
                <a:uLnTx/>
                <a:uFillTx/>
                <a:latin typeface="Arial"/>
                <a:ea typeface="ＭＳ Ｐゴシック" pitchFamily="-111" charset="-128"/>
                <a:cs typeface="Arial"/>
              </a:rPr>
              <a:t>يأتي القديسون للحياة</a:t>
            </a:r>
            <a:r>
              <a:rPr kumimoji="0" lang="ar-JO" sz="4000" b="1" i="0" u="none" strike="noStrike" kern="1200" cap="none" spc="0" normalizeH="0" baseline="0" noProof="0" dirty="0">
                <a:ln>
                  <a:noFill/>
                </a:ln>
                <a:solidFill>
                  <a:srgbClr val="FFFFFF"/>
                </a:solidFill>
                <a:effectLst/>
                <a:uLnTx/>
                <a:uFillTx/>
                <a:latin typeface="Arial"/>
                <a:ea typeface="ＭＳ Ｐゴシック" pitchFamily="-111" charset="-128"/>
                <a:cs typeface="Arial"/>
              </a:rPr>
              <a:t> </a:t>
            </a:r>
            <a:r>
              <a:rPr kumimoji="0" lang="ar-EG" sz="4000" b="1" i="0" u="none" strike="noStrike" kern="1200" cap="none" spc="0" normalizeH="0" baseline="0" noProof="0" dirty="0">
                <a:ln>
                  <a:noFill/>
                </a:ln>
                <a:solidFill>
                  <a:srgbClr val="FFFFFF"/>
                </a:solidFill>
                <a:effectLst/>
                <a:uLnTx/>
                <a:uFillTx/>
                <a:latin typeface="Arial"/>
                <a:ea typeface="ＭＳ Ｐゴシック" pitchFamily="-111" charset="-128"/>
                <a:cs typeface="Arial"/>
              </a:rPr>
              <a:t>= القيامة الأولى </a:t>
            </a:r>
            <a:r>
              <a:rPr kumimoji="0" lang="ar-JO" sz="4000" b="1" i="0" u="none" strike="noStrike" kern="1200" cap="none" spc="0" normalizeH="0" baseline="0" noProof="0" dirty="0">
                <a:ln>
                  <a:noFill/>
                </a:ln>
                <a:solidFill>
                  <a:srgbClr val="FFFFFF"/>
                </a:solidFill>
                <a:effectLst/>
                <a:uLnTx/>
                <a:uFillTx/>
                <a:latin typeface="Arial"/>
                <a:ea typeface="ＭＳ Ｐゴシック" pitchFamily="-111" charset="-128"/>
                <a:cs typeface="Arial"/>
              </a:rPr>
              <a:t>         </a:t>
            </a:r>
            <a:r>
              <a:rPr kumimoji="0" lang="ar-EG" sz="4000" b="1" i="0" u="none" strike="noStrike" kern="1200" cap="none" spc="0" normalizeH="0" baseline="0" noProof="0" dirty="0">
                <a:ln>
                  <a:noFill/>
                </a:ln>
                <a:solidFill>
                  <a:srgbClr val="FFFFFF"/>
                </a:solidFill>
                <a:effectLst/>
                <a:uLnTx/>
                <a:uFillTx/>
                <a:latin typeface="Arial"/>
                <a:ea typeface="ＭＳ Ｐゴシック" pitchFamily="-111" charset="-128"/>
                <a:cs typeface="Arial"/>
              </a:rPr>
              <a:t>(٤ب – ٥ب)</a:t>
            </a:r>
          </a:p>
          <a:p>
            <a:pPr marL="457200" marR="0" lvl="0" indent="-457200" algn="r" defTabSz="914400" rtl="1" eaLnBrk="1" fontAlgn="base" latinLnBrk="0" hangingPunct="1">
              <a:lnSpc>
                <a:spcPct val="100000"/>
              </a:lnSpc>
              <a:spcBef>
                <a:spcPct val="50000"/>
              </a:spcBef>
              <a:spcAft>
                <a:spcPct val="0"/>
              </a:spcAft>
              <a:buClrTx/>
              <a:buSzTx/>
              <a:buFontTx/>
              <a:buChar char="•"/>
              <a:tabLst/>
              <a:defRPr/>
            </a:pPr>
            <a:r>
              <a:rPr kumimoji="0" lang="ar-EG" sz="4000" b="1" i="0" u="none" strike="noStrike" kern="1200" cap="none" spc="0" normalizeH="0" baseline="0" noProof="0" dirty="0">
                <a:ln>
                  <a:noFill/>
                </a:ln>
                <a:solidFill>
                  <a:srgbClr val="FFFFFF"/>
                </a:solidFill>
                <a:effectLst/>
                <a:uLnTx/>
                <a:uFillTx/>
                <a:latin typeface="Arial"/>
                <a:ea typeface="ＭＳ Ｐゴシック" pitchFamily="-111" charset="-128"/>
                <a:cs typeface="Arial"/>
              </a:rPr>
              <a:t>حكم القديسون ١٠٠٠ عام (٤ج- ٦ب)</a:t>
            </a:r>
          </a:p>
          <a:p>
            <a:pPr marL="457200" marR="0" lvl="0" indent="-457200" algn="r" defTabSz="914400" rtl="1" eaLnBrk="1" fontAlgn="base" latinLnBrk="0" hangingPunct="1">
              <a:lnSpc>
                <a:spcPct val="100000"/>
              </a:lnSpc>
              <a:spcBef>
                <a:spcPct val="50000"/>
              </a:spcBef>
              <a:spcAft>
                <a:spcPct val="0"/>
              </a:spcAft>
              <a:buClrTx/>
              <a:buSzTx/>
              <a:buFontTx/>
              <a:buChar char="•"/>
              <a:tabLst/>
              <a:defRPr/>
            </a:pPr>
            <a:r>
              <a:rPr kumimoji="0" lang="ar-EG" sz="4000" b="1" i="0" u="none" strike="noStrike" kern="1200" cap="none" spc="0" normalizeH="0" baseline="0" noProof="0" dirty="0">
                <a:ln>
                  <a:noFill/>
                </a:ln>
                <a:solidFill>
                  <a:srgbClr val="FFFFFF"/>
                </a:solidFill>
                <a:effectLst/>
                <a:uLnTx/>
                <a:uFillTx/>
                <a:latin typeface="Arial"/>
                <a:ea typeface="ＭＳ Ｐゴシック" pitchFamily="-111" charset="-128"/>
                <a:cs typeface="Arial"/>
              </a:rPr>
              <a:t>القيامة الثانية (٥ - ١٣)</a:t>
            </a:r>
            <a:endParaRPr kumimoji="0" lang="en-US" sz="4000" b="1" i="0" u="none" strike="noStrike" kern="1200" cap="none" spc="0" normalizeH="0" baseline="0" noProof="0" dirty="0">
              <a:ln>
                <a:noFill/>
              </a:ln>
              <a:solidFill>
                <a:srgbClr val="FFFFFF"/>
              </a:solidFill>
              <a:effectLst/>
              <a:uLnTx/>
              <a:uFillTx/>
              <a:latin typeface="Arial"/>
              <a:ea typeface="ＭＳ Ｐゴシック" pitchFamily="-111" charset="-128"/>
              <a:cs typeface="Arial"/>
            </a:endParaRPr>
          </a:p>
        </p:txBody>
      </p:sp>
      <p:sp>
        <p:nvSpPr>
          <p:cNvPr id="1166339" name="Text Box 4"/>
          <p:cNvSpPr txBox="1">
            <a:spLocks noChangeArrowheads="1"/>
          </p:cNvSpPr>
          <p:nvPr/>
        </p:nvSpPr>
        <p:spPr bwMode="auto">
          <a:xfrm>
            <a:off x="8077200" y="76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434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66340" name="Rectangle 5"/>
          <p:cNvSpPr>
            <a:spLocks noGrp="1" noChangeArrowheads="1"/>
          </p:cNvSpPr>
          <p:nvPr>
            <p:ph type="title" idx="4294967295"/>
          </p:nvPr>
        </p:nvSpPr>
        <p:spPr>
          <a:xfrm>
            <a:off x="303940" y="762000"/>
            <a:ext cx="8295375" cy="808038"/>
          </a:xfrm>
          <a:solidFill>
            <a:schemeClr val="tx1"/>
          </a:solidFill>
          <a:ln w="38100" cmpd="sng">
            <a:solidFill>
              <a:srgbClr val="FFFFFF"/>
            </a:solidFill>
          </a:ln>
        </p:spPr>
        <p:txBody>
          <a:bodyPr/>
          <a:lstStyle/>
          <a:p>
            <a:pPr rtl="1" eaLnBrk="1" hangingPunct="1"/>
            <a:r>
              <a:rPr lang="ar-SA" sz="4000" b="1" dirty="0">
                <a:solidFill>
                  <a:srgbClr val="FFFF00"/>
                </a:solidFill>
                <a:latin typeface="Arial" charset="0"/>
                <a:ea typeface="ＭＳ Ｐゴシック" charset="0"/>
              </a:rPr>
              <a:t>التسلسل الزمني رؤيا ٢٠: ١-٦</a:t>
            </a:r>
            <a:endParaRPr lang="en-US" sz="4000" b="1" dirty="0">
              <a:solidFill>
                <a:srgbClr val="FFFF00"/>
              </a:solidFill>
              <a:latin typeface="Arial" charset="0"/>
              <a:ea typeface="ＭＳ Ｐゴシック" charset="0"/>
            </a:endParaRPr>
          </a:p>
        </p:txBody>
      </p:sp>
    </p:spTree>
    <p:extLst>
      <p:ext uri="{BB962C8B-B14F-4D97-AF65-F5344CB8AC3E}">
        <p14:creationId xmlns:p14="http://schemas.microsoft.com/office/powerpoint/2010/main" val="1380773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29059"/>
                                        </p:tgtEl>
                                        <p:attrNameLst>
                                          <p:attrName>style.visibility</p:attrName>
                                        </p:attrNameLst>
                                      </p:cBhvr>
                                      <p:to>
                                        <p:strVal val="visible"/>
                                      </p:to>
                                    </p:set>
                                    <p:anim calcmode="lin" valueType="num">
                                      <p:cBhvr>
                                        <p:cTn id="7" dur="500" fill="hold"/>
                                        <p:tgtEl>
                                          <p:spTgt spid="429059"/>
                                        </p:tgtEl>
                                        <p:attrNameLst>
                                          <p:attrName>ppt_w</p:attrName>
                                        </p:attrNameLst>
                                      </p:cBhvr>
                                      <p:tavLst>
                                        <p:tav tm="0">
                                          <p:val>
                                            <p:fltVal val="0"/>
                                          </p:val>
                                        </p:tav>
                                        <p:tav tm="100000">
                                          <p:val>
                                            <p:strVal val="#ppt_w"/>
                                          </p:val>
                                        </p:tav>
                                      </p:tavLst>
                                    </p:anim>
                                    <p:anim calcmode="lin" valueType="num">
                                      <p:cBhvr>
                                        <p:cTn id="8" dur="500" fill="hold"/>
                                        <p:tgtEl>
                                          <p:spTgt spid="429059"/>
                                        </p:tgtEl>
                                        <p:attrNameLst>
                                          <p:attrName>ppt_h</p:attrName>
                                        </p:attrNameLst>
                                      </p:cBhvr>
                                      <p:tavLst>
                                        <p:tav tm="0">
                                          <p:val>
                                            <p:fltVal val="0"/>
                                          </p:val>
                                        </p:tav>
                                        <p:tav tm="100000">
                                          <p:val>
                                            <p:strVal val="#ppt_h"/>
                                          </p:val>
                                        </p:tav>
                                      </p:tavLst>
                                    </p:anim>
                                    <p:anim calcmode="lin" valueType="num">
                                      <p:cBhvr>
                                        <p:cTn id="9" dur="500" fill="hold"/>
                                        <p:tgtEl>
                                          <p:spTgt spid="429059"/>
                                        </p:tgtEl>
                                        <p:attrNameLst>
                                          <p:attrName>style.rotation</p:attrName>
                                        </p:attrNameLst>
                                      </p:cBhvr>
                                      <p:tavLst>
                                        <p:tav tm="0">
                                          <p:val>
                                            <p:fltVal val="360"/>
                                          </p:val>
                                        </p:tav>
                                        <p:tav tm="100000">
                                          <p:val>
                                            <p:fltVal val="0"/>
                                          </p:val>
                                        </p:tav>
                                      </p:tavLst>
                                    </p:anim>
                                    <p:animEffect transition="in" filter="fade">
                                      <p:cBhvr>
                                        <p:cTn id="10" dur="500"/>
                                        <p:tgtEl>
                                          <p:spTgt spid="429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3778" name="Picture 3" descr="Rev 20 Angel with Chai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idx="4294967295"/>
          </p:nvPr>
        </p:nvSpPr>
        <p:spPr>
          <a:xfrm>
            <a:off x="4139952" y="3789040"/>
            <a:ext cx="5004048" cy="2992760"/>
          </a:xfrm>
          <a:effectLst>
            <a:outerShdw blurRad="63500" dist="35921" dir="2700000" algn="ctr" rotWithShape="0">
              <a:schemeClr val="tx2">
                <a:alpha val="74998"/>
              </a:schemeClr>
            </a:outerShdw>
          </a:effectLst>
        </p:spPr>
        <p:txBody>
          <a:bodyPr/>
          <a:lstStyle/>
          <a:p>
            <a:pPr>
              <a:defRPr/>
            </a:pPr>
            <a:r>
              <a:rPr lang="ar-EG" sz="3600" b="1" dirty="0">
                <a:solidFill>
                  <a:schemeClr val="bg1"/>
                </a:solidFill>
                <a:latin typeface="Arial" panose="020B0604020202020204" pitchFamily="34" charset="0"/>
                <a:ea typeface="ＭＳ Ｐゴシック" charset="0"/>
                <a:cs typeface="Arial" panose="020B0604020202020204" pitchFamily="34" charset="0"/>
              </a:rPr>
              <a:t>الملاك </a:t>
            </a:r>
            <a:br>
              <a:rPr lang="ar-EG" sz="3600" b="1" dirty="0">
                <a:solidFill>
                  <a:schemeClr val="bg1"/>
                </a:solidFill>
                <a:latin typeface="Arial" panose="020B0604020202020204" pitchFamily="34" charset="0"/>
                <a:ea typeface="ＭＳ Ｐゴシック" charset="0"/>
                <a:cs typeface="Arial" panose="020B0604020202020204" pitchFamily="34" charset="0"/>
              </a:rPr>
            </a:br>
            <a:r>
              <a:rPr lang="ar-EG" sz="3600" b="1" dirty="0">
                <a:solidFill>
                  <a:schemeClr val="bg1"/>
                </a:solidFill>
                <a:latin typeface="Arial" panose="020B0604020202020204" pitchFamily="34" charset="0"/>
                <a:ea typeface="ＭＳ Ｐゴシック" charset="0"/>
                <a:cs typeface="Arial" panose="020B0604020202020204" pitchFamily="34" charset="0"/>
              </a:rPr>
              <a:t>ذو </a:t>
            </a:r>
            <a:br>
              <a:rPr lang="ar-EG" sz="3600" b="1" dirty="0">
                <a:solidFill>
                  <a:schemeClr val="bg1"/>
                </a:solidFill>
                <a:latin typeface="Arial" panose="020B0604020202020204" pitchFamily="34" charset="0"/>
                <a:ea typeface="ＭＳ Ｐゴシック" charset="0"/>
                <a:cs typeface="Arial" panose="020B0604020202020204" pitchFamily="34" charset="0"/>
              </a:rPr>
            </a:br>
            <a:r>
              <a:rPr lang="ar-EG" sz="3600" b="1" dirty="0">
                <a:solidFill>
                  <a:schemeClr val="bg1"/>
                </a:solidFill>
                <a:latin typeface="Arial" panose="020B0604020202020204" pitchFamily="34" charset="0"/>
                <a:ea typeface="ＭＳ Ｐゴシック" charset="0"/>
                <a:cs typeface="Arial" panose="020B0604020202020204" pitchFamily="34" charset="0"/>
              </a:rPr>
              <a:t>السلسلة </a:t>
            </a:r>
            <a:br>
              <a:rPr lang="ar-EG" sz="3600" b="1" dirty="0">
                <a:solidFill>
                  <a:schemeClr val="bg1"/>
                </a:solidFill>
                <a:latin typeface="Arial" panose="020B0604020202020204" pitchFamily="34" charset="0"/>
                <a:ea typeface="ＭＳ Ｐゴシック" charset="0"/>
                <a:cs typeface="Arial" panose="020B0604020202020204" pitchFamily="34" charset="0"/>
              </a:rPr>
            </a:br>
            <a:r>
              <a:rPr lang="ar-EG" sz="3600" b="1" dirty="0">
                <a:solidFill>
                  <a:schemeClr val="bg1"/>
                </a:solidFill>
                <a:latin typeface="Arial" panose="020B0604020202020204" pitchFamily="34" charset="0"/>
                <a:ea typeface="ＭＳ Ｐゴシック" charset="0"/>
                <a:cs typeface="Arial" panose="020B0604020202020204" pitchFamily="34" charset="0"/>
              </a:rPr>
              <a:t>العظيمة</a:t>
            </a:r>
            <a:br>
              <a:rPr lang="en-US" sz="3600" b="1" dirty="0">
                <a:solidFill>
                  <a:schemeClr val="bg1"/>
                </a:solidFill>
                <a:latin typeface="Arial" panose="020B0604020202020204" pitchFamily="34" charset="0"/>
                <a:ea typeface="ＭＳ Ｐゴシック" charset="0"/>
                <a:cs typeface="Arial" panose="020B0604020202020204" pitchFamily="34" charset="0"/>
              </a:rPr>
            </a:br>
            <a:r>
              <a:rPr lang="ar-SA" sz="3600" b="1" dirty="0">
                <a:solidFill>
                  <a:schemeClr val="bg1"/>
                </a:solidFill>
                <a:latin typeface="Arial" panose="020B0604020202020204" pitchFamily="34" charset="0"/>
                <a:ea typeface="ＭＳ Ｐゴシック" charset="0"/>
                <a:cs typeface="Arial" panose="020B0604020202020204" pitchFamily="34" charset="0"/>
              </a:rPr>
              <a:t>٢٠: ١</a:t>
            </a:r>
            <a:endParaRPr lang="en-US" sz="4000" dirty="0">
              <a:solidFill>
                <a:schemeClr val="bg1"/>
              </a:solidFill>
              <a:effectLst>
                <a:outerShdw blurRad="38100" dist="38100" dir="2700000" algn="tl">
                  <a:srgbClr val="808080"/>
                </a:outerShdw>
              </a:effectLst>
              <a:latin typeface="Arial" charset="0"/>
              <a:ea typeface="ＭＳ Ｐゴシック" charset="0"/>
              <a:cs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7970" name="Rectangle 4"/>
          <p:cNvSpPr>
            <a:spLocks noChangeArrowheads="1"/>
          </p:cNvSpPr>
          <p:nvPr/>
        </p:nvSpPr>
        <p:spPr bwMode="auto">
          <a:xfrm>
            <a:off x="0" y="3197077"/>
            <a:ext cx="181822" cy="463846"/>
          </a:xfrm>
          <a:prstGeom prst="rect">
            <a:avLst/>
          </a:prstGeom>
          <a:solidFill>
            <a:srgbClr val="020000"/>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02146" name="Rectangle 2"/>
          <p:cNvSpPr>
            <a:spLocks noGrp="1" noChangeArrowheads="1"/>
          </p:cNvSpPr>
          <p:nvPr>
            <p:ph type="ctrTitle"/>
          </p:nvPr>
        </p:nvSpPr>
        <p:spPr>
          <a:xfrm>
            <a:off x="4572000" y="0"/>
            <a:ext cx="4572000" cy="809469"/>
          </a:xfrm>
          <a:solidFill>
            <a:schemeClr val="tx1">
              <a:lumMod val="75000"/>
              <a:lumOff val="25000"/>
            </a:schemeClr>
          </a:solidFill>
          <a:effectLst>
            <a:outerShdw blurRad="63500" dist="35921" dir="2700000" algn="ctr" rotWithShape="0">
              <a:schemeClr val="tx2">
                <a:alpha val="74998"/>
              </a:schemeClr>
            </a:outerShdw>
          </a:effectLst>
        </p:spPr>
        <p:txBody>
          <a:bodyPr/>
          <a:lstStyle/>
          <a:p>
            <a:pPr>
              <a:defRPr/>
            </a:pPr>
            <a:r>
              <a:rPr lang="ar-SA" altLang="ja-JP" sz="3200" b="1" dirty="0">
                <a:latin typeface="Arial" panose="020B0604020202020204" pitchFamily="34" charset="0"/>
                <a:ea typeface="ＭＳ Ｐゴシック" charset="0"/>
                <a:cs typeface="Arial" panose="020B0604020202020204" pitchFamily="34" charset="0"/>
              </a:rPr>
              <a:t>ربط الشيطان</a:t>
            </a:r>
            <a:endParaRPr lang="en-US" sz="3600" dirty="0">
              <a:latin typeface="Arial" panose="020B0604020202020204" pitchFamily="34" charset="0"/>
              <a:ea typeface="ＭＳ Ｐゴシック" charset="0"/>
              <a:cs typeface="Arial" panose="020B0604020202020204" pitchFamily="34" charset="0"/>
            </a:endParaRPr>
          </a:p>
        </p:txBody>
      </p:sp>
      <p:pic>
        <p:nvPicPr>
          <p:cNvPr id="1107972" name="Picture 1" descr="27 Dragon Chaine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46339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txBox="1">
            <a:spLocks noChangeArrowheads="1"/>
          </p:cNvSpPr>
          <p:nvPr/>
        </p:nvSpPr>
        <p:spPr bwMode="auto">
          <a:xfrm>
            <a:off x="-36513" y="6524625"/>
            <a:ext cx="291623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Used with permission</a:t>
            </a:r>
          </a:p>
        </p:txBody>
      </p:sp>
      <p:sp>
        <p:nvSpPr>
          <p:cNvPr id="6" name="Rectangle 2"/>
          <p:cNvSpPr txBox="1">
            <a:spLocks noChangeArrowheads="1"/>
          </p:cNvSpPr>
          <p:nvPr/>
        </p:nvSpPr>
        <p:spPr bwMode="auto">
          <a:xfrm>
            <a:off x="4692650" y="1409075"/>
            <a:ext cx="4343400" cy="5564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altLang="ja-JP" sz="3600" b="1" dirty="0">
                <a:solidFill>
                  <a:srgbClr val="FFFFFF"/>
                </a:solidFill>
                <a:latin typeface="Arial" panose="020B0604020202020204" pitchFamily="34" charset="0"/>
                <a:ea typeface="ＭＳ Ｐゴシック" charset="0"/>
                <a:cs typeface="Arial" panose="020B0604020202020204" pitchFamily="34" charset="0"/>
              </a:rPr>
              <a:t>فقبض على التنين الحية القديمة الذي هو إبليس والشيطان وقيده ألف سنة 3 وط</a:t>
            </a:r>
            <a:r>
              <a:rPr kumimoji="0" lang="ar-JO" altLang="ja-JP"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رحه في الهاوية وأغلق عليه وختم عليه لكيلا يضل الأمم فيما بعد حتى تتم الألف السنة وبعد ذلك لا بد أن يحل زماناً يسيراً</a:t>
            </a:r>
            <a:r>
              <a:rPr kumimoji="0" lang="ar-SA" altLang="ja-JP"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sp>
        <p:nvSpPr>
          <p:cNvPr id="8" name="Text Box 37"/>
          <p:cNvSpPr txBox="1">
            <a:spLocks noChangeArrowheads="1"/>
          </p:cNvSpPr>
          <p:nvPr/>
        </p:nvSpPr>
        <p:spPr bwMode="auto">
          <a:xfrm>
            <a:off x="8451168" y="4138"/>
            <a:ext cx="701131"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Rectangle 2">
            <a:extLst>
              <a:ext uri="{FF2B5EF4-FFF2-40B4-BE49-F238E27FC236}">
                <a16:creationId xmlns:a16="http://schemas.microsoft.com/office/drawing/2014/main" id="{69B430BE-E548-494B-89F5-423668171D7C}"/>
              </a:ext>
            </a:extLst>
          </p:cNvPr>
          <p:cNvSpPr txBox="1">
            <a:spLocks noChangeArrowheads="1"/>
          </p:cNvSpPr>
          <p:nvPr/>
        </p:nvSpPr>
        <p:spPr bwMode="auto">
          <a:xfrm>
            <a:off x="4557010" y="599606"/>
            <a:ext cx="4572000" cy="809469"/>
          </a:xfrm>
          <a:prstGeom prst="rect">
            <a:avLst/>
          </a:prstGeom>
          <a:solidFill>
            <a:schemeClr val="tx1">
              <a:lumMod val="75000"/>
              <a:lumOff val="25000"/>
            </a:schemeClr>
          </a:solid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رؤيا ٢٠ : ٢-٣</a:t>
            </a:r>
          </a:p>
        </p:txBody>
      </p:sp>
    </p:spTree>
    <p:extLst>
      <p:ext uri="{BB962C8B-B14F-4D97-AF65-F5344CB8AC3E}">
        <p14:creationId xmlns:p14="http://schemas.microsoft.com/office/powerpoint/2010/main" val="64386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5"/>
          <p:cNvSpPr>
            <a:spLocks noChangeArrowheads="1"/>
          </p:cNvSpPr>
          <p:nvPr/>
        </p:nvSpPr>
        <p:spPr bwMode="auto">
          <a:xfrm>
            <a:off x="0" y="3197077"/>
            <a:ext cx="181822" cy="463846"/>
          </a:xfrm>
          <a:prstGeom prst="rect">
            <a:avLst/>
          </a:prstGeom>
          <a:solidFill>
            <a:srgbClr val="020000"/>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1110019" name="Picture 5" descr="27 Dragon Chaine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46339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2146" name="Rectangle 2"/>
          <p:cNvSpPr>
            <a:spLocks noChangeArrowheads="1"/>
          </p:cNvSpPr>
          <p:nvPr/>
        </p:nvSpPr>
        <p:spPr bwMode="auto">
          <a:xfrm>
            <a:off x="4648200" y="443426"/>
            <a:ext cx="4343400" cy="6268445"/>
          </a:xfrm>
          <a:prstGeom prst="rect">
            <a:avLst/>
          </a:prstGeom>
          <a:noFill/>
          <a:ln w="9525">
            <a:noFill/>
            <a:miter lim="800000"/>
            <a:headEnd/>
            <a:tailEnd/>
          </a:ln>
          <a:effectLst>
            <a:outerShdw blurRad="63500" dist="35921" dir="2700000" algn="ctr" rotWithShape="0">
              <a:schemeClr val="tx2">
                <a:alpha val="74997"/>
              </a:schemeClr>
            </a:outerShdw>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يقول الألفيين إن الشيطان مقيد الآن من منع توسع الكنيسة.</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________</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صحيح لكن هذا النص لا يتحدث عن منع انتشار الإنجيل</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ي</a:t>
            </a:r>
            <a:r>
              <a:rPr kumimoji="0"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قول إنه لن يخدع الأمم.</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2"/>
          <p:cNvSpPr>
            <a:spLocks noGrp="1" noChangeArrowheads="1"/>
          </p:cNvSpPr>
          <p:nvPr>
            <p:ph type="ctrTitle" idx="4294967295"/>
          </p:nvPr>
        </p:nvSpPr>
        <p:spPr>
          <a:xfrm>
            <a:off x="76200" y="2420938"/>
            <a:ext cx="4343400" cy="2232025"/>
          </a:xfrm>
          <a:effectLst>
            <a:outerShdw blurRad="63500" dist="35921" dir="2700000" algn="ctr" rotWithShape="0">
              <a:schemeClr val="tx2">
                <a:alpha val="74998"/>
              </a:schemeClr>
            </a:outerShdw>
          </a:effectLst>
        </p:spPr>
        <p:txBody>
          <a:bodyPr/>
          <a:lstStyle/>
          <a:p>
            <a:pPr>
              <a:defRPr/>
            </a:pPr>
            <a:r>
              <a:rPr lang="ar-EG" sz="3200" b="1" dirty="0">
                <a:solidFill>
                  <a:srgbClr val="FFFF00"/>
                </a:solidFill>
                <a:latin typeface="Arial" panose="020B0604020202020204" pitchFamily="34" charset="0"/>
                <a:ea typeface="ＭＳ Ｐゴシック" charset="0"/>
                <a:cs typeface="Arial" panose="020B0604020202020204" pitchFamily="34" charset="0"/>
              </a:rPr>
              <a:t>هل الشيطان مقيد الآن؟</a:t>
            </a:r>
            <a:endParaRPr lang="en-US" sz="4000" dirty="0">
              <a:latin typeface="Arial" panose="020B0604020202020204" pitchFamily="34" charset="0"/>
              <a:ea typeface="ＭＳ Ｐゴシック" charset="0"/>
              <a:cs typeface="Arial" panose="020B0604020202020204" pitchFamily="34" charset="0"/>
            </a:endParaRPr>
          </a:p>
        </p:txBody>
      </p:sp>
      <p:sp>
        <p:nvSpPr>
          <p:cNvPr id="7" name="Rectangle 2"/>
          <p:cNvSpPr txBox="1">
            <a:spLocks noChangeArrowheads="1"/>
          </p:cNvSpPr>
          <p:nvPr/>
        </p:nvSpPr>
        <p:spPr bwMode="auto">
          <a:xfrm>
            <a:off x="-36513" y="6524625"/>
            <a:ext cx="2916238"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EG"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مستخدمة بإذن</a:t>
            </a:r>
            <a:endParaRPr kumimoji="0" lang="en-US"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ext Box 37"/>
          <p:cNvSpPr txBox="1">
            <a:spLocks noChangeArrowheads="1"/>
          </p:cNvSpPr>
          <p:nvPr/>
        </p:nvSpPr>
        <p:spPr bwMode="auto">
          <a:xfrm>
            <a:off x="8410852" y="64606"/>
            <a:ext cx="701131"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319581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2065" name="Picture 9" descr="a_co_lavey_anton_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7200" y="0"/>
            <a:ext cx="4876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2066" name="Picture 10" descr="satanpassionofchri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622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2067" name="Rectangle 2"/>
          <p:cNvSpPr>
            <a:spLocks noGrp="1" noChangeArrowheads="1"/>
          </p:cNvSpPr>
          <p:nvPr>
            <p:ph type="title" idx="4294967295"/>
          </p:nvPr>
        </p:nvSpPr>
        <p:spPr>
          <a:xfrm>
            <a:off x="685800" y="76200"/>
            <a:ext cx="7772400" cy="838200"/>
          </a:xfrm>
          <a:solidFill>
            <a:schemeClr val="tx1"/>
          </a:solidFill>
        </p:spPr>
        <p:txBody>
          <a:bodyPr/>
          <a:lstStyle/>
          <a:p>
            <a:pPr rtl="1"/>
            <a:r>
              <a:rPr lang="ar-EG" sz="3600" b="1" dirty="0">
                <a:latin typeface="Arial" panose="020B0604020202020204" pitchFamily="34" charset="0"/>
                <a:ea typeface="ＭＳ Ｐゴシック" charset="0"/>
                <a:cs typeface="Arial" panose="020B0604020202020204" pitchFamily="34" charset="0"/>
              </a:rPr>
              <a:t>هل يخدع الشيطان الأمم الآن؟</a:t>
            </a:r>
            <a:endParaRPr lang="en-US" sz="4000" b="1" dirty="0">
              <a:latin typeface="Arial" panose="020B0604020202020204" pitchFamily="34" charset="0"/>
              <a:ea typeface="ＭＳ Ｐゴシック" charset="0"/>
              <a:cs typeface="Arial" panose="020B0604020202020204" pitchFamily="34" charset="0"/>
            </a:endParaRPr>
          </a:p>
        </p:txBody>
      </p:sp>
      <p:sp>
        <p:nvSpPr>
          <p:cNvPr id="510979" name="Rectangle 3"/>
          <p:cNvSpPr>
            <a:spLocks noChangeArrowheads="1"/>
          </p:cNvSpPr>
          <p:nvPr/>
        </p:nvSpPr>
        <p:spPr bwMode="auto">
          <a:xfrm>
            <a:off x="0" y="1828801"/>
            <a:ext cx="4495800" cy="203224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u="sng" dirty="0">
                <a:solidFill>
                  <a:srgbClr val="FFFFFF"/>
                </a:solidFill>
                <a:latin typeface="Arial" panose="020B0604020202020204" pitchFamily="34" charset="0"/>
                <a:ea typeface="+mn-ea"/>
                <a:cs typeface="Arial" panose="020B0604020202020204" pitchFamily="34" charset="0"/>
              </a:rPr>
              <a:t>29</a:t>
            </a:r>
            <a:r>
              <a:rPr lang="ar-JO" sz="2800" b="1" dirty="0">
                <a:solidFill>
                  <a:srgbClr val="FFFFFF"/>
                </a:solidFill>
                <a:latin typeface="Arial" panose="020B0604020202020204" pitchFamily="34" charset="0"/>
                <a:ea typeface="+mn-ea"/>
                <a:cs typeface="Arial" panose="020B0604020202020204" pitchFamily="34" charset="0"/>
              </a:rPr>
              <a:t> أم كيف يستطيع أحد أن يدخل بيت القوي وينهب أمتعته، إن لم </a:t>
            </a:r>
            <a:r>
              <a:rPr lang="ar-JO" sz="2800" b="1" dirty="0">
                <a:solidFill>
                  <a:srgbClr val="FFFF00"/>
                </a:solidFill>
                <a:latin typeface="Arial" panose="020B0604020202020204" pitchFamily="34" charset="0"/>
                <a:ea typeface="+mn-ea"/>
                <a:cs typeface="Arial" panose="020B0604020202020204" pitchFamily="34" charset="0"/>
              </a:rPr>
              <a:t>يربط</a:t>
            </a:r>
            <a:r>
              <a:rPr lang="ar-JO" sz="2800" b="1" dirty="0">
                <a:solidFill>
                  <a:srgbClr val="FFFFFF"/>
                </a:solidFill>
                <a:latin typeface="Arial" panose="020B0604020202020204" pitchFamily="34" charset="0"/>
                <a:ea typeface="+mn-ea"/>
                <a:cs typeface="Arial" panose="020B0604020202020204" pitchFamily="34" charset="0"/>
              </a:rPr>
              <a:t> القوي أولاً وحينئذ ينهب بيته</a:t>
            </a:r>
            <a:endParaRPr lang="en-US" sz="2800" b="1" dirty="0">
              <a:solidFill>
                <a:srgbClr val="FFFFFF"/>
              </a:solidFill>
              <a:latin typeface="Arial" panose="020B0604020202020204" pitchFamily="34" charset="0"/>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(متى١٢: ٢٩)</a:t>
            </a:r>
            <a:r>
              <a:rPr kumimoji="0" lang="ar-EG"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510980" name="Rectangle 4"/>
          <p:cNvSpPr>
            <a:spLocks noChangeArrowheads="1"/>
          </p:cNvSpPr>
          <p:nvPr/>
        </p:nvSpPr>
        <p:spPr bwMode="auto">
          <a:xfrm>
            <a:off x="4495800" y="1828800"/>
            <a:ext cx="4648200" cy="2514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u="sng" dirty="0">
                <a:solidFill>
                  <a:schemeClr val="bg1"/>
                </a:solidFill>
                <a:latin typeface="Arial" panose="020B0604020202020204" pitchFamily="34" charset="0"/>
                <a:ea typeface="+mn-ea"/>
                <a:cs typeface="Arial" panose="020B0604020202020204" pitchFamily="34" charset="0"/>
              </a:rPr>
              <a:t>18</a:t>
            </a:r>
            <a:r>
              <a:rPr lang="ar-JO" sz="2800" b="1" dirty="0">
                <a:solidFill>
                  <a:schemeClr val="bg1"/>
                </a:solidFill>
                <a:latin typeface="Arial" panose="020B0604020202020204" pitchFamily="34" charset="0"/>
                <a:ea typeface="+mn-ea"/>
                <a:cs typeface="Arial" panose="020B0604020202020204" pitchFamily="34" charset="0"/>
              </a:rPr>
              <a:t> فقال لهم: رأيت الشيطان ساقطاً مثل البرق من السماء</a:t>
            </a:r>
            <a:br>
              <a:rPr kumimoji="0" lang="ar-EG"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ar-JO"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19 ها أنا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أعطيكم سلطاناً لتدوسوا الحيات والعقارب وكل قوة العدو </a:t>
            </a:r>
            <a:r>
              <a:rPr kumimoji="0" lang="ar-JO"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ولا يضركم شيء </a:t>
            </a:r>
            <a:r>
              <a:rPr kumimoji="0" lang="ar-EG"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(لوقا ١٠: ١٨-١٩)</a:t>
            </a:r>
          </a:p>
        </p:txBody>
      </p:sp>
      <p:sp>
        <p:nvSpPr>
          <p:cNvPr id="510981" name="Rectangle 5"/>
          <p:cNvSpPr>
            <a:spLocks noChangeArrowheads="1"/>
          </p:cNvSpPr>
          <p:nvPr/>
        </p:nvSpPr>
        <p:spPr bwMode="auto">
          <a:xfrm>
            <a:off x="0" y="4343400"/>
            <a:ext cx="4495800" cy="2514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حان وقت الحكم على هذا العالم ، عندما يُطرح الشيطان حاكم هذا العالم</a:t>
            </a:r>
            <a:r>
              <a:rPr kumimoji="0" lang="ar-EG" sz="2800" b="1" i="0" u="sng" strike="noStrike" kern="1200" cap="none" spc="0" normalizeH="0" baseline="0" noProof="0" dirty="0">
                <a:ln>
                  <a:noFill/>
                </a:ln>
                <a:solidFill>
                  <a:srgbClr val="CCCCFF"/>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 </a:t>
            </a:r>
            <a:r>
              <a:rPr lang="ar-JO" sz="2800" b="1" u="sng" dirty="0">
                <a:solidFill>
                  <a:srgbClr val="FFFFFF"/>
                </a:solidFill>
                <a:latin typeface="Arial" panose="020B0604020202020204" pitchFamily="34" charset="0"/>
                <a:ea typeface="+mn-ea"/>
                <a:cs typeface="Arial" panose="020B0604020202020204" pitchFamily="34" charset="0"/>
              </a:rPr>
              <a:t>31</a:t>
            </a:r>
            <a:r>
              <a:rPr lang="ar-JO" sz="2800" b="1" dirty="0">
                <a:solidFill>
                  <a:srgbClr val="FFFFFF"/>
                </a:solidFill>
                <a:latin typeface="Arial" panose="020B0604020202020204" pitchFamily="34" charset="0"/>
                <a:ea typeface="+mn-ea"/>
                <a:cs typeface="Arial" panose="020B0604020202020204" pitchFamily="34" charset="0"/>
              </a:rPr>
              <a:t> الآن دينونة هذا العالم الآن </a:t>
            </a:r>
            <a:r>
              <a:rPr lang="ar-JO" sz="2800" b="1" dirty="0">
                <a:solidFill>
                  <a:srgbClr val="FFFF00"/>
                </a:solidFill>
                <a:latin typeface="Arial" panose="020B0604020202020204" pitchFamily="34" charset="0"/>
                <a:ea typeface="+mn-ea"/>
                <a:cs typeface="Arial" panose="020B0604020202020204" pitchFamily="34" charset="0"/>
              </a:rPr>
              <a:t>يطرح رئيس هذا العالم خارجاً</a:t>
            </a:r>
            <a:endPar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(يوحنا١٢: ٣١)</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0982" name="Rectangle 6"/>
          <p:cNvSpPr>
            <a:spLocks noChangeArrowheads="1"/>
          </p:cNvSpPr>
          <p:nvPr/>
        </p:nvSpPr>
        <p:spPr bwMode="auto">
          <a:xfrm>
            <a:off x="4495800" y="4343400"/>
            <a:ext cx="4648200" cy="2514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وبهذه الطريقة </a:t>
            </a:r>
            <a:r>
              <a:rPr lang="ar-JO" sz="2800" b="1" noProof="0" dirty="0">
                <a:solidFill>
                  <a:srgbClr val="FFFF00"/>
                </a:solidFill>
                <a:latin typeface="Arial" panose="020B0604020202020204" pitchFamily="34" charset="0"/>
                <a:cs typeface="Arial" panose="020B0604020202020204" pitchFamily="34" charset="0"/>
              </a:rPr>
              <a:t>جرّد</a:t>
            </a: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المسيح الرؤساء والسلطات الروحية</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28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15</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إذ جرد الرياسات</a:t>
            </a:r>
            <a:r>
              <a:rPr kumimoji="0" lang="ar-JO" sz="28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والسلاطين أشهرهم جهاراً ظافراً بهم فيه</a:t>
            </a:r>
            <a:r>
              <a:rPr lang="en-US" sz="2800" b="1" dirty="0">
                <a:solidFill>
                  <a:srgbClr val="FFFFFF"/>
                </a:solidFill>
                <a:latin typeface="Arial" panose="020B0604020202020204" pitchFamily="34" charset="0"/>
                <a:ea typeface="+mn-ea"/>
                <a:cs typeface="Arial" panose="020B0604020202020204" pitchFamily="34" charset="0"/>
              </a:rPr>
              <a:t> </a:t>
            </a:r>
            <a:endPar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الصليب (كو٢: ١٥)</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12072" name="Rectangle 7"/>
          <p:cNvSpPr>
            <a:spLocks noChangeArrowheads="1"/>
          </p:cNvSpPr>
          <p:nvPr/>
        </p:nvSpPr>
        <p:spPr bwMode="auto">
          <a:xfrm>
            <a:off x="2743200" y="838200"/>
            <a:ext cx="3733800" cy="838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يقول البعض لا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ext Box 37"/>
          <p:cNvSpPr txBox="1">
            <a:spLocks noChangeArrowheads="1"/>
          </p:cNvSpPr>
          <p:nvPr/>
        </p:nvSpPr>
        <p:spPr bwMode="auto">
          <a:xfrm>
            <a:off x="8410852" y="64606"/>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43717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09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09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09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0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animBg="1" autoUpdateAnimBg="0"/>
      <p:bldP spid="510980" grpId="0" animBg="1" autoUpdateAnimBg="0"/>
      <p:bldP spid="510981" grpId="0" animBg="1" autoUpdateAnimBg="0"/>
      <p:bldP spid="51098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14113" name="Rectangle 1032"/>
          <p:cNvSpPr>
            <a:spLocks noChangeArrowheads="1"/>
          </p:cNvSpPr>
          <p:nvPr/>
        </p:nvSpPr>
        <p:spPr bwMode="auto">
          <a:xfrm>
            <a:off x="0" y="3197077"/>
            <a:ext cx="181822" cy="463846"/>
          </a:xfrm>
          <a:prstGeom prst="rect">
            <a:avLst/>
          </a:prstGeom>
          <a:solidFill>
            <a:srgbClr val="020000"/>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80"/>
              </a:solidFill>
              <a:effectLst/>
              <a:uLnTx/>
              <a:uFillTx/>
              <a:latin typeface="Arial" panose="020B0604020202020204" pitchFamily="34" charset="0"/>
              <a:ea typeface="ＭＳ Ｐゴシック" charset="0"/>
              <a:cs typeface="Arial" panose="020B0604020202020204" pitchFamily="34" charset="0"/>
            </a:endParaRPr>
          </a:p>
        </p:txBody>
      </p:sp>
      <p:pic>
        <p:nvPicPr>
          <p:cNvPr id="1114114" name="Picture 5" descr="ROARING LION-SATAN (Mediu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71450"/>
            <a:ext cx="8001000"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6354" name="Rectangle 2"/>
          <p:cNvSpPr>
            <a:spLocks noGrp="1" noChangeArrowheads="1"/>
          </p:cNvSpPr>
          <p:nvPr>
            <p:ph type="ctrTitle" idx="4294967295"/>
          </p:nvPr>
        </p:nvSpPr>
        <p:spPr>
          <a:xfrm>
            <a:off x="0" y="0"/>
            <a:ext cx="9144000" cy="914400"/>
          </a:xfrm>
          <a:effectLst>
            <a:outerShdw blurRad="38100" dist="35921" dir="2700000" algn="ctr" rotWithShape="0">
              <a:srgbClr val="000000">
                <a:alpha val="75000"/>
              </a:srgbClr>
            </a:outerShdw>
          </a:effectLst>
        </p:spPr>
        <p:txBody>
          <a:bodyPr/>
          <a:lstStyle/>
          <a:p>
            <a:pPr rtl="1" eaLnBrk="1" hangingPunct="1">
              <a:defRPr/>
            </a:pPr>
            <a:r>
              <a:rPr kumimoji="1" lang="ar-EG" sz="4800" b="1" dirty="0">
                <a:solidFill>
                  <a:schemeClr val="accent1"/>
                </a:solidFill>
                <a:latin typeface="Arial" panose="020B0604020202020204" pitchFamily="34" charset="0"/>
                <a:ea typeface="ＭＳ Ｐゴシック" charset="0"/>
                <a:cs typeface="Arial" panose="020B0604020202020204" pitchFamily="34" charset="0"/>
              </a:rPr>
              <a:t>لماذا يجب أن تكون متيقظا</a:t>
            </a:r>
            <a:r>
              <a:rPr kumimoji="1" lang="ar-JO" sz="4800" b="1" dirty="0">
                <a:solidFill>
                  <a:schemeClr val="accent1"/>
                </a:solidFill>
                <a:latin typeface="Arial" panose="020B0604020202020204" pitchFamily="34" charset="0"/>
                <a:ea typeface="ＭＳ Ｐゴシック" charset="0"/>
                <a:cs typeface="Arial" panose="020B0604020202020204" pitchFamily="34" charset="0"/>
              </a:rPr>
              <a:t>ً </a:t>
            </a:r>
            <a:r>
              <a:rPr kumimoji="1" lang="ar-EG" sz="4800" b="1" dirty="0">
                <a:solidFill>
                  <a:schemeClr val="accent1"/>
                </a:solidFill>
                <a:latin typeface="Arial" panose="020B0604020202020204" pitchFamily="34" charset="0"/>
                <a:ea typeface="ＭＳ Ｐゴシック" charset="0"/>
                <a:cs typeface="Arial" panose="020B0604020202020204" pitchFamily="34" charset="0"/>
              </a:rPr>
              <a:t>؟</a:t>
            </a:r>
            <a:endParaRPr kumimoji="1" lang="en-US" sz="4800"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1636355" name="Rectangle 3"/>
          <p:cNvSpPr>
            <a:spLocks noChangeArrowheads="1"/>
          </p:cNvSpPr>
          <p:nvPr/>
        </p:nvSpPr>
        <p:spPr bwMode="auto">
          <a:xfrm>
            <a:off x="0" y="990600"/>
            <a:ext cx="9144000" cy="609600"/>
          </a:xfrm>
          <a:prstGeom prst="rect">
            <a:avLst/>
          </a:prstGeom>
          <a:noFill/>
          <a:ln w="9525">
            <a:noFill/>
            <a:miter lim="800000"/>
            <a:headEnd/>
            <a:tailEnd/>
          </a:ln>
          <a:effectLst>
            <a:outerShdw blurRad="38100" dist="12698" algn="ctr" rotWithShape="0">
              <a:srgbClr val="000000">
                <a:alpha val="75000"/>
              </a:srgbClr>
            </a:outerShdw>
          </a:effectLst>
        </p:spPr>
        <p:txBody>
          <a:bodyPr/>
          <a:lstStyle/>
          <a:p>
            <a:pPr marL="0" marR="0" lvl="0" indent="0" algn="ctr" defTabSz="914400" rtl="1" eaLnBrk="1" fontAlgn="base" latinLnBrk="0" hangingPunct="1">
              <a:lnSpc>
                <a:spcPct val="100000"/>
              </a:lnSpc>
              <a:spcBef>
                <a:spcPct val="20000"/>
              </a:spcBef>
              <a:spcAft>
                <a:spcPct val="0"/>
              </a:spcAft>
              <a:buClr>
                <a:srgbClr val="000080"/>
              </a:buClr>
              <a:buSzTx/>
              <a:buFont typeface="Wingdings" pitchFamily="-111" charset="2"/>
              <a:buNone/>
              <a:tabLst/>
              <a:defRPr/>
            </a:pPr>
            <a:r>
              <a:rPr kumimoji="1"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الشيطان طليق (١ بط ٥: ٨)</a:t>
            </a:r>
            <a:endParaRPr kumimoji="1"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 name="Rectangle 3"/>
          <p:cNvSpPr>
            <a:spLocks noChangeArrowheads="1"/>
          </p:cNvSpPr>
          <p:nvPr/>
        </p:nvSpPr>
        <p:spPr bwMode="auto">
          <a:xfrm>
            <a:off x="4572000" y="1600200"/>
            <a:ext cx="4419600" cy="2286000"/>
          </a:xfrm>
          <a:prstGeom prst="rect">
            <a:avLst/>
          </a:prstGeom>
          <a:noFill/>
          <a:ln w="9525">
            <a:noFill/>
            <a:miter lim="800000"/>
            <a:headEnd/>
            <a:tailEnd/>
          </a:ln>
          <a:effectLst>
            <a:outerShdw blurRad="38100" dist="35921" dir="2700000" algn="ctr" rotWithShape="0">
              <a:srgbClr val="020000">
                <a:alpha val="75000"/>
              </a:srgbClr>
            </a:outerShdw>
          </a:effectLst>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u="sng" dirty="0">
                <a:solidFill>
                  <a:schemeClr val="accent1"/>
                </a:solidFill>
                <a:latin typeface="Arial" panose="020B0604020202020204" pitchFamily="34" charset="0"/>
                <a:ea typeface="ＭＳ Ｐゴシック"/>
                <a:cs typeface="Arial" panose="020B0604020202020204" pitchFamily="34" charset="0"/>
              </a:rPr>
              <a:t>8</a:t>
            </a:r>
            <a:r>
              <a:rPr lang="ar-JO" sz="2800" b="1" dirty="0">
                <a:solidFill>
                  <a:schemeClr val="accent1"/>
                </a:solidFill>
                <a:latin typeface="Arial" panose="020B0604020202020204" pitchFamily="34" charset="0"/>
                <a:ea typeface="ＭＳ Ｐゴシック"/>
                <a:cs typeface="Arial" panose="020B0604020202020204" pitchFamily="34" charset="0"/>
              </a:rPr>
              <a:t> اصحوا واسهراوا لأن إبليس </a:t>
            </a:r>
          </a:p>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dirty="0">
                <a:solidFill>
                  <a:schemeClr val="accent1"/>
                </a:solidFill>
                <a:latin typeface="Arial" panose="020B0604020202020204" pitchFamily="34" charset="0"/>
                <a:ea typeface="ＭＳ Ｐゴシック"/>
                <a:cs typeface="Arial" panose="020B0604020202020204" pitchFamily="34" charset="0"/>
              </a:rPr>
              <a:t>   خصمكم كأسد زائر يجول ملتمساً   </a:t>
            </a:r>
          </a:p>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dirty="0">
                <a:solidFill>
                  <a:schemeClr val="accent1"/>
                </a:solidFill>
                <a:latin typeface="Arial" panose="020B0604020202020204" pitchFamily="34" charset="0"/>
                <a:ea typeface="ＭＳ Ｐゴシック"/>
                <a:cs typeface="Arial" panose="020B0604020202020204" pitchFamily="34" charset="0"/>
              </a:rPr>
              <a:t>   من يبتلعه هو</a:t>
            </a:r>
            <a:endParaRPr kumimoji="0" lang="ar-EG" sz="2800" b="1" i="0" u="none" strike="noStrike" kern="1200" cap="none" spc="0" normalizeH="0" baseline="0" noProof="0" dirty="0">
              <a:ln>
                <a:noFill/>
              </a:ln>
              <a:solidFill>
                <a:schemeClr val="accent1"/>
              </a:solidFill>
              <a:effectLst/>
              <a:uLnTx/>
              <a:uFillTx/>
              <a:latin typeface="Arial" panose="020B0604020202020204" pitchFamily="34" charset="0"/>
              <a:ea typeface="ＭＳ Ｐゴシック"/>
              <a:cs typeface="Arial" panose="020B0604020202020204" pitchFamily="34" charset="0"/>
            </a:endParaRPr>
          </a:p>
        </p:txBody>
      </p:sp>
      <p:sp>
        <p:nvSpPr>
          <p:cNvPr id="3" name="Rectangle 3"/>
          <p:cNvSpPr>
            <a:spLocks noChangeArrowheads="1"/>
          </p:cNvSpPr>
          <p:nvPr/>
        </p:nvSpPr>
        <p:spPr bwMode="auto">
          <a:xfrm>
            <a:off x="4724400" y="4114800"/>
            <a:ext cx="4419600" cy="2667000"/>
          </a:xfrm>
          <a:prstGeom prst="rect">
            <a:avLst/>
          </a:prstGeom>
          <a:solidFill>
            <a:srgbClr val="020000"/>
          </a:solidFill>
          <a:ln w="9525">
            <a:noFill/>
            <a:miter lim="800000"/>
            <a:headEnd/>
            <a:tailEnd/>
          </a:ln>
          <a:effectLst>
            <a:outerShdw blurRad="38100" dist="35921" dir="2700000" algn="ctr" rotWithShape="0">
              <a:srgbClr val="020000">
                <a:alpha val="75000"/>
              </a:srgbClr>
            </a:outerShdw>
          </a:effectLst>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u="sng" dirty="0">
                <a:solidFill>
                  <a:srgbClr val="FFFFFF"/>
                </a:solidFill>
                <a:latin typeface="Arial" panose="020B0604020202020204" pitchFamily="34" charset="0"/>
                <a:ea typeface="ＭＳ Ｐゴシック"/>
                <a:cs typeface="Arial" panose="020B0604020202020204" pitchFamily="34" charset="0"/>
              </a:rPr>
              <a:t>9</a:t>
            </a:r>
            <a:r>
              <a:rPr lang="ar-JO" sz="2800" b="1" dirty="0">
                <a:solidFill>
                  <a:srgbClr val="FFFFFF"/>
                </a:solidFill>
                <a:latin typeface="Arial" panose="020B0604020202020204" pitchFamily="34" charset="0"/>
                <a:ea typeface="ＭＳ Ｐゴシック"/>
                <a:cs typeface="Arial" panose="020B0604020202020204" pitchFamily="34" charset="0"/>
              </a:rPr>
              <a:t> فقاوموه راسخين في الإيمان عالمين أن نفس هذه الآلام تجرى على إخوتكم الذين في العالم</a:t>
            </a:r>
            <a:endPar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 name="Rectangle 3"/>
          <p:cNvSpPr>
            <a:spLocks noChangeArrowheads="1"/>
          </p:cNvSpPr>
          <p:nvPr/>
        </p:nvSpPr>
        <p:spPr bwMode="auto">
          <a:xfrm>
            <a:off x="0" y="3505200"/>
            <a:ext cx="9144000" cy="609600"/>
          </a:xfrm>
          <a:prstGeom prst="rect">
            <a:avLst/>
          </a:prstGeom>
          <a:noFill/>
          <a:ln w="9525">
            <a:noFill/>
            <a:miter lim="800000"/>
            <a:headEnd/>
            <a:tailEnd/>
          </a:ln>
          <a:effectLst>
            <a:outerShdw blurRad="38100" dist="12698" algn="ctr" rotWithShape="0">
              <a:srgbClr val="000000">
                <a:alpha val="75000"/>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000080"/>
              </a:buClr>
              <a:buSzTx/>
              <a:buFont typeface="Wingdings" pitchFamily="-111" charset="2"/>
              <a:buNone/>
              <a:tabLst/>
              <a:defRPr/>
            </a:pPr>
            <a:r>
              <a:rPr kumimoji="1"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آخرون ي</a:t>
            </a:r>
            <a:r>
              <a:rPr kumimoji="1"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غلب</a:t>
            </a:r>
            <a:r>
              <a:rPr kumimoji="1"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ون الشيطان (١ بط ٥: ٩)</a:t>
            </a:r>
            <a:endParaRPr kumimoji="1"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0" name="Text Box 37"/>
          <p:cNvSpPr txBox="1">
            <a:spLocks noChangeArrowheads="1"/>
          </p:cNvSpPr>
          <p:nvPr/>
        </p:nvSpPr>
        <p:spPr bwMode="auto">
          <a:xfrm>
            <a:off x="8410852" y="64606"/>
            <a:ext cx="701131" cy="463846"/>
          </a:xfrm>
          <a:prstGeom prst="rect">
            <a:avLst/>
          </a:prstGeom>
          <a:solidFill>
            <a:srgbClr val="000000"/>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422</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76687653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6355">
                                            <p:txEl>
                                              <p:pRg st="0" end="0"/>
                                            </p:txEl>
                                          </p:spTgt>
                                        </p:tgtEl>
                                        <p:attrNameLst>
                                          <p:attrName>style.visibility</p:attrName>
                                        </p:attrNameLst>
                                      </p:cBhvr>
                                      <p:to>
                                        <p:strVal val="visible"/>
                                      </p:to>
                                    </p:set>
                                    <p:animEffect transition="in" filter="dissolve">
                                      <p:cBhvr>
                                        <p:cTn id="7" dur="500"/>
                                        <p:tgtEl>
                                          <p:spTgt spid="163635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dissolve">
                                      <p:cBhvr>
                                        <p:cTn id="13" dur="500"/>
                                        <p:tgtEl>
                                          <p:spTgt spid="2">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dissolve">
                                      <p:cBhvr>
                                        <p:cTn id="16" dur="500"/>
                                        <p:tgtEl>
                                          <p:spTgt spid="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dissolve">
                                      <p:cBhvr>
                                        <p:cTn id="21" dur="500"/>
                                        <p:tgtEl>
                                          <p:spTgt spid="4">
                                            <p:txEl>
                                              <p:pRg st="0" end="0"/>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dissolve">
                                      <p:cBhvr>
                                        <p:cTn id="24" dur="500"/>
                                        <p:tgtEl>
                                          <p:spTgt spid="3">
                                            <p:bg/>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dissolve">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55" grpId="0" build="p"/>
      <p:bldP spid="2" grpId="0" build="p"/>
      <p:bldP spid="3" grpId="0" build="p" animBg="1"/>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5137" name="Picture 11" descr="dragonj"/>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02" name="Rectangle 2"/>
          <p:cNvSpPr>
            <a:spLocks noGrp="1" noChangeArrowheads="1"/>
          </p:cNvSpPr>
          <p:nvPr>
            <p:ph type="title" idx="4294967295"/>
          </p:nvPr>
        </p:nvSpPr>
        <p:spPr>
          <a:xfrm>
            <a:off x="0" y="228600"/>
            <a:ext cx="9144000" cy="838200"/>
          </a:xfrm>
          <a:effectLst>
            <a:outerShdw blurRad="63500" dist="35921" dir="2700000" algn="ctr" rotWithShape="0">
              <a:srgbClr val="020000">
                <a:alpha val="74998"/>
              </a:srgbClr>
            </a:outerShdw>
          </a:effectLst>
        </p:spPr>
        <p:txBody>
          <a:bodyPr/>
          <a:lstStyle/>
          <a:p>
            <a:pPr rtl="1">
              <a:defRPr/>
            </a:pPr>
            <a:r>
              <a:rPr lang="ar-EG" sz="3600" b="1" dirty="0">
                <a:latin typeface="Arial" panose="020B0604020202020204" pitchFamily="34" charset="0"/>
                <a:ea typeface="ＭＳ Ｐゴシック" charset="0"/>
                <a:cs typeface="Arial" panose="020B0604020202020204" pitchFamily="34" charset="0"/>
              </a:rPr>
              <a:t>هل يخدع الشيطان الأمم الآن؟</a:t>
            </a:r>
            <a:endParaRPr lang="en-US" sz="4000" b="1" dirty="0">
              <a:latin typeface="Arial" panose="020B0604020202020204" pitchFamily="34" charset="0"/>
              <a:ea typeface="ＭＳ Ｐゴシック" charset="0"/>
              <a:cs typeface="Arial" panose="020B0604020202020204" pitchFamily="34" charset="0"/>
            </a:endParaRPr>
          </a:p>
        </p:txBody>
      </p:sp>
      <p:sp>
        <p:nvSpPr>
          <p:cNvPr id="512003" name="Rectangle 3"/>
          <p:cNvSpPr>
            <a:spLocks noChangeArrowheads="1"/>
          </p:cNvSpPr>
          <p:nvPr/>
        </p:nvSpPr>
        <p:spPr bwMode="auto">
          <a:xfrm>
            <a:off x="457200" y="1828800"/>
            <a:ext cx="3962400" cy="2382838"/>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lang="ar-JO" sz="1800" b="1" u="sng" dirty="0">
                <a:solidFill>
                  <a:srgbClr val="FFFFFF"/>
                </a:solidFill>
                <a:latin typeface="Arial" panose="020B0604020202020204" pitchFamily="34" charset="0"/>
                <a:ea typeface="+mn-ea"/>
                <a:cs typeface="Arial" panose="020B0604020202020204" pitchFamily="34" charset="0"/>
              </a:rPr>
              <a:t>4</a:t>
            </a:r>
            <a:r>
              <a:rPr lang="ar-JO" sz="1800" b="1" dirty="0">
                <a:solidFill>
                  <a:srgbClr val="FFFFFF"/>
                </a:solidFill>
                <a:latin typeface="Arial" panose="020B0604020202020204" pitchFamily="34" charset="0"/>
                <a:ea typeface="+mn-ea"/>
                <a:cs typeface="Arial" panose="020B0604020202020204" pitchFamily="34" charset="0"/>
              </a:rPr>
              <a:t> الذين فيهم إله هذا الدهر قد أعمى أذهان غير المؤمنين لئلا تضيء لهم إنارة إنجيل مجد المسيح الذي هو صورة الله</a:t>
            </a:r>
            <a:endPar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 كو 4: 4).</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2004" name="Rectangle 4"/>
          <p:cNvSpPr>
            <a:spLocks noChangeArrowheads="1"/>
          </p:cNvSpPr>
          <p:nvPr/>
        </p:nvSpPr>
        <p:spPr bwMode="auto">
          <a:xfrm>
            <a:off x="4724400" y="1828800"/>
            <a:ext cx="4114800" cy="236220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1800" b="1" dirty="0">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13</a:t>
            </a:r>
            <a:r>
              <a:rPr lang="ar-JO" sz="1800" b="1" dirty="0">
                <a:solidFill>
                  <a:srgbClr val="FFFFFF"/>
                </a:solidFill>
                <a:latin typeface="Arial" panose="020B0604020202020204" pitchFamily="34" charset="0"/>
                <a:ea typeface="+mn-ea"/>
                <a:cs typeface="Arial" panose="020B0604020202020204" pitchFamily="34" charset="0"/>
              </a:rPr>
              <a:t> لأن مثل هؤلاء هم رسل كذبة فعلة ماكرون مغيرون شكلهم إلى شبه رسل المسيح</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8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14</a:t>
            </a:r>
            <a:r>
              <a:rPr kumimoji="0" lang="ar-JO" sz="18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ولا عجب لأن الشيطان نفسه يغير شكله إلى شبه ملاك نور</a:t>
            </a:r>
            <a:endPar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(٢كو 11: 13-14).</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005" name="Rectangle 5"/>
          <p:cNvSpPr>
            <a:spLocks noChangeArrowheads="1"/>
          </p:cNvSpPr>
          <p:nvPr/>
        </p:nvSpPr>
        <p:spPr bwMode="auto">
          <a:xfrm>
            <a:off x="457200" y="4419600"/>
            <a:ext cx="3962400" cy="228600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lang="ar-JO" sz="1800" b="1" u="sng" noProof="0" dirty="0">
                <a:solidFill>
                  <a:srgbClr val="FFFFFF"/>
                </a:solidFill>
                <a:latin typeface="Arial" panose="020B0604020202020204" pitchFamily="34" charset="0"/>
                <a:ea typeface="+mn-ea"/>
                <a:cs typeface="Arial" panose="020B0604020202020204" pitchFamily="34" charset="0"/>
              </a:rPr>
              <a:t>2</a:t>
            </a:r>
            <a:r>
              <a:rPr lang="ar-JO" sz="1800" b="1" noProof="0" dirty="0">
                <a:solidFill>
                  <a:srgbClr val="FFFFFF"/>
                </a:solidFill>
                <a:latin typeface="Arial" panose="020B0604020202020204" pitchFamily="34" charset="0"/>
                <a:ea typeface="+mn-ea"/>
                <a:cs typeface="Arial" panose="020B0604020202020204" pitchFamily="34" charset="0"/>
              </a:rPr>
              <a:t> التي سلكتم فيها قبلاً حسب دهر هذا العالم حسب رئيس سلطان الهواء الروح الذي يعمل الآن في أبناء المعصية</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800" b="1" i="0" u="sng"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3</a:t>
            </a:r>
            <a:r>
              <a:rPr kumimoji="0" lang="ar-JO" sz="1800" b="1" i="0" u="none" strike="noStrike" kern="1200" cap="none" spc="0" normalizeH="0" dirty="0">
                <a:ln>
                  <a:noFill/>
                </a:ln>
                <a:solidFill>
                  <a:srgbClr val="FFFFFF"/>
                </a:solidFill>
                <a:effectLst/>
                <a:uLnTx/>
                <a:uFillTx/>
                <a:latin typeface="Arial" panose="020B0604020202020204" pitchFamily="34" charset="0"/>
                <a:ea typeface="+mn-ea"/>
                <a:cs typeface="Arial" panose="020B0604020202020204" pitchFamily="34" charset="0"/>
              </a:rPr>
              <a:t> الذين نحن أيضاً جميعاً تصرفنا قبلاً بينهم في شهوات جسدنا</a:t>
            </a:r>
            <a:endPar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(أف 2: 2-3 أ).</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2006" name="Rectangle 6"/>
          <p:cNvSpPr>
            <a:spLocks noChangeArrowheads="1"/>
          </p:cNvSpPr>
          <p:nvPr/>
        </p:nvSpPr>
        <p:spPr bwMode="auto">
          <a:xfrm>
            <a:off x="4724400" y="4419600"/>
            <a:ext cx="4114800" cy="228600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914400" rtl="1" eaLnBrk="0" fontAlgn="base" latinLnBrk="0" hangingPunct="0">
              <a:lnSpc>
                <a:spcPct val="100000"/>
              </a:lnSpc>
              <a:spcBef>
                <a:spcPct val="0"/>
              </a:spcBef>
              <a:spcAft>
                <a:spcPct val="0"/>
              </a:spcAft>
              <a:buClrTx/>
              <a:buSzTx/>
              <a:buFontTx/>
              <a:buNone/>
              <a:tabLst/>
              <a:defRPr/>
            </a:pPr>
            <a:r>
              <a:rPr lang="ar-JO" sz="1800" b="1" u="sng" dirty="0">
                <a:solidFill>
                  <a:srgbClr val="FFFFFF"/>
                </a:solidFill>
                <a:latin typeface="Arial" panose="020B0604020202020204" pitchFamily="34" charset="0"/>
                <a:ea typeface="+mn-ea"/>
                <a:cs typeface="Arial" panose="020B0604020202020204" pitchFamily="34" charset="0"/>
              </a:rPr>
              <a:t>26</a:t>
            </a:r>
            <a:r>
              <a:rPr lang="ar-JO" sz="1800" b="1" dirty="0">
                <a:solidFill>
                  <a:srgbClr val="FFFFFF"/>
                </a:solidFill>
                <a:latin typeface="Arial" panose="020B0604020202020204" pitchFamily="34" charset="0"/>
                <a:ea typeface="+mn-ea"/>
                <a:cs typeface="Arial" panose="020B0604020202020204" pitchFamily="34" charset="0"/>
              </a:rPr>
              <a:t> فيستفيقوا من فخ إبليس إذ قد اقتنصهم لإرادته</a:t>
            </a:r>
            <a:endPar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 تي 2: 26).</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512007" name="Rectangle 7"/>
          <p:cNvSpPr>
            <a:spLocks noChangeArrowheads="1"/>
          </p:cNvSpPr>
          <p:nvPr/>
        </p:nvSpPr>
        <p:spPr bwMode="auto">
          <a:xfrm>
            <a:off x="0" y="990600"/>
            <a:ext cx="9144000" cy="838200"/>
          </a:xfrm>
          <a:prstGeom prst="rect">
            <a:avLst/>
          </a:prstGeom>
          <a:noFill/>
          <a:ln w="9525">
            <a:noFill/>
            <a:miter lim="800000"/>
            <a:headEnd/>
            <a:tailEnd/>
          </a:ln>
          <a:effectLst>
            <a:outerShdw blurRad="63500" dist="35921" dir="2700000" algn="ctr" rotWithShape="0">
              <a:srgbClr val="020000">
                <a:alpha val="74998"/>
              </a:srgbClr>
            </a:outerShdw>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altLang="ja-JP"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يبدو أن الإجابة الواضحة نعم ...</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12008" name="Text Box 8"/>
          <p:cNvSpPr txBox="1">
            <a:spLocks noChangeArrowheads="1"/>
          </p:cNvSpPr>
          <p:nvPr/>
        </p:nvSpPr>
        <p:spPr bwMode="auto">
          <a:xfrm>
            <a:off x="1835696" y="3009900"/>
            <a:ext cx="5328592" cy="956288"/>
          </a:xfrm>
          <a:prstGeom prst="rect">
            <a:avLst/>
          </a:prstGeom>
          <a:solidFill>
            <a:srgbClr val="020000"/>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هذا الصدد قم بتسمية دولة لا يخدعها الشيطان الآن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ext Box 37"/>
          <p:cNvSpPr txBox="1">
            <a:spLocks noChangeArrowheads="1"/>
          </p:cNvSpPr>
          <p:nvPr/>
        </p:nvSpPr>
        <p:spPr bwMode="auto">
          <a:xfrm>
            <a:off x="8410852" y="64606"/>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 Box 8"/>
          <p:cNvSpPr txBox="1">
            <a:spLocks noChangeArrowheads="1"/>
          </p:cNvSpPr>
          <p:nvPr/>
        </p:nvSpPr>
        <p:spPr bwMode="auto">
          <a:xfrm>
            <a:off x="1403648" y="4270737"/>
            <a:ext cx="6408712" cy="1202510"/>
          </a:xfrm>
          <a:prstGeom prst="rect">
            <a:avLst/>
          </a:prstGeom>
          <a:solidFill>
            <a:srgbClr val="800000"/>
          </a:solidFill>
          <a:ln>
            <a:noFill/>
          </a:ln>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1" eaLnBrk="0" fontAlgn="base" latinLnBrk="0" hangingPunct="0">
              <a:lnSpc>
                <a:spcPct val="100000"/>
              </a:lnSpc>
              <a:spcBef>
                <a:spcPct val="3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يزال الشيطان يخدع الناس الآن: </a:t>
            </a:r>
            <a:r>
              <a:rPr kumimoji="0" lang="ar-JO" sz="24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فطرح التنين العظيم الحية القديمة المدعو إبليس والشيطان الذي يضل العالم كله طرح إلى الأرض وطرحت معه ملائكته </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(رؤيا ٩:١٢).</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42119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animBg="1" autoUpdateAnimBg="0"/>
      <p:bldP spid="512004" grpId="0" animBg="1" autoUpdateAnimBg="0"/>
      <p:bldP spid="512005" grpId="0" animBg="1" autoUpdateAnimBg="0"/>
      <p:bldP spid="512006" grpId="0" animBg="1" autoUpdateAnimBg="0"/>
      <p:bldP spid="512008" grpId="0" animBg="1" autoUpdateAnimBg="0"/>
      <p:bldP spid="1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117185" name="Picture 3" descr="Rev 20 Slide Background.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7186" name="Rectangle 2"/>
          <p:cNvSpPr>
            <a:spLocks noGrp="1" noChangeArrowheads="1"/>
          </p:cNvSpPr>
          <p:nvPr>
            <p:ph type="ctrTitle" sz="quarter"/>
          </p:nvPr>
        </p:nvSpPr>
        <p:spPr>
          <a:xfrm>
            <a:off x="468313" y="338138"/>
            <a:ext cx="7772400" cy="1219200"/>
          </a:xfrm>
          <a:solidFill>
            <a:srgbClr val="000000"/>
          </a:solidFill>
        </p:spPr>
        <p:txBody>
          <a:bodyPr/>
          <a:lstStyle/>
          <a:p>
            <a:pPr algn="ctr" eaLnBrk="1" hangingPunct="1"/>
            <a:r>
              <a:rPr lang="ar-SA" sz="5400" dirty="0">
                <a:solidFill>
                  <a:srgbClr val="FFFFFF"/>
                </a:solidFill>
                <a:latin typeface="Arial" panose="020B0604020202020204" pitchFamily="34" charset="0"/>
                <a:ea typeface="ＭＳ Ｐゴシック" charset="0"/>
                <a:cs typeface="Arial" panose="020B0604020202020204" pitchFamily="34" charset="0"/>
              </a:rPr>
              <a:t>رؤيا ٢٠ : ١-٣</a:t>
            </a:r>
          </a:p>
        </p:txBody>
      </p:sp>
      <p:sp>
        <p:nvSpPr>
          <p:cNvPr id="1117187" name="Rectangle 3"/>
          <p:cNvSpPr>
            <a:spLocks noChangeArrowheads="1"/>
          </p:cNvSpPr>
          <p:nvPr/>
        </p:nvSpPr>
        <p:spPr bwMode="auto">
          <a:xfrm>
            <a:off x="269823" y="1828800"/>
            <a:ext cx="8424472"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lang="ar-JO" sz="4400" b="1" dirty="0">
                <a:solidFill>
                  <a:srgbClr val="000000"/>
                </a:solidFill>
                <a:latin typeface="Arial" panose="020B0604020202020204" pitchFamily="34" charset="0"/>
                <a:cs typeface="Arial" panose="020B0604020202020204" pitchFamily="34" charset="0"/>
              </a:rPr>
              <a:t>1 ورأيت ملاكاً نازلاً من السماء معه مفتاح الهاوية وسلسلة عظيمة على يده 2 فقبض على التنين الحية القديمة الذي هو إبليس والشيطان وقيده ألف سنة 3 وطرحه في الهاوية وأغلق عليه وختم عليه لكي لا يضل الأمم في ما بعد حتى تتم الألف السنة وبعد ذلك لا بد أن يحل زماناً يسيراً </a:t>
            </a:r>
            <a:r>
              <a:rPr kumimoji="0" lang="ar-SA"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
        <p:nvSpPr>
          <p:cNvPr id="5" name="Text Box 37"/>
          <p:cNvSpPr txBox="1">
            <a:spLocks noChangeArrowheads="1"/>
          </p:cNvSpPr>
          <p:nvPr/>
        </p:nvSpPr>
        <p:spPr bwMode="auto">
          <a:xfrm>
            <a:off x="8410852" y="64606"/>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45711221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457200" y="304800"/>
            <a:ext cx="8291264" cy="1396008"/>
          </a:xfrm>
          <a:solidFill>
            <a:schemeClr val="tx2"/>
          </a:solidFill>
        </p:spPr>
        <p:txBody>
          <a:bodyPr/>
          <a:lstStyle/>
          <a:p>
            <a:pPr algn="ctr"/>
            <a:r>
              <a:rPr lang="ar-JO" sz="6000" dirty="0">
                <a:solidFill>
                  <a:srgbClr val="FFFFFF"/>
                </a:solidFill>
                <a:latin typeface="Arial" panose="020B0604020202020204" pitchFamily="34" charset="0"/>
                <a:cs typeface="Arial" panose="020B0604020202020204" pitchFamily="34" charset="0"/>
              </a:rPr>
              <a:t>رؤيا ٢٠ : ٤</a:t>
            </a:r>
          </a:p>
        </p:txBody>
      </p:sp>
      <p:sp>
        <p:nvSpPr>
          <p:cNvPr id="363523" name="Rectangle 3"/>
          <p:cNvSpPr>
            <a:spLocks noChangeArrowheads="1"/>
          </p:cNvSpPr>
          <p:nvPr/>
        </p:nvSpPr>
        <p:spPr bwMode="auto">
          <a:xfrm>
            <a:off x="337741" y="1828800"/>
            <a:ext cx="8291264"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lstStyle/>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ورأيت </a:t>
            </a:r>
            <a:r>
              <a:rPr kumimoji="0" lang="ar-JO" sz="4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عروشاً</a:t>
            </a: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فجلسوا عليها و</a:t>
            </a:r>
            <a:r>
              <a:rPr kumimoji="0" lang="ar-JO" sz="4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أعطوا حكماً </a:t>
            </a: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ورأيت نفوس الذين قتلوا من أجل شهادة يسوع ومن أجل كلمة الله والذين لم يسجدوا للوحش ولا لصورته ولم يقبلوا السمة على جباههم وعلى أيديهم فعاشوا و</a:t>
            </a:r>
            <a:r>
              <a:rPr kumimoji="0" lang="ar-JO" sz="4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ملكوا مع المسيح </a:t>
            </a: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ألف سنة</a:t>
            </a:r>
            <a:r>
              <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Tree>
    <p:extLst>
      <p:ext uri="{BB962C8B-B14F-4D97-AF65-F5344CB8AC3E}">
        <p14:creationId xmlns:p14="http://schemas.microsoft.com/office/powerpoint/2010/main" val="342270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ctrTitle"/>
          </p:nvPr>
        </p:nvSpPr>
        <p:spPr>
          <a:xfrm>
            <a:off x="685800" y="1219200"/>
            <a:ext cx="7772400" cy="990600"/>
          </a:xfrm>
        </p:spPr>
        <p:txBody>
          <a:bodyPr/>
          <a:lstStyle/>
          <a:p>
            <a:pPr>
              <a:defRPr/>
            </a:pPr>
            <a:r>
              <a:rPr lang="ar-JO" dirty="0">
                <a:latin typeface="Arial"/>
                <a:ea typeface="ＭＳ Ｐゴシック" pitchFamily="-112" charset="-128"/>
                <a:cs typeface="Arial"/>
              </a:rPr>
              <a:t>سؤالان رئيسيان حول الألفية</a:t>
            </a:r>
            <a:endParaRPr lang="en-US" dirty="0">
              <a:latin typeface="Arial"/>
              <a:ea typeface="ＭＳ Ｐゴシック" pitchFamily="-112" charset="-128"/>
              <a:cs typeface="Arial"/>
            </a:endParaRPr>
          </a:p>
        </p:txBody>
      </p:sp>
      <p:sp>
        <p:nvSpPr>
          <p:cNvPr id="665603" name="Rectangle 3"/>
          <p:cNvSpPr>
            <a:spLocks noChangeArrowheads="1"/>
          </p:cNvSpPr>
          <p:nvPr/>
        </p:nvSpPr>
        <p:spPr bwMode="auto">
          <a:xfrm>
            <a:off x="84582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a:ea typeface="ＭＳ Ｐゴシック" charset="0"/>
                <a:cs typeface="Arial"/>
              </a:rPr>
              <a:t>120</a:t>
            </a:r>
            <a:endParaRPr kumimoji="0" lang="en-US" sz="2400" b="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665604" name="Rectangle 4"/>
          <p:cNvSpPr>
            <a:spLocks noChangeArrowheads="1"/>
          </p:cNvSpPr>
          <p:nvPr/>
        </p:nvSpPr>
        <p:spPr bwMode="auto">
          <a:xfrm>
            <a:off x="609600" y="2438400"/>
            <a:ext cx="7772400" cy="2667000"/>
          </a:xfrm>
          <a:prstGeom prst="rect">
            <a:avLst/>
          </a:prstGeom>
          <a:noFill/>
          <a:ln w="9525">
            <a:noFill/>
            <a:miter lim="800000"/>
            <a:headEnd/>
            <a:tailEnd/>
          </a:ln>
          <a:effectLst>
            <a:outerShdw blurRad="50800" dist="25399" dir="2700000" algn="ctr" rotWithShape="0">
              <a:schemeClr val="bg2">
                <a:alpha val="75000"/>
              </a:schemeClr>
            </a:outerShdw>
          </a:effectLst>
        </p:spPr>
        <p:txBody>
          <a:bodyPr anchor="ctr"/>
          <a:lstStyle/>
          <a:p>
            <a:pPr marL="0" marR="0" lvl="0" indent="0" algn="r" defTabSz="914400" rtl="0" eaLnBrk="0" fontAlgn="base" latinLnBrk="0" hangingPunct="0">
              <a:lnSpc>
                <a:spcPct val="90000"/>
              </a:lnSpc>
              <a:spcBef>
                <a:spcPct val="20000"/>
              </a:spcBef>
              <a:spcAft>
                <a:spcPct val="0"/>
              </a:spcAft>
              <a:buClrTx/>
              <a:buSzPct val="80000"/>
              <a:buFontTx/>
              <a:buNone/>
              <a:tabLst/>
              <a:defRPr/>
            </a:pPr>
            <a:r>
              <a:rPr kumimoji="0" lang="ar-JO" sz="3200" b="1" u="none" strike="noStrike" kern="1200" cap="none" spc="0" normalizeH="0" baseline="0" noProof="0" dirty="0">
                <a:ln>
                  <a:noFill/>
                </a:ln>
                <a:solidFill>
                  <a:srgbClr val="FFFFFF"/>
                </a:solidFill>
                <a:effectLst/>
                <a:uLnTx/>
                <a:uFillTx/>
                <a:latin typeface="Arial"/>
                <a:ea typeface="ＭＳ Ｐゴシック" pitchFamily="-112" charset="-128"/>
                <a:cs typeface="Arial"/>
              </a:rPr>
              <a:t>1. </a:t>
            </a:r>
            <a:r>
              <a:rPr kumimoji="0" lang="ar-JO" sz="3200" b="1" u="sng" strike="noStrike" kern="1200" cap="none" spc="0" normalizeH="0" baseline="0" noProof="0" dirty="0">
                <a:ln>
                  <a:noFill/>
                </a:ln>
                <a:solidFill>
                  <a:srgbClr val="FFFFFF"/>
                </a:solidFill>
                <a:effectLst/>
                <a:uLnTx/>
                <a:uFillTx/>
                <a:latin typeface="Arial"/>
                <a:ea typeface="ＭＳ Ｐゴシック" pitchFamily="-112" charset="-128"/>
                <a:cs typeface="Arial"/>
              </a:rPr>
              <a:t>متى</a:t>
            </a:r>
            <a:r>
              <a:rPr kumimoji="0" lang="ar-JO" sz="3200" b="1" u="none" strike="noStrike" kern="1200" cap="none" spc="0" normalizeH="0" baseline="0" noProof="0" dirty="0">
                <a:ln>
                  <a:noFill/>
                </a:ln>
                <a:solidFill>
                  <a:srgbClr val="FFFFFF"/>
                </a:solidFill>
                <a:effectLst/>
                <a:uLnTx/>
                <a:uFillTx/>
                <a:latin typeface="Arial"/>
                <a:ea typeface="ＭＳ Ｐゴシック" pitchFamily="-112" charset="-128"/>
                <a:cs typeface="Arial"/>
              </a:rPr>
              <a:t>؟ هل سيعود المسيح </a:t>
            </a:r>
            <a:r>
              <a:rPr kumimoji="0" lang="ar-JO" sz="3200" b="1" u="sng" strike="noStrike" kern="1200" cap="none" spc="0" normalizeH="0" baseline="0" noProof="0" dirty="0">
                <a:ln>
                  <a:noFill/>
                </a:ln>
                <a:solidFill>
                  <a:srgbClr val="FFFFFF"/>
                </a:solidFill>
                <a:effectLst/>
                <a:uLnTx/>
                <a:uFillTx/>
                <a:latin typeface="Arial"/>
                <a:ea typeface="ＭＳ Ｐゴシック" pitchFamily="-112" charset="-128"/>
                <a:cs typeface="Arial"/>
              </a:rPr>
              <a:t>قبل</a:t>
            </a:r>
            <a:r>
              <a:rPr kumimoji="0" lang="ar-JO" sz="3200" b="1" u="none" strike="noStrike" kern="1200" cap="none" spc="0" normalizeH="0" baseline="0" noProof="0" dirty="0">
                <a:ln>
                  <a:noFill/>
                </a:ln>
                <a:solidFill>
                  <a:srgbClr val="FFFFFF"/>
                </a:solidFill>
                <a:effectLst/>
                <a:uLnTx/>
                <a:uFillTx/>
                <a:latin typeface="Arial"/>
                <a:ea typeface="ＭＳ Ｐゴシック" pitchFamily="-112" charset="-128"/>
                <a:cs typeface="Arial"/>
              </a:rPr>
              <a:t> أو </a:t>
            </a:r>
            <a:r>
              <a:rPr kumimoji="0" lang="ar-JO" sz="3200" b="1" u="sng" strike="noStrike" kern="1200" cap="none" spc="0" normalizeH="0" baseline="0" noProof="0" dirty="0">
                <a:ln>
                  <a:noFill/>
                </a:ln>
                <a:solidFill>
                  <a:srgbClr val="FFFFFF"/>
                </a:solidFill>
                <a:effectLst/>
                <a:uLnTx/>
                <a:uFillTx/>
                <a:latin typeface="Arial"/>
                <a:ea typeface="ＭＳ Ｐゴシック" pitchFamily="-112" charset="-128"/>
                <a:cs typeface="Arial"/>
              </a:rPr>
              <a:t>بعد</a:t>
            </a:r>
            <a:r>
              <a:rPr kumimoji="0" lang="ar-JO" sz="3200" b="1" u="none" strike="noStrike" kern="1200" cap="none" spc="0" normalizeH="0" baseline="0" noProof="0" dirty="0">
                <a:ln>
                  <a:noFill/>
                </a:ln>
                <a:solidFill>
                  <a:srgbClr val="FFFFFF"/>
                </a:solidFill>
                <a:effectLst/>
                <a:uLnTx/>
                <a:uFillTx/>
                <a:latin typeface="Arial"/>
                <a:ea typeface="ＭＳ Ｐゴシック" pitchFamily="-112" charset="-128"/>
                <a:cs typeface="Arial"/>
              </a:rPr>
              <a:t> الألفية؟</a:t>
            </a:r>
            <a:endParaRPr kumimoji="0" lang="en-US" sz="3200" b="1" u="none" strike="noStrike" kern="1200" cap="none" spc="0" normalizeH="0" baseline="0" noProof="0" dirty="0">
              <a:ln>
                <a:noFill/>
              </a:ln>
              <a:solidFill>
                <a:srgbClr val="FFFFFF"/>
              </a:solidFill>
              <a:effectLst/>
              <a:uLnTx/>
              <a:uFillTx/>
              <a:latin typeface="Arial"/>
              <a:ea typeface="ＭＳ Ｐゴシック" pitchFamily="-112" charset="-128"/>
              <a:cs typeface="Arial"/>
            </a:endParaRPr>
          </a:p>
          <a:p>
            <a:pPr marL="609600" marR="0" lvl="0" indent="-609600" algn="l" defTabSz="914400" rtl="0" eaLnBrk="0" fontAlgn="base" latinLnBrk="0" hangingPunct="0">
              <a:lnSpc>
                <a:spcPct val="90000"/>
              </a:lnSpc>
              <a:spcBef>
                <a:spcPct val="20000"/>
              </a:spcBef>
              <a:spcAft>
                <a:spcPct val="0"/>
              </a:spcAft>
              <a:buClrTx/>
              <a:buSzPct val="80000"/>
              <a:buFont typeface="Arial" pitchFamily="-112" charset="0"/>
              <a:buAutoNum type="arabicPeriod"/>
              <a:tabLst/>
              <a:defRPr/>
            </a:pPr>
            <a:endParaRPr kumimoji="0" lang="en-US" sz="3200" b="1" u="none" strike="noStrike" kern="1200" cap="none" spc="0" normalizeH="0" baseline="0" noProof="0" dirty="0">
              <a:ln>
                <a:noFill/>
              </a:ln>
              <a:solidFill>
                <a:srgbClr val="FFFFFF"/>
              </a:solidFill>
              <a:effectLst/>
              <a:uLnTx/>
              <a:uFillTx/>
              <a:latin typeface="Arial"/>
              <a:ea typeface="ＭＳ Ｐゴシック" pitchFamily="-112" charset="-128"/>
              <a:cs typeface="Arial"/>
            </a:endParaRPr>
          </a:p>
          <a:p>
            <a:pPr marL="0" marR="0" lvl="0" indent="0" algn="r" defTabSz="914400" rtl="0" eaLnBrk="0" fontAlgn="base" latinLnBrk="0" hangingPunct="0">
              <a:lnSpc>
                <a:spcPct val="90000"/>
              </a:lnSpc>
              <a:spcBef>
                <a:spcPct val="20000"/>
              </a:spcBef>
              <a:spcAft>
                <a:spcPct val="0"/>
              </a:spcAft>
              <a:buClrTx/>
              <a:buSzPct val="80000"/>
              <a:buFontTx/>
              <a:buNone/>
              <a:tabLst/>
              <a:defRPr/>
            </a:pPr>
            <a:r>
              <a:rPr kumimoji="0" lang="ar-JO" sz="3200" b="1" u="none" strike="noStrike" kern="1200" cap="none" spc="0" normalizeH="0" baseline="0" noProof="0" dirty="0">
                <a:ln>
                  <a:noFill/>
                </a:ln>
                <a:solidFill>
                  <a:srgbClr val="FFFFFF"/>
                </a:solidFill>
                <a:effectLst/>
                <a:uLnTx/>
                <a:uFillTx/>
                <a:latin typeface="Arial"/>
                <a:ea typeface="ＭＳ Ｐゴシック" pitchFamily="-112" charset="-128"/>
                <a:cs typeface="Arial"/>
              </a:rPr>
              <a:t>2. </a:t>
            </a:r>
            <a:r>
              <a:rPr kumimoji="0" lang="ar-JO" sz="3200" b="1" u="sng" strike="noStrike" kern="1200" cap="none" spc="0" normalizeH="0" baseline="0" noProof="0" dirty="0">
                <a:ln>
                  <a:noFill/>
                </a:ln>
                <a:solidFill>
                  <a:srgbClr val="FFFFFF"/>
                </a:solidFill>
                <a:effectLst/>
                <a:uLnTx/>
                <a:uFillTx/>
                <a:latin typeface="Arial"/>
                <a:ea typeface="ＭＳ Ｐゴシック" pitchFamily="-112" charset="-128"/>
                <a:cs typeface="Arial"/>
              </a:rPr>
              <a:t>ماذا</a:t>
            </a:r>
            <a:r>
              <a:rPr kumimoji="0" lang="ar-JO" sz="3200" b="1" u="none" strike="noStrike" kern="1200" cap="none" spc="0" normalizeH="0" baseline="0" noProof="0" dirty="0">
                <a:ln>
                  <a:noFill/>
                </a:ln>
                <a:solidFill>
                  <a:srgbClr val="FFFFFF"/>
                </a:solidFill>
                <a:effectLst/>
                <a:uLnTx/>
                <a:uFillTx/>
                <a:latin typeface="Arial"/>
                <a:ea typeface="ＭＳ Ｐゴシック" pitchFamily="-112" charset="-128"/>
                <a:cs typeface="Arial"/>
              </a:rPr>
              <a:t>؟ يتفق الجميع أن هناك ألفية، لكن</a:t>
            </a:r>
            <a:r>
              <a:rPr kumimoji="0" lang="ar-JO" sz="3200" b="1" u="sng" strike="noStrike" kern="1200" cap="none" spc="0" normalizeH="0" baseline="0" noProof="0" dirty="0">
                <a:ln>
                  <a:noFill/>
                </a:ln>
                <a:solidFill>
                  <a:srgbClr val="FFFFFF"/>
                </a:solidFill>
                <a:effectLst/>
                <a:uLnTx/>
                <a:uFillTx/>
                <a:latin typeface="Arial"/>
                <a:ea typeface="ＭＳ Ｐゴシック" pitchFamily="-112" charset="-128"/>
                <a:cs typeface="Arial"/>
              </a:rPr>
              <a:t> أي نوع </a:t>
            </a:r>
            <a:r>
              <a:rPr kumimoji="0" lang="ar-JO" sz="3200" b="1" u="none" strike="noStrike" kern="1200" cap="none" spc="0" normalizeH="0" baseline="0" noProof="0" dirty="0">
                <a:ln>
                  <a:noFill/>
                </a:ln>
                <a:solidFill>
                  <a:srgbClr val="FFFFFF"/>
                </a:solidFill>
                <a:effectLst/>
                <a:uLnTx/>
                <a:uFillTx/>
                <a:latin typeface="Arial"/>
                <a:ea typeface="ＭＳ Ｐゴシック" pitchFamily="-112" charset="-128"/>
                <a:cs typeface="Arial"/>
              </a:rPr>
              <a:t>منها </a:t>
            </a:r>
          </a:p>
          <a:p>
            <a:pPr marL="0" marR="0" lvl="0" indent="0" algn="r" defTabSz="914400" rtl="0" eaLnBrk="0" fontAlgn="base" latinLnBrk="0" hangingPunct="0">
              <a:lnSpc>
                <a:spcPct val="90000"/>
              </a:lnSpc>
              <a:spcBef>
                <a:spcPct val="20000"/>
              </a:spcBef>
              <a:spcAft>
                <a:spcPct val="0"/>
              </a:spcAft>
              <a:buClrTx/>
              <a:buSzPct val="80000"/>
              <a:buFontTx/>
              <a:buNone/>
              <a:tabLst/>
              <a:defRPr/>
            </a:pPr>
            <a:r>
              <a:rPr kumimoji="0" lang="ar-JO" sz="3200" b="1" u="none" strike="noStrike" kern="1200" cap="none" spc="0" normalizeH="0" baseline="0" noProof="0" dirty="0">
                <a:ln>
                  <a:noFill/>
                </a:ln>
                <a:solidFill>
                  <a:srgbClr val="FFFFFF"/>
                </a:solidFill>
                <a:effectLst/>
                <a:uLnTx/>
                <a:uFillTx/>
                <a:latin typeface="Arial"/>
                <a:ea typeface="ＭＳ Ｐゴシック" pitchFamily="-112" charset="-128"/>
                <a:cs typeface="Arial"/>
              </a:rPr>
              <a:t>    ستكون؟</a:t>
            </a:r>
            <a:endParaRPr kumimoji="0" lang="en-US" sz="3200" b="1" u="none" strike="noStrike" kern="1200" cap="none" spc="0" normalizeH="0" baseline="0" noProof="0" dirty="0">
              <a:ln>
                <a:noFill/>
              </a:ln>
              <a:solidFill>
                <a:srgbClr val="FFFFFF"/>
              </a:solidFill>
              <a:effectLst/>
              <a:uLnTx/>
              <a:uFillTx/>
              <a:latin typeface="Arial"/>
              <a:ea typeface="ＭＳ Ｐゴシック" pitchFamily="-112" charset="-128"/>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1281" name="Picture 3" descr="Rev 20 Slid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1282" name="Rectangle 1026"/>
          <p:cNvSpPr>
            <a:spLocks noGrp="1" noChangeArrowheads="1"/>
          </p:cNvSpPr>
          <p:nvPr>
            <p:ph type="ctrTitle" sz="quarter"/>
          </p:nvPr>
        </p:nvSpPr>
        <p:spPr>
          <a:xfrm>
            <a:off x="457200" y="304800"/>
            <a:ext cx="7772400" cy="1219200"/>
          </a:xfrm>
          <a:solidFill>
            <a:srgbClr val="000000"/>
          </a:solidFill>
        </p:spPr>
        <p:txBody>
          <a:bodyPr/>
          <a:lstStyle/>
          <a:p>
            <a:pPr algn="ctr" rtl="1"/>
            <a:r>
              <a:rPr lang="ar-SA" sz="6000" b="1" dirty="0">
                <a:latin typeface="Arial" panose="020B0604020202020204" pitchFamily="34" charset="0"/>
                <a:cs typeface="Arial" panose="020B0604020202020204" pitchFamily="34" charset="0"/>
              </a:rPr>
              <a:t>رؤيا ٢٠ : ٥-٦</a:t>
            </a:r>
          </a:p>
        </p:txBody>
      </p:sp>
      <p:sp>
        <p:nvSpPr>
          <p:cNvPr id="1121283" name="Rectangle 1027"/>
          <p:cNvSpPr>
            <a:spLocks noChangeArrowheads="1"/>
          </p:cNvSpPr>
          <p:nvPr/>
        </p:nvSpPr>
        <p:spPr bwMode="auto">
          <a:xfrm>
            <a:off x="609600" y="1752600"/>
            <a:ext cx="8077200" cy="430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٥</a:t>
            </a: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وأما بقية الأموات فلم تعش حتى تتم الألف السنة هذه هي القيامة الأولى </a:t>
            </a:r>
            <a:r>
              <a:rPr lang="ar-JO" sz="4400" b="1" dirty="0">
                <a:solidFill>
                  <a:srgbClr val="000000"/>
                </a:solidFill>
                <a:latin typeface="Arial" panose="020B0604020202020204" pitchFamily="34" charset="0"/>
                <a:ea typeface="+mn-ea"/>
                <a:cs typeface="Arial" panose="020B0604020202020204" pitchFamily="34" charset="0"/>
              </a:rPr>
              <a:t>6 مبارك ومقدس من له نصيب في القيامة الأولى هؤلاء ليس للموت الثاني سلطان عليهم بل سيكونون كهنة لله والمسيح وسيملكون معه ألف سنة</a:t>
            </a:r>
            <a:r>
              <a:rPr kumimoji="0" lang="ar-SA" sz="4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5" name="Text Box 37"/>
          <p:cNvSpPr txBox="1">
            <a:spLocks noChangeArrowheads="1"/>
          </p:cNvSpPr>
          <p:nvPr/>
        </p:nvSpPr>
        <p:spPr bwMode="auto">
          <a:xfrm>
            <a:off x="8410852" y="64606"/>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424</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16704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5377" name="Picture 11" descr="Rev 20 Slid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5378" name="Rectangle 16"/>
          <p:cNvSpPr>
            <a:spLocks noChangeArrowheads="1"/>
          </p:cNvSpPr>
          <p:nvPr/>
        </p:nvSpPr>
        <p:spPr bwMode="auto">
          <a:xfrm>
            <a:off x="0" y="3801915"/>
            <a:ext cx="181822" cy="46384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25379" name="Rectangle 2"/>
          <p:cNvSpPr>
            <a:spLocks noGrp="1" noChangeArrowheads="1"/>
          </p:cNvSpPr>
          <p:nvPr>
            <p:ph type="ctrTitle"/>
          </p:nvPr>
        </p:nvSpPr>
        <p:spPr>
          <a:xfrm>
            <a:off x="0" y="404813"/>
            <a:ext cx="8639175" cy="1223962"/>
          </a:xfrm>
          <a:solidFill>
            <a:schemeClr val="tx2"/>
          </a:solidFill>
        </p:spPr>
        <p:txBody>
          <a:bodyPr/>
          <a:lstStyle/>
          <a:p>
            <a:pPr algn="ctr" eaLnBrk="1" hangingPunct="1"/>
            <a:r>
              <a:rPr lang="ar-JO" sz="4000" dirty="0">
                <a:solidFill>
                  <a:srgbClr val="FFFFFF"/>
                </a:solidFill>
                <a:latin typeface="Arial" panose="020B0604020202020204" pitchFamily="34" charset="0"/>
                <a:ea typeface="ＭＳ Ｐゴシック" charset="0"/>
                <a:cs typeface="Arial" panose="020B0604020202020204" pitchFamily="34" charset="0"/>
              </a:rPr>
              <a:t>رسم بياني رؤيا 20: 4-6</a:t>
            </a:r>
            <a:endParaRPr lang="en-US" sz="24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81283" name="Rectangle 3"/>
          <p:cNvSpPr>
            <a:spLocks noChangeArrowheads="1"/>
          </p:cNvSpPr>
          <p:nvPr/>
        </p:nvSpPr>
        <p:spPr bwMode="auto">
          <a:xfrm>
            <a:off x="152400" y="4648200"/>
            <a:ext cx="30480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r" defTabSz="914400" rtl="0" eaLnBrk="1" fontAlgn="base" latinLnBrk="0" hangingPunct="1">
              <a:lnSpc>
                <a:spcPct val="90000"/>
              </a:lnSpc>
              <a:spcBef>
                <a:spcPct val="20000"/>
              </a:spcBef>
              <a:spcAft>
                <a:spcPct val="0"/>
              </a:spcAft>
              <a:buClr>
                <a:srgbClr val="000000"/>
              </a:buClr>
              <a:buSzPct val="80000"/>
              <a:buFont typeface="Wingdings" charset="0"/>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5ب هذه هي </a:t>
            </a:r>
            <a:r>
              <a:rPr kumimoji="0" lang="ar-JO"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القيامة الأولى </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6أ مبارك ومقدس من له نصيب في القيامة الأولى هؤلاء ليس للموت الثاني سلطان عليهم</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1284" name="Rectangle 4"/>
          <p:cNvSpPr>
            <a:spLocks noChangeArrowheads="1"/>
          </p:cNvSpPr>
          <p:nvPr/>
        </p:nvSpPr>
        <p:spPr bwMode="auto">
          <a:xfrm>
            <a:off x="6096000" y="4648200"/>
            <a:ext cx="2819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5أ وأما بقية الأموات فلم </a:t>
            </a:r>
            <a:r>
              <a:rPr kumimoji="0" lang="ar-JO" sz="24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تعش</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حتى تتم </a:t>
            </a:r>
            <a:r>
              <a:rPr kumimoji="0" lang="ar-JO" sz="2400" b="1" i="0" u="none" strike="noStrike" kern="1200" cap="none" spc="0" normalizeH="0" baseline="0" noProof="0" dirty="0">
                <a:ln>
                  <a:noFill/>
                </a:ln>
                <a:solidFill>
                  <a:srgbClr val="727DE0">
                    <a:lumMod val="50000"/>
                  </a:srgbClr>
                </a:solidFill>
                <a:effectLst/>
                <a:uLnTx/>
                <a:uFillTx/>
                <a:latin typeface="Arial" panose="020B0604020202020204" pitchFamily="34" charset="0"/>
                <a:ea typeface="ＭＳ Ｐゴシック" charset="0"/>
                <a:cs typeface="Arial" panose="020B0604020202020204" pitchFamily="34" charset="0"/>
              </a:rPr>
              <a:t>الألف سنة</a:t>
            </a:r>
            <a:endParaRPr kumimoji="0" lang="en-US" sz="2400" b="1" i="0" u="none" strike="noStrike" kern="1200" cap="none" spc="0" normalizeH="0" baseline="0" noProof="0" dirty="0">
              <a:ln>
                <a:noFill/>
              </a:ln>
              <a:solidFill>
                <a:srgbClr val="727DE0">
                  <a:lumMod val="50000"/>
                </a:srgbClr>
              </a:solidFill>
              <a:effectLst/>
              <a:uLnTx/>
              <a:uFillTx/>
              <a:latin typeface="Arial" panose="020B0604020202020204" pitchFamily="34" charset="0"/>
              <a:ea typeface="ＭＳ Ｐゴシック" charset="0"/>
              <a:cs typeface="Arial" panose="020B0604020202020204" pitchFamily="34" charset="0"/>
            </a:endParaRPr>
          </a:p>
        </p:txBody>
      </p:sp>
      <p:sp>
        <p:nvSpPr>
          <p:cNvPr id="481285" name="Rectangle 5"/>
          <p:cNvSpPr>
            <a:spLocks noChangeArrowheads="1"/>
          </p:cNvSpPr>
          <p:nvPr/>
        </p:nvSpPr>
        <p:spPr bwMode="auto">
          <a:xfrm>
            <a:off x="3505200" y="4648200"/>
            <a:ext cx="2362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36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6ب بل سيكونون كهنة لله والمسيح وسيملكون معه </a:t>
            </a:r>
            <a:r>
              <a:rPr kumimoji="0" lang="ar-JO" sz="3600" b="1" i="0" u="none" strike="noStrike" kern="1200" cap="none" spc="0" normalizeH="0" baseline="3000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ألف سنة</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
        <p:nvSpPr>
          <p:cNvPr id="481289" name="Rectangle 9"/>
          <p:cNvSpPr>
            <a:spLocks noChangeArrowheads="1"/>
          </p:cNvSpPr>
          <p:nvPr/>
        </p:nvSpPr>
        <p:spPr bwMode="auto">
          <a:xfrm>
            <a:off x="1981200" y="1600200"/>
            <a:ext cx="60198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 ورأيت عروشاً فجلسوا عليها وأعطوا حكماً ورأيت نفوس الذين قتلوا من أجل شهادة يسوع ومن أجل كلمة الله والذين لم يسجدوا للوحش ولا لصورته ولم يقبلوا السمة على جباههم وعلى أيديهم</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1290" name="Rectangle 10"/>
          <p:cNvSpPr>
            <a:spLocks noChangeArrowheads="1"/>
          </p:cNvSpPr>
          <p:nvPr/>
        </p:nvSpPr>
        <p:spPr bwMode="auto">
          <a:xfrm>
            <a:off x="152400" y="16002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4ب </a:t>
            </a:r>
            <a:r>
              <a:rPr kumimoji="0" lang="ar-JO" sz="24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فعاشوا</a:t>
            </a: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وملكوا </a:t>
            </a:r>
          </a:p>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مع المسيح </a:t>
            </a:r>
          </a:p>
          <a:p>
            <a:pPr marL="0" marR="0" lvl="0" indent="0" algn="ctr" defTabSz="914400" rtl="0"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JO"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ألف سنة</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pic>
        <p:nvPicPr>
          <p:cNvPr id="481291" name="Picture 11" descr="ar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3492500"/>
            <a:ext cx="98425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292" name="Picture 12" descr="ar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7600" y="3492500"/>
            <a:ext cx="98425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5387" name="AutoShape 14"/>
          <p:cNvSpPr>
            <a:spLocks noChangeArrowheads="1"/>
          </p:cNvSpPr>
          <p:nvPr/>
        </p:nvSpPr>
        <p:spPr bwMode="auto">
          <a:xfrm>
            <a:off x="1371600" y="3800475"/>
            <a:ext cx="6172200" cy="466725"/>
          </a:xfrm>
          <a:prstGeom prst="rightArrow">
            <a:avLst>
              <a:gd name="adj1" fmla="val 100000"/>
              <a:gd name="adj2" fmla="val 40592"/>
            </a:avLst>
          </a:prstGeom>
          <a:solidFill>
            <a:schemeClr val="hlink"/>
          </a:solidFill>
          <a:ln w="9525">
            <a:solidFill>
              <a:schemeClr val="tx1"/>
            </a:solidFill>
            <a:miter lim="800000"/>
            <a:headEnd/>
            <a:tailEnd type="none" w="lg" len="lg"/>
          </a:ln>
        </p:spPr>
        <p:txBody>
          <a:bodyPr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1000 سنة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ext Box 37"/>
          <p:cNvSpPr txBox="1">
            <a:spLocks noChangeArrowheads="1"/>
          </p:cNvSpPr>
          <p:nvPr/>
        </p:nvSpPr>
        <p:spPr bwMode="auto">
          <a:xfrm>
            <a:off x="8410852" y="64606"/>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242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2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2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2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2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p:bldP spid="481284" grpId="0"/>
      <p:bldP spid="481285" grpId="0"/>
      <p:bldP spid="481289" grpId="0"/>
      <p:bldP spid="4812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25" name="Picture 8"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426" name="Rectangle 2"/>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27427" name="Group 9"/>
          <p:cNvGrpSpPr>
            <a:grpSpLocks/>
          </p:cNvGrpSpPr>
          <p:nvPr/>
        </p:nvGrpSpPr>
        <p:grpSpPr bwMode="auto">
          <a:xfrm>
            <a:off x="381000" y="1066800"/>
            <a:ext cx="3124200" cy="3962400"/>
            <a:chOff x="240" y="1056"/>
            <a:chExt cx="1968" cy="2496"/>
          </a:xfrm>
        </p:grpSpPr>
        <p:sp>
          <p:nvSpPr>
            <p:cNvPr id="1127431" name="Rectangle 4"/>
            <p:cNvSpPr>
              <a:spLocks noChangeArrowheads="1"/>
            </p:cNvSpPr>
            <p:nvPr/>
          </p:nvSpPr>
          <p:spPr bwMode="auto">
            <a:xfrm>
              <a:off x="336" y="1680"/>
              <a:ext cx="187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يوجد استخدام تصويري ثابت للأرقام في مكان آخر في رؤيا (ص ٩٩٥).</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27432" name="WordArt 6"/>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3335" name="Rectangle 7"/>
          <p:cNvSpPr>
            <a:spLocks noChangeArrowheads="1"/>
          </p:cNvSpPr>
          <p:nvPr/>
        </p:nvSpPr>
        <p:spPr bwMode="auto">
          <a:xfrm>
            <a:off x="3435628" y="2057400"/>
            <a:ext cx="52578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كل هذه أرقام حرفية:</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٧ كنائس (رؤيا ٢-٣)</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١٤٤٠٠٠ يهودي (٧: ١)</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٢٠٠ مليون جندي (٩: ١٦)</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٤٢ شهرًا (١١: ٢)</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١٢٦٠ يومًا (١١: ٣)</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٧</a:t>
            </a:r>
            <a:r>
              <a:rPr kumimoji="0" lang="ar-EG" sz="32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٥ رطلاً من أحجار البَرَد(١٦: ٢١)</a:t>
            </a:r>
            <a:endParaRPr kumimoji="0" lang="en-US" sz="32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3336" name="WordArt 8"/>
          <p:cNvSpPr>
            <a:spLocks noChangeArrowheads="1" noChangeShapeType="1" noTextEdit="1"/>
          </p:cNvSpPr>
          <p:nvPr/>
        </p:nvSpPr>
        <p:spPr bwMode="auto">
          <a:xfrm>
            <a:off x="3810000" y="68580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483339" name="Rectangle 11"/>
          <p:cNvSpPr>
            <a:spLocks noChangeArrowheads="1"/>
          </p:cNvSpPr>
          <p:nvPr/>
        </p:nvSpPr>
        <p:spPr bwMode="auto">
          <a:xfrm rot="-783471">
            <a:off x="1757926" y="2682070"/>
            <a:ext cx="6340873" cy="4314825"/>
          </a:xfrm>
          <a:prstGeom prst="rect">
            <a:avLst/>
          </a:prstGeom>
          <a:solidFill>
            <a:srgbClr val="000066"/>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الرسل الإثني عشر وال</a:t>
            </a:r>
            <a:r>
              <a:rPr kumimoji="0" lang="ar-JO"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سباط الإثني عشر لإسرائيل هم حرفياً إثنا عشر (٢١: ١٢-١٤). الكنائس السبع موجودة في سبع مدن بالمعنى الحرفي للكلمة. ومع ذلك فإن تأكيد رقم واحد في رؤيا كرمز مستحيل.</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90000"/>
              </a:lnSpc>
              <a:spcBef>
                <a:spcPct val="20000"/>
              </a:spcBef>
              <a:spcAft>
                <a:spcPct val="0"/>
              </a:spcAft>
              <a:buClr>
                <a:srgbClr val="000000"/>
              </a:buClr>
              <a:buSzPct val="80000"/>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روبرت ل. توماس، رؤيا 8-22، تعليق تفسيري (شيكاغو: مودي، 1995)، ص 408-9</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658352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33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33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33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33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333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333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333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3335">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83339"/>
                                        </p:tgtEl>
                                        <p:attrNameLst>
                                          <p:attrName>style.visibility</p:attrName>
                                        </p:attrNameLst>
                                      </p:cBhvr>
                                      <p:to>
                                        <p:strVal val="visible"/>
                                      </p:to>
                                    </p:set>
                                    <p:animEffect transition="in" filter="dissolve">
                                      <p:cBhvr>
                                        <p:cTn id="39" dur="500"/>
                                        <p:tgtEl>
                                          <p:spTgt spid="48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5" grpId="0" build="p"/>
      <p:bldP spid="483336" grpId="0" animBg="1"/>
      <p:bldP spid="483339"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449"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8450" name="Rectangle 2"/>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28451" name="Group 3"/>
          <p:cNvGrpSpPr>
            <a:grpSpLocks/>
          </p:cNvGrpSpPr>
          <p:nvPr/>
        </p:nvGrpSpPr>
        <p:grpSpPr bwMode="auto">
          <a:xfrm>
            <a:off x="381000" y="1066800"/>
            <a:ext cx="3124200" cy="3962400"/>
            <a:chOff x="240" y="1056"/>
            <a:chExt cx="1968" cy="2496"/>
          </a:xfrm>
        </p:grpSpPr>
        <p:sp>
          <p:nvSpPr>
            <p:cNvPr id="1128454" name="Rectangle 4"/>
            <p:cNvSpPr>
              <a:spLocks noChangeArrowheads="1"/>
            </p:cNvSpPr>
            <p:nvPr/>
          </p:nvSpPr>
          <p:spPr bwMode="auto">
            <a:xfrm>
              <a:off x="336" y="1680"/>
              <a:ext cx="187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يحتوي السياق على أشكال مثل سلسلة ، هاوية ، تنين ، ثعبان ، مغلق ، مختوم ، ووحش.</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28455" name="WordArt 5"/>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4358" name="Rectangle 6"/>
          <p:cNvSpPr>
            <a:spLocks noChangeArrowheads="1"/>
          </p:cNvSpPr>
          <p:nvPr/>
        </p:nvSpPr>
        <p:spPr bwMode="auto">
          <a:xfrm>
            <a:off x="3657600" y="2057400"/>
            <a:ext cx="4953000" cy="4369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الهاوية هي مكان حقيقي (لو ٨: ١) حيث يتم تقييد الأرواح الشريرة </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(٢ بط ٢: ٤) ولكن يمكن فتحها (رؤ ٩: ١-٢) فلماذا لا يتم تقييدهم هناك؟</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كما أن التسميات الموجودة على اليسار هي ألقاب حرفية للشيطان وضد المسيح.</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84359" name="WordArt 7"/>
          <p:cNvSpPr>
            <a:spLocks noChangeArrowheads="1" noChangeShapeType="1" noTextEdit="1"/>
          </p:cNvSpPr>
          <p:nvPr/>
        </p:nvSpPr>
        <p:spPr bwMode="auto">
          <a:xfrm>
            <a:off x="3810000" y="68580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9"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425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08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43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435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43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8" grpId="0" build="p"/>
      <p:bldP spid="4843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473"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776"/>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9474" name="Rectangle 2"/>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29475" name="Group 3"/>
          <p:cNvGrpSpPr>
            <a:grpSpLocks/>
          </p:cNvGrpSpPr>
          <p:nvPr/>
        </p:nvGrpSpPr>
        <p:grpSpPr bwMode="auto">
          <a:xfrm>
            <a:off x="381000" y="1066800"/>
            <a:ext cx="3124200" cy="3962400"/>
            <a:chOff x="240" y="1056"/>
            <a:chExt cx="1968" cy="2496"/>
          </a:xfrm>
        </p:grpSpPr>
        <p:sp>
          <p:nvSpPr>
            <p:cNvPr id="1129478" name="Rectangle 4"/>
            <p:cNvSpPr>
              <a:spLocks noChangeArrowheads="1"/>
            </p:cNvSpPr>
            <p:nvPr/>
          </p:nvSpPr>
          <p:spPr bwMode="auto">
            <a:xfrm>
              <a:off x="336" y="1680"/>
              <a:ext cx="187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الكتاب بأكمله له نغمة رمزية في الغالب كما هو الحال في مضاعفات ألف في الكتاب (٥: ١١ ؛ ٧: ٤-٩ ؛ ٩: ١٦ ؛ ١٤: ١ ؛ ٢١: ١٦ ؛ ص 973).</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29479" name="WordArt 5"/>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5382" name="Rectangle 6"/>
          <p:cNvSpPr>
            <a:spLocks noChangeArrowheads="1"/>
          </p:cNvSpPr>
          <p:nvPr/>
        </p:nvSpPr>
        <p:spPr bwMode="auto">
          <a:xfrm>
            <a:off x="3505200" y="2057400"/>
            <a:ext cx="51054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0" fontAlgn="base" latinLnBrk="0" hangingPunct="0">
              <a:lnSpc>
                <a:spcPct val="90000"/>
              </a:lnSpc>
              <a:spcBef>
                <a:spcPct val="20000"/>
              </a:spcBef>
              <a:spcAft>
                <a:spcPct val="0"/>
              </a:spcAft>
              <a:buClr>
                <a:srgbClr val="000000"/>
              </a:buClr>
              <a:buSzPct val="80000"/>
              <a:buFontTx/>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كل مثال يتم ال</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ستشهاد به حرفي</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ربوات ربوات وألوف ألوف</a:t>
            </a:r>
            <a:r>
              <a:rPr lang="ar-JO" sz="3200" b="1" dirty="0">
                <a:solidFill>
                  <a:srgbClr val="000000"/>
                </a:solidFill>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(٥: ١١) ، ١٤٤٠٠٠ (٧: ٤-٩ ؛ ١٤: ١) ، ٢٠٠ مليون جندي (٩: ١٦) ، ١٢٠٠٠ غلو</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ة</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من قياس اورشليم</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(٢١: ١٦). </a:t>
            </a:r>
          </a:p>
          <a:p>
            <a:pPr marL="0" marR="0" lvl="0" indent="0" algn="r" defTabSz="914400" rtl="1" eaLnBrk="0" fontAlgn="base" latinLnBrk="0" hangingPunct="0">
              <a:lnSpc>
                <a:spcPct val="90000"/>
              </a:lnSpc>
              <a:spcBef>
                <a:spcPct val="20000"/>
              </a:spcBef>
              <a:spcAft>
                <a:spcPct val="0"/>
              </a:spcAft>
              <a:buClr>
                <a:srgbClr val="000000"/>
              </a:buClr>
              <a:buSzPct val="80000"/>
              <a:buFontTx/>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شيء مجازي</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كما</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لا يعني تقريب الأرقام أنها رمزية.</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85383" name="WordArt 7"/>
          <p:cNvSpPr>
            <a:spLocks noChangeArrowheads="1" noChangeShapeType="1" noTextEdit="1"/>
          </p:cNvSpPr>
          <p:nvPr/>
        </p:nvSpPr>
        <p:spPr bwMode="auto">
          <a:xfrm>
            <a:off x="3810000" y="68580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Tree>
    <p:extLst>
      <p:ext uri="{BB962C8B-B14F-4D97-AF65-F5344CB8AC3E}">
        <p14:creationId xmlns:p14="http://schemas.microsoft.com/office/powerpoint/2010/main" val="14320939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53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538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53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2" grpId="0" build="p"/>
      <p:bldP spid="4853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0497"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0498" name="Rectangle 1026"/>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30499" name="Group 1027"/>
          <p:cNvGrpSpPr>
            <a:grpSpLocks/>
          </p:cNvGrpSpPr>
          <p:nvPr/>
        </p:nvGrpSpPr>
        <p:grpSpPr bwMode="auto">
          <a:xfrm>
            <a:off x="381000" y="1066800"/>
            <a:ext cx="3124200" cy="3962400"/>
            <a:chOff x="240" y="1056"/>
            <a:chExt cx="1968" cy="2496"/>
          </a:xfrm>
        </p:grpSpPr>
        <p:sp>
          <p:nvSpPr>
            <p:cNvPr id="1130502" name="Rectangle 1028"/>
            <p:cNvSpPr>
              <a:spLocks noChangeArrowheads="1"/>
            </p:cNvSpPr>
            <p:nvPr/>
          </p:nvSpPr>
          <p:spPr bwMode="auto">
            <a:xfrm>
              <a:off x="336" y="1680"/>
              <a:ext cx="187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يحتوي </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العهد القديم</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على استخدام تصويري لـ ١٠٠٠</a:t>
              </a:r>
              <a:br>
                <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(ص 995).</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30503" name="WordArt 1029"/>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8454" name="Rectangle 1030"/>
          <p:cNvSpPr>
            <a:spLocks noChangeArrowheads="1"/>
          </p:cNvSpPr>
          <p:nvPr/>
        </p:nvSpPr>
        <p:spPr bwMode="auto">
          <a:xfrm>
            <a:off x="3886200" y="2057400"/>
            <a:ext cx="39624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لأن ألف سنة في عينيك مثل يوم أمس</a:t>
            </a:r>
            <a:r>
              <a:rPr kumimoji="0" lang="ar-EG" altLang="ja-JP"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(مز ٩٠: ٤) له استخدام رمزي لكلمة يوم ولكنه لا معنى له ما لم يتم فهم كلمة ألف حرفياً.</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88455" name="WordArt 1031"/>
          <p:cNvSpPr>
            <a:spLocks noChangeArrowheads="1" noChangeShapeType="1" noTextEdit="1"/>
          </p:cNvSpPr>
          <p:nvPr/>
        </p:nvSpPr>
        <p:spPr bwMode="auto">
          <a:xfrm>
            <a:off x="3810000" y="68580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9"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425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830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84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84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4" grpId="0" build="p"/>
      <p:bldP spid="48845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1521"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1522" name="Rectangle 2"/>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31523" name="Group 8"/>
          <p:cNvGrpSpPr>
            <a:grpSpLocks/>
          </p:cNvGrpSpPr>
          <p:nvPr/>
        </p:nvGrpSpPr>
        <p:grpSpPr bwMode="auto">
          <a:xfrm>
            <a:off x="381000" y="1066800"/>
            <a:ext cx="3276600" cy="5181600"/>
            <a:chOff x="240" y="672"/>
            <a:chExt cx="2064" cy="3264"/>
          </a:xfrm>
        </p:grpSpPr>
        <p:sp>
          <p:nvSpPr>
            <p:cNvPr id="1131526" name="Rectangle 4"/>
            <p:cNvSpPr>
              <a:spLocks noChangeArrowheads="1"/>
            </p:cNvSpPr>
            <p:nvPr/>
          </p:nvSpPr>
          <p:spPr bwMode="auto">
            <a:xfrm>
              <a:off x="336" y="1296"/>
              <a:ext cx="1968" cy="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استخدم اليهود والمسيحيون الأوائل ١٠٠٠ سنة كرقم للبركات الأبدية للمفتدين (ص 1018-101).</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31527" name="WordArt 5"/>
            <p:cNvSpPr>
              <a:spLocks noChangeArrowheads="1" noChangeShapeType="1" noTextEdit="1"/>
            </p:cNvSpPr>
            <p:nvPr/>
          </p:nvSpPr>
          <p:spPr bwMode="auto">
            <a:xfrm>
              <a:off x="240" y="672"/>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6406" name="Rectangle 6"/>
          <p:cNvSpPr>
            <a:spLocks noChangeArrowheads="1"/>
          </p:cNvSpPr>
          <p:nvPr/>
        </p:nvSpPr>
        <p:spPr bwMode="auto">
          <a:xfrm>
            <a:off x="3886200" y="2057400"/>
            <a:ext cx="47244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 الواقع  افترضت فكرة الحاخامات والمسيحيين الأوائل التي دامت ٦٠٠٠ عام أن ١٠٠٠ عام هو السبت. </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كان القديس أوغسطينوس الألفي هو الذي علم أن اليوم الثامن يدل على الأبدية (عظات في المواسم الليتورجية 259.2 ؛ مدينة الله 20.7)</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86407" name="WordArt 7"/>
          <p:cNvSpPr>
            <a:spLocks noChangeArrowheads="1" noChangeShapeType="1" noTextEdit="1"/>
          </p:cNvSpPr>
          <p:nvPr/>
        </p:nvSpPr>
        <p:spPr bwMode="auto">
          <a:xfrm>
            <a:off x="3810000" y="68580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9"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425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30472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64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64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64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6" grpId="0" build="p"/>
      <p:bldP spid="48640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2545"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2546" name="Rectangle 2"/>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grpSp>
        <p:nvGrpSpPr>
          <p:cNvPr id="1132547" name="Group 3"/>
          <p:cNvGrpSpPr>
            <a:grpSpLocks/>
          </p:cNvGrpSpPr>
          <p:nvPr/>
        </p:nvGrpSpPr>
        <p:grpSpPr bwMode="auto">
          <a:xfrm>
            <a:off x="381000" y="1073150"/>
            <a:ext cx="3124200" cy="4724400"/>
            <a:chOff x="240" y="1056"/>
            <a:chExt cx="1968" cy="2976"/>
          </a:xfrm>
        </p:grpSpPr>
        <p:sp>
          <p:nvSpPr>
            <p:cNvPr id="1132550" name="Rectangle 4"/>
            <p:cNvSpPr>
              <a:spLocks noChangeArrowheads="1"/>
            </p:cNvSpPr>
            <p:nvPr/>
          </p:nvSpPr>
          <p:spPr bwMode="auto">
            <a:xfrm>
              <a:off x="336" y="1680"/>
              <a:ext cx="1872" cy="2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الأولى عاشوا هي قيامة روحية</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(٢٠: ٤) أما الثانية فهي قيامة جسدية (٢٠: ٥).</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32551" name="WordArt 5"/>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487430" name="Rectangle 6"/>
          <p:cNvSpPr>
            <a:spLocks noChangeArrowheads="1"/>
          </p:cNvSpPr>
          <p:nvPr/>
        </p:nvSpPr>
        <p:spPr bwMode="auto">
          <a:xfrm>
            <a:off x="3886200" y="2063750"/>
            <a:ext cx="47244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385763" marR="0" lvl="0" indent="-385763"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لماذا ترى نفس الفعل بشكل مختلف في نفس النص؟</a:t>
            </a:r>
          </a:p>
          <a:p>
            <a:pPr marL="385763" marR="0" lvl="0" indent="-385763"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فعاشوا لا تدل أبد</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على القيامة الروحية في الكتاب المقدس.</a:t>
            </a:r>
          </a:p>
          <a:p>
            <a:pPr marL="385763" marR="0" lvl="0" indent="-385763"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القيامة دائما</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دل على الجسد المادي.</a:t>
            </a:r>
          </a:p>
          <a:p>
            <a:pPr marL="385763" marR="0" lvl="0" indent="-385763"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المؤمنون أحياء روحياً الآن فلا داعي لذلك</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87431" name="WordArt 7"/>
          <p:cNvSpPr>
            <a:spLocks noChangeArrowheads="1" noChangeShapeType="1" noTextEdit="1"/>
          </p:cNvSpPr>
          <p:nvPr/>
        </p:nvSpPr>
        <p:spPr bwMode="auto">
          <a:xfrm>
            <a:off x="3810000" y="69215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9"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425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8370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4874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74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74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74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74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0" grpId="0" build="p"/>
      <p:bldP spid="4874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3569"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3338"/>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3570" name="Rectangle 1026"/>
          <p:cNvSpPr>
            <a:spLocks noGrp="1" noChangeArrowheads="1"/>
          </p:cNvSpPr>
          <p:nvPr>
            <p:ph type="title"/>
          </p:nvPr>
        </p:nvSpPr>
        <p:spPr>
          <a:xfrm>
            <a:off x="0" y="0"/>
            <a:ext cx="9144000" cy="1219200"/>
          </a:xfrm>
          <a:solidFill>
            <a:schemeClr val="tx1"/>
          </a:solidFill>
        </p:spPr>
        <p:txBody>
          <a:bodyPr/>
          <a:lstStyle/>
          <a:p>
            <a:pPr rtl="1" eaLnBrk="1" hangingPunct="1"/>
            <a:r>
              <a:rPr lang="ar-EG" sz="4000" dirty="0">
                <a:latin typeface="Arial" panose="020B0604020202020204" pitchFamily="34" charset="0"/>
                <a:ea typeface="ＭＳ Ｐゴシック" charset="0"/>
                <a:cs typeface="Arial" panose="020B0604020202020204" pitchFamily="34" charset="0"/>
              </a:rPr>
              <a:t>هل ١٠٠٠ سنة تعني ١٠٠٠ سنة؟</a:t>
            </a:r>
            <a:endParaRPr lang="en-US" sz="4000" dirty="0">
              <a:latin typeface="Arial" panose="020B0604020202020204" pitchFamily="34" charset="0"/>
              <a:ea typeface="ＭＳ Ｐゴシック" charset="0"/>
              <a:cs typeface="Arial" panose="020B0604020202020204" pitchFamily="34" charset="0"/>
            </a:endParaRPr>
          </a:p>
        </p:txBody>
      </p:sp>
      <p:grpSp>
        <p:nvGrpSpPr>
          <p:cNvPr id="1133571" name="Group 1027"/>
          <p:cNvGrpSpPr>
            <a:grpSpLocks/>
          </p:cNvGrpSpPr>
          <p:nvPr/>
        </p:nvGrpSpPr>
        <p:grpSpPr bwMode="auto">
          <a:xfrm>
            <a:off x="381000" y="1046163"/>
            <a:ext cx="3124200" cy="5262562"/>
            <a:chOff x="240" y="1056"/>
            <a:chExt cx="1968" cy="2496"/>
          </a:xfrm>
        </p:grpSpPr>
        <p:sp>
          <p:nvSpPr>
            <p:cNvPr id="1133574" name="Rectangle 1028"/>
            <p:cNvSpPr>
              <a:spLocks noChangeArrowheads="1"/>
            </p:cNvSpPr>
            <p:nvPr/>
          </p:nvSpPr>
          <p:spPr bwMode="auto">
            <a:xfrm>
              <a:off x="336" y="1680"/>
              <a:ext cx="187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الرقم ١٠٠٠ يشير إلى ملء الزمان وبالتالي يرمز إلى حقبة غير محددة كما في مزمور ٥٠:١٠  و٢ بطرس ٣: ٨.</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33575" name="WordArt 1029"/>
            <p:cNvSpPr>
              <a:spLocks noChangeArrowheads="1" noChangeShapeType="1" noTextEdit="1"/>
            </p:cNvSpPr>
            <p:nvPr/>
          </p:nvSpPr>
          <p:spPr bwMode="auto">
            <a:xfrm>
              <a:off x="240" y="1056"/>
              <a:ext cx="768" cy="696"/>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بيلي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grpSp>
      <p:sp>
        <p:nvSpPr>
          <p:cNvPr id="507910" name="Rectangle 1030"/>
          <p:cNvSpPr>
            <a:spLocks noChangeArrowheads="1"/>
          </p:cNvSpPr>
          <p:nvPr/>
        </p:nvSpPr>
        <p:spPr bwMode="auto">
          <a:xfrm>
            <a:off x="3635375" y="1920875"/>
            <a:ext cx="5257800"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90000"/>
              </a:lnSpc>
              <a:spcBef>
                <a:spcPct val="20000"/>
              </a:spcBef>
              <a:spcAft>
                <a:spcPct val="0"/>
              </a:spcAft>
              <a:buClr>
                <a:srgbClr val="000000"/>
              </a:buClr>
              <a:buSzPct val="80000"/>
              <a:buFontTx/>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مزمور ٥٠: ١٠ (</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10</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لأَنَّ لِي حَيَوَانَ الْوَعْرِ وَالْبَهَائِمَ عَلَى الْجِبَالِ الأُلُوفِ.</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علاقة له بالوقت</a:t>
            </a:r>
          </a:p>
          <a:p>
            <a:pPr marL="0" marR="0" lvl="0" indent="0" algn="l" defTabSz="914400" rtl="0" eaLnBrk="1" fontAlgn="base" latinLnBrk="0" hangingPunct="1">
              <a:lnSpc>
                <a:spcPct val="90000"/>
              </a:lnSpc>
              <a:spcBef>
                <a:spcPct val="20000"/>
              </a:spcBef>
              <a:spcAft>
                <a:spcPct val="0"/>
              </a:spcAft>
              <a:buClr>
                <a:srgbClr val="000000"/>
              </a:buClr>
              <a:buSzPct val="80000"/>
              <a:buFont typeface="Wingdings" charset="0"/>
              <a:buNone/>
              <a:tabLst/>
              <a:defRPr/>
            </a:pPr>
            <a:endPar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90000"/>
              </a:lnSpc>
              <a:spcBef>
                <a:spcPct val="20000"/>
              </a:spcBef>
              <a:spcAft>
                <a:spcPct val="0"/>
              </a:spcAft>
              <a:buClr>
                <a:srgbClr val="000000"/>
              </a:buClr>
              <a:buSzPct val="80000"/>
              <a:buFontTx/>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٢ بطرس ٣: ٨ (</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أَنَّ يَوْمًا وَاحِدًا عِنْدَ الرَّبِّ كَأَلْفِ سَنَةٍ، وَأَلْفَ سَنَةٍ كَيَوْمٍ وَاحِدٍ. )</a:t>
            </a:r>
          </a:p>
          <a:p>
            <a:pPr marL="0" marR="0" lvl="0" indent="0" algn="r" defTabSz="914400" rtl="1" eaLnBrk="1" fontAlgn="base" latinLnBrk="0" hangingPunct="1">
              <a:lnSpc>
                <a:spcPct val="90000"/>
              </a:lnSpc>
              <a:spcBef>
                <a:spcPct val="20000"/>
              </a:spcBef>
              <a:spcAft>
                <a:spcPct val="0"/>
              </a:spcAft>
              <a:buClr>
                <a:srgbClr val="000000"/>
              </a:buClr>
              <a:buSzPct val="80000"/>
              <a:buFont typeface="Wingdings" charset="0"/>
              <a:buNone/>
              <a:tabLst/>
              <a:defRPr/>
            </a:pP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يبدو </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a:t>
            </a:r>
            <a:r>
              <a:rPr kumimoji="0" lang="ar-EG"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 بيلي يقرأه على أنه ألف سنة بالمعنى الحرفي</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07911" name="WordArt 1031"/>
          <p:cNvSpPr>
            <a:spLocks noChangeArrowheads="1" noChangeShapeType="1" noTextEdit="1"/>
          </p:cNvSpPr>
          <p:nvPr/>
        </p:nvSpPr>
        <p:spPr bwMode="auto">
          <a:xfrm>
            <a:off x="3810000" y="692150"/>
            <a:ext cx="17526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رد</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9"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143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079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9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79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79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79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10" grpId="0" build="p"/>
      <p:bldP spid="5079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4593" name="Picture 7" descr="Rev 20 Slid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4594" name="Rectangle 1026"/>
          <p:cNvSpPr>
            <a:spLocks noGrp="1" noChangeArrowheads="1"/>
          </p:cNvSpPr>
          <p:nvPr>
            <p:ph type="title"/>
          </p:nvPr>
        </p:nvSpPr>
        <p:spPr>
          <a:xfrm>
            <a:off x="0" y="0"/>
            <a:ext cx="9144000" cy="1219200"/>
          </a:xfrm>
          <a:solidFill>
            <a:schemeClr val="tx1"/>
          </a:solidFill>
        </p:spPr>
        <p:txBody>
          <a:bodyPr/>
          <a:lstStyle/>
          <a:p>
            <a:pPr rtl="1" eaLnBrk="1" hangingPunct="1"/>
            <a:r>
              <a:rPr lang="ar-EG" sz="4000" b="1" dirty="0">
                <a:latin typeface="Arial" panose="020B0604020202020204" pitchFamily="34" charset="0"/>
                <a:ea typeface="ＭＳ Ｐゴシック" charset="0"/>
                <a:cs typeface="Arial" panose="020B0604020202020204" pitchFamily="34" charset="0"/>
              </a:rPr>
              <a:t>هل ١٠٠٠ سنة تعني ١٠٠٠ سنة؟</a:t>
            </a:r>
            <a:endParaRPr lang="en-US" sz="4000" b="1" dirty="0">
              <a:latin typeface="Arial" panose="020B0604020202020204" pitchFamily="34" charset="0"/>
              <a:ea typeface="ＭＳ Ｐゴシック" charset="0"/>
              <a:cs typeface="Arial" panose="020B0604020202020204" pitchFamily="34" charset="0"/>
            </a:endParaRPr>
          </a:p>
        </p:txBody>
      </p:sp>
      <p:sp>
        <p:nvSpPr>
          <p:cNvPr id="514054" name="Rectangle 1030"/>
          <p:cNvSpPr>
            <a:spLocks noChangeArrowheads="1"/>
          </p:cNvSpPr>
          <p:nvPr/>
        </p:nvSpPr>
        <p:spPr bwMode="auto">
          <a:xfrm>
            <a:off x="410817" y="1815551"/>
            <a:ext cx="3856383"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a:t>
            </a: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كليمن</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دس</a:t>
            </a: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a:t>
            </a: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روما</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a:t>
            </a:r>
            <a:endPar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a:t>
            </a: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غناطيوس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بابياس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الديدا</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a:t>
            </a: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رسالة بولس الرسول </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إلى </a:t>
            </a: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برنابا</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هرماس ال</a:t>
            </a: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راعي </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جستن الشهيد</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ميليتو من ساردس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ثيوفيلوس أنطاكية</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أبوليناريس من هيرابوليس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إيريناوس</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14055" name="WordArt 1031"/>
          <p:cNvSpPr>
            <a:spLocks noChangeArrowheads="1" noChangeShapeType="1" noTextEdit="1"/>
          </p:cNvSpPr>
          <p:nvPr/>
        </p:nvSpPr>
        <p:spPr bwMode="auto">
          <a:xfrm>
            <a:off x="228600" y="762000"/>
            <a:ext cx="8305800" cy="1485900"/>
          </a:xfrm>
          <a:prstGeom prst="rect">
            <a:avLst/>
          </a:prstGeom>
        </p:spPr>
        <p:txBody>
          <a:bodyPr wrap="none" fromWordArt="1">
            <a:prstTxWarp prst="textSlantUp">
              <a:avLst>
                <a:gd name="adj" fmla="val 42630"/>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كان جميع العلماء قبل عام ٣٠٠ بعد الميلاد من العصر الألفي</a:t>
            </a:r>
            <a:endParaRPr kumimoji="0" lang="en-US" sz="3600" b="0" i="0" u="none" strike="noStrike" kern="10" cap="none" spc="0" normalizeH="0" baseline="0" noProof="0" dirty="0">
              <a:ln w="9525">
                <a:solidFill>
                  <a:srgbClr val="CC99FF"/>
                </a:solidFill>
                <a:round/>
                <a:headEnd/>
                <a:tailEnd type="none" w="lg" len="lg"/>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endParaRPr>
          </a:p>
        </p:txBody>
      </p:sp>
      <p:sp>
        <p:nvSpPr>
          <p:cNvPr id="514056" name="Rectangle 1032"/>
          <p:cNvSpPr>
            <a:spLocks noChangeArrowheads="1"/>
          </p:cNvSpPr>
          <p:nvPr/>
        </p:nvSpPr>
        <p:spPr bwMode="auto">
          <a:xfrm>
            <a:off x="4343400" y="1815551"/>
            <a:ext cx="37338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هيبوليتوس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أكليمندس</a:t>
            </a: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ال</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a:t>
            </a: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سكندري</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ترتليان</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يوليوس أفريكانوس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سيبريان</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نيبوس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كوراسيون</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العميد</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فيكتورينوس بيتاو</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ميثوديوس</a:t>
            </a:r>
          </a:p>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لاكتانتيوس</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14057" name="Text Box 1033"/>
          <p:cNvSpPr txBox="1">
            <a:spLocks noChangeArrowheads="1"/>
          </p:cNvSpPr>
          <p:nvPr/>
        </p:nvSpPr>
        <p:spPr bwMode="auto">
          <a:xfrm>
            <a:off x="1066800" y="6172200"/>
            <a:ext cx="8077200" cy="6858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80000"/>
              </a:lnSpc>
              <a:spcBef>
                <a:spcPct val="20000"/>
              </a:spcBef>
              <a:spcAft>
                <a:spcPct val="0"/>
              </a:spcAft>
              <a:buClr>
                <a:srgbClr val="000000"/>
              </a:buClr>
              <a:buSzPct val="80000"/>
              <a:buFont typeface="Wingdings" charset="0"/>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بعد ٣٠٠ بعد الميلاد  بدأ أوغسطينوس وجيروم وثيودوريت وآخرين في إضفاء الروحانيات على الألف عام</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426</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5910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140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5140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51405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51405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51405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51405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51405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51405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500"/>
                                  </p:stCondLst>
                                  <p:childTnLst>
                                    <p:set>
                                      <p:cBhvr>
                                        <p:cTn id="38" dur="1" fill="hold">
                                          <p:stCondLst>
                                            <p:cond delay="0"/>
                                          </p:stCondLst>
                                        </p:cTn>
                                        <p:tgtEl>
                                          <p:spTgt spid="51405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500"/>
                                  </p:stCondLst>
                                  <p:childTnLst>
                                    <p:set>
                                      <p:cBhvr>
                                        <p:cTn id="42" dur="1" fill="hold">
                                          <p:stCondLst>
                                            <p:cond delay="0"/>
                                          </p:stCondLst>
                                        </p:cTn>
                                        <p:tgtEl>
                                          <p:spTgt spid="51405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51405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500"/>
                                  </p:stCondLst>
                                  <p:childTnLst>
                                    <p:set>
                                      <p:cBhvr>
                                        <p:cTn id="50" dur="1" fill="hold">
                                          <p:stCondLst>
                                            <p:cond delay="0"/>
                                          </p:stCondLst>
                                        </p:cTn>
                                        <p:tgtEl>
                                          <p:spTgt spid="514054">
                                            <p:txEl>
                                              <p:pRg st="10" end="10"/>
                                            </p:txEl>
                                          </p:spTgt>
                                        </p:tgtEl>
                                        <p:attrNameLst>
                                          <p:attrName>style.visibility</p:attrName>
                                        </p:attrNameLst>
                                      </p:cBhvr>
                                      <p:to>
                                        <p:strVal val="visible"/>
                                      </p:to>
                                    </p:set>
                                  </p:childTnLst>
                                </p:cTn>
                              </p:par>
                            </p:childTnLst>
                          </p:cTn>
                        </p:par>
                        <p:par>
                          <p:cTn id="51" fill="hold" nodeType="afterGroup">
                            <p:stCondLst>
                              <p:cond delay="500"/>
                            </p:stCondLst>
                            <p:childTnLst>
                              <p:par>
                                <p:cTn id="52" presetID="1" presetClass="entr" presetSubtype="0" fill="hold" grpId="0" nodeType="afterEffect">
                                  <p:stCondLst>
                                    <p:cond delay="500"/>
                                  </p:stCondLst>
                                  <p:childTnLst>
                                    <p:set>
                                      <p:cBhvr>
                                        <p:cTn id="53" dur="1" fill="hold">
                                          <p:stCondLst>
                                            <p:cond delay="0"/>
                                          </p:stCondLst>
                                        </p:cTn>
                                        <p:tgtEl>
                                          <p:spTgt spid="514056">
                                            <p:txEl>
                                              <p:pRg st="0" end="0"/>
                                            </p:txEl>
                                          </p:spTgt>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grpId="0" nodeType="afterEffect">
                                  <p:stCondLst>
                                    <p:cond delay="500"/>
                                  </p:stCondLst>
                                  <p:childTnLst>
                                    <p:set>
                                      <p:cBhvr>
                                        <p:cTn id="56" dur="1" fill="hold">
                                          <p:stCondLst>
                                            <p:cond delay="0"/>
                                          </p:stCondLst>
                                        </p:cTn>
                                        <p:tgtEl>
                                          <p:spTgt spid="514056">
                                            <p:txEl>
                                              <p:pRg st="1" end="1"/>
                                            </p:txEl>
                                          </p:spTgt>
                                        </p:tgtEl>
                                        <p:attrNameLst>
                                          <p:attrName>style.visibility</p:attrName>
                                        </p:attrNameLst>
                                      </p:cBhvr>
                                      <p:to>
                                        <p:strVal val="visible"/>
                                      </p:to>
                                    </p:set>
                                  </p:childTnLst>
                                </p:cTn>
                              </p:par>
                            </p:childTnLst>
                          </p:cTn>
                        </p:par>
                        <p:par>
                          <p:cTn id="57" fill="hold">
                            <p:stCondLst>
                              <p:cond delay="1500"/>
                            </p:stCondLst>
                            <p:childTnLst>
                              <p:par>
                                <p:cTn id="58" presetID="1" presetClass="entr" presetSubtype="0" fill="hold" grpId="0" nodeType="afterEffect">
                                  <p:stCondLst>
                                    <p:cond delay="500"/>
                                  </p:stCondLst>
                                  <p:childTnLst>
                                    <p:set>
                                      <p:cBhvr>
                                        <p:cTn id="59" dur="1" fill="hold">
                                          <p:stCondLst>
                                            <p:cond delay="0"/>
                                          </p:stCondLst>
                                        </p:cTn>
                                        <p:tgtEl>
                                          <p:spTgt spid="514056">
                                            <p:txEl>
                                              <p:pRg st="2" end="2"/>
                                            </p:txEl>
                                          </p:spTgt>
                                        </p:tgtEl>
                                        <p:attrNameLst>
                                          <p:attrName>style.visibility</p:attrName>
                                        </p:attrNameLst>
                                      </p:cBhvr>
                                      <p:to>
                                        <p:strVal val="visible"/>
                                      </p:to>
                                    </p:set>
                                  </p:childTnLst>
                                </p:cTn>
                              </p:par>
                            </p:childTnLst>
                          </p:cTn>
                        </p:par>
                        <p:par>
                          <p:cTn id="60" fill="hold">
                            <p:stCondLst>
                              <p:cond delay="2000"/>
                            </p:stCondLst>
                            <p:childTnLst>
                              <p:par>
                                <p:cTn id="61" presetID="1" presetClass="entr" presetSubtype="0" fill="hold" grpId="0" nodeType="afterEffect">
                                  <p:stCondLst>
                                    <p:cond delay="500"/>
                                  </p:stCondLst>
                                  <p:childTnLst>
                                    <p:set>
                                      <p:cBhvr>
                                        <p:cTn id="62" dur="1" fill="hold">
                                          <p:stCondLst>
                                            <p:cond delay="0"/>
                                          </p:stCondLst>
                                        </p:cTn>
                                        <p:tgtEl>
                                          <p:spTgt spid="514056">
                                            <p:txEl>
                                              <p:pRg st="3" end="3"/>
                                            </p:txEl>
                                          </p:spTgt>
                                        </p:tgtEl>
                                        <p:attrNameLst>
                                          <p:attrName>style.visibility</p:attrName>
                                        </p:attrNameLst>
                                      </p:cBhvr>
                                      <p:to>
                                        <p:strVal val="visible"/>
                                      </p:to>
                                    </p:set>
                                  </p:childTnLst>
                                </p:cTn>
                              </p:par>
                            </p:childTnLst>
                          </p:cTn>
                        </p:par>
                        <p:par>
                          <p:cTn id="63" fill="hold">
                            <p:stCondLst>
                              <p:cond delay="2500"/>
                            </p:stCondLst>
                            <p:childTnLst>
                              <p:par>
                                <p:cTn id="64" presetID="1" presetClass="entr" presetSubtype="0" fill="hold" grpId="0" nodeType="afterEffect">
                                  <p:stCondLst>
                                    <p:cond delay="500"/>
                                  </p:stCondLst>
                                  <p:childTnLst>
                                    <p:set>
                                      <p:cBhvr>
                                        <p:cTn id="65" dur="1" fill="hold">
                                          <p:stCondLst>
                                            <p:cond delay="0"/>
                                          </p:stCondLst>
                                        </p:cTn>
                                        <p:tgtEl>
                                          <p:spTgt spid="514056">
                                            <p:txEl>
                                              <p:pRg st="4" end="4"/>
                                            </p:txEl>
                                          </p:spTgt>
                                        </p:tgtEl>
                                        <p:attrNameLst>
                                          <p:attrName>style.visibility</p:attrName>
                                        </p:attrNameLst>
                                      </p:cBhvr>
                                      <p:to>
                                        <p:strVal val="visible"/>
                                      </p:to>
                                    </p:set>
                                  </p:childTnLst>
                                </p:cTn>
                              </p:par>
                            </p:childTnLst>
                          </p:cTn>
                        </p:par>
                        <p:par>
                          <p:cTn id="66" fill="hold">
                            <p:stCondLst>
                              <p:cond delay="3000"/>
                            </p:stCondLst>
                            <p:childTnLst>
                              <p:par>
                                <p:cTn id="67" presetID="1" presetClass="entr" presetSubtype="0" fill="hold" grpId="0" nodeType="afterEffect">
                                  <p:stCondLst>
                                    <p:cond delay="500"/>
                                  </p:stCondLst>
                                  <p:childTnLst>
                                    <p:set>
                                      <p:cBhvr>
                                        <p:cTn id="68" dur="1" fill="hold">
                                          <p:stCondLst>
                                            <p:cond delay="0"/>
                                          </p:stCondLst>
                                        </p:cTn>
                                        <p:tgtEl>
                                          <p:spTgt spid="514056">
                                            <p:txEl>
                                              <p:pRg st="5" end="5"/>
                                            </p:txEl>
                                          </p:spTgt>
                                        </p:tgtEl>
                                        <p:attrNameLst>
                                          <p:attrName>style.visibility</p:attrName>
                                        </p:attrNameLst>
                                      </p:cBhvr>
                                      <p:to>
                                        <p:strVal val="visible"/>
                                      </p:to>
                                    </p:set>
                                  </p:childTnLst>
                                </p:cTn>
                              </p:par>
                            </p:childTnLst>
                          </p:cTn>
                        </p:par>
                        <p:par>
                          <p:cTn id="69" fill="hold">
                            <p:stCondLst>
                              <p:cond delay="3500"/>
                            </p:stCondLst>
                            <p:childTnLst>
                              <p:par>
                                <p:cTn id="70" presetID="1" presetClass="entr" presetSubtype="0" fill="hold" grpId="0" nodeType="afterEffect">
                                  <p:stCondLst>
                                    <p:cond delay="500"/>
                                  </p:stCondLst>
                                  <p:childTnLst>
                                    <p:set>
                                      <p:cBhvr>
                                        <p:cTn id="71" dur="1" fill="hold">
                                          <p:stCondLst>
                                            <p:cond delay="0"/>
                                          </p:stCondLst>
                                        </p:cTn>
                                        <p:tgtEl>
                                          <p:spTgt spid="514056">
                                            <p:txEl>
                                              <p:pRg st="6" end="6"/>
                                            </p:txEl>
                                          </p:spTgt>
                                        </p:tgtEl>
                                        <p:attrNameLst>
                                          <p:attrName>style.visibility</p:attrName>
                                        </p:attrNameLst>
                                      </p:cBhvr>
                                      <p:to>
                                        <p:strVal val="visible"/>
                                      </p:to>
                                    </p:set>
                                  </p:childTnLst>
                                </p:cTn>
                              </p:par>
                            </p:childTnLst>
                          </p:cTn>
                        </p:par>
                        <p:par>
                          <p:cTn id="72" fill="hold">
                            <p:stCondLst>
                              <p:cond delay="4000"/>
                            </p:stCondLst>
                            <p:childTnLst>
                              <p:par>
                                <p:cTn id="73" presetID="1" presetClass="entr" presetSubtype="0" fill="hold" grpId="0" nodeType="afterEffect">
                                  <p:stCondLst>
                                    <p:cond delay="500"/>
                                  </p:stCondLst>
                                  <p:childTnLst>
                                    <p:set>
                                      <p:cBhvr>
                                        <p:cTn id="74" dur="1" fill="hold">
                                          <p:stCondLst>
                                            <p:cond delay="0"/>
                                          </p:stCondLst>
                                        </p:cTn>
                                        <p:tgtEl>
                                          <p:spTgt spid="514056">
                                            <p:txEl>
                                              <p:pRg st="7" end="7"/>
                                            </p:txEl>
                                          </p:spTgt>
                                        </p:tgtEl>
                                        <p:attrNameLst>
                                          <p:attrName>style.visibility</p:attrName>
                                        </p:attrNameLst>
                                      </p:cBhvr>
                                      <p:to>
                                        <p:strVal val="visible"/>
                                      </p:to>
                                    </p:set>
                                  </p:childTnLst>
                                </p:cTn>
                              </p:par>
                            </p:childTnLst>
                          </p:cTn>
                        </p:par>
                        <p:par>
                          <p:cTn id="75" fill="hold">
                            <p:stCondLst>
                              <p:cond delay="4500"/>
                            </p:stCondLst>
                            <p:childTnLst>
                              <p:par>
                                <p:cTn id="76" presetID="1" presetClass="entr" presetSubtype="0" fill="hold" grpId="0" nodeType="afterEffect">
                                  <p:stCondLst>
                                    <p:cond delay="500"/>
                                  </p:stCondLst>
                                  <p:childTnLst>
                                    <p:set>
                                      <p:cBhvr>
                                        <p:cTn id="77" dur="1" fill="hold">
                                          <p:stCondLst>
                                            <p:cond delay="0"/>
                                          </p:stCondLst>
                                        </p:cTn>
                                        <p:tgtEl>
                                          <p:spTgt spid="514056">
                                            <p:txEl>
                                              <p:pRg st="8" end="8"/>
                                            </p:txEl>
                                          </p:spTgt>
                                        </p:tgtEl>
                                        <p:attrNameLst>
                                          <p:attrName>style.visibility</p:attrName>
                                        </p:attrNameLst>
                                      </p:cBhvr>
                                      <p:to>
                                        <p:strVal val="visible"/>
                                      </p:to>
                                    </p:set>
                                  </p:childTnLst>
                                </p:cTn>
                              </p:par>
                            </p:childTnLst>
                          </p:cTn>
                        </p:par>
                        <p:par>
                          <p:cTn id="78" fill="hold">
                            <p:stCondLst>
                              <p:cond delay="5000"/>
                            </p:stCondLst>
                            <p:childTnLst>
                              <p:par>
                                <p:cTn id="79" presetID="1" presetClass="entr" presetSubtype="0" fill="hold" grpId="0" nodeType="afterEffect">
                                  <p:stCondLst>
                                    <p:cond delay="500"/>
                                  </p:stCondLst>
                                  <p:childTnLst>
                                    <p:set>
                                      <p:cBhvr>
                                        <p:cTn id="80" dur="1" fill="hold">
                                          <p:stCondLst>
                                            <p:cond delay="0"/>
                                          </p:stCondLst>
                                        </p:cTn>
                                        <p:tgtEl>
                                          <p:spTgt spid="514056">
                                            <p:txEl>
                                              <p:pRg st="9" end="9"/>
                                            </p:txEl>
                                          </p:spTgt>
                                        </p:tgtEl>
                                        <p:attrNameLst>
                                          <p:attrName>style.visibility</p:attrName>
                                        </p:attrNameLst>
                                      </p:cBhvr>
                                      <p:to>
                                        <p:strVal val="visible"/>
                                      </p:to>
                                    </p:set>
                                  </p:childTnLst>
                                </p:cTn>
                              </p:par>
                            </p:childTnLst>
                          </p:cTn>
                        </p:par>
                        <p:par>
                          <p:cTn id="81" fill="hold">
                            <p:stCondLst>
                              <p:cond delay="5500"/>
                            </p:stCondLst>
                            <p:childTnLst>
                              <p:par>
                                <p:cTn id="82" presetID="1" presetClass="entr" presetSubtype="0" fill="hold" grpId="0" nodeType="afterEffect">
                                  <p:stCondLst>
                                    <p:cond delay="500"/>
                                  </p:stCondLst>
                                  <p:childTnLst>
                                    <p:set>
                                      <p:cBhvr>
                                        <p:cTn id="83" dur="1" fill="hold">
                                          <p:stCondLst>
                                            <p:cond delay="0"/>
                                          </p:stCondLst>
                                        </p:cTn>
                                        <p:tgtEl>
                                          <p:spTgt spid="514056">
                                            <p:txEl>
                                              <p:pRg st="10" end="10"/>
                                            </p:txEl>
                                          </p:spTgt>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499"/>
                                          </p:stCondLst>
                                        </p:cTn>
                                        <p:tgtEl>
                                          <p:spTgt spid="514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4" grpId="0" build="p"/>
      <p:bldP spid="514055" grpId="0" animBg="1"/>
      <p:bldP spid="514056" grpId="0" build="p"/>
      <p:bldP spid="51405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ChangeArrowheads="1"/>
          </p:cNvSpPr>
          <p:nvPr/>
        </p:nvSpPr>
        <p:spPr bwMode="auto">
          <a:xfrm>
            <a:off x="0" y="762000"/>
            <a:ext cx="9144000" cy="12954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69699" name="Rectangle 3"/>
          <p:cNvSpPr>
            <a:spLocks noGrp="1" noChangeArrowheads="1"/>
          </p:cNvSpPr>
          <p:nvPr>
            <p:ph type="title"/>
          </p:nvPr>
        </p:nvSpPr>
        <p:spPr>
          <a:xfrm>
            <a:off x="0" y="0"/>
            <a:ext cx="9144000" cy="762000"/>
          </a:xfrm>
          <a:ln>
            <a:solidFill>
              <a:schemeClr val="bg1"/>
            </a:solidFill>
          </a:ln>
          <a:effectLst>
            <a:outerShdw blurRad="25400" dist="25399" dir="2700000" algn="ctr" rotWithShape="0">
              <a:srgbClr val="000000">
                <a:alpha val="99962"/>
              </a:srgbClr>
            </a:outerShdw>
          </a:effectLst>
        </p:spPr>
        <p:txBody>
          <a:bodyPr/>
          <a:lstStyle/>
          <a:p>
            <a:pPr algn="l" eaLnBrk="1" hangingPunct="1">
              <a:defRPr/>
            </a:pPr>
            <a:r>
              <a:rPr lang="ar-JO" sz="4000" i="0" dirty="0">
                <a:latin typeface="Arial" panose="020B0604020202020204" pitchFamily="34" charset="0"/>
                <a:cs typeface="Arial" panose="020B0604020202020204" pitchFamily="34" charset="0"/>
              </a:rPr>
              <a:t>مقارنات أساسية</a:t>
            </a:r>
            <a:endParaRPr lang="en-US" sz="4000" i="0" dirty="0">
              <a:latin typeface="Arial" panose="020B0604020202020204" pitchFamily="34" charset="0"/>
              <a:cs typeface="Arial" panose="020B0604020202020204" pitchFamily="34" charset="0"/>
            </a:endParaRPr>
          </a:p>
        </p:txBody>
      </p:sp>
      <p:sp>
        <p:nvSpPr>
          <p:cNvPr id="169988" name="Line 5"/>
          <p:cNvSpPr>
            <a:spLocks noChangeShapeType="1"/>
          </p:cNvSpPr>
          <p:nvPr/>
        </p:nvSpPr>
        <p:spPr bwMode="auto">
          <a:xfrm>
            <a:off x="0" y="2057400"/>
            <a:ext cx="914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69705" name="Rectangle 9"/>
          <p:cNvSpPr>
            <a:spLocks noChangeArrowheads="1"/>
          </p:cNvSpPr>
          <p:nvPr/>
        </p:nvSpPr>
        <p:spPr bwMode="auto">
          <a:xfrm>
            <a:off x="8388424"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120</a:t>
            </a: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0155B9F2-704E-6A51-919E-EFE2B333CF07}"/>
              </a:ext>
            </a:extLst>
          </p:cNvPr>
          <p:cNvSpPr/>
          <p:nvPr/>
        </p:nvSpPr>
        <p:spPr bwMode="auto">
          <a:xfrm>
            <a:off x="0" y="2133600"/>
            <a:ext cx="1187624" cy="107936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C000"/>
                </a:solidFill>
                <a:effectLst/>
                <a:uLnTx/>
                <a:uFillTx/>
                <a:latin typeface="Arial" panose="020B0604020202020204" pitchFamily="34" charset="0"/>
                <a:ea typeface="ＭＳ Ｐゴシック" pitchFamily="-111" charset="-128"/>
                <a:cs typeface="Arial" panose="020B0604020202020204" pitchFamily="34" charset="0"/>
              </a:rPr>
              <a:t>لا ألفية</a:t>
            </a:r>
            <a:endParaRPr kumimoji="0" lang="en-US" sz="3600" b="1" u="none" strike="noStrike" kern="1200" cap="none" spc="0" normalizeH="0" baseline="0" noProof="0" dirty="0">
              <a:ln>
                <a:noFill/>
              </a:ln>
              <a:solidFill>
                <a:srgbClr val="FFC000"/>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3" name="Rectangle 2">
            <a:extLst>
              <a:ext uri="{FF2B5EF4-FFF2-40B4-BE49-F238E27FC236}">
                <a16:creationId xmlns:a16="http://schemas.microsoft.com/office/drawing/2014/main" id="{7AF94074-108E-A391-AE56-9CAFEC4ACC57}"/>
              </a:ext>
            </a:extLst>
          </p:cNvPr>
          <p:cNvSpPr/>
          <p:nvPr/>
        </p:nvSpPr>
        <p:spPr bwMode="auto">
          <a:xfrm>
            <a:off x="0" y="3645036"/>
            <a:ext cx="1187624" cy="107936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C000"/>
                </a:solidFill>
                <a:effectLst/>
                <a:uLnTx/>
                <a:uFillTx/>
                <a:latin typeface="Arial" panose="020B0604020202020204" pitchFamily="34" charset="0"/>
                <a:ea typeface="ＭＳ Ｐゴシック" pitchFamily="-111" charset="-128"/>
                <a:cs typeface="Arial" panose="020B0604020202020204" pitchFamily="34" charset="0"/>
              </a:rPr>
              <a:t>بعد ألفية</a:t>
            </a:r>
            <a:endParaRPr kumimoji="0" lang="en-US" sz="3600" b="1" u="none" strike="noStrike" kern="1200" cap="none" spc="0" normalizeH="0" baseline="0" noProof="0" dirty="0">
              <a:ln>
                <a:noFill/>
              </a:ln>
              <a:solidFill>
                <a:srgbClr val="FFC000"/>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4" name="Rectangle 3">
            <a:extLst>
              <a:ext uri="{FF2B5EF4-FFF2-40B4-BE49-F238E27FC236}">
                <a16:creationId xmlns:a16="http://schemas.microsoft.com/office/drawing/2014/main" id="{018CEAD4-FF40-50CC-2A57-9E9B811CD9D2}"/>
              </a:ext>
            </a:extLst>
          </p:cNvPr>
          <p:cNvSpPr/>
          <p:nvPr/>
        </p:nvSpPr>
        <p:spPr bwMode="auto">
          <a:xfrm>
            <a:off x="0" y="5301956"/>
            <a:ext cx="1187624" cy="107936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C000"/>
                </a:solidFill>
                <a:effectLst/>
                <a:uLnTx/>
                <a:uFillTx/>
                <a:latin typeface="Arial" panose="020B0604020202020204" pitchFamily="34" charset="0"/>
                <a:ea typeface="ＭＳ Ｐゴシック" pitchFamily="-111" charset="-128"/>
                <a:cs typeface="Arial" panose="020B0604020202020204" pitchFamily="34" charset="0"/>
              </a:rPr>
              <a:t>قبل ألفية</a:t>
            </a:r>
            <a:endParaRPr kumimoji="0" lang="en-US" sz="3600" b="1" u="none" strike="noStrike" kern="1200" cap="none" spc="0" normalizeH="0" baseline="0" noProof="0" dirty="0">
              <a:ln>
                <a:noFill/>
              </a:ln>
              <a:solidFill>
                <a:srgbClr val="FFC000"/>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5" name="Rectangle 4">
            <a:extLst>
              <a:ext uri="{FF2B5EF4-FFF2-40B4-BE49-F238E27FC236}">
                <a16:creationId xmlns:a16="http://schemas.microsoft.com/office/drawing/2014/main" id="{59EEB83B-0D33-4227-87D0-0112A662CA4F}"/>
              </a:ext>
            </a:extLst>
          </p:cNvPr>
          <p:cNvSpPr/>
          <p:nvPr/>
        </p:nvSpPr>
        <p:spPr bwMode="auto">
          <a:xfrm>
            <a:off x="1619672" y="762000"/>
            <a:ext cx="3096344" cy="12954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الزمن</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متى ستكون الألفية؟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قبل/بعد رجوع المسيح؟</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كم مدتها؟</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6" name="Rectangle 5">
            <a:extLst>
              <a:ext uri="{FF2B5EF4-FFF2-40B4-BE49-F238E27FC236}">
                <a16:creationId xmlns:a16="http://schemas.microsoft.com/office/drawing/2014/main" id="{457F58EA-2E8F-31AB-3C2A-4EC3322528DF}"/>
              </a:ext>
            </a:extLst>
          </p:cNvPr>
          <p:cNvSpPr/>
          <p:nvPr/>
        </p:nvSpPr>
        <p:spPr bwMode="auto">
          <a:xfrm>
            <a:off x="4932040" y="762000"/>
            <a:ext cx="4211960" cy="12954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الطبيعة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أي نوع من الألفية؟</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7" name="Rectangle 6">
            <a:extLst>
              <a:ext uri="{FF2B5EF4-FFF2-40B4-BE49-F238E27FC236}">
                <a16:creationId xmlns:a16="http://schemas.microsoft.com/office/drawing/2014/main" id="{85EE63BA-401D-E4C0-324C-C1B4E338916B}"/>
              </a:ext>
            </a:extLst>
          </p:cNvPr>
          <p:cNvSpPr/>
          <p:nvPr/>
        </p:nvSpPr>
        <p:spPr bwMode="auto">
          <a:xfrm>
            <a:off x="2051720" y="2057400"/>
            <a:ext cx="3528392" cy="1371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بين المجيئين الأول والثاني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قبل المجيء الثاني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فترة غير محددة</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8" name="Rectangle 7">
            <a:extLst>
              <a:ext uri="{FF2B5EF4-FFF2-40B4-BE49-F238E27FC236}">
                <a16:creationId xmlns:a16="http://schemas.microsoft.com/office/drawing/2014/main" id="{9CD75C50-8833-F355-362B-B136EA8EE123}"/>
              </a:ext>
            </a:extLst>
          </p:cNvPr>
          <p:cNvSpPr/>
          <p:nvPr/>
        </p:nvSpPr>
        <p:spPr bwMode="auto">
          <a:xfrm>
            <a:off x="2051720" y="3429000"/>
            <a:ext cx="3528392" cy="16561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لا يوجد نقطة بداية محددة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قبل المجيء الثاني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فترة غير محددة (لكن هناك قلة يقولون أنها 1000 سنة حرفية مثل بويثنر وتشيلتون)</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9" name="Rectangle 8">
            <a:extLst>
              <a:ext uri="{FF2B5EF4-FFF2-40B4-BE49-F238E27FC236}">
                <a16:creationId xmlns:a16="http://schemas.microsoft.com/office/drawing/2014/main" id="{A6D429D1-3566-46ED-2639-9D139466C256}"/>
              </a:ext>
            </a:extLst>
          </p:cNvPr>
          <p:cNvSpPr/>
          <p:nvPr/>
        </p:nvSpPr>
        <p:spPr bwMode="auto">
          <a:xfrm>
            <a:off x="2051720" y="5085181"/>
            <a:ext cx="3528392" cy="17728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مستقبلية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بعد المجيء الثاني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ألف سنة حرفية</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10" name="Rectangle 9">
            <a:extLst>
              <a:ext uri="{FF2B5EF4-FFF2-40B4-BE49-F238E27FC236}">
                <a16:creationId xmlns:a16="http://schemas.microsoft.com/office/drawing/2014/main" id="{BE8C6BFC-6E70-C28E-64C8-112D3949AB08}"/>
              </a:ext>
            </a:extLst>
          </p:cNvPr>
          <p:cNvSpPr/>
          <p:nvPr/>
        </p:nvSpPr>
        <p:spPr bwMode="auto">
          <a:xfrm>
            <a:off x="5580112" y="2057399"/>
            <a:ext cx="3563888" cy="13716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ملكوت المسيح الروحي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العصر الحالي نفسه</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11" name="Rectangle 10">
            <a:extLst>
              <a:ext uri="{FF2B5EF4-FFF2-40B4-BE49-F238E27FC236}">
                <a16:creationId xmlns:a16="http://schemas.microsoft.com/office/drawing/2014/main" id="{305E6FFB-D807-8380-9E89-A857A9EB1D07}"/>
              </a:ext>
            </a:extLst>
          </p:cNvPr>
          <p:cNvSpPr/>
          <p:nvPr/>
        </p:nvSpPr>
        <p:spPr bwMode="auto">
          <a:xfrm>
            <a:off x="5580112" y="3428999"/>
            <a:ext cx="3563888" cy="16561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حكم حرفي للكنيسة على الأرض بدون حضور المسيح</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مشابه للعصر الحالي (الخطية، الزواج، الولادة والموت حاضرين لكن أقل بشكل كبير</a:t>
            </a:r>
          </a:p>
        </p:txBody>
      </p:sp>
      <p:sp>
        <p:nvSpPr>
          <p:cNvPr id="12" name="Rectangle 11">
            <a:extLst>
              <a:ext uri="{FF2B5EF4-FFF2-40B4-BE49-F238E27FC236}">
                <a16:creationId xmlns:a16="http://schemas.microsoft.com/office/drawing/2014/main" id="{5C75146B-94EC-D7F1-8DCB-38CBF528EEDD}"/>
              </a:ext>
            </a:extLst>
          </p:cNvPr>
          <p:cNvSpPr/>
          <p:nvPr/>
        </p:nvSpPr>
        <p:spPr bwMode="auto">
          <a:xfrm>
            <a:off x="5580112" y="5085179"/>
            <a:ext cx="3563888" cy="17728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حكم حرفي للمسيح على الأرض</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 مشابه لنظرة بعد الألفية ما عدا العناصر اليهودية والتغيرات الطبوغرافية</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5618" name="Picture 1028" descr="2394612399_6f42289ece"/>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8050" name="Rectangle 1026"/>
          <p:cNvSpPr>
            <a:spLocks noGrp="1" noChangeArrowheads="1"/>
          </p:cNvSpPr>
          <p:nvPr>
            <p:ph type="ctrTitle" idx="4294967295"/>
          </p:nvPr>
        </p:nvSpPr>
        <p:spPr>
          <a:xfrm>
            <a:off x="0" y="0"/>
            <a:ext cx="9144000" cy="762000"/>
          </a:xfrm>
          <a:solidFill>
            <a:srgbClr val="800000"/>
          </a:solidFill>
          <a:effectLst>
            <a:outerShdw blurRad="63500" dist="35921" dir="2700000" algn="ctr" rotWithShape="0">
              <a:schemeClr val="tx2">
                <a:alpha val="74997"/>
              </a:schemeClr>
            </a:outerShdw>
          </a:effectLst>
        </p:spPr>
        <p:txBody>
          <a:bodyPr/>
          <a:lstStyle/>
          <a:p>
            <a:pPr rtl="1">
              <a:defRPr/>
            </a:pPr>
            <a:r>
              <a:rPr lang="ar-EG" sz="4000" b="1" dirty="0">
                <a:solidFill>
                  <a:srgbClr val="FFFF00"/>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أين يحكم القديسون (٢٠: ٤)؟</a:t>
            </a:r>
            <a:endParaRPr lang="en-US" dirty="0">
              <a:latin typeface="Arial" panose="020B0604020202020204" pitchFamily="34" charset="0"/>
              <a:ea typeface="ＭＳ Ｐゴシック" charset="0"/>
              <a:cs typeface="Arial" panose="020B0604020202020204" pitchFamily="34" charset="0"/>
            </a:endParaRPr>
          </a:p>
        </p:txBody>
      </p:sp>
      <p:sp>
        <p:nvSpPr>
          <p:cNvPr id="2" name="Rectangle 1026"/>
          <p:cNvSpPr>
            <a:spLocks noChangeArrowheads="1"/>
          </p:cNvSpPr>
          <p:nvPr/>
        </p:nvSpPr>
        <p:spPr bwMode="auto">
          <a:xfrm>
            <a:off x="0" y="990600"/>
            <a:ext cx="9144000" cy="762000"/>
          </a:xfrm>
          <a:prstGeom prst="rect">
            <a:avLst/>
          </a:prstGeom>
          <a:solidFill>
            <a:schemeClr val="tx1"/>
          </a:solidFill>
          <a:ln w="9525">
            <a:noFill/>
            <a:miter lim="800000"/>
            <a:headEnd/>
            <a:tailEnd/>
          </a:ln>
          <a:effectLst>
            <a:outerShdw blurRad="63500" dist="35921" dir="2700000" algn="ctr" rotWithShape="0">
              <a:schemeClr val="tx1">
                <a:alpha val="74997"/>
              </a:scheme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غالبا يقول </a:t>
            </a:r>
            <a:r>
              <a:rPr kumimoji="0" lang="ar-SA" sz="40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الألفيين</a:t>
            </a: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في </a:t>
            </a:r>
            <a:r>
              <a:rPr kumimoji="0" lang="ar-SA" sz="40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السماء</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 name="Rectangle 1026"/>
          <p:cNvSpPr>
            <a:spLocks noChangeArrowheads="1"/>
          </p:cNvSpPr>
          <p:nvPr/>
        </p:nvSpPr>
        <p:spPr bwMode="auto">
          <a:xfrm>
            <a:off x="-34948" y="2400300"/>
            <a:ext cx="9144000" cy="762000"/>
          </a:xfrm>
          <a:prstGeom prst="rect">
            <a:avLst/>
          </a:prstGeom>
          <a:solidFill>
            <a:schemeClr val="tx1"/>
          </a:solidFill>
          <a:ln w="9525">
            <a:noFill/>
            <a:miter lim="800000"/>
            <a:headEnd/>
            <a:tailEnd/>
          </a:ln>
          <a:effectLst>
            <a:outerShdw blurRad="63500" dist="35921" dir="2700000" algn="ctr" rotWithShape="0">
              <a:schemeClr val="tx1">
                <a:alpha val="74997"/>
              </a:schemeClr>
            </a:outerShdw>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لكن </a:t>
            </a:r>
            <a:r>
              <a:rPr kumimoji="0" lang="ar-SA" sz="40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الرؤيا</a:t>
            </a: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يقول في </a:t>
            </a:r>
            <a:r>
              <a:rPr kumimoji="0" lang="ar-SA" sz="40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الأرض</a:t>
            </a:r>
            <a:endPar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4" name="Rectangle 1026"/>
          <p:cNvSpPr>
            <a:spLocks noChangeArrowheads="1"/>
          </p:cNvSpPr>
          <p:nvPr/>
        </p:nvSpPr>
        <p:spPr bwMode="auto">
          <a:xfrm>
            <a:off x="0" y="3429000"/>
            <a:ext cx="9144000" cy="1371600"/>
          </a:xfrm>
          <a:prstGeom prst="rect">
            <a:avLst/>
          </a:prstGeom>
          <a:noFill/>
          <a:ln w="9525">
            <a:noFill/>
            <a:miter lim="800000"/>
            <a:headEnd/>
            <a:tailEnd/>
          </a:ln>
          <a:effectLst/>
        </p:spPr>
        <p:txBody>
          <a:bodyPr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JO" sz="3200" b="1" i="0" u="sng"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rPr>
              <a:t>10</a:t>
            </a:r>
            <a:r>
              <a:rPr kumimoji="0" lang="ar-JO"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rPr>
              <a:t> وجعلتنا لإلهنا ملوكاً وكهنة فسنملك على الأرض</a:t>
            </a:r>
            <a:br>
              <a:rPr kumimoji="0" lang="en-US"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rPr>
            </a:b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rPr>
              <a:t>(٥: ١٠)</a:t>
            </a:r>
            <a:endParaRPr kumimoji="0" lang="en-US"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endParaRPr>
          </a:p>
        </p:txBody>
      </p:sp>
      <p:sp>
        <p:nvSpPr>
          <p:cNvPr id="5" name="Rectangle 1026"/>
          <p:cNvSpPr>
            <a:spLocks noChangeArrowheads="1"/>
          </p:cNvSpPr>
          <p:nvPr/>
        </p:nvSpPr>
        <p:spPr bwMode="auto">
          <a:xfrm>
            <a:off x="0" y="5334000"/>
            <a:ext cx="9144000" cy="1371600"/>
          </a:xfrm>
          <a:prstGeom prst="rect">
            <a:avLst/>
          </a:prstGeom>
          <a:noFill/>
          <a:ln w="9525">
            <a:noFill/>
            <a:miter lim="800000"/>
            <a:headEnd/>
            <a:tailEnd/>
          </a:ln>
          <a:effectLst/>
        </p:spPr>
        <p:txBody>
          <a:bodyPr anchor="ctr"/>
          <a:lstStyle/>
          <a:p>
            <a:pPr marL="388938" marR="0" lvl="0" indent="-388938" algn="r" defTabSz="914400" rtl="1" eaLnBrk="0" fontAlgn="base" latinLnBrk="0" hangingPunct="0">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rPr>
              <a:t>• لم يلاحظ أي تغيير في الموقع من الآية ٣ (على الأرض) إلى الآية ٤ لذلك يجب أن نفترض أن الآيات من ٤ إلى ٦ موجودة أيضًا على الأرض.</a:t>
            </a:r>
            <a:endParaRPr kumimoji="0" lang="en-US"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endParaRPr>
          </a:p>
        </p:txBody>
      </p:sp>
      <p:sp>
        <p:nvSpPr>
          <p:cNvPr id="8"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428</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0801494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build="p" autoUpdateAnimBg="0"/>
      <p:bldP spid="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7666" name="Picture 1032" descr="a-new-heaven-and-a-new-earth"/>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8050" name="Rectangle 1026"/>
          <p:cNvSpPr>
            <a:spLocks noGrp="1" noChangeArrowheads="1"/>
          </p:cNvSpPr>
          <p:nvPr>
            <p:ph type="ctrTitle" idx="4294967295"/>
          </p:nvPr>
        </p:nvSpPr>
        <p:spPr>
          <a:xfrm>
            <a:off x="0" y="0"/>
            <a:ext cx="9144000" cy="762000"/>
          </a:xfrm>
          <a:solidFill>
            <a:srgbClr val="800000"/>
          </a:solidFill>
          <a:effectLst>
            <a:outerShdw blurRad="63500" dist="35921" dir="2700000" algn="ctr" rotWithShape="0">
              <a:schemeClr val="tx2">
                <a:alpha val="74997"/>
              </a:schemeClr>
            </a:outerShdw>
          </a:effectLst>
        </p:spPr>
        <p:txBody>
          <a:bodyPr/>
          <a:lstStyle/>
          <a:p>
            <a:pPr rtl="1">
              <a:defRPr/>
            </a:pPr>
            <a:r>
              <a:rPr lang="ar-EG" sz="4000" b="1" dirty="0">
                <a:solidFill>
                  <a:srgbClr val="FFFF00"/>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متى يحكم القديسون (٢٠: ٤)؟</a:t>
            </a:r>
            <a:endParaRPr lang="en-US" dirty="0">
              <a:latin typeface="Arial" panose="020B0604020202020204" pitchFamily="34" charset="0"/>
              <a:ea typeface="ＭＳ Ｐゴシック" charset="0"/>
              <a:cs typeface="Arial" panose="020B0604020202020204" pitchFamily="34" charset="0"/>
            </a:endParaRPr>
          </a:p>
        </p:txBody>
      </p:sp>
      <p:sp>
        <p:nvSpPr>
          <p:cNvPr id="2" name="Rectangle 1026"/>
          <p:cNvSpPr>
            <a:spLocks noChangeArrowheads="1"/>
          </p:cNvSpPr>
          <p:nvPr/>
        </p:nvSpPr>
        <p:spPr bwMode="auto">
          <a:xfrm>
            <a:off x="0" y="990600"/>
            <a:ext cx="9144000" cy="762000"/>
          </a:xfrm>
          <a:prstGeom prst="rect">
            <a:avLst/>
          </a:prstGeom>
          <a:solidFill>
            <a:schemeClr val="tx1"/>
          </a:solidFill>
          <a:ln w="9525">
            <a:noFill/>
            <a:miter lim="800000"/>
            <a:headEnd/>
            <a:tailEnd/>
          </a:ln>
          <a:effectLst>
            <a:outerShdw blurRad="63500" dist="35921" dir="2700000" algn="ctr" rotWithShape="0">
              <a:schemeClr val="tx1">
                <a:alpha val="74997"/>
              </a:schemeClr>
            </a:outerShdw>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يدعي الألفيين أنه الآن</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 name="Rectangle 1026"/>
          <p:cNvSpPr>
            <a:spLocks noChangeArrowheads="1"/>
          </p:cNvSpPr>
          <p:nvPr/>
        </p:nvSpPr>
        <p:spPr bwMode="auto">
          <a:xfrm>
            <a:off x="0" y="2362200"/>
            <a:ext cx="9144000" cy="762000"/>
          </a:xfrm>
          <a:prstGeom prst="rect">
            <a:avLst/>
          </a:prstGeom>
          <a:solidFill>
            <a:schemeClr val="tx1"/>
          </a:solidFill>
          <a:ln w="9525">
            <a:noFill/>
            <a:miter lim="800000"/>
            <a:headEnd/>
            <a:tailEnd/>
          </a:ln>
          <a:effectLst>
            <a:outerShdw blurRad="63500" dist="35921" dir="2700000" algn="ctr" rotWithShape="0">
              <a:schemeClr val="tx1">
                <a:alpha val="74997"/>
              </a:schemeClr>
            </a:outerShdw>
          </a:effectLst>
        </p:spPr>
        <p:txBody>
          <a:bodyPr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لكن الرؤيا تقول إنه المستقبل</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 name="Rectangle 1026"/>
          <p:cNvSpPr>
            <a:spLocks noChangeArrowheads="1"/>
          </p:cNvSpPr>
          <p:nvPr/>
        </p:nvSpPr>
        <p:spPr bwMode="auto">
          <a:xfrm>
            <a:off x="0" y="3388688"/>
            <a:ext cx="9144000" cy="1371600"/>
          </a:xfrm>
          <a:prstGeom prst="rect">
            <a:avLst/>
          </a:prstGeom>
          <a:noFill/>
          <a:ln w="9525">
            <a:noFill/>
            <a:miter lim="800000"/>
            <a:headEnd/>
            <a:tailEnd/>
          </a:ln>
          <a:effectLst/>
        </p:spPr>
        <p:txBody>
          <a:bodyPr anchor="ctr"/>
          <a:lstStyle/>
          <a:p>
            <a:pPr marL="388938" marR="0" lvl="0" indent="-388938" algn="r" defTabSz="914400" rtl="1" eaLnBrk="0" fontAlgn="base" latinLnBrk="0" hangingPunct="0">
              <a:lnSpc>
                <a:spcPct val="100000"/>
              </a:lnSpc>
              <a:spcBef>
                <a:spcPct val="0"/>
              </a:spcBef>
              <a:spcAft>
                <a:spcPct val="0"/>
              </a:spcAft>
              <a:buClrTx/>
              <a:buSzTx/>
              <a:buFontTx/>
              <a:buNone/>
              <a:tabLst/>
              <a:defRPr/>
            </a:pPr>
            <a:r>
              <a:rPr lang="ar-JO" sz="3200" b="1" u="sng" noProof="0" dirty="0">
                <a:solidFill>
                  <a:srgbClr val="FFFFFF"/>
                </a:solidFill>
                <a:effectLst>
                  <a:glow rad="165100">
                    <a:srgbClr val="000000">
                      <a:alpha val="75000"/>
                    </a:srgbClr>
                  </a:glow>
                </a:effectLst>
                <a:latin typeface="Arial" panose="020B0604020202020204" pitchFamily="34" charset="0"/>
                <a:ea typeface="ＭＳ Ｐゴシック" pitchFamily="-111" charset="-128"/>
                <a:cs typeface="Arial" panose="020B0604020202020204" pitchFamily="34" charset="0"/>
              </a:rPr>
              <a:t>10</a:t>
            </a:r>
            <a:r>
              <a:rPr lang="ar-JO" sz="3200" b="1" noProof="0" dirty="0">
                <a:solidFill>
                  <a:srgbClr val="FFFFFF"/>
                </a:solidFill>
                <a:effectLst>
                  <a:glow rad="165100">
                    <a:srgbClr val="000000">
                      <a:alpha val="75000"/>
                    </a:srgbClr>
                  </a:glow>
                </a:effectLst>
                <a:latin typeface="Arial" panose="020B0604020202020204" pitchFamily="34" charset="0"/>
                <a:ea typeface="ＭＳ Ｐゴシック" pitchFamily="-111" charset="-128"/>
                <a:cs typeface="Arial" panose="020B0604020202020204" pitchFamily="34" charset="0"/>
              </a:rPr>
              <a:t> وجعلتنا لإلهنا ملوكاً وكهنة فسنملك على الأرض</a:t>
            </a:r>
            <a:br>
              <a:rPr kumimoji="0" lang="en-US"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rPr>
            </a:b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rPr>
              <a:t>(٥: ١٠)</a:t>
            </a:r>
            <a:endParaRPr kumimoji="0" lang="en-US"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endParaRPr>
          </a:p>
        </p:txBody>
      </p:sp>
      <p:sp>
        <p:nvSpPr>
          <p:cNvPr id="5" name="Rectangle 1026"/>
          <p:cNvSpPr>
            <a:spLocks noChangeArrowheads="1"/>
          </p:cNvSpPr>
          <p:nvPr/>
        </p:nvSpPr>
        <p:spPr bwMode="auto">
          <a:xfrm>
            <a:off x="0" y="5112284"/>
            <a:ext cx="9144000" cy="1564312"/>
          </a:xfrm>
          <a:prstGeom prst="rect">
            <a:avLst/>
          </a:prstGeom>
          <a:noFill/>
          <a:ln w="9525">
            <a:noFill/>
            <a:miter lim="800000"/>
            <a:headEnd/>
            <a:tailEnd/>
          </a:ln>
          <a:effectLst/>
        </p:spPr>
        <p:txBody>
          <a:bodyPr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rPr>
              <a:t>بل سيكونون كهنة لله والمسيح وسيملكون معه ألف سنة. </a:t>
            </a:r>
            <a:r>
              <a:rPr kumimoji="0" lang="ar-EG" sz="3200" b="1" i="0" u="none" strike="noStrike" kern="1200" cap="none" spc="0" normalizeH="0" baseline="0" noProof="0" dirty="0">
                <a:ln>
                  <a:noFill/>
                </a:ln>
                <a:solidFill>
                  <a:srgbClr val="FFFFFF"/>
                </a:solidFill>
                <a:effectLst>
                  <a:glow rad="165100">
                    <a:srgbClr val="000000">
                      <a:alpha val="75000"/>
                    </a:srgbClr>
                  </a:glow>
                </a:effectLst>
                <a:uLnTx/>
                <a:uFillTx/>
                <a:latin typeface="Arial" panose="020B0604020202020204" pitchFamily="34" charset="0"/>
                <a:ea typeface="ＭＳ Ｐゴシック" pitchFamily="-111" charset="-128"/>
                <a:cs typeface="Arial" panose="020B0604020202020204" pitchFamily="34" charset="0"/>
              </a:rPr>
              <a:t>رؤ٢٠: ٦</a:t>
            </a:r>
          </a:p>
        </p:txBody>
      </p:sp>
      <p:sp>
        <p:nvSpPr>
          <p:cNvPr id="8"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428</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766666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build="p" autoUpdateAnimBg="0"/>
      <p:bldP spid="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9713" name="Picture 2" descr="Blue&amp; 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620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ular Callout 9"/>
          <p:cNvSpPr/>
          <p:nvPr/>
        </p:nvSpPr>
        <p:spPr>
          <a:xfrm rot="10800000">
            <a:off x="838200" y="2514600"/>
            <a:ext cx="8305800" cy="4343400"/>
          </a:xfrm>
          <a:prstGeom prst="wedgeRectCallout">
            <a:avLst>
              <a:gd name="adj1" fmla="val 28342"/>
              <a:gd name="adj2" fmla="val 59780"/>
            </a:avLst>
          </a:prstGeom>
          <a:solidFill>
            <a:srgbClr val="012B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7" name="Subtitle 2"/>
          <p:cNvSpPr txBox="1">
            <a:spLocks/>
          </p:cNvSpPr>
          <p:nvPr/>
        </p:nvSpPr>
        <p:spPr bwMode="auto">
          <a:xfrm>
            <a:off x="822192" y="3048000"/>
            <a:ext cx="8305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الجسدية</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(١: ١٨ ، ٢: ٨)</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Subtitle 2"/>
          <p:cNvSpPr txBox="1">
            <a:spLocks/>
          </p:cNvSpPr>
          <p:nvPr/>
        </p:nvSpPr>
        <p:spPr bwMode="auto">
          <a:xfrm>
            <a:off x="838200" y="3581400"/>
            <a:ext cx="8289792"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
                <a:srgbClr val="E3EBF1"/>
              </a:buClr>
              <a:buSzPct val="95000"/>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رؤيا</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 ١٨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والحي وكنت ميتاً وها أنا حي إلى أبد الآبدين آمين ولي مفاتيح الهاوية والموت</a:t>
            </a:r>
            <a:endPar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
                <a:srgbClr val="E3EBF1"/>
              </a:buClr>
              <a:buSzPct val="95000"/>
              <a:buFontTx/>
              <a:buNone/>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Subtitle 2"/>
          <p:cNvSpPr txBox="1">
            <a:spLocks/>
          </p:cNvSpPr>
          <p:nvPr/>
        </p:nvSpPr>
        <p:spPr bwMode="auto">
          <a:xfrm>
            <a:off x="1600200" y="4953000"/>
            <a:ext cx="7559808"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رؤيا 2: 8 </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واكتب إلى ملاك كنيسة سميرنا: هذا يقوله الأول والآخر الذي كان ميتاً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a:t>
            </a:r>
            <a:endPar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9719" name="Subtitle 2"/>
          <p:cNvSpPr txBox="1">
            <a:spLocks/>
          </p:cNvSpPr>
          <p:nvPr/>
        </p:nvSpPr>
        <p:spPr bwMode="auto">
          <a:xfrm>
            <a:off x="6705600" y="6477000"/>
            <a:ext cx="2438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0" eaLnBrk="1" fontAlgn="base" latinLnBrk="0" hangingPunct="1">
              <a:lnSpc>
                <a:spcPct val="100000"/>
              </a:lnSpc>
              <a:spcBef>
                <a:spcPct val="0"/>
              </a:spcBef>
              <a:spcAft>
                <a:spcPct val="0"/>
              </a:spcAft>
              <a:buClr>
                <a:srgbClr val="E3EBF1"/>
              </a:buClr>
              <a:buSzPct val="95000"/>
              <a:buFont typeface="Wingdings" charset="0"/>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بيلي، 1004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Subtitle 2"/>
          <p:cNvSpPr txBox="1">
            <a:spLocks/>
          </p:cNvSpPr>
          <p:nvPr/>
        </p:nvSpPr>
        <p:spPr bwMode="auto">
          <a:xfrm>
            <a:off x="838200" y="2514600"/>
            <a:ext cx="838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Tx/>
              <a:buNone/>
              <a:tabLst/>
              <a:defRPr/>
            </a:pPr>
            <a:r>
              <a:rPr kumimoji="0" lang="ar-SA"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يقول بيلي ان عبارة </a:t>
            </a: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فعاشوا</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to live             </a:t>
            </a:r>
            <a:r>
              <a:rPr kumimoji="0" lang="ar-SA"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يمكن </a:t>
            </a:r>
            <a:r>
              <a:rPr kumimoji="0" lang="ar-JO"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a:t>
            </a:r>
            <a:r>
              <a:rPr kumimoji="0" lang="ar-SA"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 تعني   </a:t>
            </a:r>
          </a:p>
        </p:txBody>
      </p:sp>
      <p:sp>
        <p:nvSpPr>
          <p:cNvPr id="14"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7" name="Picture 12" descr="Rev 20.4 Gr to live.jpg">
            <a:extLst>
              <a:ext uri="{FF2B5EF4-FFF2-40B4-BE49-F238E27FC236}">
                <a16:creationId xmlns:a16="http://schemas.microsoft.com/office/drawing/2014/main" id="{C977AFC0-517C-8C45-BD40-A672356DC2A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7221" y="2520244"/>
            <a:ext cx="630238"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ubtitle 2">
            <a:extLst>
              <a:ext uri="{FF2B5EF4-FFF2-40B4-BE49-F238E27FC236}">
                <a16:creationId xmlns:a16="http://schemas.microsoft.com/office/drawing/2014/main" id="{DBC41E4B-44BA-385E-2E61-7BB19C55BDAB}"/>
              </a:ext>
            </a:extLst>
          </p:cNvPr>
          <p:cNvSpPr>
            <a:spLocks/>
          </p:cNvSpPr>
          <p:nvPr/>
        </p:nvSpPr>
        <p:spPr bwMode="auto">
          <a:xfrm>
            <a:off x="0" y="1198148"/>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p>
            <a:pPr marL="236538" marR="0" lvl="0" indent="-236538" algn="ctr" defTabSz="914400" rtl="1" eaLnBrk="1" fontAlgn="base" latinLnBrk="0" hangingPunct="1">
              <a:lnSpc>
                <a:spcPct val="100000"/>
              </a:lnSpc>
              <a:spcBef>
                <a:spcPct val="0"/>
              </a:spcBef>
              <a:spcAft>
                <a:spcPct val="0"/>
              </a:spcAft>
              <a:buClr>
                <a:srgbClr val="E3EBF1"/>
              </a:buClr>
              <a:buSzPct val="95000"/>
              <a:buFont typeface="Wingdings" charset="0"/>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بيلي (الألفي) لن يساوي بين القيامتين</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12">
            <a:extLst>
              <a:ext uri="{FF2B5EF4-FFF2-40B4-BE49-F238E27FC236}">
                <a16:creationId xmlns:a16="http://schemas.microsoft.com/office/drawing/2014/main" id="{632C43CA-86E0-B867-53B7-A30E8810E02B}"/>
              </a:ext>
            </a:extLst>
          </p:cNvPr>
          <p:cNvSpPr txBox="1">
            <a:spLocks/>
          </p:cNvSpPr>
          <p:nvPr/>
        </p:nvSpPr>
        <p:spPr bwMode="auto">
          <a:xfrm>
            <a:off x="16009" y="375755"/>
            <a:ext cx="911198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4800" b="1" i="0" u="none" strike="noStrike" kern="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القيامة الأولى (٢٠: ٤)</a:t>
            </a:r>
            <a:endParaRPr kumimoji="0" lang="en-US"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Subtitle 2">
            <a:extLst>
              <a:ext uri="{FF2B5EF4-FFF2-40B4-BE49-F238E27FC236}">
                <a16:creationId xmlns:a16="http://schemas.microsoft.com/office/drawing/2014/main" id="{31443972-B6BC-C456-4A08-0009065399EE}"/>
              </a:ext>
            </a:extLst>
          </p:cNvPr>
          <p:cNvSpPr txBox="1">
            <a:spLocks/>
          </p:cNvSpPr>
          <p:nvPr/>
        </p:nvSpPr>
        <p:spPr bwMode="auto">
          <a:xfrm>
            <a:off x="0" y="167640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ctr" defTabSz="914400" rtl="1" eaLnBrk="1" fontAlgn="base" latinLnBrk="0" hangingPunct="1">
              <a:lnSpc>
                <a:spcPct val="100000"/>
              </a:lnSpc>
              <a:spcBef>
                <a:spcPct val="0"/>
              </a:spcBef>
              <a:spcAft>
                <a:spcPct val="0"/>
              </a:spcAft>
              <a:buClr>
                <a:srgbClr val="E3EBF1"/>
              </a:buClr>
              <a:buSzPct val="95000"/>
              <a:buFontTx/>
              <a:buNone/>
              <a:tabLst/>
              <a:defRPr/>
            </a:pP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وا</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الاولى</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2" name="Picture 15" descr="Rev 20.4 Gk came to life.jpg">
            <a:extLst>
              <a:ext uri="{FF2B5EF4-FFF2-40B4-BE49-F238E27FC236}">
                <a16:creationId xmlns:a16="http://schemas.microsoft.com/office/drawing/2014/main" id="{EC5305AE-40AA-967D-F537-166BDE82893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6176" y="1737826"/>
            <a:ext cx="12366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44276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1761" name="Picture 2" descr="Blue&amp; 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ular Callout 9"/>
          <p:cNvSpPr/>
          <p:nvPr/>
        </p:nvSpPr>
        <p:spPr>
          <a:xfrm rot="10800000">
            <a:off x="1066800" y="2514600"/>
            <a:ext cx="8077200" cy="4343400"/>
          </a:xfrm>
          <a:prstGeom prst="wedgeRectCallout">
            <a:avLst>
              <a:gd name="adj1" fmla="val 28342"/>
              <a:gd name="adj2" fmla="val 59780"/>
            </a:avLst>
          </a:prstGeom>
          <a:solidFill>
            <a:srgbClr val="012B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141763" name="Subtitle 2"/>
          <p:cNvSpPr txBox="1">
            <a:spLocks/>
          </p:cNvSpPr>
          <p:nvPr/>
        </p:nvSpPr>
        <p:spPr bwMode="auto">
          <a:xfrm>
            <a:off x="1676400" y="3048000"/>
            <a:ext cx="7467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الجسدية </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 ١٨ ، ٢: ٨)</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Subtitle 2"/>
          <p:cNvSpPr txBox="1">
            <a:spLocks/>
          </p:cNvSpPr>
          <p:nvPr/>
        </p:nvSpPr>
        <p:spPr bwMode="auto">
          <a:xfrm>
            <a:off x="1676400" y="4038600"/>
            <a:ext cx="7467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
                <a:srgbClr val="E3EBF1"/>
              </a:buClr>
              <a:buSzPct val="95000"/>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رؤيا ١٦: ٣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ثم سكب الملاك الثاني جامه على البحر فصار دماً كدم ميت وكل نفس حية ماتت في البحر</a:t>
            </a:r>
            <a:endPar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
                <a:srgbClr val="E3EBF1"/>
              </a:buClr>
              <a:buSzPct val="95000"/>
              <a:buFontTx/>
              <a:buNone/>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Subtitle 2"/>
          <p:cNvSpPr txBox="1">
            <a:spLocks/>
          </p:cNvSpPr>
          <p:nvPr/>
        </p:nvSpPr>
        <p:spPr bwMode="auto">
          <a:xfrm>
            <a:off x="1676400" y="5334000"/>
            <a:ext cx="7467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رؤيا ١٩: ٢٠ ب…</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وطرح الإثنان حيين إلى بحيرة النار المتقدة بالكبريت</a:t>
            </a:r>
            <a:endPar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Rectangle 10"/>
          <p:cNvSpPr>
            <a:spLocks noChangeArrowheads="1"/>
          </p:cNvSpPr>
          <p:nvPr/>
        </p:nvSpPr>
        <p:spPr bwMode="auto">
          <a:xfrm>
            <a:off x="1219200" y="3500438"/>
            <a:ext cx="7924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36538" marR="0" lvl="0" indent="-236538" algn="r" defTabSz="914400" rtl="1" eaLnBrk="1" fontAlgn="base" latinLnBrk="0" hangingPunct="1">
              <a:lnSpc>
                <a:spcPct val="100000"/>
              </a:lnSpc>
              <a:spcBef>
                <a:spcPct val="0"/>
              </a:spcBef>
              <a:spcAft>
                <a:spcPct val="0"/>
              </a:spcAft>
              <a:buClr>
                <a:srgbClr val="D6ECFF"/>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الوجود المادي </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(١٦: ٣ ، ١٩: ٢٠)</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1767" name="Subtitle 2"/>
          <p:cNvSpPr txBox="1">
            <a:spLocks/>
          </p:cNvSpPr>
          <p:nvPr/>
        </p:nvSpPr>
        <p:spPr bwMode="auto">
          <a:xfrm>
            <a:off x="6705600" y="6477000"/>
            <a:ext cx="2438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0" eaLnBrk="1" fontAlgn="base" latinLnBrk="0" hangingPunct="1">
              <a:lnSpc>
                <a:spcPct val="100000"/>
              </a:lnSpc>
              <a:spcBef>
                <a:spcPct val="0"/>
              </a:spcBef>
              <a:spcAft>
                <a:spcPct val="0"/>
              </a:spcAft>
              <a:buClr>
                <a:srgbClr val="E3EBF1"/>
              </a:buClr>
              <a:buSzPct val="95000"/>
              <a:buFont typeface="Wingdings" charset="0"/>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بيلي، 1004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1768" name="Subtitle 2"/>
          <p:cNvSpPr>
            <a:spLocks/>
          </p:cNvSpPr>
          <p:nvPr/>
        </p:nvSpPr>
        <p:spPr bwMode="auto">
          <a:xfrm>
            <a:off x="0" y="1198148"/>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p>
            <a:pPr marL="236538" marR="0" lvl="0" indent="-236538" algn="ctr" defTabSz="914400" rtl="1" eaLnBrk="1" fontAlgn="base" latinLnBrk="0" hangingPunct="1">
              <a:lnSpc>
                <a:spcPct val="100000"/>
              </a:lnSpc>
              <a:spcBef>
                <a:spcPct val="0"/>
              </a:spcBef>
              <a:spcAft>
                <a:spcPct val="0"/>
              </a:spcAft>
              <a:buClr>
                <a:srgbClr val="E3EBF1"/>
              </a:buClr>
              <a:buSzPct val="95000"/>
              <a:buFont typeface="Wingdings" charset="0"/>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بيلي (الألفي) لن يساوي بين القيامتين</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1769" name="Rectangle 12"/>
          <p:cNvSpPr>
            <a:spLocks noGrp="1"/>
          </p:cNvSpPr>
          <p:nvPr>
            <p:ph type="title" idx="4294967295"/>
          </p:nvPr>
        </p:nvSpPr>
        <p:spPr>
          <a:xfrm>
            <a:off x="16009" y="375755"/>
            <a:ext cx="9111983" cy="914400"/>
          </a:xfrm>
          <a:noFill/>
        </p:spPr>
        <p:txBody>
          <a:bodyPr/>
          <a:lstStyle/>
          <a:p>
            <a:r>
              <a:rPr lang="ar-EG" sz="4800" b="1" dirty="0">
                <a:solidFill>
                  <a:schemeClr val="tx1"/>
                </a:solidFill>
                <a:latin typeface="Arial" panose="020B0604020202020204" pitchFamily="34" charset="0"/>
                <a:ea typeface="ＭＳ Ｐゴシック" charset="0"/>
                <a:cs typeface="Arial" panose="020B0604020202020204" pitchFamily="34" charset="0"/>
              </a:rPr>
              <a:t>القيامة الأولى (٢٠: ٤)</a:t>
            </a:r>
            <a:endParaRPr lang="en-US" sz="4800" b="1" dirty="0">
              <a:solidFill>
                <a:schemeClr val="tx1"/>
              </a:solidFill>
              <a:latin typeface="Arial" panose="020B0604020202020204" pitchFamily="34" charset="0"/>
              <a:ea typeface="ＭＳ Ｐゴシック" charset="0"/>
              <a:cs typeface="Arial" panose="020B0604020202020204" pitchFamily="34" charset="0"/>
            </a:endParaRPr>
          </a:p>
        </p:txBody>
      </p:sp>
      <p:grpSp>
        <p:nvGrpSpPr>
          <p:cNvPr id="1141770" name="Group 15"/>
          <p:cNvGrpSpPr>
            <a:grpSpLocks/>
          </p:cNvGrpSpPr>
          <p:nvPr/>
        </p:nvGrpSpPr>
        <p:grpSpPr bwMode="auto">
          <a:xfrm>
            <a:off x="1143000" y="2514595"/>
            <a:ext cx="8077200" cy="457434"/>
            <a:chOff x="1143000" y="2514600"/>
            <a:chExt cx="8077200" cy="457200"/>
          </a:xfrm>
        </p:grpSpPr>
        <p:sp>
          <p:nvSpPr>
            <p:cNvPr id="1141773" name="Subtitle 2"/>
            <p:cNvSpPr txBox="1">
              <a:spLocks/>
            </p:cNvSpPr>
            <p:nvPr/>
          </p:nvSpPr>
          <p:spPr bwMode="auto">
            <a:xfrm>
              <a:off x="1143000" y="2514600"/>
              <a:ext cx="807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Tx/>
                <a:buNone/>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فعاشوا</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SA"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من</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SA"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za,w</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ليعيش</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يمكن أن يعني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141774" name="Picture 12" descr="Rev 20.4 Gr to liv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1374" y="2558038"/>
              <a:ext cx="901147" cy="406152"/>
            </a:xfrm>
            <a:prstGeom prst="rect">
              <a:avLst/>
            </a:prstGeom>
            <a:solidFill>
              <a:srgbClr val="012B7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41771" name="Subtitle 2"/>
          <p:cNvSpPr txBox="1">
            <a:spLocks/>
          </p:cNvSpPr>
          <p:nvPr/>
        </p:nvSpPr>
        <p:spPr bwMode="auto">
          <a:xfrm>
            <a:off x="0" y="167640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ctr" defTabSz="914400" rtl="1" eaLnBrk="1" fontAlgn="base" latinLnBrk="0" hangingPunct="1">
              <a:lnSpc>
                <a:spcPct val="100000"/>
              </a:lnSpc>
              <a:spcBef>
                <a:spcPct val="0"/>
              </a:spcBef>
              <a:spcAft>
                <a:spcPct val="0"/>
              </a:spcAft>
              <a:buClr>
                <a:srgbClr val="E3EBF1"/>
              </a:buClr>
              <a:buSzPct val="95000"/>
              <a:buFontTx/>
              <a:buNone/>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فعاشوا</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e;zhsa</a:t>
            </a:r>
            <a:r>
              <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الاولى</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141772" name="Picture 15" descr="Rev 20.4 Gk came to lif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99992" y="1823864"/>
            <a:ext cx="12366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234220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3809" name="Picture 2" descr="Blue&amp; 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ular Callout 9"/>
          <p:cNvSpPr/>
          <p:nvPr/>
        </p:nvSpPr>
        <p:spPr>
          <a:xfrm rot="10800000">
            <a:off x="1066800" y="2514600"/>
            <a:ext cx="8077200" cy="4343400"/>
          </a:xfrm>
          <a:prstGeom prst="wedgeRectCallout">
            <a:avLst>
              <a:gd name="adj1" fmla="val 28342"/>
              <a:gd name="adj2" fmla="val 59780"/>
            </a:avLst>
          </a:prstGeom>
          <a:solidFill>
            <a:srgbClr val="012B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143811" name="Subtitle 2"/>
          <p:cNvSpPr txBox="1">
            <a:spLocks/>
          </p:cNvSpPr>
          <p:nvPr/>
        </p:nvSpPr>
        <p:spPr bwMode="auto">
          <a:xfrm>
            <a:off x="1143000" y="2514600"/>
            <a:ext cx="800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فعاشوا</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من عند</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ليعيش يمكن أن يعني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3812" name="Subtitle 2"/>
          <p:cNvSpPr txBox="1">
            <a:spLocks/>
          </p:cNvSpPr>
          <p:nvPr/>
        </p:nvSpPr>
        <p:spPr bwMode="auto">
          <a:xfrm>
            <a:off x="1219199" y="3048000"/>
            <a:ext cx="7892783"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الجسدية (١: ١٨ ، ٢: ٨)</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Subtitle 2"/>
          <p:cNvSpPr txBox="1">
            <a:spLocks/>
          </p:cNvSpPr>
          <p:nvPr/>
        </p:nvSpPr>
        <p:spPr bwMode="auto">
          <a:xfrm>
            <a:off x="1676400" y="4419600"/>
            <a:ext cx="7467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
                <a:srgbClr val="E3EBF1"/>
              </a:buClr>
              <a:buSzPct val="95000"/>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رؤيا ٣: ١ </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hlinkClick r:id="rId4"/>
              </a:rPr>
              <a:t>1</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واكتب إلى ملاك الكنيسة التي في ساردس: هذا يقوله الذي له سبعة أرواح الله والسبعة الكواكب أنا عارف أعمالك أن لك اسماً أنك حي وأنت ميت</a:t>
            </a:r>
            <a:endPar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
                <a:srgbClr val="E3EBF1"/>
              </a:buClr>
              <a:buSzPct val="95000"/>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Subtitle 2"/>
          <p:cNvSpPr txBox="1">
            <a:spLocks/>
          </p:cNvSpPr>
          <p:nvPr/>
        </p:nvSpPr>
        <p:spPr bwMode="auto">
          <a:xfrm>
            <a:off x="1676400" y="5638800"/>
            <a:ext cx="7467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رؤيا ٧: ١٧ </a:t>
            </a:r>
            <a:r>
              <a:rPr kumimoji="0" lang="ar-EG" sz="24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hlinkClick r:id="rId5"/>
              </a:rPr>
              <a:t>17</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لأن الخروف الذي في وسط العرش يرعاهم ويقتادهم إلى ينابيع ماء حية</a:t>
            </a:r>
            <a:endPar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3815" name="Rectangle 10"/>
          <p:cNvSpPr>
            <a:spLocks noChangeArrowheads="1"/>
          </p:cNvSpPr>
          <p:nvPr/>
        </p:nvSpPr>
        <p:spPr bwMode="auto">
          <a:xfrm>
            <a:off x="1219200" y="3500438"/>
            <a:ext cx="7924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36538" marR="0" lvl="0" indent="-236538" algn="r" defTabSz="914400" rtl="1" eaLnBrk="1" fontAlgn="base" latinLnBrk="0" hangingPunct="1">
              <a:lnSpc>
                <a:spcPct val="100000"/>
              </a:lnSpc>
              <a:spcBef>
                <a:spcPct val="0"/>
              </a:spcBef>
              <a:spcAft>
                <a:spcPct val="0"/>
              </a:spcAft>
              <a:buClr>
                <a:srgbClr val="D6ECFF"/>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الوجود المادي (١٦: ٣ ، ١٩: ٢٠)</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3816" name="Rectangle 11"/>
          <p:cNvSpPr>
            <a:spLocks noChangeArrowheads="1"/>
          </p:cNvSpPr>
          <p:nvPr/>
        </p:nvSpPr>
        <p:spPr bwMode="auto">
          <a:xfrm>
            <a:off x="1219199" y="3957638"/>
            <a:ext cx="789278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36538" marR="0" lvl="0" indent="-236538" algn="r" defTabSz="914400" rtl="1" eaLnBrk="1" fontAlgn="base" latinLnBrk="0" hangingPunct="1">
              <a:lnSpc>
                <a:spcPct val="100000"/>
              </a:lnSpc>
              <a:spcBef>
                <a:spcPct val="0"/>
              </a:spcBef>
              <a:spcAft>
                <a:spcPct val="0"/>
              </a:spcAft>
              <a:buClr>
                <a:srgbClr val="D6ECFF"/>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الوجود الروحي (٣: ١ ، ٧: ١٧)</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3817" name="Subtitle 2"/>
          <p:cNvSpPr txBox="1">
            <a:spLocks/>
          </p:cNvSpPr>
          <p:nvPr/>
        </p:nvSpPr>
        <p:spPr bwMode="auto">
          <a:xfrm>
            <a:off x="6705600" y="6477000"/>
            <a:ext cx="2438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0" eaLnBrk="1" fontAlgn="base" latinLnBrk="0" hangingPunct="1">
              <a:lnSpc>
                <a:spcPct val="100000"/>
              </a:lnSpc>
              <a:spcBef>
                <a:spcPct val="0"/>
              </a:spcBef>
              <a:spcAft>
                <a:spcPct val="0"/>
              </a:spcAft>
              <a:buClr>
                <a:srgbClr val="E3EBF1"/>
              </a:buClr>
              <a:buSzPct val="95000"/>
              <a:buFont typeface="Wingdings" charset="0"/>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بيلي، 1004</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143820" name="Picture 13" descr="Rev 20.4 Gr to live.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7568" y="2543174"/>
            <a:ext cx="601663"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Subtitle 2">
            <a:extLst>
              <a:ext uri="{FF2B5EF4-FFF2-40B4-BE49-F238E27FC236}">
                <a16:creationId xmlns:a16="http://schemas.microsoft.com/office/drawing/2014/main" id="{4FC22DA4-3704-F41F-8895-D99BC3DD06D8}"/>
              </a:ext>
            </a:extLst>
          </p:cNvPr>
          <p:cNvSpPr>
            <a:spLocks/>
          </p:cNvSpPr>
          <p:nvPr/>
        </p:nvSpPr>
        <p:spPr bwMode="auto">
          <a:xfrm>
            <a:off x="0" y="1198148"/>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p>
            <a:pPr marL="236538" marR="0" lvl="0" indent="-236538" algn="ctr" defTabSz="914400" rtl="1" eaLnBrk="1" fontAlgn="base" latinLnBrk="0" hangingPunct="1">
              <a:lnSpc>
                <a:spcPct val="100000"/>
              </a:lnSpc>
              <a:spcBef>
                <a:spcPct val="0"/>
              </a:spcBef>
              <a:spcAft>
                <a:spcPct val="0"/>
              </a:spcAft>
              <a:buClr>
                <a:srgbClr val="E3EBF1"/>
              </a:buClr>
              <a:buSzPct val="95000"/>
              <a:buFont typeface="Wingdings" charset="0"/>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بيلي (الألفي) لن يساوي بين القيامتين</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Rectangle 12">
            <a:extLst>
              <a:ext uri="{FF2B5EF4-FFF2-40B4-BE49-F238E27FC236}">
                <a16:creationId xmlns:a16="http://schemas.microsoft.com/office/drawing/2014/main" id="{15950DCD-A7F9-A9C2-25F9-8E35FD089F73}"/>
              </a:ext>
            </a:extLst>
          </p:cNvPr>
          <p:cNvSpPr txBox="1">
            <a:spLocks/>
          </p:cNvSpPr>
          <p:nvPr/>
        </p:nvSpPr>
        <p:spPr bwMode="auto">
          <a:xfrm>
            <a:off x="16009" y="375755"/>
            <a:ext cx="911198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4800" b="1" i="0" u="none" strike="noStrike" kern="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القيامة الأولى (٢٠: ٤)</a:t>
            </a:r>
            <a:endParaRPr kumimoji="0" lang="en-US"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Subtitle 2">
            <a:extLst>
              <a:ext uri="{FF2B5EF4-FFF2-40B4-BE49-F238E27FC236}">
                <a16:creationId xmlns:a16="http://schemas.microsoft.com/office/drawing/2014/main" id="{7782FDF0-9285-8009-356C-84C2A21519F6}"/>
              </a:ext>
            </a:extLst>
          </p:cNvPr>
          <p:cNvSpPr txBox="1">
            <a:spLocks/>
          </p:cNvSpPr>
          <p:nvPr/>
        </p:nvSpPr>
        <p:spPr bwMode="auto">
          <a:xfrm>
            <a:off x="0" y="167640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ctr" defTabSz="914400" rtl="1" eaLnBrk="1" fontAlgn="base" latinLnBrk="0" hangingPunct="1">
              <a:lnSpc>
                <a:spcPct val="100000"/>
              </a:lnSpc>
              <a:spcBef>
                <a:spcPct val="0"/>
              </a:spcBef>
              <a:spcAft>
                <a:spcPct val="0"/>
              </a:spcAft>
              <a:buClr>
                <a:srgbClr val="E3EBF1"/>
              </a:buClr>
              <a:buSzPct val="95000"/>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فعاشوا</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sa</a:t>
            </a:r>
            <a:r>
              <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القيامة الاولى</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21" name="Picture 15" descr="Rev 20.4 Gk came to life.jpg">
            <a:extLst>
              <a:ext uri="{FF2B5EF4-FFF2-40B4-BE49-F238E27FC236}">
                <a16:creationId xmlns:a16="http://schemas.microsoft.com/office/drawing/2014/main" id="{8D46051F-310F-F611-A3E4-5D6BDABF6F10}"/>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95020" y="1737826"/>
            <a:ext cx="12366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9439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5857" name="Picture 2" descr="Blue&amp; 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ular Callout 9"/>
          <p:cNvSpPr/>
          <p:nvPr/>
        </p:nvSpPr>
        <p:spPr>
          <a:xfrm rot="10800000">
            <a:off x="1066800" y="2514600"/>
            <a:ext cx="8077200" cy="4343400"/>
          </a:xfrm>
          <a:prstGeom prst="wedgeRectCallout">
            <a:avLst>
              <a:gd name="adj1" fmla="val 28342"/>
              <a:gd name="adj2" fmla="val 59780"/>
            </a:avLst>
          </a:prstGeom>
          <a:solidFill>
            <a:srgbClr val="012B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145859" name="Subtitle 2"/>
          <p:cNvSpPr txBox="1">
            <a:spLocks/>
          </p:cNvSpPr>
          <p:nvPr/>
        </p:nvSpPr>
        <p:spPr bwMode="auto">
          <a:xfrm>
            <a:off x="1143000" y="2514600"/>
            <a:ext cx="798499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فعاشوا</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من</a:t>
            </a:r>
            <a:r>
              <a:rPr kumimoji="0" lang="en-US"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(to live             </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يمكن أن تعني: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5860" name="Subtitle 2"/>
          <p:cNvSpPr txBox="1">
            <a:spLocks/>
          </p:cNvSpPr>
          <p:nvPr/>
        </p:nvSpPr>
        <p:spPr bwMode="auto">
          <a:xfrm>
            <a:off x="1676399" y="3048000"/>
            <a:ext cx="7435583"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الجسدية </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 ١٨ ، ٢: ٨)</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Subtitle 2"/>
          <p:cNvSpPr txBox="1">
            <a:spLocks/>
          </p:cNvSpPr>
          <p:nvPr/>
        </p:nvSpPr>
        <p:spPr bwMode="auto">
          <a:xfrm>
            <a:off x="2667000" y="4724400"/>
            <a:ext cx="5257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
                <a:srgbClr val="E3EBF1"/>
              </a:buClr>
              <a:buSzPct val="95000"/>
              <a:buFontTx/>
              <a:buNone/>
              <a:tabLst/>
              <a:defRPr/>
            </a:pPr>
            <a:r>
              <a:rPr kumimoji="0"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إذن أي من هذه الفروق الدقيقة الثلاثة هو الأفضل في ٢٠: ٤؟</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Subtitle 2"/>
          <p:cNvSpPr txBox="1">
            <a:spLocks/>
          </p:cNvSpPr>
          <p:nvPr/>
        </p:nvSpPr>
        <p:spPr bwMode="auto">
          <a:xfrm>
            <a:off x="2667000" y="5943600"/>
            <a:ext cx="5257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 يمكن للمرء أن يقول؟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5863" name="Rectangle 10"/>
          <p:cNvSpPr>
            <a:spLocks noChangeArrowheads="1"/>
          </p:cNvSpPr>
          <p:nvPr/>
        </p:nvSpPr>
        <p:spPr bwMode="auto">
          <a:xfrm>
            <a:off x="1219200" y="3500438"/>
            <a:ext cx="789278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36538" marR="0" lvl="0" indent="-236538" algn="r" defTabSz="914400" rtl="1" eaLnBrk="1" fontAlgn="base" latinLnBrk="0" hangingPunct="1">
              <a:lnSpc>
                <a:spcPct val="100000"/>
              </a:lnSpc>
              <a:spcBef>
                <a:spcPct val="0"/>
              </a:spcBef>
              <a:spcAft>
                <a:spcPct val="0"/>
              </a:spcAft>
              <a:buClr>
                <a:srgbClr val="D6ECFF"/>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الوجود المادي </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(١٦: ٣ ، ١٩: ٢٠)</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5864" name="Rectangle 11"/>
          <p:cNvSpPr>
            <a:spLocks noChangeArrowheads="1"/>
          </p:cNvSpPr>
          <p:nvPr/>
        </p:nvSpPr>
        <p:spPr bwMode="auto">
          <a:xfrm>
            <a:off x="1219200" y="3957638"/>
            <a:ext cx="789278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36538" marR="0" lvl="0" indent="-236538" algn="r" defTabSz="914400" rtl="1" eaLnBrk="1" fontAlgn="base" latinLnBrk="0" hangingPunct="1">
              <a:lnSpc>
                <a:spcPct val="100000"/>
              </a:lnSpc>
              <a:spcBef>
                <a:spcPct val="0"/>
              </a:spcBef>
              <a:spcAft>
                <a:spcPct val="0"/>
              </a:spcAft>
              <a:buClr>
                <a:srgbClr val="D6ECFF"/>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الوجود الروحي </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(٣: ١ ، ٧: ١٧)</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5865" name="Subtitle 2"/>
          <p:cNvSpPr txBox="1">
            <a:spLocks/>
          </p:cNvSpPr>
          <p:nvPr/>
        </p:nvSpPr>
        <p:spPr bwMode="auto">
          <a:xfrm>
            <a:off x="6705600" y="6477000"/>
            <a:ext cx="2438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0" eaLnBrk="1" fontAlgn="base" latinLnBrk="0" hangingPunct="1">
              <a:lnSpc>
                <a:spcPct val="100000"/>
              </a:lnSpc>
              <a:spcBef>
                <a:spcPct val="0"/>
              </a:spcBef>
              <a:spcAft>
                <a:spcPct val="0"/>
              </a:spcAft>
              <a:buClr>
                <a:srgbClr val="E3EBF1"/>
              </a:buClr>
              <a:buSzPct val="95000"/>
              <a:buFont typeface="Wingdings" charset="0"/>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بيلي، 1004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145868" name="Picture 13" descr="Rev 20.4 Gr to liv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18835" y="2571264"/>
            <a:ext cx="786765"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Subtitle 2">
            <a:extLst>
              <a:ext uri="{FF2B5EF4-FFF2-40B4-BE49-F238E27FC236}">
                <a16:creationId xmlns:a16="http://schemas.microsoft.com/office/drawing/2014/main" id="{7F1F8362-617A-A1B7-B8E3-E9241CD9A03C}"/>
              </a:ext>
            </a:extLst>
          </p:cNvPr>
          <p:cNvSpPr>
            <a:spLocks/>
          </p:cNvSpPr>
          <p:nvPr/>
        </p:nvSpPr>
        <p:spPr bwMode="auto">
          <a:xfrm>
            <a:off x="0" y="1198148"/>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p>
            <a:pPr marL="236538" marR="0" lvl="0" indent="-236538" algn="ctr" defTabSz="914400" rtl="1" eaLnBrk="1" fontAlgn="base" latinLnBrk="0" hangingPunct="1">
              <a:lnSpc>
                <a:spcPct val="100000"/>
              </a:lnSpc>
              <a:spcBef>
                <a:spcPct val="0"/>
              </a:spcBef>
              <a:spcAft>
                <a:spcPct val="0"/>
              </a:spcAft>
              <a:buClr>
                <a:srgbClr val="E3EBF1"/>
              </a:buClr>
              <a:buSzPct val="95000"/>
              <a:buFont typeface="Wingdings" charset="0"/>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بيلي (الألفي) لن يساوي بين القيامتين</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Rectangle 12">
            <a:extLst>
              <a:ext uri="{FF2B5EF4-FFF2-40B4-BE49-F238E27FC236}">
                <a16:creationId xmlns:a16="http://schemas.microsoft.com/office/drawing/2014/main" id="{AA4B11A4-59CB-BBFB-4AA4-4BEA1A0EF82D}"/>
              </a:ext>
            </a:extLst>
          </p:cNvPr>
          <p:cNvSpPr txBox="1">
            <a:spLocks/>
          </p:cNvSpPr>
          <p:nvPr/>
        </p:nvSpPr>
        <p:spPr bwMode="auto">
          <a:xfrm>
            <a:off x="16009" y="375755"/>
            <a:ext cx="911198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القيامة الأولى (٢٠: ٤)</a:t>
            </a:r>
            <a:endParaRPr kumimoji="0" lang="en-US"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Subtitle 2">
            <a:extLst>
              <a:ext uri="{FF2B5EF4-FFF2-40B4-BE49-F238E27FC236}">
                <a16:creationId xmlns:a16="http://schemas.microsoft.com/office/drawing/2014/main" id="{945D8CDF-4BBE-AA80-DE9E-9972F54B535C}"/>
              </a:ext>
            </a:extLst>
          </p:cNvPr>
          <p:cNvSpPr txBox="1">
            <a:spLocks/>
          </p:cNvSpPr>
          <p:nvPr/>
        </p:nvSpPr>
        <p:spPr bwMode="auto">
          <a:xfrm>
            <a:off x="0" y="167640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ctr" defTabSz="914400" rtl="1" eaLnBrk="1" fontAlgn="base" latinLnBrk="0" hangingPunct="1">
              <a:lnSpc>
                <a:spcPct val="100000"/>
              </a:lnSpc>
              <a:spcBef>
                <a:spcPct val="0"/>
              </a:spcBef>
              <a:spcAft>
                <a:spcPct val="0"/>
              </a:spcAft>
              <a:buClr>
                <a:srgbClr val="E3EBF1"/>
              </a:buClr>
              <a:buSzPct val="95000"/>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فعاشوا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  </a:t>
            </a:r>
            <a:r>
              <a:rPr kumimoji="0" lang="en-US" altLang="ja-JP" sz="28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zhsa</a:t>
            </a:r>
            <a:r>
              <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الاولى</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21" name="Picture 15" descr="Rev 20.4 Gk came to life.jpg">
            <a:extLst>
              <a:ext uri="{FF2B5EF4-FFF2-40B4-BE49-F238E27FC236}">
                <a16:creationId xmlns:a16="http://schemas.microsoft.com/office/drawing/2014/main" id="{A4B54DDA-BD03-8500-166D-7F49C406505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95020" y="1737826"/>
            <a:ext cx="12366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78767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905" name="Picture 2" descr="Blue&amp; 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ular Callout 9"/>
          <p:cNvSpPr/>
          <p:nvPr/>
        </p:nvSpPr>
        <p:spPr>
          <a:xfrm rot="10800000">
            <a:off x="1066800" y="2514600"/>
            <a:ext cx="8077200" cy="4343400"/>
          </a:xfrm>
          <a:prstGeom prst="wedgeRectCallout">
            <a:avLst>
              <a:gd name="adj1" fmla="val -19554"/>
              <a:gd name="adj2" fmla="val 59132"/>
            </a:avLst>
          </a:prstGeom>
          <a:solidFill>
            <a:srgbClr val="640F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147907" name="Subtitle 2"/>
          <p:cNvSpPr txBox="1">
            <a:spLocks/>
          </p:cNvSpPr>
          <p:nvPr/>
        </p:nvSpPr>
        <p:spPr bwMode="auto">
          <a:xfrm>
            <a:off x="1143000" y="2514600"/>
            <a:ext cx="796605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Tx/>
              <a:buNone/>
              <a:tabLst/>
              <a:defRPr/>
            </a:pP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a:t>
            </a:r>
            <a:r>
              <a:rPr lang="ar-JO" altLang="ja-JP" sz="2800" b="1" dirty="0">
                <a:solidFill>
                  <a:srgbClr val="FFFF00"/>
                </a:solidFill>
                <a:latin typeface="Arial" panose="020B0604020202020204" pitchFamily="34" charset="0"/>
                <a:cs typeface="Arial" panose="020B0604020202020204" pitchFamily="34" charset="0"/>
              </a:rPr>
              <a:t>ة                       </a:t>
            </a:r>
            <a:r>
              <a:rPr kumimoji="0" lang="en-US"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SA"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العهد الجديد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يعني فقط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7908" name="Subtitle 2"/>
          <p:cNvSpPr txBox="1">
            <a:spLocks/>
          </p:cNvSpPr>
          <p:nvPr/>
        </p:nvSpPr>
        <p:spPr bwMode="auto">
          <a:xfrm>
            <a:off x="1219200" y="3048000"/>
            <a:ext cx="7086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الجسدية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Rectangle 14"/>
          <p:cNvSpPr/>
          <p:nvPr/>
        </p:nvSpPr>
        <p:spPr>
          <a:xfrm>
            <a:off x="1219200" y="3505200"/>
            <a:ext cx="5562600" cy="523220"/>
          </a:xfrm>
          <a:prstGeom prst="rect">
            <a:avLst/>
          </a:prstGeom>
        </p:spPr>
        <p:txBody>
          <a:bodyPr>
            <a:spAutoFit/>
          </a:bodyPr>
          <a:lstStyle/>
          <a:p>
            <a:pPr marL="236538" marR="0" lvl="0" indent="-236538" algn="r" defTabSz="914400" rtl="1" eaLnBrk="1" fontAlgn="base" latinLnBrk="0" hangingPunct="1">
              <a:lnSpc>
                <a:spcPct val="100000"/>
              </a:lnSpc>
              <a:spcBef>
                <a:spcPct val="0"/>
              </a:spcBef>
              <a:spcAft>
                <a:spcPct val="0"/>
              </a:spcAft>
              <a:buClr>
                <a:srgbClr val="D6ECFF"/>
              </a:buClr>
              <a:buSzPct val="95000"/>
              <a:buFont typeface="Arial" pitchFamily="34" charset="0"/>
              <a:buChar char="•"/>
              <a:tabLst/>
              <a:defRPr/>
            </a:pPr>
            <a:r>
              <a:rPr kumimoji="0" lang="ar-EG" sz="2800" b="1" i="0" u="none" strike="sngStrike" kern="1200" cap="none" spc="0" normalizeH="0" baseline="0" noProof="0" dirty="0">
                <a:ln>
                  <a:noFill/>
                </a:ln>
                <a:solidFill>
                  <a:srgbClr val="FFFFFF"/>
                </a:solidFill>
                <a:effectLst/>
                <a:uLnTx/>
                <a:uFillTx/>
                <a:latin typeface="Arial" panose="020B0604020202020204" pitchFamily="34" charset="0"/>
                <a:ea typeface="ＭＳ Ｐゴシック"/>
                <a:cs typeface="Arial" pitchFamily="34" charset="0"/>
              </a:rPr>
              <a:t>الوجود المادي</a:t>
            </a:r>
            <a:endParaRPr kumimoji="0" lang="en-US" sz="2800" b="1" i="0" u="none" strike="sngStrike" kern="1200" cap="none" spc="0" normalizeH="0" baseline="0" noProof="0" dirty="0">
              <a:ln>
                <a:noFill/>
              </a:ln>
              <a:solidFill>
                <a:srgbClr val="FFFFFF"/>
              </a:solidFill>
              <a:effectLst/>
              <a:uLnTx/>
              <a:uFillTx/>
              <a:latin typeface="Arial" panose="020B0604020202020204" pitchFamily="34" charset="0"/>
              <a:ea typeface="ＭＳ Ｐゴシック"/>
              <a:cs typeface="Arial" pitchFamily="34" charset="0"/>
            </a:endParaRPr>
          </a:p>
        </p:txBody>
      </p:sp>
      <p:sp>
        <p:nvSpPr>
          <p:cNvPr id="16" name="Rectangle 15"/>
          <p:cNvSpPr/>
          <p:nvPr/>
        </p:nvSpPr>
        <p:spPr>
          <a:xfrm>
            <a:off x="1219200" y="3962400"/>
            <a:ext cx="5562600" cy="523220"/>
          </a:xfrm>
          <a:prstGeom prst="rect">
            <a:avLst/>
          </a:prstGeom>
        </p:spPr>
        <p:txBody>
          <a:bodyPr>
            <a:spAutoFit/>
          </a:bodyPr>
          <a:lstStyle/>
          <a:p>
            <a:pPr marL="236538" marR="0" lvl="0" indent="-236538" algn="r" defTabSz="914400" rtl="1" eaLnBrk="1" fontAlgn="base" latinLnBrk="0" hangingPunct="1">
              <a:lnSpc>
                <a:spcPct val="100000"/>
              </a:lnSpc>
              <a:spcBef>
                <a:spcPct val="0"/>
              </a:spcBef>
              <a:spcAft>
                <a:spcPct val="0"/>
              </a:spcAft>
              <a:buClr>
                <a:srgbClr val="D6ECFF"/>
              </a:buClr>
              <a:buSzPct val="95000"/>
              <a:buFont typeface="Arial" pitchFamily="34" charset="0"/>
              <a:buChar char="•"/>
              <a:tabLst/>
              <a:defRPr/>
            </a:pPr>
            <a:r>
              <a:rPr kumimoji="0" lang="ar-EG" sz="2800" b="1" i="0" u="none" strike="sngStrike" kern="1200" cap="none" spc="0" normalizeH="0" baseline="0" noProof="0" dirty="0">
                <a:ln>
                  <a:noFill/>
                </a:ln>
                <a:solidFill>
                  <a:srgbClr val="FFFFFF"/>
                </a:solidFill>
                <a:effectLst/>
                <a:uLnTx/>
                <a:uFillTx/>
                <a:latin typeface="Arial" panose="020B0604020202020204" pitchFamily="34" charset="0"/>
                <a:ea typeface="ＭＳ Ｐゴシック"/>
                <a:cs typeface="Arial" pitchFamily="34" charset="0"/>
              </a:rPr>
              <a:t>الوجود الروحي</a:t>
            </a:r>
            <a:endParaRPr kumimoji="0" lang="en-US" sz="2800" b="1" i="0" u="none" strike="sngStrike" kern="1200" cap="none" spc="0" normalizeH="0" baseline="0" noProof="0" dirty="0">
              <a:ln>
                <a:noFill/>
              </a:ln>
              <a:solidFill>
                <a:srgbClr val="FFFFFF"/>
              </a:solidFill>
              <a:effectLst/>
              <a:uLnTx/>
              <a:uFillTx/>
              <a:latin typeface="Arial" panose="020B0604020202020204" pitchFamily="34" charset="0"/>
              <a:ea typeface="ＭＳ Ｐゴシック"/>
              <a:cs typeface="Arial" pitchFamily="34" charset="0"/>
            </a:endParaRPr>
          </a:p>
        </p:txBody>
      </p:sp>
      <p:sp>
        <p:nvSpPr>
          <p:cNvPr id="1147911" name="Subtitle 2"/>
          <p:cNvSpPr>
            <a:spLocks/>
          </p:cNvSpPr>
          <p:nvPr/>
        </p:nvSpPr>
        <p:spPr bwMode="auto">
          <a:xfrm>
            <a:off x="0" y="1206912"/>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p>
            <a:pPr marL="236538" marR="0" lvl="0" indent="-236538" algn="ctr" defTabSz="914400" rtl="1" eaLnBrk="1" fontAlgn="base" latinLnBrk="0" hangingPunct="1">
              <a:lnSpc>
                <a:spcPct val="100000"/>
              </a:lnSpc>
              <a:spcBef>
                <a:spcPct val="0"/>
              </a:spcBef>
              <a:spcAft>
                <a:spcPct val="0"/>
              </a:spcAft>
              <a:buClr>
                <a:srgbClr val="E3EBF1"/>
              </a:buClr>
              <a:buSzPct val="95000"/>
              <a:buFont typeface="Wingdings" charset="0"/>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ساوى يوحنا بين حدثين لأنه رأى هؤلاء الناس</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7913" name="Subtitle 2"/>
          <p:cNvSpPr txBox="1">
            <a:spLocks/>
          </p:cNvSpPr>
          <p:nvPr/>
        </p:nvSpPr>
        <p:spPr bwMode="auto">
          <a:xfrm>
            <a:off x="0" y="167640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ctr" defTabSz="914400" rtl="1" eaLnBrk="1" fontAlgn="base" latinLnBrk="0" hangingPunct="1">
              <a:lnSpc>
                <a:spcPct val="100000"/>
              </a:lnSpc>
              <a:spcBef>
                <a:spcPct val="0"/>
              </a:spcBef>
              <a:spcAft>
                <a:spcPct val="0"/>
              </a:spcAft>
              <a:buClr>
                <a:srgbClr val="E3EBF1"/>
              </a:buClr>
              <a:buSzPct val="95000"/>
              <a:buFontTx/>
              <a:buNone/>
              <a:tabLst/>
              <a:defRPr/>
            </a:pPr>
            <a:r>
              <a:rPr lang="ar-JO" altLang="ja-JP" sz="2800" b="1" dirty="0">
                <a:solidFill>
                  <a:srgbClr val="FFFF00"/>
                </a:solidFill>
                <a:latin typeface="Arial" panose="020B0604020202020204" pitchFamily="34" charset="0"/>
                <a:cs typeface="Arial" panose="020B0604020202020204" pitchFamily="34" charset="0"/>
              </a:rPr>
              <a:t>فعاشوا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a:t>
            </a:r>
            <a:r>
              <a:rPr kumimoji="0" lang="ar-JO"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أ</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ولى</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147914" name="Picture 13" descr="Rev 20.4 Gk came to lif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02200" y="1727295"/>
            <a:ext cx="12366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7915" name="Picture 16" descr="Rev 20.4 resurrection re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51775" y="2501583"/>
            <a:ext cx="1724025"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Rectangle 12">
            <a:extLst>
              <a:ext uri="{FF2B5EF4-FFF2-40B4-BE49-F238E27FC236}">
                <a16:creationId xmlns:a16="http://schemas.microsoft.com/office/drawing/2014/main" id="{049B9B59-2776-DE80-8F1E-8E75B219177D}"/>
              </a:ext>
            </a:extLst>
          </p:cNvPr>
          <p:cNvSpPr txBox="1">
            <a:spLocks/>
          </p:cNvSpPr>
          <p:nvPr/>
        </p:nvSpPr>
        <p:spPr bwMode="auto">
          <a:xfrm>
            <a:off x="16009" y="375755"/>
            <a:ext cx="911198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القيامة الأولى (٢٠: ٤)</a:t>
            </a:r>
            <a:endParaRPr kumimoji="0" lang="en-US"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112721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905" name="Picture 2" descr="Blue&amp; 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ular Callout 9"/>
          <p:cNvSpPr/>
          <p:nvPr/>
        </p:nvSpPr>
        <p:spPr>
          <a:xfrm rot="10800000">
            <a:off x="1066800" y="2514600"/>
            <a:ext cx="8077200" cy="4343400"/>
          </a:xfrm>
          <a:prstGeom prst="wedgeRectCallout">
            <a:avLst>
              <a:gd name="adj1" fmla="val -19554"/>
              <a:gd name="adj2" fmla="val 59132"/>
            </a:avLst>
          </a:prstGeom>
          <a:solidFill>
            <a:srgbClr val="640F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147907" name="Subtitle 2"/>
          <p:cNvSpPr txBox="1">
            <a:spLocks/>
          </p:cNvSpPr>
          <p:nvPr/>
        </p:nvSpPr>
        <p:spPr bwMode="auto">
          <a:xfrm>
            <a:off x="1143000" y="2514600"/>
            <a:ext cx="796605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Tx/>
              <a:buNone/>
              <a:tabLst/>
              <a:defRPr/>
            </a:pP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a:t>
            </a:r>
            <a:r>
              <a:rPr kumimoji="0" lang="en-US"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SA"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العهد الجديد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يعني فقط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7908" name="Subtitle 2"/>
          <p:cNvSpPr txBox="1">
            <a:spLocks/>
          </p:cNvSpPr>
          <p:nvPr/>
        </p:nvSpPr>
        <p:spPr bwMode="auto">
          <a:xfrm>
            <a:off x="1235241" y="3048000"/>
            <a:ext cx="7086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الجسدية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Rectangle 14"/>
          <p:cNvSpPr/>
          <p:nvPr/>
        </p:nvSpPr>
        <p:spPr>
          <a:xfrm>
            <a:off x="2759241" y="3505200"/>
            <a:ext cx="5562600" cy="523220"/>
          </a:xfrm>
          <a:prstGeom prst="rect">
            <a:avLst/>
          </a:prstGeom>
        </p:spPr>
        <p:txBody>
          <a:bodyPr>
            <a:spAutoFit/>
          </a:bodyPr>
          <a:lstStyle/>
          <a:p>
            <a:pPr marL="236538" marR="0" lvl="0" indent="-236538" algn="r" defTabSz="914400" rtl="1" eaLnBrk="1" fontAlgn="base" latinLnBrk="0" hangingPunct="1">
              <a:lnSpc>
                <a:spcPct val="100000"/>
              </a:lnSpc>
              <a:spcBef>
                <a:spcPct val="0"/>
              </a:spcBef>
              <a:spcAft>
                <a:spcPct val="0"/>
              </a:spcAft>
              <a:buClr>
                <a:srgbClr val="D6ECFF"/>
              </a:buClr>
              <a:buSzPct val="95000"/>
              <a:buFont typeface="Arial" pitchFamily="34" charset="0"/>
              <a:buChar char="•"/>
              <a:tabLst/>
              <a:defRPr/>
            </a:pPr>
            <a:r>
              <a:rPr kumimoji="0" lang="ar-EG" sz="2800" b="1" i="0" u="none" strike="sngStrike" kern="1200" cap="none" spc="0" normalizeH="0" baseline="0" noProof="0" dirty="0">
                <a:ln>
                  <a:noFill/>
                </a:ln>
                <a:solidFill>
                  <a:srgbClr val="FFFFFF"/>
                </a:solidFill>
                <a:effectLst/>
                <a:uLnTx/>
                <a:uFillTx/>
                <a:latin typeface="Arial" panose="020B0604020202020204" pitchFamily="34" charset="0"/>
                <a:ea typeface="ＭＳ Ｐゴシック"/>
                <a:cs typeface="Arial" pitchFamily="34" charset="0"/>
              </a:rPr>
              <a:t>الوجود المادي</a:t>
            </a:r>
            <a:endParaRPr kumimoji="0" lang="en-US" sz="2800" b="1" i="0" u="none" strike="sngStrike" kern="1200" cap="none" spc="0" normalizeH="0" baseline="0" noProof="0" dirty="0">
              <a:ln>
                <a:noFill/>
              </a:ln>
              <a:solidFill>
                <a:srgbClr val="FFFFFF"/>
              </a:solidFill>
              <a:effectLst/>
              <a:uLnTx/>
              <a:uFillTx/>
              <a:latin typeface="Arial" panose="020B0604020202020204" pitchFamily="34" charset="0"/>
              <a:ea typeface="ＭＳ Ｐゴシック"/>
              <a:cs typeface="Arial" pitchFamily="34" charset="0"/>
            </a:endParaRPr>
          </a:p>
        </p:txBody>
      </p:sp>
      <p:sp>
        <p:nvSpPr>
          <p:cNvPr id="16" name="Rectangle 15"/>
          <p:cNvSpPr/>
          <p:nvPr/>
        </p:nvSpPr>
        <p:spPr>
          <a:xfrm>
            <a:off x="2759241" y="3962400"/>
            <a:ext cx="5562600" cy="523220"/>
          </a:xfrm>
          <a:prstGeom prst="rect">
            <a:avLst/>
          </a:prstGeom>
        </p:spPr>
        <p:txBody>
          <a:bodyPr>
            <a:spAutoFit/>
          </a:bodyPr>
          <a:lstStyle/>
          <a:p>
            <a:pPr marL="236538" marR="0" lvl="0" indent="-236538" algn="r" defTabSz="914400" rtl="1" eaLnBrk="1" fontAlgn="base" latinLnBrk="0" hangingPunct="1">
              <a:lnSpc>
                <a:spcPct val="100000"/>
              </a:lnSpc>
              <a:spcBef>
                <a:spcPct val="0"/>
              </a:spcBef>
              <a:spcAft>
                <a:spcPct val="0"/>
              </a:spcAft>
              <a:buClr>
                <a:srgbClr val="D6ECFF"/>
              </a:buClr>
              <a:buSzPct val="95000"/>
              <a:buFont typeface="Arial" pitchFamily="34" charset="0"/>
              <a:buChar char="•"/>
              <a:tabLst/>
              <a:defRPr/>
            </a:pPr>
            <a:r>
              <a:rPr kumimoji="0" lang="ar-EG" sz="2800" b="1" i="0" u="none" strike="sngStrike" kern="1200" cap="none" spc="0" normalizeH="0" baseline="0" noProof="0" dirty="0">
                <a:ln>
                  <a:noFill/>
                </a:ln>
                <a:solidFill>
                  <a:srgbClr val="FFFFFF"/>
                </a:solidFill>
                <a:effectLst/>
                <a:uLnTx/>
                <a:uFillTx/>
                <a:latin typeface="Arial" panose="020B0604020202020204" pitchFamily="34" charset="0"/>
                <a:ea typeface="ＭＳ Ｐゴシック"/>
                <a:cs typeface="Arial" pitchFamily="34" charset="0"/>
              </a:rPr>
              <a:t>الوجود الروحي</a:t>
            </a:r>
            <a:endParaRPr kumimoji="0" lang="en-US" sz="2800" b="1" i="0" u="none" strike="sngStrike" kern="1200" cap="none" spc="0" normalizeH="0" baseline="0" noProof="0" dirty="0">
              <a:ln>
                <a:noFill/>
              </a:ln>
              <a:solidFill>
                <a:srgbClr val="FFFFFF"/>
              </a:solidFill>
              <a:effectLst/>
              <a:uLnTx/>
              <a:uFillTx/>
              <a:latin typeface="Arial" panose="020B0604020202020204" pitchFamily="34" charset="0"/>
              <a:ea typeface="ＭＳ Ｐゴシック"/>
              <a:cs typeface="Arial" pitchFamily="34" charset="0"/>
            </a:endParaRPr>
          </a:p>
        </p:txBody>
      </p:sp>
      <p:sp>
        <p:nvSpPr>
          <p:cNvPr id="1147911" name="Subtitle 2"/>
          <p:cNvSpPr>
            <a:spLocks/>
          </p:cNvSpPr>
          <p:nvPr/>
        </p:nvSpPr>
        <p:spPr bwMode="auto">
          <a:xfrm>
            <a:off x="0" y="1206912"/>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p>
            <a:pPr marL="236538" marR="0" lvl="0" indent="-236538" algn="ctr" defTabSz="914400" rtl="1" eaLnBrk="1" fontAlgn="base" latinLnBrk="0" hangingPunct="1">
              <a:lnSpc>
                <a:spcPct val="100000"/>
              </a:lnSpc>
              <a:spcBef>
                <a:spcPct val="0"/>
              </a:spcBef>
              <a:spcAft>
                <a:spcPct val="0"/>
              </a:spcAft>
              <a:buClr>
                <a:srgbClr val="E3EBF1"/>
              </a:buClr>
              <a:buSzPct val="95000"/>
              <a:buFont typeface="Wingdings" charset="0"/>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ساوى يوحنا بين حدثين لأنه رأى هؤلاء الناس</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7913" name="Subtitle 2"/>
          <p:cNvSpPr txBox="1">
            <a:spLocks/>
          </p:cNvSpPr>
          <p:nvPr/>
        </p:nvSpPr>
        <p:spPr bwMode="auto">
          <a:xfrm>
            <a:off x="0" y="167640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ctr" defTabSz="914400" rtl="1" eaLnBrk="1" fontAlgn="base" latinLnBrk="0" hangingPunct="1">
              <a:lnSpc>
                <a:spcPct val="100000"/>
              </a:lnSpc>
              <a:spcBef>
                <a:spcPct val="0"/>
              </a:spcBef>
              <a:spcAft>
                <a:spcPct val="0"/>
              </a:spcAft>
              <a:buClr>
                <a:srgbClr val="E3EBF1"/>
              </a:buClr>
              <a:buSzPct val="95000"/>
              <a:buFontTx/>
              <a:buNone/>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فَعَاشُوا</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a:t>
            </a:r>
            <a:r>
              <a:rPr kumimoji="0" lang="ar-JO"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أ</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ولى</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147914" name="Picture 13" descr="Rev 20.4 Gk came to lif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02200" y="1727295"/>
            <a:ext cx="12366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7915" name="Picture 16" descr="Rev 20.4 resurrection re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51775" y="2501583"/>
            <a:ext cx="1724025"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Rectangle 12">
            <a:extLst>
              <a:ext uri="{FF2B5EF4-FFF2-40B4-BE49-F238E27FC236}">
                <a16:creationId xmlns:a16="http://schemas.microsoft.com/office/drawing/2014/main" id="{049B9B59-2776-DE80-8F1E-8E75B219177D}"/>
              </a:ext>
            </a:extLst>
          </p:cNvPr>
          <p:cNvSpPr txBox="1">
            <a:spLocks/>
          </p:cNvSpPr>
          <p:nvPr/>
        </p:nvSpPr>
        <p:spPr bwMode="auto">
          <a:xfrm>
            <a:off x="16009" y="375755"/>
            <a:ext cx="911198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القيامة الأولى (٢٠: ٤)</a:t>
            </a:r>
            <a:endParaRPr kumimoji="0" lang="en-US"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361017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9953" name="Picture 2" descr="Blue&amp; 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ular Callout 9"/>
          <p:cNvSpPr/>
          <p:nvPr/>
        </p:nvSpPr>
        <p:spPr>
          <a:xfrm rot="10800000">
            <a:off x="1066800" y="2514600"/>
            <a:ext cx="8077200" cy="4343400"/>
          </a:xfrm>
          <a:prstGeom prst="wedgeRectCallout">
            <a:avLst>
              <a:gd name="adj1" fmla="val -19554"/>
              <a:gd name="adj2" fmla="val 59132"/>
            </a:avLst>
          </a:prstGeom>
          <a:solidFill>
            <a:srgbClr val="640F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149955" name="Subtitle 2"/>
          <p:cNvSpPr txBox="1">
            <a:spLocks/>
          </p:cNvSpPr>
          <p:nvPr/>
        </p:nvSpPr>
        <p:spPr bwMode="auto">
          <a:xfrm>
            <a:off x="1534886" y="3048000"/>
            <a:ext cx="6191131"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الجسدية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Subtitle 2"/>
          <p:cNvSpPr txBox="1">
            <a:spLocks/>
          </p:cNvSpPr>
          <p:nvPr/>
        </p:nvSpPr>
        <p:spPr bwMode="auto">
          <a:xfrm>
            <a:off x="1676400" y="3505200"/>
            <a:ext cx="7467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يوحنا ١١:٢٥   قَالَ لَهَا يَسُوعُ: «أَنَا هُوَ الْقِيَامَةُ وَالْحَيَاةُ. مَنْ آمَنَ بِي وَلَوْ مَاتَ فَسَيَحْيَا،</a:t>
            </a: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Subtitle 2"/>
          <p:cNvSpPr txBox="1">
            <a:spLocks/>
          </p:cNvSpPr>
          <p:nvPr/>
        </p:nvSpPr>
        <p:spPr bwMode="auto">
          <a:xfrm>
            <a:off x="1676400" y="4767942"/>
            <a:ext cx="7467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 كو١٥: ١٢  وَلكِنْ إِنْ كَانَ الْمَسِيحُ يُكْرَزُ بِهِ أَنَّهُ قَامَ مِنَ الأَمْوَاتِ، فَكَيْفَ يَقُولُ قَوْمٌ بَيْنَكُمْ إِنْ لَيْسَ قِيَامَةُ أَمْوَاتٍ؟</a:t>
            </a: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Subtitle 2"/>
          <p:cNvSpPr txBox="1">
            <a:spLocks/>
          </p:cNvSpPr>
          <p:nvPr/>
        </p:nvSpPr>
        <p:spPr bwMode="auto">
          <a:xfrm>
            <a:off x="1676400" y="6019800"/>
            <a:ext cx="7467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نفس الفارق البسيط في القيامة الجسدية في 1 كو١٥: ١٣ ، ٢١ ، ٤٢</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49963" name="Subtitle 2"/>
          <p:cNvSpPr txBox="1">
            <a:spLocks/>
          </p:cNvSpPr>
          <p:nvPr/>
        </p:nvSpPr>
        <p:spPr bwMode="auto">
          <a:xfrm>
            <a:off x="1143000" y="2514600"/>
            <a:ext cx="800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Tx/>
              <a:buNone/>
              <a:tabLst/>
              <a:defRPr/>
            </a:pP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a:t>
            </a:r>
            <a:r>
              <a:rPr kumimoji="0" lang="ar-JO"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مة                     </a:t>
            </a:r>
            <a:r>
              <a:rPr kumimoji="0" lang="en-US"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SA"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العهد الجديد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يعني فقط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149964" name="Picture 17" descr="Rev 20.4 resurrection re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08034" y="2492374"/>
            <a:ext cx="19083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Subtitle 2">
            <a:extLst>
              <a:ext uri="{FF2B5EF4-FFF2-40B4-BE49-F238E27FC236}">
                <a16:creationId xmlns:a16="http://schemas.microsoft.com/office/drawing/2014/main" id="{06B74D3B-4F02-1759-5E9B-0C0F706AD5FD}"/>
              </a:ext>
            </a:extLst>
          </p:cNvPr>
          <p:cNvSpPr>
            <a:spLocks/>
          </p:cNvSpPr>
          <p:nvPr/>
        </p:nvSpPr>
        <p:spPr bwMode="auto">
          <a:xfrm>
            <a:off x="0" y="1206912"/>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p>
            <a:pPr marL="236538" marR="0" lvl="0" indent="-236538" algn="ctr" defTabSz="914400" rtl="1" eaLnBrk="1" fontAlgn="base" latinLnBrk="0" hangingPunct="1">
              <a:lnSpc>
                <a:spcPct val="100000"/>
              </a:lnSpc>
              <a:spcBef>
                <a:spcPct val="0"/>
              </a:spcBef>
              <a:spcAft>
                <a:spcPct val="0"/>
              </a:spcAft>
              <a:buClr>
                <a:srgbClr val="E3EBF1"/>
              </a:buClr>
              <a:buSzPct val="95000"/>
              <a:buFont typeface="Wingdings" charset="0"/>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ساوى يوحنا بين حدثين لأنه رأى هؤلاء الناس</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Subtitle 2">
            <a:extLst>
              <a:ext uri="{FF2B5EF4-FFF2-40B4-BE49-F238E27FC236}">
                <a16:creationId xmlns:a16="http://schemas.microsoft.com/office/drawing/2014/main" id="{89D3B3C7-49FC-1B0F-1DB5-098E6C474CF8}"/>
              </a:ext>
            </a:extLst>
          </p:cNvPr>
          <p:cNvSpPr txBox="1">
            <a:spLocks/>
          </p:cNvSpPr>
          <p:nvPr/>
        </p:nvSpPr>
        <p:spPr bwMode="auto">
          <a:xfrm>
            <a:off x="0" y="167640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ctr" defTabSz="914400" rtl="1" eaLnBrk="1" fontAlgn="base" latinLnBrk="0" hangingPunct="1">
              <a:lnSpc>
                <a:spcPct val="100000"/>
              </a:lnSpc>
              <a:spcBef>
                <a:spcPct val="0"/>
              </a:spcBef>
              <a:spcAft>
                <a:spcPct val="0"/>
              </a:spcAft>
              <a:buClr>
                <a:srgbClr val="E3EBF1"/>
              </a:buClr>
              <a:buSzPct val="95000"/>
              <a:buFontTx/>
              <a:buNone/>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فَعَاشُوا</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الاولى</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9" name="Picture 13" descr="Rev 20.4 Gk came to life.jpg">
            <a:extLst>
              <a:ext uri="{FF2B5EF4-FFF2-40B4-BE49-F238E27FC236}">
                <a16:creationId xmlns:a16="http://schemas.microsoft.com/office/drawing/2014/main" id="{6D00E218-3346-EEA0-4300-958F8335769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02200" y="1727295"/>
            <a:ext cx="12366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2">
            <a:extLst>
              <a:ext uri="{FF2B5EF4-FFF2-40B4-BE49-F238E27FC236}">
                <a16:creationId xmlns:a16="http://schemas.microsoft.com/office/drawing/2014/main" id="{CD218E31-2CBE-44F2-4A8B-BE5EBAC870D6}"/>
              </a:ext>
            </a:extLst>
          </p:cNvPr>
          <p:cNvSpPr txBox="1">
            <a:spLocks/>
          </p:cNvSpPr>
          <p:nvPr/>
        </p:nvSpPr>
        <p:spPr bwMode="auto">
          <a:xfrm>
            <a:off x="16009" y="375755"/>
            <a:ext cx="911198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القيامة الأولى (٢٠: ٤)</a:t>
            </a:r>
            <a:endParaRPr kumimoji="0" lang="en-US"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859002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2001" name="Picture 2" descr="Blue&amp; 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ular Callout 9"/>
          <p:cNvSpPr/>
          <p:nvPr/>
        </p:nvSpPr>
        <p:spPr>
          <a:xfrm rot="10800000">
            <a:off x="1066800" y="2514600"/>
            <a:ext cx="8077200" cy="4343400"/>
          </a:xfrm>
          <a:prstGeom prst="wedgeRectCallout">
            <a:avLst>
              <a:gd name="adj1" fmla="val -19554"/>
              <a:gd name="adj2" fmla="val 59132"/>
            </a:avLst>
          </a:prstGeom>
          <a:solidFill>
            <a:srgbClr val="640F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152003" name="Subtitle 2"/>
          <p:cNvSpPr txBox="1">
            <a:spLocks/>
          </p:cNvSpPr>
          <p:nvPr/>
        </p:nvSpPr>
        <p:spPr bwMode="auto">
          <a:xfrm>
            <a:off x="1219200" y="3496420"/>
            <a:ext cx="7239000" cy="2751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الجسدية </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هي أيضا المعنى الواضح للكلمة نفسها</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القيامة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الآية ٥.</a:t>
            </a:r>
          </a:p>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ألن يكون من المعقول تفسير نفس الكلمة بنفس الطريقة في الآيات المتتالية، خاصة وأن القيامة بالتعريف تشير إلى الحياة الجسدية؟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52008" name="Subtitle 2"/>
          <p:cNvSpPr txBox="1">
            <a:spLocks/>
          </p:cNvSpPr>
          <p:nvPr/>
        </p:nvSpPr>
        <p:spPr bwMode="auto">
          <a:xfrm>
            <a:off x="1143000" y="2514600"/>
            <a:ext cx="7772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Tx/>
              <a:buNone/>
              <a:tabLst/>
              <a:defRPr/>
            </a:pPr>
            <a:r>
              <a:rPr kumimoji="0" lang="ru-RU"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القيامة</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SA"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العهد الجديد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يعني فقط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152009" name="Picture 13" descr="Rev 20.4 resurrection re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46064" y="3453559"/>
            <a:ext cx="1714856" cy="466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2010" name="Picture 17" descr="Rev 20.4 resurrection re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15038" y="2459037"/>
            <a:ext cx="1728787"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Subtitle 2">
            <a:extLst>
              <a:ext uri="{FF2B5EF4-FFF2-40B4-BE49-F238E27FC236}">
                <a16:creationId xmlns:a16="http://schemas.microsoft.com/office/drawing/2014/main" id="{2B1AAB2F-488B-2CB8-E749-2331A82A1882}"/>
              </a:ext>
            </a:extLst>
          </p:cNvPr>
          <p:cNvSpPr>
            <a:spLocks/>
          </p:cNvSpPr>
          <p:nvPr/>
        </p:nvSpPr>
        <p:spPr bwMode="auto">
          <a:xfrm>
            <a:off x="0" y="1206912"/>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p>
            <a:pPr marL="236538" marR="0" lvl="0" indent="-236538" algn="ctr" defTabSz="914400" rtl="1" eaLnBrk="1" fontAlgn="base" latinLnBrk="0" hangingPunct="1">
              <a:lnSpc>
                <a:spcPct val="100000"/>
              </a:lnSpc>
              <a:spcBef>
                <a:spcPct val="0"/>
              </a:spcBef>
              <a:spcAft>
                <a:spcPct val="0"/>
              </a:spcAft>
              <a:buClr>
                <a:srgbClr val="E3EBF1"/>
              </a:buClr>
              <a:buSzPct val="95000"/>
              <a:buFont typeface="Wingdings" charset="0"/>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ساوى يوحنا بين حدثين لأنه رأى هؤلاء الناس</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Subtitle 2">
            <a:extLst>
              <a:ext uri="{FF2B5EF4-FFF2-40B4-BE49-F238E27FC236}">
                <a16:creationId xmlns:a16="http://schemas.microsoft.com/office/drawing/2014/main" id="{B4EB51D1-E347-0ECD-58D0-A147295F0297}"/>
              </a:ext>
            </a:extLst>
          </p:cNvPr>
          <p:cNvSpPr txBox="1">
            <a:spLocks/>
          </p:cNvSpPr>
          <p:nvPr/>
        </p:nvSpPr>
        <p:spPr bwMode="auto">
          <a:xfrm>
            <a:off x="0" y="167640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ctr" defTabSz="914400" rtl="1" eaLnBrk="1" fontAlgn="base" latinLnBrk="0" hangingPunct="1">
              <a:lnSpc>
                <a:spcPct val="100000"/>
              </a:lnSpc>
              <a:spcBef>
                <a:spcPct val="0"/>
              </a:spcBef>
              <a:spcAft>
                <a:spcPct val="0"/>
              </a:spcAft>
              <a:buClr>
                <a:srgbClr val="E3EBF1"/>
              </a:buClr>
              <a:buSzPct val="95000"/>
              <a:buFontTx/>
              <a:buNone/>
              <a:tabLst/>
              <a:defRPr/>
            </a:pPr>
            <a:r>
              <a:rPr kumimoji="0" lang="ar-EG"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فَعَاشُوا</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 الاولى</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5" name="Picture 13" descr="Rev 20.4 Gk came to life.jpg">
            <a:extLst>
              <a:ext uri="{FF2B5EF4-FFF2-40B4-BE49-F238E27FC236}">
                <a16:creationId xmlns:a16="http://schemas.microsoft.com/office/drawing/2014/main" id="{A396922E-D278-6932-8B29-2ECD40CAA1C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02200" y="1727295"/>
            <a:ext cx="12366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2">
            <a:extLst>
              <a:ext uri="{FF2B5EF4-FFF2-40B4-BE49-F238E27FC236}">
                <a16:creationId xmlns:a16="http://schemas.microsoft.com/office/drawing/2014/main" id="{3C278003-EB0A-033C-30BA-D8F5E57C8E50}"/>
              </a:ext>
            </a:extLst>
          </p:cNvPr>
          <p:cNvSpPr txBox="1">
            <a:spLocks/>
          </p:cNvSpPr>
          <p:nvPr/>
        </p:nvSpPr>
        <p:spPr bwMode="auto">
          <a:xfrm>
            <a:off x="16009" y="375755"/>
            <a:ext cx="911198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القيامة الأولى (٢٠: ٤)</a:t>
            </a:r>
            <a:endParaRPr kumimoji="0" lang="en-US"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7939127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8600" y="228600"/>
            <a:ext cx="8229600" cy="838200"/>
          </a:xfrm>
        </p:spPr>
        <p:txBody>
          <a:bodyPr/>
          <a:lstStyle/>
          <a:p>
            <a:pPr eaLnBrk="1" hangingPunct="1">
              <a:defRPr/>
            </a:pPr>
            <a:r>
              <a:rPr lang="ar-JO" sz="4000" dirty="0">
                <a:latin typeface="Arial" panose="020B0604020202020204" pitchFamily="34" charset="0"/>
                <a:ea typeface="ＭＳ Ｐゴシック" charset="0"/>
                <a:cs typeface="Arial" panose="020B0604020202020204" pitchFamily="34" charset="0"/>
              </a:rPr>
              <a:t>المدافعون عن الألفية حسب سنتشري</a:t>
            </a:r>
            <a:endParaRPr lang="en-US" dirty="0">
              <a:latin typeface="Arial" panose="020B0604020202020204" pitchFamily="34" charset="0"/>
              <a:ea typeface="ＭＳ Ｐゴシック" charset="0"/>
              <a:cs typeface="Arial" panose="020B0604020202020204" pitchFamily="34" charset="0"/>
            </a:endParaRPr>
          </a:p>
        </p:txBody>
      </p:sp>
      <p:sp>
        <p:nvSpPr>
          <p:cNvPr id="120836" name="Text Box 4"/>
          <p:cNvSpPr txBox="1">
            <a:spLocks noChangeArrowheads="1"/>
          </p:cNvSpPr>
          <p:nvPr/>
        </p:nvSpPr>
        <p:spPr bwMode="auto">
          <a:xfrm>
            <a:off x="762000" y="4343400"/>
            <a:ext cx="381000"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72035" name="Text Box 5"/>
          <p:cNvSpPr txBox="1">
            <a:spLocks noChangeArrowheads="1"/>
          </p:cNvSpPr>
          <p:nvPr/>
        </p:nvSpPr>
        <p:spPr bwMode="auto">
          <a:xfrm>
            <a:off x="8355286" y="95250"/>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2036" name="Line 6"/>
          <p:cNvSpPr>
            <a:spLocks noChangeShapeType="1"/>
          </p:cNvSpPr>
          <p:nvPr/>
        </p:nvSpPr>
        <p:spPr bwMode="auto">
          <a:xfrm>
            <a:off x="685800" y="4343400"/>
            <a:ext cx="8154988" cy="50800"/>
          </a:xfrm>
          <a:prstGeom prst="line">
            <a:avLst/>
          </a:prstGeom>
          <a:noFill/>
          <a:ln w="76200">
            <a:solidFill>
              <a:schemeClr val="tx1"/>
            </a:solidFill>
            <a:round/>
            <a:headEnd/>
            <a:tailEnd type="none" w="lg" len="lg"/>
          </a:ln>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72037" name="Group 7"/>
          <p:cNvGrpSpPr>
            <a:grpSpLocks/>
          </p:cNvGrpSpPr>
          <p:nvPr/>
        </p:nvGrpSpPr>
        <p:grpSpPr bwMode="auto">
          <a:xfrm>
            <a:off x="533400" y="3657600"/>
            <a:ext cx="431800" cy="647700"/>
            <a:chOff x="385" y="1298"/>
            <a:chExt cx="272" cy="408"/>
          </a:xfrm>
        </p:grpSpPr>
        <p:sp>
          <p:nvSpPr>
            <p:cNvPr id="172063" name="Line 8"/>
            <p:cNvSpPr>
              <a:spLocks noChangeShapeType="1"/>
            </p:cNvSpPr>
            <p:nvPr/>
          </p:nvSpPr>
          <p:spPr bwMode="auto">
            <a:xfrm>
              <a:off x="521" y="1298"/>
              <a:ext cx="0" cy="408"/>
            </a:xfrm>
            <a:prstGeom prst="line">
              <a:avLst/>
            </a:prstGeom>
            <a:noFill/>
            <a:ln w="57150">
              <a:solidFill>
                <a:srgbClr val="FF8000"/>
              </a:solidFill>
              <a:round/>
              <a:headEnd/>
              <a:tailEnd type="none" w="lg" len="lg"/>
            </a:ln>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2064" name="Line 9"/>
            <p:cNvSpPr>
              <a:spLocks noChangeShapeType="1"/>
            </p:cNvSpPr>
            <p:nvPr/>
          </p:nvSpPr>
          <p:spPr bwMode="auto">
            <a:xfrm rot="16200000" flipV="1">
              <a:off x="521" y="1298"/>
              <a:ext cx="0" cy="272"/>
            </a:xfrm>
            <a:prstGeom prst="line">
              <a:avLst/>
            </a:prstGeom>
            <a:noFill/>
            <a:ln w="57150">
              <a:solidFill>
                <a:srgbClr val="FF8000"/>
              </a:solidFill>
              <a:round/>
              <a:headEnd/>
              <a:tailEnd type="none" w="lg" len="lg"/>
            </a:ln>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72038" name="Line 10"/>
          <p:cNvSpPr>
            <a:spLocks noChangeShapeType="1"/>
          </p:cNvSpPr>
          <p:nvPr/>
        </p:nvSpPr>
        <p:spPr bwMode="auto">
          <a:xfrm>
            <a:off x="8763000" y="3657600"/>
            <a:ext cx="0" cy="719138"/>
          </a:xfrm>
          <a:prstGeom prst="line">
            <a:avLst/>
          </a:prstGeom>
          <a:noFill/>
          <a:ln w="57150">
            <a:solidFill>
              <a:srgbClr val="99CCFF"/>
            </a:solidFill>
            <a:round/>
            <a:headEnd/>
            <a:tailEnd type="stealth" w="lg" len="lg"/>
          </a:ln>
          <a:effectLst>
            <a:prstShdw prst="shdw17" dist="17961" dir="13500000">
              <a:srgbClr val="000000">
                <a:alpha val="74997"/>
              </a:srgbClr>
            </a:prstShdw>
          </a:effectLst>
          <a:extLst>
            <a:ext uri="{909E8E84-426E-40dd-AFC4-6F175D3DCCD1}">
              <a14:hiddenFill xmlns=""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2039" name="Line 11"/>
          <p:cNvSpPr>
            <a:spLocks noChangeShapeType="1"/>
          </p:cNvSpPr>
          <p:nvPr/>
        </p:nvSpPr>
        <p:spPr bwMode="auto">
          <a:xfrm>
            <a:off x="1752600" y="4114800"/>
            <a:ext cx="0" cy="228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2040" name="Line 12"/>
          <p:cNvSpPr>
            <a:spLocks noChangeShapeType="1"/>
          </p:cNvSpPr>
          <p:nvPr/>
        </p:nvSpPr>
        <p:spPr bwMode="auto">
          <a:xfrm>
            <a:off x="8305800" y="4114800"/>
            <a:ext cx="0" cy="228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2041" name="Line 13"/>
          <p:cNvSpPr>
            <a:spLocks noChangeShapeType="1"/>
          </p:cNvSpPr>
          <p:nvPr/>
        </p:nvSpPr>
        <p:spPr bwMode="auto">
          <a:xfrm>
            <a:off x="5410200" y="4114800"/>
            <a:ext cx="0" cy="228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2042" name="Line 14"/>
          <p:cNvSpPr>
            <a:spLocks noChangeShapeType="1"/>
          </p:cNvSpPr>
          <p:nvPr/>
        </p:nvSpPr>
        <p:spPr bwMode="auto">
          <a:xfrm>
            <a:off x="7696200" y="4114800"/>
            <a:ext cx="0" cy="228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2043" name="Line 16"/>
          <p:cNvSpPr>
            <a:spLocks noChangeShapeType="1"/>
          </p:cNvSpPr>
          <p:nvPr/>
        </p:nvSpPr>
        <p:spPr bwMode="auto">
          <a:xfrm>
            <a:off x="7086600" y="4114800"/>
            <a:ext cx="0" cy="228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2044" name="Line 17"/>
          <p:cNvSpPr>
            <a:spLocks noChangeShapeType="1"/>
          </p:cNvSpPr>
          <p:nvPr/>
        </p:nvSpPr>
        <p:spPr bwMode="auto">
          <a:xfrm>
            <a:off x="1219200" y="4114800"/>
            <a:ext cx="0" cy="228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2045" name="Line 18"/>
          <p:cNvSpPr>
            <a:spLocks noChangeShapeType="1"/>
          </p:cNvSpPr>
          <p:nvPr/>
        </p:nvSpPr>
        <p:spPr bwMode="auto">
          <a:xfrm>
            <a:off x="2286000" y="4114800"/>
            <a:ext cx="0" cy="228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0851" name="Text Box 19"/>
          <p:cNvSpPr txBox="1">
            <a:spLocks noChangeArrowheads="1"/>
          </p:cNvSpPr>
          <p:nvPr/>
        </p:nvSpPr>
        <p:spPr bwMode="auto">
          <a:xfrm>
            <a:off x="1295400" y="4343400"/>
            <a:ext cx="381000"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2</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20852" name="Text Box 20"/>
          <p:cNvSpPr txBox="1">
            <a:spLocks noChangeArrowheads="1"/>
          </p:cNvSpPr>
          <p:nvPr/>
        </p:nvSpPr>
        <p:spPr bwMode="auto">
          <a:xfrm>
            <a:off x="1828800" y="4343400"/>
            <a:ext cx="381000"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3</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20853" name="Text Box 21"/>
          <p:cNvSpPr txBox="1">
            <a:spLocks noChangeArrowheads="1"/>
          </p:cNvSpPr>
          <p:nvPr/>
        </p:nvSpPr>
        <p:spPr bwMode="auto">
          <a:xfrm>
            <a:off x="2362200" y="4343400"/>
            <a:ext cx="381000"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20854" name="Text Box 22"/>
          <p:cNvSpPr txBox="1">
            <a:spLocks noChangeArrowheads="1"/>
          </p:cNvSpPr>
          <p:nvPr/>
        </p:nvSpPr>
        <p:spPr bwMode="auto">
          <a:xfrm>
            <a:off x="5334000" y="4343400"/>
            <a:ext cx="609600"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16</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20855" name="Text Box 23"/>
          <p:cNvSpPr txBox="1">
            <a:spLocks noChangeArrowheads="1"/>
          </p:cNvSpPr>
          <p:nvPr/>
        </p:nvSpPr>
        <p:spPr bwMode="auto">
          <a:xfrm>
            <a:off x="6523038" y="4343400"/>
            <a:ext cx="609600"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18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20856" name="Text Box 24"/>
          <p:cNvSpPr txBox="1">
            <a:spLocks noChangeArrowheads="1"/>
          </p:cNvSpPr>
          <p:nvPr/>
        </p:nvSpPr>
        <p:spPr bwMode="auto">
          <a:xfrm>
            <a:off x="7118350" y="4343400"/>
            <a:ext cx="609600"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19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20857" name="Text Box 25"/>
          <p:cNvSpPr txBox="1">
            <a:spLocks noChangeArrowheads="1"/>
          </p:cNvSpPr>
          <p:nvPr/>
        </p:nvSpPr>
        <p:spPr bwMode="auto">
          <a:xfrm>
            <a:off x="7712075" y="4343400"/>
            <a:ext cx="609600"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20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20858" name="Text Box 26"/>
          <p:cNvSpPr txBox="1">
            <a:spLocks noChangeArrowheads="1"/>
          </p:cNvSpPr>
          <p:nvPr/>
        </p:nvSpPr>
        <p:spPr bwMode="auto">
          <a:xfrm>
            <a:off x="5929313" y="4343400"/>
            <a:ext cx="609600"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17</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20859" name="Text Box 27"/>
          <p:cNvSpPr txBox="1">
            <a:spLocks noChangeArrowheads="1"/>
          </p:cNvSpPr>
          <p:nvPr/>
        </p:nvSpPr>
        <p:spPr bwMode="auto">
          <a:xfrm>
            <a:off x="8305800" y="4343400"/>
            <a:ext cx="609600"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21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72055" name="Line 28"/>
          <p:cNvSpPr>
            <a:spLocks noChangeShapeType="1"/>
          </p:cNvSpPr>
          <p:nvPr/>
        </p:nvSpPr>
        <p:spPr bwMode="auto">
          <a:xfrm>
            <a:off x="5943600" y="4114800"/>
            <a:ext cx="0" cy="228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2056" name="Line 29"/>
          <p:cNvSpPr>
            <a:spLocks noChangeShapeType="1"/>
          </p:cNvSpPr>
          <p:nvPr/>
        </p:nvSpPr>
        <p:spPr bwMode="auto">
          <a:xfrm>
            <a:off x="6477000" y="4114800"/>
            <a:ext cx="0" cy="228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0862" name="Freeform 30"/>
          <p:cNvSpPr>
            <a:spLocks/>
          </p:cNvSpPr>
          <p:nvPr/>
        </p:nvSpPr>
        <p:spPr bwMode="auto">
          <a:xfrm>
            <a:off x="998538" y="1539875"/>
            <a:ext cx="7829550" cy="2614613"/>
          </a:xfrm>
          <a:custGeom>
            <a:avLst/>
            <a:gdLst>
              <a:gd name="T0" fmla="*/ 0 w 4932"/>
              <a:gd name="T1" fmla="*/ 2147483647 h 1647"/>
              <a:gd name="T2" fmla="*/ 2147483647 w 4932"/>
              <a:gd name="T3" fmla="*/ 2147483647 h 1647"/>
              <a:gd name="T4" fmla="*/ 2147483647 w 4932"/>
              <a:gd name="T5" fmla="*/ 2147483647 h 1647"/>
              <a:gd name="T6" fmla="*/ 2147483647 w 4932"/>
              <a:gd name="T7" fmla="*/ 2147483647 h 1647"/>
              <a:gd name="T8" fmla="*/ 2147483647 w 4932"/>
              <a:gd name="T9" fmla="*/ 2147483647 h 1647"/>
              <a:gd name="T10" fmla="*/ 2147483647 w 4932"/>
              <a:gd name="T11" fmla="*/ 2147483647 h 1647"/>
              <a:gd name="T12" fmla="*/ 2147483647 w 4932"/>
              <a:gd name="T13" fmla="*/ 2147483647 h 1647"/>
              <a:gd name="T14" fmla="*/ 2147483647 w 4932"/>
              <a:gd name="T15" fmla="*/ 2147483647 h 1647"/>
              <a:gd name="T16" fmla="*/ 2147483647 w 4932"/>
              <a:gd name="T17" fmla="*/ 2147483647 h 1647"/>
              <a:gd name="T18" fmla="*/ 2147483647 w 4932"/>
              <a:gd name="T19" fmla="*/ 2147483647 h 1647"/>
              <a:gd name="T20" fmla="*/ 2147483647 w 4932"/>
              <a:gd name="T21" fmla="*/ 2147483647 h 1647"/>
              <a:gd name="T22" fmla="*/ 2147483647 w 4932"/>
              <a:gd name="T23" fmla="*/ 2147483647 h 1647"/>
              <a:gd name="T24" fmla="*/ 2147483647 w 4932"/>
              <a:gd name="T25" fmla="*/ 2147483647 h 1647"/>
              <a:gd name="T26" fmla="*/ 2147483647 w 4932"/>
              <a:gd name="T27" fmla="*/ 2147483647 h 1647"/>
              <a:gd name="T28" fmla="*/ 2147483647 w 4932"/>
              <a:gd name="T29" fmla="*/ 2147483647 h 1647"/>
              <a:gd name="T30" fmla="*/ 2147483647 w 4932"/>
              <a:gd name="T31" fmla="*/ 2147483647 h 1647"/>
              <a:gd name="T32" fmla="*/ 2147483647 w 4932"/>
              <a:gd name="T33" fmla="*/ 2147483647 h 1647"/>
              <a:gd name="T34" fmla="*/ 2147483647 w 4932"/>
              <a:gd name="T35" fmla="*/ 2147483647 h 1647"/>
              <a:gd name="T36" fmla="*/ 2147483647 w 4932"/>
              <a:gd name="T37" fmla="*/ 2147483647 h 1647"/>
              <a:gd name="T38" fmla="*/ 2147483647 w 4932"/>
              <a:gd name="T39" fmla="*/ 2147483647 h 1647"/>
              <a:gd name="T40" fmla="*/ 2147483647 w 4932"/>
              <a:gd name="T41" fmla="*/ 2147483647 h 1647"/>
              <a:gd name="T42" fmla="*/ 2147483647 w 4932"/>
              <a:gd name="T43" fmla="*/ 2147483647 h 1647"/>
              <a:gd name="T44" fmla="*/ 2147483647 w 4932"/>
              <a:gd name="T45" fmla="*/ 2147483647 h 1647"/>
              <a:gd name="T46" fmla="*/ 2147483647 w 4932"/>
              <a:gd name="T47" fmla="*/ 2147483647 h 1647"/>
              <a:gd name="T48" fmla="*/ 2147483647 w 4932"/>
              <a:gd name="T49" fmla="*/ 2147483647 h 1647"/>
              <a:gd name="T50" fmla="*/ 2147483647 w 4932"/>
              <a:gd name="T51" fmla="*/ 2147483647 h 1647"/>
              <a:gd name="T52" fmla="*/ 2147483647 w 4932"/>
              <a:gd name="T53" fmla="*/ 2147483647 h 1647"/>
              <a:gd name="T54" fmla="*/ 2147483647 w 4932"/>
              <a:gd name="T55" fmla="*/ 2147483647 h 1647"/>
              <a:gd name="T56" fmla="*/ 2147483647 w 4932"/>
              <a:gd name="T57" fmla="*/ 2147483647 h 1647"/>
              <a:gd name="T58" fmla="*/ 2147483647 w 4932"/>
              <a:gd name="T59" fmla="*/ 2147483647 h 1647"/>
              <a:gd name="T60" fmla="*/ 2147483647 w 4932"/>
              <a:gd name="T61" fmla="*/ 2147483647 h 1647"/>
              <a:gd name="T62" fmla="*/ 2147483647 w 4932"/>
              <a:gd name="T63" fmla="*/ 2147483647 h 1647"/>
              <a:gd name="T64" fmla="*/ 2147483647 w 4932"/>
              <a:gd name="T65" fmla="*/ 2147483647 h 1647"/>
              <a:gd name="T66" fmla="*/ 2147483647 w 4932"/>
              <a:gd name="T67" fmla="*/ 2147483647 h 1647"/>
              <a:gd name="T68" fmla="*/ 2147483647 w 4932"/>
              <a:gd name="T69" fmla="*/ 2147483647 h 1647"/>
              <a:gd name="T70" fmla="*/ 2147483647 w 4932"/>
              <a:gd name="T71" fmla="*/ 2147483647 h 1647"/>
              <a:gd name="T72" fmla="*/ 2147483647 w 4932"/>
              <a:gd name="T73" fmla="*/ 2147483647 h 16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32"/>
              <a:gd name="T112" fmla="*/ 0 h 1647"/>
              <a:gd name="T113" fmla="*/ 4932 w 4932"/>
              <a:gd name="T114" fmla="*/ 1647 h 16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32" h="1647">
                <a:moveTo>
                  <a:pt x="0" y="389"/>
                </a:moveTo>
                <a:cubicBezTo>
                  <a:pt x="127" y="379"/>
                  <a:pt x="254" y="372"/>
                  <a:pt x="381" y="358"/>
                </a:cubicBezTo>
                <a:cubicBezTo>
                  <a:pt x="413" y="346"/>
                  <a:pt x="423" y="342"/>
                  <a:pt x="458" y="350"/>
                </a:cubicBezTo>
                <a:cubicBezTo>
                  <a:pt x="524" y="394"/>
                  <a:pt x="621" y="411"/>
                  <a:pt x="699" y="420"/>
                </a:cubicBezTo>
                <a:cubicBezTo>
                  <a:pt x="743" y="431"/>
                  <a:pt x="785" y="448"/>
                  <a:pt x="823" y="475"/>
                </a:cubicBezTo>
                <a:cubicBezTo>
                  <a:pt x="844" y="505"/>
                  <a:pt x="835" y="583"/>
                  <a:pt x="839" y="622"/>
                </a:cubicBezTo>
                <a:cubicBezTo>
                  <a:pt x="846" y="712"/>
                  <a:pt x="854" y="796"/>
                  <a:pt x="870" y="886"/>
                </a:cubicBezTo>
                <a:cubicBezTo>
                  <a:pt x="878" y="1132"/>
                  <a:pt x="859" y="1070"/>
                  <a:pt x="909" y="1212"/>
                </a:cubicBezTo>
                <a:cubicBezTo>
                  <a:pt x="911" y="1271"/>
                  <a:pt x="871" y="1479"/>
                  <a:pt x="979" y="1515"/>
                </a:cubicBezTo>
                <a:cubicBezTo>
                  <a:pt x="1016" y="1540"/>
                  <a:pt x="1060" y="1542"/>
                  <a:pt x="1103" y="1554"/>
                </a:cubicBezTo>
                <a:cubicBezTo>
                  <a:pt x="1188" y="1577"/>
                  <a:pt x="1204" y="1585"/>
                  <a:pt x="1305" y="1593"/>
                </a:cubicBezTo>
                <a:cubicBezTo>
                  <a:pt x="1409" y="1629"/>
                  <a:pt x="1446" y="1618"/>
                  <a:pt x="1592" y="1624"/>
                </a:cubicBezTo>
                <a:cubicBezTo>
                  <a:pt x="1636" y="1631"/>
                  <a:pt x="1680" y="1635"/>
                  <a:pt x="1724" y="1647"/>
                </a:cubicBezTo>
                <a:cubicBezTo>
                  <a:pt x="1869" y="1644"/>
                  <a:pt x="2014" y="1642"/>
                  <a:pt x="2159" y="1639"/>
                </a:cubicBezTo>
                <a:cubicBezTo>
                  <a:pt x="2314" y="1635"/>
                  <a:pt x="2625" y="1624"/>
                  <a:pt x="2625" y="1624"/>
                </a:cubicBezTo>
                <a:cubicBezTo>
                  <a:pt x="2695" y="1577"/>
                  <a:pt x="2801" y="1576"/>
                  <a:pt x="2882" y="1570"/>
                </a:cubicBezTo>
                <a:cubicBezTo>
                  <a:pt x="3044" y="1528"/>
                  <a:pt x="3067" y="1537"/>
                  <a:pt x="3301" y="1531"/>
                </a:cubicBezTo>
                <a:cubicBezTo>
                  <a:pt x="3389" y="1512"/>
                  <a:pt x="3353" y="1521"/>
                  <a:pt x="3410" y="1507"/>
                </a:cubicBezTo>
                <a:cubicBezTo>
                  <a:pt x="3506" y="1512"/>
                  <a:pt x="3554" y="1511"/>
                  <a:pt x="3635" y="1539"/>
                </a:cubicBezTo>
                <a:cubicBezTo>
                  <a:pt x="3676" y="1536"/>
                  <a:pt x="3778" y="1556"/>
                  <a:pt x="3798" y="1500"/>
                </a:cubicBezTo>
                <a:cubicBezTo>
                  <a:pt x="3795" y="1489"/>
                  <a:pt x="3788" y="1479"/>
                  <a:pt x="3790" y="1469"/>
                </a:cubicBezTo>
                <a:cubicBezTo>
                  <a:pt x="3791" y="1452"/>
                  <a:pt x="3806" y="1422"/>
                  <a:pt x="3806" y="1422"/>
                </a:cubicBezTo>
                <a:cubicBezTo>
                  <a:pt x="3820" y="1335"/>
                  <a:pt x="3828" y="1252"/>
                  <a:pt x="3868" y="1173"/>
                </a:cubicBezTo>
                <a:cubicBezTo>
                  <a:pt x="3874" y="1118"/>
                  <a:pt x="3882" y="1047"/>
                  <a:pt x="3899" y="995"/>
                </a:cubicBezTo>
                <a:cubicBezTo>
                  <a:pt x="3905" y="973"/>
                  <a:pt x="3932" y="944"/>
                  <a:pt x="3946" y="925"/>
                </a:cubicBezTo>
                <a:cubicBezTo>
                  <a:pt x="3954" y="887"/>
                  <a:pt x="3964" y="867"/>
                  <a:pt x="3992" y="840"/>
                </a:cubicBezTo>
                <a:cubicBezTo>
                  <a:pt x="4010" y="784"/>
                  <a:pt x="3987" y="844"/>
                  <a:pt x="4047" y="754"/>
                </a:cubicBezTo>
                <a:cubicBezTo>
                  <a:pt x="4081" y="701"/>
                  <a:pt x="4113" y="621"/>
                  <a:pt x="4179" y="607"/>
                </a:cubicBezTo>
                <a:cubicBezTo>
                  <a:pt x="4197" y="596"/>
                  <a:pt x="4214" y="583"/>
                  <a:pt x="4233" y="575"/>
                </a:cubicBezTo>
                <a:cubicBezTo>
                  <a:pt x="4247" y="568"/>
                  <a:pt x="4280" y="560"/>
                  <a:pt x="4280" y="560"/>
                </a:cubicBezTo>
                <a:cubicBezTo>
                  <a:pt x="4287" y="552"/>
                  <a:pt x="4296" y="545"/>
                  <a:pt x="4303" y="537"/>
                </a:cubicBezTo>
                <a:cubicBezTo>
                  <a:pt x="4317" y="517"/>
                  <a:pt x="4342" y="475"/>
                  <a:pt x="4342" y="475"/>
                </a:cubicBezTo>
                <a:cubicBezTo>
                  <a:pt x="4365" y="393"/>
                  <a:pt x="4418" y="279"/>
                  <a:pt x="4466" y="210"/>
                </a:cubicBezTo>
                <a:cubicBezTo>
                  <a:pt x="4468" y="205"/>
                  <a:pt x="4515" y="138"/>
                  <a:pt x="4536" y="125"/>
                </a:cubicBezTo>
                <a:cubicBezTo>
                  <a:pt x="4566" y="104"/>
                  <a:pt x="4610" y="99"/>
                  <a:pt x="4645" y="94"/>
                </a:cubicBezTo>
                <a:cubicBezTo>
                  <a:pt x="4686" y="79"/>
                  <a:pt x="4697" y="14"/>
                  <a:pt x="4746" y="9"/>
                </a:cubicBezTo>
                <a:cubicBezTo>
                  <a:pt x="4817" y="0"/>
                  <a:pt x="4869" y="1"/>
                  <a:pt x="4932" y="1"/>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0864" name="Freeform 32"/>
          <p:cNvSpPr>
            <a:spLocks/>
          </p:cNvSpPr>
          <p:nvPr/>
        </p:nvSpPr>
        <p:spPr bwMode="auto">
          <a:xfrm>
            <a:off x="2405063" y="1919288"/>
            <a:ext cx="6397625" cy="2149475"/>
          </a:xfrm>
          <a:custGeom>
            <a:avLst/>
            <a:gdLst>
              <a:gd name="T0" fmla="*/ 0 w 4030"/>
              <a:gd name="T1" fmla="*/ 2147483647 h 1354"/>
              <a:gd name="T2" fmla="*/ 2147483647 w 4030"/>
              <a:gd name="T3" fmla="*/ 2147483647 h 1354"/>
              <a:gd name="T4" fmla="*/ 2147483647 w 4030"/>
              <a:gd name="T5" fmla="*/ 2147483647 h 1354"/>
              <a:gd name="T6" fmla="*/ 2147483647 w 4030"/>
              <a:gd name="T7" fmla="*/ 2147483647 h 1354"/>
              <a:gd name="T8" fmla="*/ 2147483647 w 4030"/>
              <a:gd name="T9" fmla="*/ 2147483647 h 1354"/>
              <a:gd name="T10" fmla="*/ 2147483647 w 4030"/>
              <a:gd name="T11" fmla="*/ 2147483647 h 1354"/>
              <a:gd name="T12" fmla="*/ 2147483647 w 4030"/>
              <a:gd name="T13" fmla="*/ 2147483647 h 1354"/>
              <a:gd name="T14" fmla="*/ 2147483647 w 4030"/>
              <a:gd name="T15" fmla="*/ 2147483647 h 1354"/>
              <a:gd name="T16" fmla="*/ 2147483647 w 4030"/>
              <a:gd name="T17" fmla="*/ 2147483647 h 1354"/>
              <a:gd name="T18" fmla="*/ 2147483647 w 4030"/>
              <a:gd name="T19" fmla="*/ 2147483647 h 1354"/>
              <a:gd name="T20" fmla="*/ 2147483647 w 4030"/>
              <a:gd name="T21" fmla="*/ 2147483647 h 1354"/>
              <a:gd name="T22" fmla="*/ 2147483647 w 4030"/>
              <a:gd name="T23" fmla="*/ 2147483647 h 1354"/>
              <a:gd name="T24" fmla="*/ 2147483647 w 4030"/>
              <a:gd name="T25" fmla="*/ 2147483647 h 1354"/>
              <a:gd name="T26" fmla="*/ 2147483647 w 4030"/>
              <a:gd name="T27" fmla="*/ 2147483647 h 1354"/>
              <a:gd name="T28" fmla="*/ 2147483647 w 4030"/>
              <a:gd name="T29" fmla="*/ 2147483647 h 1354"/>
              <a:gd name="T30" fmla="*/ 2147483647 w 4030"/>
              <a:gd name="T31" fmla="*/ 2147483647 h 1354"/>
              <a:gd name="T32" fmla="*/ 2147483647 w 4030"/>
              <a:gd name="T33" fmla="*/ 2147483647 h 1354"/>
              <a:gd name="T34" fmla="*/ 2147483647 w 4030"/>
              <a:gd name="T35" fmla="*/ 2147483647 h 1354"/>
              <a:gd name="T36" fmla="*/ 2147483647 w 4030"/>
              <a:gd name="T37" fmla="*/ 2147483647 h 1354"/>
              <a:gd name="T38" fmla="*/ 2147483647 w 4030"/>
              <a:gd name="T39" fmla="*/ 2147483647 h 1354"/>
              <a:gd name="T40" fmla="*/ 2147483647 w 4030"/>
              <a:gd name="T41" fmla="*/ 2147483647 h 1354"/>
              <a:gd name="T42" fmla="*/ 2147483647 w 4030"/>
              <a:gd name="T43" fmla="*/ 2147483647 h 1354"/>
              <a:gd name="T44" fmla="*/ 2147483647 w 4030"/>
              <a:gd name="T45" fmla="*/ 2147483647 h 1354"/>
              <a:gd name="T46" fmla="*/ 2147483647 w 4030"/>
              <a:gd name="T47" fmla="*/ 2147483647 h 1354"/>
              <a:gd name="T48" fmla="*/ 2147483647 w 4030"/>
              <a:gd name="T49" fmla="*/ 2147483647 h 1354"/>
              <a:gd name="T50" fmla="*/ 2147483647 w 4030"/>
              <a:gd name="T51" fmla="*/ 2147483647 h 1354"/>
              <a:gd name="T52" fmla="*/ 2147483647 w 4030"/>
              <a:gd name="T53" fmla="*/ 2147483647 h 1354"/>
              <a:gd name="T54" fmla="*/ 2147483647 w 4030"/>
              <a:gd name="T55" fmla="*/ 2147483647 h 1354"/>
              <a:gd name="T56" fmla="*/ 2147483647 w 4030"/>
              <a:gd name="T57" fmla="*/ 2147483647 h 1354"/>
              <a:gd name="T58" fmla="*/ 2147483647 w 4030"/>
              <a:gd name="T59" fmla="*/ 2147483647 h 13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30"/>
              <a:gd name="T91" fmla="*/ 0 h 1354"/>
              <a:gd name="T92" fmla="*/ 4030 w 4030"/>
              <a:gd name="T93" fmla="*/ 1354 h 13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30" h="1354">
                <a:moveTo>
                  <a:pt x="0" y="1354"/>
                </a:moveTo>
                <a:cubicBezTo>
                  <a:pt x="41" y="1325"/>
                  <a:pt x="44" y="1307"/>
                  <a:pt x="69" y="1268"/>
                </a:cubicBezTo>
                <a:cubicBezTo>
                  <a:pt x="79" y="1228"/>
                  <a:pt x="100" y="1193"/>
                  <a:pt x="124" y="1160"/>
                </a:cubicBezTo>
                <a:cubicBezTo>
                  <a:pt x="136" y="1113"/>
                  <a:pt x="155" y="1067"/>
                  <a:pt x="163" y="1020"/>
                </a:cubicBezTo>
                <a:cubicBezTo>
                  <a:pt x="164" y="1012"/>
                  <a:pt x="169" y="948"/>
                  <a:pt x="178" y="934"/>
                </a:cubicBezTo>
                <a:cubicBezTo>
                  <a:pt x="209" y="876"/>
                  <a:pt x="263" y="802"/>
                  <a:pt x="310" y="756"/>
                </a:cubicBezTo>
                <a:cubicBezTo>
                  <a:pt x="328" y="703"/>
                  <a:pt x="333" y="638"/>
                  <a:pt x="365" y="593"/>
                </a:cubicBezTo>
                <a:cubicBezTo>
                  <a:pt x="379" y="530"/>
                  <a:pt x="398" y="488"/>
                  <a:pt x="419" y="430"/>
                </a:cubicBezTo>
                <a:cubicBezTo>
                  <a:pt x="428" y="400"/>
                  <a:pt x="436" y="362"/>
                  <a:pt x="450" y="336"/>
                </a:cubicBezTo>
                <a:cubicBezTo>
                  <a:pt x="464" y="307"/>
                  <a:pt x="463" y="301"/>
                  <a:pt x="489" y="282"/>
                </a:cubicBezTo>
                <a:cubicBezTo>
                  <a:pt x="503" y="270"/>
                  <a:pt x="535" y="251"/>
                  <a:pt x="535" y="251"/>
                </a:cubicBezTo>
                <a:cubicBezTo>
                  <a:pt x="647" y="256"/>
                  <a:pt x="667" y="258"/>
                  <a:pt x="753" y="274"/>
                </a:cubicBezTo>
                <a:cubicBezTo>
                  <a:pt x="1083" y="267"/>
                  <a:pt x="1409" y="262"/>
                  <a:pt x="1739" y="274"/>
                </a:cubicBezTo>
                <a:cubicBezTo>
                  <a:pt x="1780" y="287"/>
                  <a:pt x="1815" y="318"/>
                  <a:pt x="1856" y="336"/>
                </a:cubicBezTo>
                <a:cubicBezTo>
                  <a:pt x="1902" y="356"/>
                  <a:pt x="1937" y="361"/>
                  <a:pt x="1988" y="368"/>
                </a:cubicBezTo>
                <a:cubicBezTo>
                  <a:pt x="2039" y="383"/>
                  <a:pt x="2093" y="369"/>
                  <a:pt x="2143" y="352"/>
                </a:cubicBezTo>
                <a:cubicBezTo>
                  <a:pt x="2275" y="359"/>
                  <a:pt x="2406" y="378"/>
                  <a:pt x="2539" y="391"/>
                </a:cubicBezTo>
                <a:cubicBezTo>
                  <a:pt x="2576" y="400"/>
                  <a:pt x="2611" y="407"/>
                  <a:pt x="2648" y="422"/>
                </a:cubicBezTo>
                <a:cubicBezTo>
                  <a:pt x="2830" y="376"/>
                  <a:pt x="2716" y="413"/>
                  <a:pt x="2889" y="336"/>
                </a:cubicBezTo>
                <a:cubicBezTo>
                  <a:pt x="2901" y="330"/>
                  <a:pt x="2915" y="327"/>
                  <a:pt x="2928" y="321"/>
                </a:cubicBezTo>
                <a:cubicBezTo>
                  <a:pt x="2941" y="314"/>
                  <a:pt x="2952" y="304"/>
                  <a:pt x="2966" y="298"/>
                </a:cubicBezTo>
                <a:cubicBezTo>
                  <a:pt x="2981" y="291"/>
                  <a:pt x="2997" y="287"/>
                  <a:pt x="3013" y="282"/>
                </a:cubicBezTo>
                <a:cubicBezTo>
                  <a:pt x="3020" y="279"/>
                  <a:pt x="3036" y="274"/>
                  <a:pt x="3036" y="274"/>
                </a:cubicBezTo>
                <a:cubicBezTo>
                  <a:pt x="3064" y="276"/>
                  <a:pt x="3093" y="276"/>
                  <a:pt x="3122" y="282"/>
                </a:cubicBezTo>
                <a:cubicBezTo>
                  <a:pt x="3137" y="284"/>
                  <a:pt x="3168" y="298"/>
                  <a:pt x="3168" y="298"/>
                </a:cubicBezTo>
                <a:cubicBezTo>
                  <a:pt x="3236" y="289"/>
                  <a:pt x="3298" y="285"/>
                  <a:pt x="3363" y="267"/>
                </a:cubicBezTo>
                <a:cubicBezTo>
                  <a:pt x="3435" y="276"/>
                  <a:pt x="3444" y="281"/>
                  <a:pt x="3526" y="274"/>
                </a:cubicBezTo>
                <a:cubicBezTo>
                  <a:pt x="3631" y="250"/>
                  <a:pt x="3609" y="134"/>
                  <a:pt x="3689" y="80"/>
                </a:cubicBezTo>
                <a:cubicBezTo>
                  <a:pt x="3692" y="77"/>
                  <a:pt x="3730" y="66"/>
                  <a:pt x="3735" y="65"/>
                </a:cubicBezTo>
                <a:cubicBezTo>
                  <a:pt x="3832" y="0"/>
                  <a:pt x="3914" y="41"/>
                  <a:pt x="4030" y="41"/>
                </a:cubicBezTo>
              </a:path>
            </a:pathLst>
          </a:custGeom>
          <a:noFill/>
          <a:ln w="76200">
            <a:solidFill>
              <a:srgbClr val="00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0866" name="Freeform 34"/>
          <p:cNvSpPr>
            <a:spLocks/>
          </p:cNvSpPr>
          <p:nvPr/>
        </p:nvSpPr>
        <p:spPr bwMode="auto">
          <a:xfrm>
            <a:off x="5029200" y="974725"/>
            <a:ext cx="3735388" cy="2736850"/>
          </a:xfrm>
          <a:custGeom>
            <a:avLst/>
            <a:gdLst>
              <a:gd name="T0" fmla="*/ 0 w 2353"/>
              <a:gd name="T1" fmla="*/ 2147483647 h 1724"/>
              <a:gd name="T2" fmla="*/ 2147483647 w 2353"/>
              <a:gd name="T3" fmla="*/ 2147483647 h 1724"/>
              <a:gd name="T4" fmla="*/ 2147483647 w 2353"/>
              <a:gd name="T5" fmla="*/ 2147483647 h 1724"/>
              <a:gd name="T6" fmla="*/ 2147483647 w 2353"/>
              <a:gd name="T7" fmla="*/ 2147483647 h 1724"/>
              <a:gd name="T8" fmla="*/ 2147483647 w 2353"/>
              <a:gd name="T9" fmla="*/ 2147483647 h 1724"/>
              <a:gd name="T10" fmla="*/ 2147483647 w 2353"/>
              <a:gd name="T11" fmla="*/ 2147483647 h 1724"/>
              <a:gd name="T12" fmla="*/ 2147483647 w 2353"/>
              <a:gd name="T13" fmla="*/ 2147483647 h 1724"/>
              <a:gd name="T14" fmla="*/ 2147483647 w 2353"/>
              <a:gd name="T15" fmla="*/ 2147483647 h 1724"/>
              <a:gd name="T16" fmla="*/ 2147483647 w 2353"/>
              <a:gd name="T17" fmla="*/ 2147483647 h 1724"/>
              <a:gd name="T18" fmla="*/ 2147483647 w 2353"/>
              <a:gd name="T19" fmla="*/ 2147483647 h 1724"/>
              <a:gd name="T20" fmla="*/ 2147483647 w 2353"/>
              <a:gd name="T21" fmla="*/ 2147483647 h 1724"/>
              <a:gd name="T22" fmla="*/ 2147483647 w 2353"/>
              <a:gd name="T23" fmla="*/ 2147483647 h 1724"/>
              <a:gd name="T24" fmla="*/ 2147483647 w 2353"/>
              <a:gd name="T25" fmla="*/ 2147483647 h 1724"/>
              <a:gd name="T26" fmla="*/ 2147483647 w 2353"/>
              <a:gd name="T27" fmla="*/ 2147483647 h 1724"/>
              <a:gd name="T28" fmla="*/ 2147483647 w 2353"/>
              <a:gd name="T29" fmla="*/ 2147483647 h 1724"/>
              <a:gd name="T30" fmla="*/ 2147483647 w 2353"/>
              <a:gd name="T31" fmla="*/ 2147483647 h 1724"/>
              <a:gd name="T32" fmla="*/ 2147483647 w 2353"/>
              <a:gd name="T33" fmla="*/ 2147483647 h 1724"/>
              <a:gd name="T34" fmla="*/ 2147483647 w 2353"/>
              <a:gd name="T35" fmla="*/ 0 h 1724"/>
              <a:gd name="T36" fmla="*/ 2147483647 w 2353"/>
              <a:gd name="T37" fmla="*/ 2147483647 h 1724"/>
              <a:gd name="T38" fmla="*/ 2147483647 w 2353"/>
              <a:gd name="T39" fmla="*/ 2147483647 h 1724"/>
              <a:gd name="T40" fmla="*/ 2147483647 w 2353"/>
              <a:gd name="T41" fmla="*/ 2147483647 h 1724"/>
              <a:gd name="T42" fmla="*/ 2147483647 w 2353"/>
              <a:gd name="T43" fmla="*/ 2147483647 h 1724"/>
              <a:gd name="T44" fmla="*/ 2147483647 w 2353"/>
              <a:gd name="T45" fmla="*/ 2147483647 h 1724"/>
              <a:gd name="T46" fmla="*/ 2147483647 w 2353"/>
              <a:gd name="T47" fmla="*/ 2147483647 h 1724"/>
              <a:gd name="T48" fmla="*/ 2147483647 w 2353"/>
              <a:gd name="T49" fmla="*/ 2147483647 h 1724"/>
              <a:gd name="T50" fmla="*/ 2147483647 w 2353"/>
              <a:gd name="T51" fmla="*/ 2147483647 h 1724"/>
              <a:gd name="T52" fmla="*/ 2147483647 w 2353"/>
              <a:gd name="T53" fmla="*/ 2147483647 h 1724"/>
              <a:gd name="T54" fmla="*/ 2147483647 w 2353"/>
              <a:gd name="T55" fmla="*/ 2147483647 h 1724"/>
              <a:gd name="T56" fmla="*/ 2147483647 w 2353"/>
              <a:gd name="T57" fmla="*/ 2147483647 h 1724"/>
              <a:gd name="T58" fmla="*/ 2147483647 w 2353"/>
              <a:gd name="T59" fmla="*/ 2147483647 h 1724"/>
              <a:gd name="T60" fmla="*/ 2147483647 w 2353"/>
              <a:gd name="T61" fmla="*/ 2147483647 h 1724"/>
              <a:gd name="T62" fmla="*/ 2147483647 w 2353"/>
              <a:gd name="T63" fmla="*/ 2147483647 h 1724"/>
              <a:gd name="T64" fmla="*/ 2147483647 w 2353"/>
              <a:gd name="T65" fmla="*/ 2147483647 h 1724"/>
              <a:gd name="T66" fmla="*/ 2147483647 w 2353"/>
              <a:gd name="T67" fmla="*/ 2147483647 h 17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3"/>
              <a:gd name="T103" fmla="*/ 0 h 1724"/>
              <a:gd name="T104" fmla="*/ 2353 w 2353"/>
              <a:gd name="T105" fmla="*/ 1724 h 17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3" h="1724">
                <a:moveTo>
                  <a:pt x="0" y="854"/>
                </a:moveTo>
                <a:cubicBezTo>
                  <a:pt x="99" y="833"/>
                  <a:pt x="50" y="840"/>
                  <a:pt x="147" y="831"/>
                </a:cubicBezTo>
                <a:cubicBezTo>
                  <a:pt x="210" y="809"/>
                  <a:pt x="261" y="791"/>
                  <a:pt x="303" y="737"/>
                </a:cubicBezTo>
                <a:cubicBezTo>
                  <a:pt x="318" y="684"/>
                  <a:pt x="296" y="748"/>
                  <a:pt x="334" y="683"/>
                </a:cubicBezTo>
                <a:cubicBezTo>
                  <a:pt x="337" y="676"/>
                  <a:pt x="336" y="666"/>
                  <a:pt x="341" y="660"/>
                </a:cubicBezTo>
                <a:cubicBezTo>
                  <a:pt x="354" y="642"/>
                  <a:pt x="388" y="613"/>
                  <a:pt x="388" y="613"/>
                </a:cubicBezTo>
                <a:cubicBezTo>
                  <a:pt x="418" y="526"/>
                  <a:pt x="505" y="544"/>
                  <a:pt x="567" y="504"/>
                </a:cubicBezTo>
                <a:cubicBezTo>
                  <a:pt x="583" y="493"/>
                  <a:pt x="595" y="475"/>
                  <a:pt x="613" y="466"/>
                </a:cubicBezTo>
                <a:cubicBezTo>
                  <a:pt x="640" y="450"/>
                  <a:pt x="682" y="442"/>
                  <a:pt x="714" y="434"/>
                </a:cubicBezTo>
                <a:cubicBezTo>
                  <a:pt x="767" y="398"/>
                  <a:pt x="765" y="407"/>
                  <a:pt x="823" y="388"/>
                </a:cubicBezTo>
                <a:cubicBezTo>
                  <a:pt x="848" y="362"/>
                  <a:pt x="873" y="353"/>
                  <a:pt x="901" y="333"/>
                </a:cubicBezTo>
                <a:cubicBezTo>
                  <a:pt x="912" y="324"/>
                  <a:pt x="920" y="311"/>
                  <a:pt x="932" y="302"/>
                </a:cubicBezTo>
                <a:cubicBezTo>
                  <a:pt x="941" y="293"/>
                  <a:pt x="952" y="286"/>
                  <a:pt x="963" y="279"/>
                </a:cubicBezTo>
                <a:cubicBezTo>
                  <a:pt x="1037" y="152"/>
                  <a:pt x="1177" y="67"/>
                  <a:pt x="1320" y="46"/>
                </a:cubicBezTo>
                <a:cubicBezTo>
                  <a:pt x="1337" y="39"/>
                  <a:pt x="1356" y="38"/>
                  <a:pt x="1374" y="31"/>
                </a:cubicBezTo>
                <a:cubicBezTo>
                  <a:pt x="1382" y="27"/>
                  <a:pt x="1389" y="19"/>
                  <a:pt x="1398" y="15"/>
                </a:cubicBezTo>
                <a:cubicBezTo>
                  <a:pt x="1405" y="11"/>
                  <a:pt x="1413" y="9"/>
                  <a:pt x="1421" y="7"/>
                </a:cubicBezTo>
                <a:cubicBezTo>
                  <a:pt x="1540" y="14"/>
                  <a:pt x="1533" y="13"/>
                  <a:pt x="1623" y="0"/>
                </a:cubicBezTo>
                <a:cubicBezTo>
                  <a:pt x="1658" y="8"/>
                  <a:pt x="1671" y="7"/>
                  <a:pt x="1693" y="38"/>
                </a:cubicBezTo>
                <a:cubicBezTo>
                  <a:pt x="1704" y="92"/>
                  <a:pt x="1705" y="147"/>
                  <a:pt x="1716" y="201"/>
                </a:cubicBezTo>
                <a:cubicBezTo>
                  <a:pt x="1724" y="244"/>
                  <a:pt x="1748" y="277"/>
                  <a:pt x="1763" y="318"/>
                </a:cubicBezTo>
                <a:cubicBezTo>
                  <a:pt x="1768" y="376"/>
                  <a:pt x="1758" y="408"/>
                  <a:pt x="1817" y="388"/>
                </a:cubicBezTo>
                <a:cubicBezTo>
                  <a:pt x="1830" y="349"/>
                  <a:pt x="1830" y="323"/>
                  <a:pt x="1871" y="310"/>
                </a:cubicBezTo>
                <a:cubicBezTo>
                  <a:pt x="1881" y="312"/>
                  <a:pt x="1895" y="310"/>
                  <a:pt x="1903" y="318"/>
                </a:cubicBezTo>
                <a:cubicBezTo>
                  <a:pt x="1910" y="325"/>
                  <a:pt x="1908" y="338"/>
                  <a:pt x="1910" y="349"/>
                </a:cubicBezTo>
                <a:cubicBezTo>
                  <a:pt x="1926" y="472"/>
                  <a:pt x="1925" y="487"/>
                  <a:pt x="1934" y="605"/>
                </a:cubicBezTo>
                <a:cubicBezTo>
                  <a:pt x="1936" y="755"/>
                  <a:pt x="1936" y="905"/>
                  <a:pt x="1941" y="1056"/>
                </a:cubicBezTo>
                <a:cubicBezTo>
                  <a:pt x="1941" y="1084"/>
                  <a:pt x="1947" y="1112"/>
                  <a:pt x="1949" y="1141"/>
                </a:cubicBezTo>
                <a:cubicBezTo>
                  <a:pt x="1955" y="1275"/>
                  <a:pt x="1959" y="1410"/>
                  <a:pt x="1965" y="1545"/>
                </a:cubicBezTo>
                <a:cubicBezTo>
                  <a:pt x="1965" y="1556"/>
                  <a:pt x="1975" y="1565"/>
                  <a:pt x="1980" y="1576"/>
                </a:cubicBezTo>
                <a:cubicBezTo>
                  <a:pt x="1990" y="1603"/>
                  <a:pt x="1985" y="1637"/>
                  <a:pt x="2003" y="1662"/>
                </a:cubicBezTo>
                <a:cubicBezTo>
                  <a:pt x="2024" y="1692"/>
                  <a:pt x="2109" y="1710"/>
                  <a:pt x="2143" y="1724"/>
                </a:cubicBezTo>
                <a:cubicBezTo>
                  <a:pt x="2211" y="1716"/>
                  <a:pt x="2216" y="1719"/>
                  <a:pt x="2260" y="1677"/>
                </a:cubicBezTo>
                <a:cubicBezTo>
                  <a:pt x="2288" y="1681"/>
                  <a:pt x="2323" y="1693"/>
                  <a:pt x="2353" y="1693"/>
                </a:cubicBezTo>
              </a:path>
            </a:pathLst>
          </a:custGeom>
          <a:noFill/>
          <a:ln w="76200">
            <a:solidFill>
              <a:srgbClr val="FF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2060" name="Text Box 35"/>
          <p:cNvSpPr txBox="1">
            <a:spLocks noChangeArrowheads="1"/>
          </p:cNvSpPr>
          <p:nvPr/>
        </p:nvSpPr>
        <p:spPr bwMode="auto">
          <a:xfrm>
            <a:off x="1090613" y="5348288"/>
            <a:ext cx="135646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قبل الألفية</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72061" name="Text Box 36"/>
          <p:cNvSpPr txBox="1">
            <a:spLocks noChangeArrowheads="1"/>
          </p:cNvSpPr>
          <p:nvPr/>
        </p:nvSpPr>
        <p:spPr bwMode="auto">
          <a:xfrm>
            <a:off x="3135313" y="5334000"/>
            <a:ext cx="107112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FFFF"/>
                </a:solidFill>
                <a:effectLst/>
                <a:uLnTx/>
                <a:uFillTx/>
                <a:latin typeface="Arial" panose="020B0604020202020204" pitchFamily="34" charset="0"/>
                <a:cs typeface="Arial" panose="020B0604020202020204" pitchFamily="34" charset="0"/>
              </a:rPr>
              <a:t>اللاألفية</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72062" name="Text Box 37"/>
          <p:cNvSpPr txBox="1">
            <a:spLocks noChangeArrowheads="1"/>
          </p:cNvSpPr>
          <p:nvPr/>
        </p:nvSpPr>
        <p:spPr bwMode="auto">
          <a:xfrm>
            <a:off x="5181600" y="5334000"/>
            <a:ext cx="133722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8000"/>
                </a:solidFill>
                <a:effectLst/>
                <a:uLnTx/>
                <a:uFillTx/>
                <a:latin typeface="Arial" panose="020B0604020202020204" pitchFamily="34" charset="0"/>
                <a:cs typeface="Arial" panose="020B0604020202020204" pitchFamily="34" charset="0"/>
              </a:rPr>
              <a:t>بعد الألفية</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62"/>
                                        </p:tgtEl>
                                        <p:attrNameLst>
                                          <p:attrName>style.visibility</p:attrName>
                                        </p:attrNameLst>
                                      </p:cBhvr>
                                      <p:to>
                                        <p:strVal val="visible"/>
                                      </p:to>
                                    </p:set>
                                    <p:animEffect transition="in" filter="wipe(left)">
                                      <p:cBhvr>
                                        <p:cTn id="7" dur="5000"/>
                                        <p:tgtEl>
                                          <p:spTgt spid="1208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64"/>
                                        </p:tgtEl>
                                        <p:attrNameLst>
                                          <p:attrName>style.visibility</p:attrName>
                                        </p:attrNameLst>
                                      </p:cBhvr>
                                      <p:to>
                                        <p:strVal val="visible"/>
                                      </p:to>
                                    </p:set>
                                    <p:animEffect transition="in" filter="wipe(left)">
                                      <p:cBhvr>
                                        <p:cTn id="12" dur="5000"/>
                                        <p:tgtEl>
                                          <p:spTgt spid="1208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866"/>
                                        </p:tgtEl>
                                        <p:attrNameLst>
                                          <p:attrName>style.visibility</p:attrName>
                                        </p:attrNameLst>
                                      </p:cBhvr>
                                      <p:to>
                                        <p:strVal val="visible"/>
                                      </p:to>
                                    </p:set>
                                    <p:animEffect transition="in" filter="wipe(left)">
                                      <p:cBhvr>
                                        <p:cTn id="17" dur="5000"/>
                                        <p:tgtEl>
                                          <p:spTgt spid="120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2" grpId="0" animBg="1"/>
      <p:bldP spid="120864" grpId="0" animBg="1"/>
      <p:bldP spid="12086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4049" name="Picture 2" descr="Blue&amp; 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ular Callout 9"/>
          <p:cNvSpPr/>
          <p:nvPr/>
        </p:nvSpPr>
        <p:spPr>
          <a:xfrm rot="10800000">
            <a:off x="1066800" y="2514600"/>
            <a:ext cx="8077200" cy="4343400"/>
          </a:xfrm>
          <a:prstGeom prst="wedgeRectCallout">
            <a:avLst>
              <a:gd name="adj1" fmla="val -19554"/>
              <a:gd name="adj2" fmla="val 59132"/>
            </a:avLst>
          </a:prstGeom>
          <a:solidFill>
            <a:srgbClr val="640F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154051" name="Subtitle 2"/>
          <p:cNvSpPr txBox="1">
            <a:spLocks/>
          </p:cNvSpPr>
          <p:nvPr/>
        </p:nvSpPr>
        <p:spPr bwMode="auto">
          <a:xfrm>
            <a:off x="1143000" y="2514600"/>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يرى بيلي وغيره من </a:t>
            </a:r>
            <a:r>
              <a:rPr kumimoji="0" lang="ar-SA" sz="24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الألفيون</a:t>
            </a: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54052" name="Subtitle 2"/>
          <p:cNvSpPr txBox="1">
            <a:spLocks/>
          </p:cNvSpPr>
          <p:nvPr/>
        </p:nvSpPr>
        <p:spPr bwMode="auto">
          <a:xfrm>
            <a:off x="1219200" y="3048000"/>
            <a:ext cx="7924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ru-RU"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SA" altLang="ja-JP"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a:t>
            </a:r>
            <a:r>
              <a:rPr kumimoji="0" lang="ar-JO" altLang="ja-JP"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ة</a:t>
            </a:r>
            <a:r>
              <a:rPr kumimoji="0" lang="ru-RU"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SA"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الآية ٤ كروحي</a:t>
            </a:r>
            <a:endPar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236538" marR="0" lvl="0" indent="-236538" algn="r" defTabSz="914400" rtl="1" eaLnBrk="1" fontAlgn="base" latinLnBrk="0" hangingPunct="1">
              <a:lnSpc>
                <a:spcPct val="100000"/>
              </a:lnSpc>
              <a:spcBef>
                <a:spcPct val="0"/>
              </a:spcBef>
              <a:spcAft>
                <a:spcPct val="0"/>
              </a:spcAft>
              <a:buClr>
                <a:srgbClr val="E3EBF1"/>
              </a:buClr>
              <a:buSzPct val="95000"/>
              <a:buFont typeface="Arial" charset="0"/>
              <a:buChar char="•"/>
              <a:tabLst/>
              <a:defRPr/>
            </a:pPr>
            <a:r>
              <a:rPr kumimoji="0" lang="ru-RU"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SA" altLang="ja-JP"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القيامة</a:t>
            </a:r>
            <a:r>
              <a:rPr kumimoji="0" lang="ru-RU"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SA"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SA"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الآية ٥ كجسدي</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54053" name="Subtitle 2"/>
          <p:cNvSpPr txBox="1">
            <a:spLocks/>
          </p:cNvSpPr>
          <p:nvPr/>
        </p:nvSpPr>
        <p:spPr bwMode="auto">
          <a:xfrm>
            <a:off x="1143000" y="4038600"/>
            <a:ext cx="80010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
                <a:srgbClr val="E3EBF1"/>
              </a:buClr>
              <a:buSzPct val="95000"/>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رؤية كلاهما كداعمين لقيامتين جسديتين لكن هذا يتناقض مع نظام الألفية الذي يعلم فقط  </a:t>
            </a:r>
            <a:r>
              <a:rPr kumimoji="0" lang="ar-EG"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قيامة عامة واحدة </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بعد الألفية (يُنظر إليها على أنها العصر الحالي).</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
                <a:srgbClr val="E3EBF1"/>
              </a:buClr>
              <a:buSzPct val="95000"/>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لذلك يعلق معظم علماء </a:t>
            </a: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المدرسة الألفي</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ة</a:t>
            </a: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معنى مختلف</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لهذه المصطلحات نفسها في الآيات المتتالية.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154058" name="Picture 13" descr="Rev 20.4 resurrection re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0256" y="2965450"/>
            <a:ext cx="17065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4059" name="Picture 14" descr="Rev 20.4 resurrection re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0256" y="3457120"/>
            <a:ext cx="17065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37"/>
          <p:cNvSpPr txBox="1">
            <a:spLocks noChangeArrowheads="1"/>
          </p:cNvSpPr>
          <p:nvPr/>
        </p:nvSpPr>
        <p:spPr bwMode="auto">
          <a:xfrm>
            <a:off x="8410852"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Subtitle 2">
            <a:extLst>
              <a:ext uri="{FF2B5EF4-FFF2-40B4-BE49-F238E27FC236}">
                <a16:creationId xmlns:a16="http://schemas.microsoft.com/office/drawing/2014/main" id="{5403F849-7D72-D48D-652D-EAFDAEDF7C11}"/>
              </a:ext>
            </a:extLst>
          </p:cNvPr>
          <p:cNvSpPr>
            <a:spLocks/>
          </p:cNvSpPr>
          <p:nvPr/>
        </p:nvSpPr>
        <p:spPr bwMode="auto">
          <a:xfrm>
            <a:off x="0" y="1206912"/>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p>
            <a:pPr marL="236538" marR="0" lvl="0" indent="-236538" algn="ctr" defTabSz="914400" rtl="1" eaLnBrk="1" fontAlgn="base" latinLnBrk="0" hangingPunct="1">
              <a:lnSpc>
                <a:spcPct val="100000"/>
              </a:lnSpc>
              <a:spcBef>
                <a:spcPct val="0"/>
              </a:spcBef>
              <a:spcAft>
                <a:spcPct val="0"/>
              </a:spcAft>
              <a:buClr>
                <a:srgbClr val="E3EBF1"/>
              </a:buClr>
              <a:buSzPct val="95000"/>
              <a:buFont typeface="Wingdings" charset="0"/>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ساوى يوحنا بين حدثين ، لأنه رأى هؤلاء الناس</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Subtitle 2">
            <a:extLst>
              <a:ext uri="{FF2B5EF4-FFF2-40B4-BE49-F238E27FC236}">
                <a16:creationId xmlns:a16="http://schemas.microsoft.com/office/drawing/2014/main" id="{6DC4C466-B53A-9EA9-E728-D7F8CCF6DF4B}"/>
              </a:ext>
            </a:extLst>
          </p:cNvPr>
          <p:cNvSpPr txBox="1">
            <a:spLocks/>
          </p:cNvSpPr>
          <p:nvPr/>
        </p:nvSpPr>
        <p:spPr bwMode="auto">
          <a:xfrm>
            <a:off x="0" y="1676400"/>
            <a:ext cx="914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236538" indent="-236538">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236538" marR="0" lvl="0" indent="-236538" algn="ctr" defTabSz="914400" rtl="1" eaLnBrk="1" fontAlgn="base" latinLnBrk="0" hangingPunct="1">
              <a:lnSpc>
                <a:spcPct val="100000"/>
              </a:lnSpc>
              <a:spcBef>
                <a:spcPct val="0"/>
              </a:spcBef>
              <a:spcAft>
                <a:spcPct val="0"/>
              </a:spcAft>
              <a:buClr>
                <a:srgbClr val="E3EBF1"/>
              </a:buClr>
              <a:buSzPct val="95000"/>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فعاشوا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 </a:t>
            </a:r>
            <a:r>
              <a:rPr kumimoji="0" lang="ru-RU"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القيامة ال</a:t>
            </a:r>
            <a:r>
              <a:rPr kumimoji="0" lang="ar-JO"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أ</a:t>
            </a:r>
            <a:r>
              <a:rPr kumimoji="0" lang="ar-EG"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ولى </a:t>
            </a:r>
            <a:r>
              <a:rPr kumimoji="0" lang="ru-RU"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6" name="Picture 13" descr="Rev 20.4 Gk came to life.jpg">
            <a:extLst>
              <a:ext uri="{FF2B5EF4-FFF2-40B4-BE49-F238E27FC236}">
                <a16:creationId xmlns:a16="http://schemas.microsoft.com/office/drawing/2014/main" id="{729CD5EF-375E-FADD-5E53-587D37EFD86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02200" y="1727295"/>
            <a:ext cx="12366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2">
            <a:extLst>
              <a:ext uri="{FF2B5EF4-FFF2-40B4-BE49-F238E27FC236}">
                <a16:creationId xmlns:a16="http://schemas.microsoft.com/office/drawing/2014/main" id="{216CC162-2467-0E89-1A30-68129C3230C9}"/>
              </a:ext>
            </a:extLst>
          </p:cNvPr>
          <p:cNvSpPr txBox="1">
            <a:spLocks/>
          </p:cNvSpPr>
          <p:nvPr/>
        </p:nvSpPr>
        <p:spPr bwMode="auto">
          <a:xfrm>
            <a:off x="16009" y="375755"/>
            <a:ext cx="911198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القيامة الأولى (٢٠: ٤)</a:t>
            </a:r>
            <a:endParaRPr kumimoji="0" lang="en-US" sz="4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3293194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rgbClr val="00223E"/>
          </a:soli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6" name="Rounded Rectangle 15"/>
          <p:cNvSpPr/>
          <p:nvPr/>
        </p:nvSpPr>
        <p:spPr>
          <a:xfrm>
            <a:off x="228600" y="3378200"/>
            <a:ext cx="8763000" cy="1676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158147" name="Subtitle 2"/>
          <p:cNvSpPr txBox="1">
            <a:spLocks/>
          </p:cNvSpPr>
          <p:nvPr/>
        </p:nvSpPr>
        <p:spPr bwMode="auto">
          <a:xfrm>
            <a:off x="514350" y="990600"/>
            <a:ext cx="8597634"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
                <a:srgbClr val="D6ECFF"/>
              </a:buClr>
              <a:buSzPct val="95000"/>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بيلي </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1004-5 </a:t>
            </a: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يسعى للدفاع عن هذا العرض الغير متسق ل</a:t>
            </a:r>
            <a:r>
              <a:rPr kumimoji="0" lang="ar-SA" altLang="ja-JP"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لقيام</a:t>
            </a:r>
            <a:r>
              <a:rPr kumimoji="0" lang="ar-JO" altLang="ja-JP"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ة</a:t>
            </a: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الآيات  </a:t>
            </a:r>
            <a:r>
              <a:rPr kumimoji="0" lang="ar-SA"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٤-٥</a:t>
            </a: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Subtitle 2"/>
          <p:cNvSpPr txBox="1">
            <a:spLocks/>
          </p:cNvSpPr>
          <p:nvPr/>
        </p:nvSpPr>
        <p:spPr bwMode="auto">
          <a:xfrm>
            <a:off x="990600" y="3454400"/>
            <a:ext cx="78486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r" defTabSz="914400" rtl="1" eaLnBrk="1" fontAlgn="base" latinLnBrk="0" hangingPunct="1">
              <a:lnSpc>
                <a:spcPct val="100000"/>
              </a:lnSpc>
              <a:spcBef>
                <a:spcPct val="0"/>
              </a:spcBef>
              <a:spcAft>
                <a:spcPct val="0"/>
              </a:spcAft>
              <a:buClrTx/>
              <a:buSzTx/>
              <a:buFont typeface="Arial" charset="0"/>
              <a:buChar char="•"/>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رومية ٦: ٤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349250" marR="0" lvl="0" indent="-349250" algn="r" defTabSz="914400" rtl="1" eaLnBrk="1" fontAlgn="base" latinLnBrk="0" hangingPunct="1">
              <a:lnSpc>
                <a:spcPct val="100000"/>
              </a:lnSpc>
              <a:spcBef>
                <a:spcPct val="0"/>
              </a:spcBef>
              <a:spcAft>
                <a:spcPct val="0"/>
              </a:spcAft>
              <a:buClrTx/>
              <a:buSzTx/>
              <a:buFont typeface="Arial" charset="0"/>
              <a:buChar char="•"/>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فَدُفِنَّا مَعَهُ بِالْمَعْمُودِيَّةِ لِلْمَوْتِ، حَتَّى كَمَا أُقِيمَ الْمَسِيحُ مِنَ الأَمْوَاتِ، بِمَجْدِ الآبِ، هكَذَا نَسْلُكُ نَحْنُ أَيْضًا فِي جِدَّةِ الْحَيَاةِ؟</a:t>
            </a:r>
          </a:p>
          <a:p>
            <a:pPr marL="349250" marR="0" lvl="0" indent="-349250" algn="r" defTabSz="914400" rtl="1" eaLnBrk="1" fontAlgn="base" latinLnBrk="0" hangingPunct="1">
              <a:lnSpc>
                <a:spcPct val="100000"/>
              </a:lnSpc>
              <a:spcBef>
                <a:spcPct val="0"/>
              </a:spcBef>
              <a:spcAft>
                <a:spcPct val="0"/>
              </a:spcAft>
              <a:buClrTx/>
              <a:buSzTx/>
              <a:buFont typeface="Arial" charset="0"/>
              <a:buChar char="•"/>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Subtitle 2"/>
          <p:cNvSpPr txBox="1">
            <a:spLocks/>
          </p:cNvSpPr>
          <p:nvPr/>
        </p:nvSpPr>
        <p:spPr bwMode="auto">
          <a:xfrm>
            <a:off x="990600" y="5054600"/>
            <a:ext cx="792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ctr" defTabSz="914400" rtl="1" eaLnBrk="1" fontAlgn="base" latinLnBrk="0" hangingPunct="1">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rPr>
              <a:t>1. هل هذه قيامة روحية وجسدية؟</a:t>
            </a:r>
            <a:endParaRPr kumimoji="0" lang="en-US"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endParaRPr>
          </a:p>
        </p:txBody>
      </p:sp>
      <p:sp>
        <p:nvSpPr>
          <p:cNvPr id="13" name="Subtitle 2"/>
          <p:cNvSpPr txBox="1">
            <a:spLocks/>
          </p:cNvSpPr>
          <p:nvPr/>
        </p:nvSpPr>
        <p:spPr bwMode="auto">
          <a:xfrm>
            <a:off x="381000" y="5486400"/>
            <a:ext cx="8763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ctr" defTabSz="914400" rtl="1" eaLnBrk="1" fontAlgn="base" latinLnBrk="0" hangingPunct="1">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القيامة ما زالت جسدية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Subtitle 2"/>
          <p:cNvSpPr txBox="1">
            <a:spLocks/>
          </p:cNvSpPr>
          <p:nvPr/>
        </p:nvSpPr>
        <p:spPr bwMode="auto">
          <a:xfrm>
            <a:off x="1066800" y="5892800"/>
            <a:ext cx="7696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ctr" defTabSz="914400" rtl="1" eaLnBrk="1" fontAlgn="base" latinLnBrk="0" hangingPunct="1">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rPr>
              <a:t>2. هل هنا مرادفان للقيامة والحياة؟</a:t>
            </a:r>
            <a:endParaRPr kumimoji="0" lang="en-US"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endParaRPr>
          </a:p>
        </p:txBody>
      </p:sp>
      <p:sp>
        <p:nvSpPr>
          <p:cNvPr id="15" name="Subtitle 2"/>
          <p:cNvSpPr txBox="1">
            <a:spLocks/>
          </p:cNvSpPr>
          <p:nvPr/>
        </p:nvSpPr>
        <p:spPr bwMode="auto">
          <a:xfrm>
            <a:off x="381000" y="6313810"/>
            <a:ext cx="8763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ctr" defTabSz="914400" rtl="1" eaLnBrk="1" fontAlgn="base" latinLnBrk="0" hangingPunct="1">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لكن قيامة المسيح الجسدية تعطي الحياة الروحية</a:t>
            </a: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58154" name="Rectangle 11"/>
          <p:cNvSpPr>
            <a:spLocks noGrp="1"/>
          </p:cNvSpPr>
          <p:nvPr>
            <p:ph type="title" idx="4294967295"/>
          </p:nvPr>
        </p:nvSpPr>
        <p:spPr>
          <a:xfrm>
            <a:off x="914400" y="228600"/>
            <a:ext cx="7772400" cy="914400"/>
          </a:xfrm>
          <a:noFill/>
        </p:spPr>
        <p:txBody>
          <a:bodyPr/>
          <a:lstStyle/>
          <a:p>
            <a:pPr algn="ctr" rtl="1"/>
            <a:r>
              <a:rPr lang="ar-EG" sz="4400" dirty="0">
                <a:latin typeface="Arial" panose="020B0604020202020204" pitchFamily="34" charset="0"/>
                <a:ea typeface="ＭＳ Ｐゴシック" charset="0"/>
                <a:cs typeface="Arial" panose="020B0604020202020204" pitchFamily="34" charset="0"/>
              </a:rPr>
              <a:t>القيامة الأولى (٢٠: ٤)</a:t>
            </a:r>
            <a:endParaRPr lang="en-US" dirty="0">
              <a:latin typeface="Arial" panose="020B0604020202020204" pitchFamily="34" charset="0"/>
              <a:ea typeface="ＭＳ Ｐゴシック" charset="0"/>
              <a:cs typeface="Arial" panose="020B0604020202020204" pitchFamily="34" charset="0"/>
            </a:endParaRPr>
          </a:p>
        </p:txBody>
      </p:sp>
      <p:pic>
        <p:nvPicPr>
          <p:cNvPr id="1158157" name="Picture 19" descr="Rev 20.4 Gr resurrection blu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9264" y="1414251"/>
            <a:ext cx="1427163"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 Box 37"/>
          <p:cNvSpPr txBox="1">
            <a:spLocks noChangeArrowheads="1"/>
          </p:cNvSpPr>
          <p:nvPr/>
        </p:nvSpPr>
        <p:spPr bwMode="auto">
          <a:xfrm>
            <a:off x="8410853"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430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2" name="Group 1">
            <a:extLst>
              <a:ext uri="{FF2B5EF4-FFF2-40B4-BE49-F238E27FC236}">
                <a16:creationId xmlns:a16="http://schemas.microsoft.com/office/drawing/2014/main" id="{F10ECDA7-D573-AFAD-E5D0-2C16B37F3CD8}"/>
              </a:ext>
            </a:extLst>
          </p:cNvPr>
          <p:cNvGrpSpPr/>
          <p:nvPr/>
        </p:nvGrpSpPr>
        <p:grpSpPr>
          <a:xfrm>
            <a:off x="990600" y="1778000"/>
            <a:ext cx="8121384" cy="1524000"/>
            <a:chOff x="990600" y="1778000"/>
            <a:chExt cx="8121384" cy="1524000"/>
          </a:xfrm>
        </p:grpSpPr>
        <p:sp>
          <p:nvSpPr>
            <p:cNvPr id="8" name="Subtitle 2"/>
            <p:cNvSpPr txBox="1">
              <a:spLocks/>
            </p:cNvSpPr>
            <p:nvPr/>
          </p:nvSpPr>
          <p:spPr bwMode="auto">
            <a:xfrm>
              <a:off x="990600" y="1778000"/>
              <a:ext cx="8121384"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
                  <a:srgbClr val="D6ECFF"/>
                </a:buClr>
                <a:buSzPct val="95000"/>
                <a:buFontTx/>
                <a:buNone/>
                <a:tabLst/>
                <a:defRPr/>
              </a:pPr>
              <a:r>
                <a:rPr kumimoji="0" lang="ar-SA"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مكان آخر في العهد الجدي</a:t>
              </a: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a:t>
              </a: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SA"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أو </a:t>
              </a: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SA"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الاسم المشابه</a:t>
              </a:r>
            </a:p>
            <a:p>
              <a:pPr marL="0" marR="0" lvl="0" indent="0" algn="r" defTabSz="914400" rtl="1" eaLnBrk="1" fontAlgn="base" latinLnBrk="0" hangingPunct="1">
                <a:lnSpc>
                  <a:spcPct val="100000"/>
                </a:lnSpc>
                <a:spcBef>
                  <a:spcPct val="0"/>
                </a:spcBef>
                <a:spcAft>
                  <a:spcPct val="0"/>
                </a:spcAft>
                <a:buClr>
                  <a:srgbClr val="D6ECFF"/>
                </a:buClr>
                <a:buSzPct val="95000"/>
                <a:buFontTx/>
                <a:buNone/>
                <a:tabLst/>
                <a:defRPr/>
              </a:pP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noun</a:t>
              </a:r>
              <a:r>
                <a:rPr kumimoji="0" lang="ar-SA"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SA"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الحياة</a:t>
              </a:r>
              <a:r>
                <a:rPr kumimoji="0" lang="en-US"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EG"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والمرادفات تستخدم بالتبادل) </a:t>
              </a:r>
              <a:r>
                <a:rPr kumimoji="0" lang="ar-EG" altLang="ja-JP"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كلاهما قيامة روحية وجسدية </a:t>
              </a:r>
              <a:r>
                <a:rPr kumimoji="0" lang="ar-EG"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ضمن نفس السياقات المباشرة</a:t>
              </a:r>
              <a:r>
                <a:rPr kumimoji="0" lang="ar-EG" altLang="ja-JP" sz="24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9" name="Picture 18" descr="Rev 20.4 Gr to live blue.jpg">
              <a:extLst>
                <a:ext uri="{FF2B5EF4-FFF2-40B4-BE49-F238E27FC236}">
                  <a16:creationId xmlns:a16="http://schemas.microsoft.com/office/drawing/2014/main" id="{B82D3AD0-B51E-BCC2-5EC3-383FDB54650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35896" y="1822999"/>
              <a:ext cx="636104"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Rev 20.4 Gr resurrection blue.jpg">
              <a:extLst>
                <a:ext uri="{FF2B5EF4-FFF2-40B4-BE49-F238E27FC236}">
                  <a16:creationId xmlns:a16="http://schemas.microsoft.com/office/drawing/2014/main" id="{6487D198-7224-45E6-F043-0BBF2CE65A0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57530" y="1803400"/>
              <a:ext cx="1258957"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D8905C02-7DE2-F46B-96BB-0BA7583A33D8}"/>
                </a:ext>
              </a:extLst>
            </p:cNvPr>
            <p:cNvPicPr>
              <a:picLocks noChangeAspect="1"/>
            </p:cNvPicPr>
            <p:nvPr/>
          </p:nvPicPr>
          <p:blipFill>
            <a:blip r:embed="rId5"/>
            <a:stretch>
              <a:fillRect/>
            </a:stretch>
          </p:blipFill>
          <p:spPr>
            <a:xfrm>
              <a:off x="7423774" y="2189153"/>
              <a:ext cx="533400" cy="360609"/>
            </a:xfrm>
            <a:prstGeom prst="rect">
              <a:avLst/>
            </a:prstGeom>
          </p:spPr>
        </p:pic>
      </p:grpSp>
    </p:spTree>
    <p:extLst>
      <p:ext uri="{BB962C8B-B14F-4D97-AF65-F5344CB8AC3E}">
        <p14:creationId xmlns:p14="http://schemas.microsoft.com/office/powerpoint/2010/main" val="15612789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P spid="12" grpId="0"/>
      <p:bldP spid="13" grpId="0"/>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rgbClr val="00223E"/>
          </a:soli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6" name="Rounded Rectangle 15"/>
          <p:cNvSpPr/>
          <p:nvPr/>
        </p:nvSpPr>
        <p:spPr>
          <a:xfrm>
            <a:off x="228600" y="3124200"/>
            <a:ext cx="876300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160195" name="Subtitle 2"/>
          <p:cNvSpPr txBox="1">
            <a:spLocks/>
          </p:cNvSpPr>
          <p:nvPr/>
        </p:nvSpPr>
        <p:spPr bwMode="auto">
          <a:xfrm>
            <a:off x="514350" y="990600"/>
            <a:ext cx="824388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
                <a:srgbClr val="D6ECFF"/>
              </a:buClr>
              <a:buSzPct val="95000"/>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يسعى بيلي 1005 مرة أخرى للدفاع عن هذا العرض الغير متسق للقيامة </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avna,stasij)</a:t>
            </a: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الآيات ٤-٥</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Subtitle 2"/>
          <p:cNvSpPr txBox="1">
            <a:spLocks/>
          </p:cNvSpPr>
          <p:nvPr/>
        </p:nvSpPr>
        <p:spPr bwMode="auto">
          <a:xfrm>
            <a:off x="990600" y="1854200"/>
            <a:ext cx="8001000" cy="134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
                <a:srgbClr val="D6ECFF"/>
              </a:buClr>
              <a:buSzPct val="95000"/>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الموت الأول للمؤمنين ... هو موت جسدي ومختلف في طبيعته عن الموت الثاني لغير المؤمنين ، وهو موت روحي.</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Subtitle 2"/>
          <p:cNvSpPr txBox="1">
            <a:spLocks/>
          </p:cNvSpPr>
          <p:nvPr/>
        </p:nvSpPr>
        <p:spPr bwMode="auto">
          <a:xfrm>
            <a:off x="990600" y="3200400"/>
            <a:ext cx="7848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nchor="ctr"/>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r" defTabSz="914400" rtl="1" eaLnBrk="1" fontAlgn="base" latinLnBrk="0" hangingPunct="1">
              <a:lnSpc>
                <a:spcPct val="100000"/>
              </a:lnSpc>
              <a:spcBef>
                <a:spcPct val="0"/>
              </a:spcBef>
              <a:spcAft>
                <a:spcPct val="0"/>
              </a:spcAft>
              <a:buClr>
                <a:srgbClr val="D6ECFF"/>
              </a:buClr>
              <a:buSzPct val="95000"/>
              <a:buFont typeface="Arial" charset="0"/>
              <a:buChar char="•"/>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رؤيا ٢٠:</a:t>
            </a:r>
            <a:r>
              <a:rPr lang="ar-JO" b="1" dirty="0">
                <a:solidFill>
                  <a:srgbClr val="FFFFFF"/>
                </a:solidFill>
                <a:latin typeface="Arial" panose="020B0604020202020204" pitchFamily="34" charset="0"/>
                <a:cs typeface="Arial" panose="020B0604020202020204" pitchFamily="34" charset="0"/>
              </a:rPr>
              <a:t> 4ب </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فعاشوا وملكوا مع المسيح ألف سنة</a:t>
            </a:r>
            <a:endPar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Subtitle 2"/>
          <p:cNvSpPr txBox="1">
            <a:spLocks/>
          </p:cNvSpPr>
          <p:nvPr/>
        </p:nvSpPr>
        <p:spPr bwMode="auto">
          <a:xfrm>
            <a:off x="609600" y="4114800"/>
            <a:ext cx="853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ctr" defTabSz="914400" rtl="1" eaLnBrk="1" fontAlgn="base" latinLnBrk="0" hangingPunct="1">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rPr>
              <a:t>1. هل فعاشوا = أول موت للمؤمنين؟</a:t>
            </a:r>
            <a:endParaRPr kumimoji="0" lang="en-US"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endParaRPr>
          </a:p>
        </p:txBody>
      </p:sp>
      <p:sp>
        <p:nvSpPr>
          <p:cNvPr id="13" name="Subtitle 2"/>
          <p:cNvSpPr txBox="1">
            <a:spLocks/>
          </p:cNvSpPr>
          <p:nvPr/>
        </p:nvSpPr>
        <p:spPr bwMode="auto">
          <a:xfrm>
            <a:off x="381000" y="4521200"/>
            <a:ext cx="8763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ctr" defTabSz="914400" rtl="1" eaLnBrk="1" fontAlgn="base" latinLnBrk="0" hangingPunct="1">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إن العودة إلى الحياة لا تعني الموت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Subtitle 2"/>
          <p:cNvSpPr txBox="1">
            <a:spLocks/>
          </p:cNvSpPr>
          <p:nvPr/>
        </p:nvSpPr>
        <p:spPr bwMode="auto">
          <a:xfrm>
            <a:off x="609600" y="5080000"/>
            <a:ext cx="8697913"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ctr" defTabSz="914400" rtl="1" eaLnBrk="1" fontAlgn="base" latinLnBrk="0" hangingPunct="1">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rPr>
              <a:t>2. هل الموت الأول والموت الثاني في الزمان (٢٠: ٤أ)؟</a:t>
            </a:r>
            <a:endParaRPr kumimoji="0" lang="en-US"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endParaRPr>
          </a:p>
        </p:txBody>
      </p:sp>
      <p:sp>
        <p:nvSpPr>
          <p:cNvPr id="15" name="Subtitle 2"/>
          <p:cNvSpPr txBox="1">
            <a:spLocks/>
          </p:cNvSpPr>
          <p:nvPr/>
        </p:nvSpPr>
        <p:spPr bwMode="auto">
          <a:xfrm>
            <a:off x="381000" y="5486400"/>
            <a:ext cx="8763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ctr" defTabSz="914400" rtl="1" eaLnBrk="1" fontAlgn="base" latinLnBrk="0" hangingPunct="1">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بالطبع ١٠٠٠ سنة تفصل بينهم!</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Subtitle 2"/>
          <p:cNvSpPr txBox="1">
            <a:spLocks/>
          </p:cNvSpPr>
          <p:nvPr/>
        </p:nvSpPr>
        <p:spPr bwMode="auto">
          <a:xfrm>
            <a:off x="609600" y="5918200"/>
            <a:ext cx="8697913"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ctr" defTabSz="914400" rtl="1" eaLnBrk="1" fontAlgn="base" latinLnBrk="0" hangingPunct="1">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rPr>
              <a:t>3. هل هذا الموتان مختلف</a:t>
            </a:r>
            <a:r>
              <a:rPr kumimoji="0" lang="ar-JO"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rPr>
              <a:t>ان</a:t>
            </a:r>
            <a:r>
              <a:rPr kumimoji="0" lang="ar-EG"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rPr>
              <a:t> في طبيعتهما؟</a:t>
            </a:r>
            <a:endParaRPr kumimoji="0" lang="en-US" sz="2400" b="1" i="0" u="none" strike="noStrike" kern="1200" cap="none" spc="0" normalizeH="0" baseline="0" noProof="0" dirty="0">
              <a:ln>
                <a:noFill/>
              </a:ln>
              <a:solidFill>
                <a:srgbClr val="B2E389"/>
              </a:solidFill>
              <a:effectLst/>
              <a:uLnTx/>
              <a:uFillTx/>
              <a:latin typeface="Arial" panose="020B0604020202020204" pitchFamily="34" charset="0"/>
              <a:ea typeface="ＭＳ Ｐゴシック" charset="0"/>
              <a:cs typeface="Arial" panose="020B0604020202020204" pitchFamily="34" charset="0"/>
            </a:endParaRPr>
          </a:p>
        </p:txBody>
      </p:sp>
      <p:sp>
        <p:nvSpPr>
          <p:cNvPr id="18" name="Subtitle 2"/>
          <p:cNvSpPr txBox="1">
            <a:spLocks/>
          </p:cNvSpPr>
          <p:nvPr/>
        </p:nvSpPr>
        <p:spPr bwMode="auto">
          <a:xfrm>
            <a:off x="381000" y="6324600"/>
            <a:ext cx="8763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584"/>
          <a:lstStyle>
            <a:lvl1pPr marL="349250" indent="-349250">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9250" marR="0" lvl="0" indent="-349250" algn="ctr" defTabSz="914400" rtl="1" eaLnBrk="1" fontAlgn="base" latinLnBrk="0" hangingPunct="1">
              <a:lnSpc>
                <a:spcPct val="100000"/>
              </a:lnSpc>
              <a:spcBef>
                <a:spcPct val="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 ليس هناك موت أول - فقط قيامة أولى</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60204" name="Rectangle 13"/>
          <p:cNvSpPr>
            <a:spLocks noGrp="1"/>
          </p:cNvSpPr>
          <p:nvPr>
            <p:ph type="title" idx="4294967295"/>
          </p:nvPr>
        </p:nvSpPr>
        <p:spPr>
          <a:xfrm>
            <a:off x="914400" y="228600"/>
            <a:ext cx="7772400" cy="914400"/>
          </a:xfrm>
          <a:noFill/>
        </p:spPr>
        <p:txBody>
          <a:bodyPr/>
          <a:lstStyle/>
          <a:p>
            <a:pPr algn="ctr" rtl="1"/>
            <a:r>
              <a:rPr lang="ar-EG" sz="4400" dirty="0">
                <a:latin typeface="Arial" panose="020B0604020202020204" pitchFamily="34" charset="0"/>
                <a:ea typeface="ＭＳ Ｐゴシック" charset="0"/>
                <a:cs typeface="Arial" panose="020B0604020202020204" pitchFamily="34" charset="0"/>
              </a:rPr>
              <a:t>القيامة الأولى (٢٠: ٤)</a:t>
            </a:r>
            <a:endParaRPr lang="en-US" sz="4400" dirty="0">
              <a:latin typeface="Arial" panose="020B0604020202020204" pitchFamily="34" charset="0"/>
              <a:ea typeface="ＭＳ Ｐゴシック" charset="0"/>
              <a:cs typeface="Arial" panose="020B0604020202020204" pitchFamily="34" charset="0"/>
            </a:endParaRPr>
          </a:p>
        </p:txBody>
      </p:sp>
      <p:pic>
        <p:nvPicPr>
          <p:cNvPr id="1160205" name="Picture 19" descr="Rev 20.4 Gr resurrection blu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16135" y="1370160"/>
            <a:ext cx="1629151" cy="405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 Box 37"/>
          <p:cNvSpPr txBox="1">
            <a:spLocks noChangeArrowheads="1"/>
          </p:cNvSpPr>
          <p:nvPr/>
        </p:nvSpPr>
        <p:spPr bwMode="auto">
          <a:xfrm>
            <a:off x="8410853" y="4138"/>
            <a:ext cx="701131" cy="463846"/>
          </a:xfrm>
          <a:prstGeom prst="rect">
            <a:avLst/>
          </a:prstGeom>
          <a:no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430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35883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11" grpId="0"/>
      <p:bldP spid="12" grpId="0"/>
      <p:bldP spid="13" grpId="0"/>
      <p:bldP spid="14" grpId="0"/>
      <p:bldP spid="15" grpId="0"/>
      <p:bldP spid="17"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4529" name="Picture 20"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7251" name="Text Box 3"/>
          <p:cNvSpPr txBox="1">
            <a:spLocks noChangeArrowheads="1"/>
          </p:cNvSpPr>
          <p:nvPr/>
        </p:nvSpPr>
        <p:spPr bwMode="auto">
          <a:xfrm>
            <a:off x="2667000" y="1279525"/>
            <a:ext cx="315277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الألفيين</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52" name="Rectangle 4"/>
          <p:cNvSpPr>
            <a:spLocks noGrp="1" noChangeArrowheads="1"/>
          </p:cNvSpPr>
          <p:nvPr>
            <p:ph type="title" idx="4294967295"/>
          </p:nvPr>
        </p:nvSpPr>
        <p:spPr>
          <a:xfrm>
            <a:off x="0" y="79398"/>
            <a:ext cx="9144000" cy="914400"/>
          </a:xfrm>
          <a:gradFill flip="none" rotWithShape="1">
            <a:gsLst>
              <a:gs pos="0">
                <a:srgbClr val="800000"/>
              </a:gs>
              <a:gs pos="100000">
                <a:schemeClr val="tx1"/>
              </a:gs>
            </a:gsLst>
            <a:path path="rect">
              <a:fillToRect l="50000" t="50000" r="50000" b="50000"/>
            </a:path>
            <a:tileRect/>
          </a:gradFill>
          <a:effectLst>
            <a:outerShdw blurRad="63500" dist="35921" dir="2700000" algn="ctr" rotWithShape="0">
              <a:schemeClr val="tx2">
                <a:alpha val="74998"/>
              </a:schemeClr>
            </a:outerShdw>
          </a:effectLst>
        </p:spPr>
        <p:txBody>
          <a:bodyPr/>
          <a:lstStyle/>
          <a:p>
            <a:pPr rtl="1" eaLnBrk="1" hangingPunct="1">
              <a:defRPr/>
            </a:pPr>
            <a:r>
              <a:rPr lang="ar-EG"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وجهات النظر حول رؤيا ٢٠: ١-٦</a:t>
            </a:r>
            <a:endParaRPr lang="en-US" sz="4000"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p:txBody>
      </p:sp>
      <p:sp>
        <p:nvSpPr>
          <p:cNvPr id="437253" name="Text Box 5"/>
          <p:cNvSpPr txBox="1">
            <a:spLocks noChangeArrowheads="1"/>
          </p:cNvSpPr>
          <p:nvPr/>
        </p:nvSpPr>
        <p:spPr bwMode="auto">
          <a:xfrm>
            <a:off x="5583238" y="1279525"/>
            <a:ext cx="35607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القبل الألفية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54" name="Text Box 6"/>
          <p:cNvSpPr txBox="1">
            <a:spLocks noChangeArrowheads="1"/>
          </p:cNvSpPr>
          <p:nvPr/>
        </p:nvSpPr>
        <p:spPr bwMode="auto">
          <a:xfrm>
            <a:off x="2667000" y="2270125"/>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هوكيما</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55" name="Text Box 7"/>
          <p:cNvSpPr txBox="1">
            <a:spLocks noChangeArrowheads="1"/>
          </p:cNvSpPr>
          <p:nvPr/>
        </p:nvSpPr>
        <p:spPr bwMode="auto">
          <a:xfrm>
            <a:off x="5583238" y="2270125"/>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مونز</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56" name="Text Box 8"/>
          <p:cNvSpPr txBox="1">
            <a:spLocks noChangeArrowheads="1"/>
          </p:cNvSpPr>
          <p:nvPr/>
        </p:nvSpPr>
        <p:spPr bwMode="auto">
          <a:xfrm>
            <a:off x="2667000" y="3260725"/>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تدريجي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57" name="Text Box 9"/>
          <p:cNvSpPr txBox="1">
            <a:spLocks noChangeArrowheads="1"/>
          </p:cNvSpPr>
          <p:nvPr/>
        </p:nvSpPr>
        <p:spPr bwMode="auto">
          <a:xfrm>
            <a:off x="5583238" y="3260725"/>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مستقبلي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58" name="Text Box 10"/>
          <p:cNvSpPr txBox="1">
            <a:spLocks noChangeArrowheads="1"/>
          </p:cNvSpPr>
          <p:nvPr/>
        </p:nvSpPr>
        <p:spPr bwMode="auto">
          <a:xfrm>
            <a:off x="2667000" y="426720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بدون ترتيب زمني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59" name="Text Box 11"/>
          <p:cNvSpPr txBox="1">
            <a:spLocks noChangeArrowheads="1"/>
          </p:cNvSpPr>
          <p:nvPr/>
        </p:nvSpPr>
        <p:spPr bwMode="auto">
          <a:xfrm>
            <a:off x="5583238" y="426720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ترتيب زمني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60" name="Text Box 12"/>
          <p:cNvSpPr txBox="1">
            <a:spLocks noChangeArrowheads="1"/>
          </p:cNvSpPr>
          <p:nvPr/>
        </p:nvSpPr>
        <p:spPr bwMode="auto">
          <a:xfrm>
            <a:off x="2667000" y="525780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غير محدد</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61" name="Text Box 13"/>
          <p:cNvSpPr txBox="1">
            <a:spLocks noChangeArrowheads="1"/>
          </p:cNvSpPr>
          <p:nvPr/>
        </p:nvSpPr>
        <p:spPr bwMode="auto">
          <a:xfrm>
            <a:off x="5583238" y="525780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حرفي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62"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427</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63" name="Text Box 15"/>
          <p:cNvSpPr txBox="1">
            <a:spLocks noChangeArrowheads="1"/>
          </p:cNvSpPr>
          <p:nvPr/>
        </p:nvSpPr>
        <p:spPr bwMode="auto">
          <a:xfrm>
            <a:off x="228600" y="1279525"/>
            <a:ext cx="2438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القضية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64" name="Text Box 16"/>
          <p:cNvSpPr txBox="1">
            <a:spLocks noChangeArrowheads="1"/>
          </p:cNvSpPr>
          <p:nvPr/>
        </p:nvSpPr>
        <p:spPr bwMode="auto">
          <a:xfrm>
            <a:off x="228600" y="2270125"/>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من</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65" name="Text Box 17"/>
          <p:cNvSpPr txBox="1">
            <a:spLocks noChangeArrowheads="1"/>
          </p:cNvSpPr>
          <p:nvPr/>
        </p:nvSpPr>
        <p:spPr bwMode="auto">
          <a:xfrm>
            <a:off x="228600" y="3260725"/>
            <a:ext cx="24384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الخطوط العريضة</a:t>
            </a:r>
            <a:endParaRPr kumimoji="0" lang="en-US" sz="32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66" name="Text Box 18"/>
          <p:cNvSpPr txBox="1">
            <a:spLocks noChangeArrowheads="1"/>
          </p:cNvSpPr>
          <p:nvPr/>
        </p:nvSpPr>
        <p:spPr bwMode="auto">
          <a:xfrm>
            <a:off x="228600" y="42672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رؤيا ١٩-٢٠</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7267" name="Text Box 19"/>
          <p:cNvSpPr txBox="1">
            <a:spLocks noChangeArrowheads="1"/>
          </p:cNvSpPr>
          <p:nvPr/>
        </p:nvSpPr>
        <p:spPr bwMode="auto">
          <a:xfrm>
            <a:off x="228600" y="52578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١٠٠٠ سنة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802245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7264"/>
                                        </p:tgtEl>
                                        <p:attrNameLst>
                                          <p:attrName>style.visibility</p:attrName>
                                        </p:attrNameLst>
                                      </p:cBhvr>
                                      <p:to>
                                        <p:strVal val="visible"/>
                                      </p:to>
                                    </p:set>
                                    <p:anim calcmode="lin" valueType="num">
                                      <p:cBhvr>
                                        <p:cTn id="7" dur="1000" fill="hold"/>
                                        <p:tgtEl>
                                          <p:spTgt spid="437264"/>
                                        </p:tgtEl>
                                        <p:attrNameLst>
                                          <p:attrName>ppt_w</p:attrName>
                                        </p:attrNameLst>
                                      </p:cBhvr>
                                      <p:tavLst>
                                        <p:tav tm="0">
                                          <p:val>
                                            <p:fltVal val="0"/>
                                          </p:val>
                                        </p:tav>
                                        <p:tav tm="100000">
                                          <p:val>
                                            <p:strVal val="#ppt_w"/>
                                          </p:val>
                                        </p:tav>
                                      </p:tavLst>
                                    </p:anim>
                                    <p:anim calcmode="lin" valueType="num">
                                      <p:cBhvr>
                                        <p:cTn id="8" dur="1000" fill="hold"/>
                                        <p:tgtEl>
                                          <p:spTgt spid="437264"/>
                                        </p:tgtEl>
                                        <p:attrNameLst>
                                          <p:attrName>ppt_h</p:attrName>
                                        </p:attrNameLst>
                                      </p:cBhvr>
                                      <p:tavLst>
                                        <p:tav tm="0">
                                          <p:val>
                                            <p:fltVal val="0"/>
                                          </p:val>
                                        </p:tav>
                                        <p:tav tm="100000">
                                          <p:val>
                                            <p:strVal val="#ppt_h"/>
                                          </p:val>
                                        </p:tav>
                                      </p:tavLst>
                                    </p:anim>
                                    <p:anim calcmode="lin" valueType="num">
                                      <p:cBhvr>
                                        <p:cTn id="9" dur="1000" fill="hold"/>
                                        <p:tgtEl>
                                          <p:spTgt spid="4372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72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37254"/>
                                        </p:tgtEl>
                                        <p:attrNameLst>
                                          <p:attrName>style.visibility</p:attrName>
                                        </p:attrNameLst>
                                      </p:cBhvr>
                                      <p:to>
                                        <p:strVal val="visible"/>
                                      </p:to>
                                    </p:set>
                                    <p:anim calcmode="lin" valueType="num">
                                      <p:cBhvr>
                                        <p:cTn id="15" dur="1000" fill="hold"/>
                                        <p:tgtEl>
                                          <p:spTgt spid="437254"/>
                                        </p:tgtEl>
                                        <p:attrNameLst>
                                          <p:attrName>ppt_w</p:attrName>
                                        </p:attrNameLst>
                                      </p:cBhvr>
                                      <p:tavLst>
                                        <p:tav tm="0">
                                          <p:val>
                                            <p:fltVal val="0"/>
                                          </p:val>
                                        </p:tav>
                                        <p:tav tm="100000">
                                          <p:val>
                                            <p:strVal val="#ppt_w"/>
                                          </p:val>
                                        </p:tav>
                                      </p:tavLst>
                                    </p:anim>
                                    <p:anim calcmode="lin" valueType="num">
                                      <p:cBhvr>
                                        <p:cTn id="16" dur="1000" fill="hold"/>
                                        <p:tgtEl>
                                          <p:spTgt spid="437254"/>
                                        </p:tgtEl>
                                        <p:attrNameLst>
                                          <p:attrName>ppt_h</p:attrName>
                                        </p:attrNameLst>
                                      </p:cBhvr>
                                      <p:tavLst>
                                        <p:tav tm="0">
                                          <p:val>
                                            <p:fltVal val="0"/>
                                          </p:val>
                                        </p:tav>
                                        <p:tav tm="100000">
                                          <p:val>
                                            <p:strVal val="#ppt_h"/>
                                          </p:val>
                                        </p:tav>
                                      </p:tavLst>
                                    </p:anim>
                                    <p:anim calcmode="lin" valueType="num">
                                      <p:cBhvr>
                                        <p:cTn id="17" dur="1000" fill="hold"/>
                                        <p:tgtEl>
                                          <p:spTgt spid="43725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372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37255"/>
                                        </p:tgtEl>
                                        <p:attrNameLst>
                                          <p:attrName>style.visibility</p:attrName>
                                        </p:attrNameLst>
                                      </p:cBhvr>
                                      <p:to>
                                        <p:strVal val="visible"/>
                                      </p:to>
                                    </p:set>
                                    <p:anim calcmode="lin" valueType="num">
                                      <p:cBhvr>
                                        <p:cTn id="23" dur="1000" fill="hold"/>
                                        <p:tgtEl>
                                          <p:spTgt spid="437255"/>
                                        </p:tgtEl>
                                        <p:attrNameLst>
                                          <p:attrName>ppt_w</p:attrName>
                                        </p:attrNameLst>
                                      </p:cBhvr>
                                      <p:tavLst>
                                        <p:tav tm="0">
                                          <p:val>
                                            <p:fltVal val="0"/>
                                          </p:val>
                                        </p:tav>
                                        <p:tav tm="100000">
                                          <p:val>
                                            <p:strVal val="#ppt_w"/>
                                          </p:val>
                                        </p:tav>
                                      </p:tavLst>
                                    </p:anim>
                                    <p:anim calcmode="lin" valueType="num">
                                      <p:cBhvr>
                                        <p:cTn id="24" dur="1000" fill="hold"/>
                                        <p:tgtEl>
                                          <p:spTgt spid="437255"/>
                                        </p:tgtEl>
                                        <p:attrNameLst>
                                          <p:attrName>ppt_h</p:attrName>
                                        </p:attrNameLst>
                                      </p:cBhvr>
                                      <p:tavLst>
                                        <p:tav tm="0">
                                          <p:val>
                                            <p:fltVal val="0"/>
                                          </p:val>
                                        </p:tav>
                                        <p:tav tm="100000">
                                          <p:val>
                                            <p:strVal val="#ppt_h"/>
                                          </p:val>
                                        </p:tav>
                                      </p:tavLst>
                                    </p:anim>
                                    <p:anim calcmode="lin" valueType="num">
                                      <p:cBhvr>
                                        <p:cTn id="25" dur="1000" fill="hold"/>
                                        <p:tgtEl>
                                          <p:spTgt spid="43725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372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37265"/>
                                        </p:tgtEl>
                                        <p:attrNameLst>
                                          <p:attrName>style.visibility</p:attrName>
                                        </p:attrNameLst>
                                      </p:cBhvr>
                                      <p:to>
                                        <p:strVal val="visible"/>
                                      </p:to>
                                    </p:set>
                                    <p:anim calcmode="lin" valueType="num">
                                      <p:cBhvr>
                                        <p:cTn id="31" dur="1000" fill="hold"/>
                                        <p:tgtEl>
                                          <p:spTgt spid="437265"/>
                                        </p:tgtEl>
                                        <p:attrNameLst>
                                          <p:attrName>ppt_w</p:attrName>
                                        </p:attrNameLst>
                                      </p:cBhvr>
                                      <p:tavLst>
                                        <p:tav tm="0">
                                          <p:val>
                                            <p:fltVal val="0"/>
                                          </p:val>
                                        </p:tav>
                                        <p:tav tm="100000">
                                          <p:val>
                                            <p:strVal val="#ppt_w"/>
                                          </p:val>
                                        </p:tav>
                                      </p:tavLst>
                                    </p:anim>
                                    <p:anim calcmode="lin" valueType="num">
                                      <p:cBhvr>
                                        <p:cTn id="32" dur="1000" fill="hold"/>
                                        <p:tgtEl>
                                          <p:spTgt spid="437265"/>
                                        </p:tgtEl>
                                        <p:attrNameLst>
                                          <p:attrName>ppt_h</p:attrName>
                                        </p:attrNameLst>
                                      </p:cBhvr>
                                      <p:tavLst>
                                        <p:tav tm="0">
                                          <p:val>
                                            <p:fltVal val="0"/>
                                          </p:val>
                                        </p:tav>
                                        <p:tav tm="100000">
                                          <p:val>
                                            <p:strVal val="#ppt_h"/>
                                          </p:val>
                                        </p:tav>
                                      </p:tavLst>
                                    </p:anim>
                                    <p:anim calcmode="lin" valueType="num">
                                      <p:cBhvr>
                                        <p:cTn id="33" dur="1000" fill="hold"/>
                                        <p:tgtEl>
                                          <p:spTgt spid="43726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372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37256"/>
                                        </p:tgtEl>
                                        <p:attrNameLst>
                                          <p:attrName>style.visibility</p:attrName>
                                        </p:attrNameLst>
                                      </p:cBhvr>
                                      <p:to>
                                        <p:strVal val="visible"/>
                                      </p:to>
                                    </p:set>
                                    <p:anim calcmode="lin" valueType="num">
                                      <p:cBhvr>
                                        <p:cTn id="39" dur="1000" fill="hold"/>
                                        <p:tgtEl>
                                          <p:spTgt spid="437256"/>
                                        </p:tgtEl>
                                        <p:attrNameLst>
                                          <p:attrName>ppt_w</p:attrName>
                                        </p:attrNameLst>
                                      </p:cBhvr>
                                      <p:tavLst>
                                        <p:tav tm="0">
                                          <p:val>
                                            <p:fltVal val="0"/>
                                          </p:val>
                                        </p:tav>
                                        <p:tav tm="100000">
                                          <p:val>
                                            <p:strVal val="#ppt_w"/>
                                          </p:val>
                                        </p:tav>
                                      </p:tavLst>
                                    </p:anim>
                                    <p:anim calcmode="lin" valueType="num">
                                      <p:cBhvr>
                                        <p:cTn id="40" dur="1000" fill="hold"/>
                                        <p:tgtEl>
                                          <p:spTgt spid="437256"/>
                                        </p:tgtEl>
                                        <p:attrNameLst>
                                          <p:attrName>ppt_h</p:attrName>
                                        </p:attrNameLst>
                                      </p:cBhvr>
                                      <p:tavLst>
                                        <p:tav tm="0">
                                          <p:val>
                                            <p:fltVal val="0"/>
                                          </p:val>
                                        </p:tav>
                                        <p:tav tm="100000">
                                          <p:val>
                                            <p:strVal val="#ppt_h"/>
                                          </p:val>
                                        </p:tav>
                                      </p:tavLst>
                                    </p:anim>
                                    <p:anim calcmode="lin" valueType="num">
                                      <p:cBhvr>
                                        <p:cTn id="41" dur="1000" fill="hold"/>
                                        <p:tgtEl>
                                          <p:spTgt spid="43725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372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37257"/>
                                        </p:tgtEl>
                                        <p:attrNameLst>
                                          <p:attrName>style.visibility</p:attrName>
                                        </p:attrNameLst>
                                      </p:cBhvr>
                                      <p:to>
                                        <p:strVal val="visible"/>
                                      </p:to>
                                    </p:set>
                                    <p:anim calcmode="lin" valueType="num">
                                      <p:cBhvr>
                                        <p:cTn id="47" dur="1000" fill="hold"/>
                                        <p:tgtEl>
                                          <p:spTgt spid="437257"/>
                                        </p:tgtEl>
                                        <p:attrNameLst>
                                          <p:attrName>ppt_w</p:attrName>
                                        </p:attrNameLst>
                                      </p:cBhvr>
                                      <p:tavLst>
                                        <p:tav tm="0">
                                          <p:val>
                                            <p:fltVal val="0"/>
                                          </p:val>
                                        </p:tav>
                                        <p:tav tm="100000">
                                          <p:val>
                                            <p:strVal val="#ppt_w"/>
                                          </p:val>
                                        </p:tav>
                                      </p:tavLst>
                                    </p:anim>
                                    <p:anim calcmode="lin" valueType="num">
                                      <p:cBhvr>
                                        <p:cTn id="48" dur="1000" fill="hold"/>
                                        <p:tgtEl>
                                          <p:spTgt spid="437257"/>
                                        </p:tgtEl>
                                        <p:attrNameLst>
                                          <p:attrName>ppt_h</p:attrName>
                                        </p:attrNameLst>
                                      </p:cBhvr>
                                      <p:tavLst>
                                        <p:tav tm="0">
                                          <p:val>
                                            <p:fltVal val="0"/>
                                          </p:val>
                                        </p:tav>
                                        <p:tav tm="100000">
                                          <p:val>
                                            <p:strVal val="#ppt_h"/>
                                          </p:val>
                                        </p:tav>
                                      </p:tavLst>
                                    </p:anim>
                                    <p:anim calcmode="lin" valueType="num">
                                      <p:cBhvr>
                                        <p:cTn id="49" dur="1000" fill="hold"/>
                                        <p:tgtEl>
                                          <p:spTgt spid="43725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372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37266"/>
                                        </p:tgtEl>
                                        <p:attrNameLst>
                                          <p:attrName>style.visibility</p:attrName>
                                        </p:attrNameLst>
                                      </p:cBhvr>
                                      <p:to>
                                        <p:strVal val="visible"/>
                                      </p:to>
                                    </p:set>
                                    <p:anim calcmode="lin" valueType="num">
                                      <p:cBhvr>
                                        <p:cTn id="55" dur="1000" fill="hold"/>
                                        <p:tgtEl>
                                          <p:spTgt spid="437266"/>
                                        </p:tgtEl>
                                        <p:attrNameLst>
                                          <p:attrName>ppt_w</p:attrName>
                                        </p:attrNameLst>
                                      </p:cBhvr>
                                      <p:tavLst>
                                        <p:tav tm="0">
                                          <p:val>
                                            <p:fltVal val="0"/>
                                          </p:val>
                                        </p:tav>
                                        <p:tav tm="100000">
                                          <p:val>
                                            <p:strVal val="#ppt_w"/>
                                          </p:val>
                                        </p:tav>
                                      </p:tavLst>
                                    </p:anim>
                                    <p:anim calcmode="lin" valueType="num">
                                      <p:cBhvr>
                                        <p:cTn id="56" dur="1000" fill="hold"/>
                                        <p:tgtEl>
                                          <p:spTgt spid="437266"/>
                                        </p:tgtEl>
                                        <p:attrNameLst>
                                          <p:attrName>ppt_h</p:attrName>
                                        </p:attrNameLst>
                                      </p:cBhvr>
                                      <p:tavLst>
                                        <p:tav tm="0">
                                          <p:val>
                                            <p:fltVal val="0"/>
                                          </p:val>
                                        </p:tav>
                                        <p:tav tm="100000">
                                          <p:val>
                                            <p:strVal val="#ppt_h"/>
                                          </p:val>
                                        </p:tav>
                                      </p:tavLst>
                                    </p:anim>
                                    <p:anim calcmode="lin" valueType="num">
                                      <p:cBhvr>
                                        <p:cTn id="57" dur="1000" fill="hold"/>
                                        <p:tgtEl>
                                          <p:spTgt spid="437266"/>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372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437258"/>
                                        </p:tgtEl>
                                        <p:attrNameLst>
                                          <p:attrName>style.visibility</p:attrName>
                                        </p:attrNameLst>
                                      </p:cBhvr>
                                      <p:to>
                                        <p:strVal val="visible"/>
                                      </p:to>
                                    </p:set>
                                    <p:anim calcmode="lin" valueType="num">
                                      <p:cBhvr>
                                        <p:cTn id="63" dur="1000" fill="hold"/>
                                        <p:tgtEl>
                                          <p:spTgt spid="437258"/>
                                        </p:tgtEl>
                                        <p:attrNameLst>
                                          <p:attrName>ppt_w</p:attrName>
                                        </p:attrNameLst>
                                      </p:cBhvr>
                                      <p:tavLst>
                                        <p:tav tm="0">
                                          <p:val>
                                            <p:fltVal val="0"/>
                                          </p:val>
                                        </p:tav>
                                        <p:tav tm="100000">
                                          <p:val>
                                            <p:strVal val="#ppt_w"/>
                                          </p:val>
                                        </p:tav>
                                      </p:tavLst>
                                    </p:anim>
                                    <p:anim calcmode="lin" valueType="num">
                                      <p:cBhvr>
                                        <p:cTn id="64" dur="1000" fill="hold"/>
                                        <p:tgtEl>
                                          <p:spTgt spid="437258"/>
                                        </p:tgtEl>
                                        <p:attrNameLst>
                                          <p:attrName>ppt_h</p:attrName>
                                        </p:attrNameLst>
                                      </p:cBhvr>
                                      <p:tavLst>
                                        <p:tav tm="0">
                                          <p:val>
                                            <p:fltVal val="0"/>
                                          </p:val>
                                        </p:tav>
                                        <p:tav tm="100000">
                                          <p:val>
                                            <p:strVal val="#ppt_h"/>
                                          </p:val>
                                        </p:tav>
                                      </p:tavLst>
                                    </p:anim>
                                    <p:anim calcmode="lin" valueType="num">
                                      <p:cBhvr>
                                        <p:cTn id="65" dur="1000" fill="hold"/>
                                        <p:tgtEl>
                                          <p:spTgt spid="43725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372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437259"/>
                                        </p:tgtEl>
                                        <p:attrNameLst>
                                          <p:attrName>style.visibility</p:attrName>
                                        </p:attrNameLst>
                                      </p:cBhvr>
                                      <p:to>
                                        <p:strVal val="visible"/>
                                      </p:to>
                                    </p:set>
                                    <p:anim calcmode="lin" valueType="num">
                                      <p:cBhvr>
                                        <p:cTn id="71" dur="1000" fill="hold"/>
                                        <p:tgtEl>
                                          <p:spTgt spid="437259"/>
                                        </p:tgtEl>
                                        <p:attrNameLst>
                                          <p:attrName>ppt_w</p:attrName>
                                        </p:attrNameLst>
                                      </p:cBhvr>
                                      <p:tavLst>
                                        <p:tav tm="0">
                                          <p:val>
                                            <p:fltVal val="0"/>
                                          </p:val>
                                        </p:tav>
                                        <p:tav tm="100000">
                                          <p:val>
                                            <p:strVal val="#ppt_w"/>
                                          </p:val>
                                        </p:tav>
                                      </p:tavLst>
                                    </p:anim>
                                    <p:anim calcmode="lin" valueType="num">
                                      <p:cBhvr>
                                        <p:cTn id="72" dur="1000" fill="hold"/>
                                        <p:tgtEl>
                                          <p:spTgt spid="437259"/>
                                        </p:tgtEl>
                                        <p:attrNameLst>
                                          <p:attrName>ppt_h</p:attrName>
                                        </p:attrNameLst>
                                      </p:cBhvr>
                                      <p:tavLst>
                                        <p:tav tm="0">
                                          <p:val>
                                            <p:fltVal val="0"/>
                                          </p:val>
                                        </p:tav>
                                        <p:tav tm="100000">
                                          <p:val>
                                            <p:strVal val="#ppt_h"/>
                                          </p:val>
                                        </p:tav>
                                      </p:tavLst>
                                    </p:anim>
                                    <p:anim calcmode="lin" valueType="num">
                                      <p:cBhvr>
                                        <p:cTn id="73" dur="1000" fill="hold"/>
                                        <p:tgtEl>
                                          <p:spTgt spid="437259"/>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4372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437267"/>
                                        </p:tgtEl>
                                        <p:attrNameLst>
                                          <p:attrName>style.visibility</p:attrName>
                                        </p:attrNameLst>
                                      </p:cBhvr>
                                      <p:to>
                                        <p:strVal val="visible"/>
                                      </p:to>
                                    </p:set>
                                    <p:anim calcmode="lin" valueType="num">
                                      <p:cBhvr>
                                        <p:cTn id="79" dur="1000" fill="hold"/>
                                        <p:tgtEl>
                                          <p:spTgt spid="437267"/>
                                        </p:tgtEl>
                                        <p:attrNameLst>
                                          <p:attrName>ppt_w</p:attrName>
                                        </p:attrNameLst>
                                      </p:cBhvr>
                                      <p:tavLst>
                                        <p:tav tm="0">
                                          <p:val>
                                            <p:fltVal val="0"/>
                                          </p:val>
                                        </p:tav>
                                        <p:tav tm="100000">
                                          <p:val>
                                            <p:strVal val="#ppt_w"/>
                                          </p:val>
                                        </p:tav>
                                      </p:tavLst>
                                    </p:anim>
                                    <p:anim calcmode="lin" valueType="num">
                                      <p:cBhvr>
                                        <p:cTn id="80" dur="1000" fill="hold"/>
                                        <p:tgtEl>
                                          <p:spTgt spid="437267"/>
                                        </p:tgtEl>
                                        <p:attrNameLst>
                                          <p:attrName>ppt_h</p:attrName>
                                        </p:attrNameLst>
                                      </p:cBhvr>
                                      <p:tavLst>
                                        <p:tav tm="0">
                                          <p:val>
                                            <p:fltVal val="0"/>
                                          </p:val>
                                        </p:tav>
                                        <p:tav tm="100000">
                                          <p:val>
                                            <p:strVal val="#ppt_h"/>
                                          </p:val>
                                        </p:tav>
                                      </p:tavLst>
                                    </p:anim>
                                    <p:anim calcmode="lin" valueType="num">
                                      <p:cBhvr>
                                        <p:cTn id="81" dur="1000" fill="hold"/>
                                        <p:tgtEl>
                                          <p:spTgt spid="43726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4372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437260"/>
                                        </p:tgtEl>
                                        <p:attrNameLst>
                                          <p:attrName>style.visibility</p:attrName>
                                        </p:attrNameLst>
                                      </p:cBhvr>
                                      <p:to>
                                        <p:strVal val="visible"/>
                                      </p:to>
                                    </p:set>
                                    <p:anim calcmode="lin" valueType="num">
                                      <p:cBhvr>
                                        <p:cTn id="87" dur="1000" fill="hold"/>
                                        <p:tgtEl>
                                          <p:spTgt spid="437260"/>
                                        </p:tgtEl>
                                        <p:attrNameLst>
                                          <p:attrName>ppt_w</p:attrName>
                                        </p:attrNameLst>
                                      </p:cBhvr>
                                      <p:tavLst>
                                        <p:tav tm="0">
                                          <p:val>
                                            <p:fltVal val="0"/>
                                          </p:val>
                                        </p:tav>
                                        <p:tav tm="100000">
                                          <p:val>
                                            <p:strVal val="#ppt_w"/>
                                          </p:val>
                                        </p:tav>
                                      </p:tavLst>
                                    </p:anim>
                                    <p:anim calcmode="lin" valueType="num">
                                      <p:cBhvr>
                                        <p:cTn id="88" dur="1000" fill="hold"/>
                                        <p:tgtEl>
                                          <p:spTgt spid="437260"/>
                                        </p:tgtEl>
                                        <p:attrNameLst>
                                          <p:attrName>ppt_h</p:attrName>
                                        </p:attrNameLst>
                                      </p:cBhvr>
                                      <p:tavLst>
                                        <p:tav tm="0">
                                          <p:val>
                                            <p:fltVal val="0"/>
                                          </p:val>
                                        </p:tav>
                                        <p:tav tm="100000">
                                          <p:val>
                                            <p:strVal val="#ppt_h"/>
                                          </p:val>
                                        </p:tav>
                                      </p:tavLst>
                                    </p:anim>
                                    <p:anim calcmode="lin" valueType="num">
                                      <p:cBhvr>
                                        <p:cTn id="89" dur="1000" fill="hold"/>
                                        <p:tgtEl>
                                          <p:spTgt spid="437260"/>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4372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437261"/>
                                        </p:tgtEl>
                                        <p:attrNameLst>
                                          <p:attrName>style.visibility</p:attrName>
                                        </p:attrNameLst>
                                      </p:cBhvr>
                                      <p:to>
                                        <p:strVal val="visible"/>
                                      </p:to>
                                    </p:set>
                                    <p:anim calcmode="lin" valueType="num">
                                      <p:cBhvr>
                                        <p:cTn id="95" dur="1000" fill="hold"/>
                                        <p:tgtEl>
                                          <p:spTgt spid="437261"/>
                                        </p:tgtEl>
                                        <p:attrNameLst>
                                          <p:attrName>ppt_w</p:attrName>
                                        </p:attrNameLst>
                                      </p:cBhvr>
                                      <p:tavLst>
                                        <p:tav tm="0">
                                          <p:val>
                                            <p:fltVal val="0"/>
                                          </p:val>
                                        </p:tav>
                                        <p:tav tm="100000">
                                          <p:val>
                                            <p:strVal val="#ppt_w"/>
                                          </p:val>
                                        </p:tav>
                                      </p:tavLst>
                                    </p:anim>
                                    <p:anim calcmode="lin" valueType="num">
                                      <p:cBhvr>
                                        <p:cTn id="96" dur="1000" fill="hold"/>
                                        <p:tgtEl>
                                          <p:spTgt spid="437261"/>
                                        </p:tgtEl>
                                        <p:attrNameLst>
                                          <p:attrName>ppt_h</p:attrName>
                                        </p:attrNameLst>
                                      </p:cBhvr>
                                      <p:tavLst>
                                        <p:tav tm="0">
                                          <p:val>
                                            <p:fltVal val="0"/>
                                          </p:val>
                                        </p:tav>
                                        <p:tav tm="100000">
                                          <p:val>
                                            <p:strVal val="#ppt_h"/>
                                          </p:val>
                                        </p:tav>
                                      </p:tavLst>
                                    </p:anim>
                                    <p:anim calcmode="lin" valueType="num">
                                      <p:cBhvr>
                                        <p:cTn id="97" dur="1000" fill="hold"/>
                                        <p:tgtEl>
                                          <p:spTgt spid="437261"/>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4372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4" grpId="0"/>
      <p:bldP spid="437255" grpId="0"/>
      <p:bldP spid="437256" grpId="0"/>
      <p:bldP spid="437257" grpId="0"/>
      <p:bldP spid="437258" grpId="0"/>
      <p:bldP spid="437259" grpId="0"/>
      <p:bldP spid="437260" grpId="0"/>
      <p:bldP spid="437261" grpId="0"/>
      <p:bldP spid="437264" grpId="0"/>
      <p:bldP spid="437265" grpId="0"/>
      <p:bldP spid="437266" grpId="0"/>
      <p:bldP spid="43726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657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0371" name="Text Box 3"/>
          <p:cNvSpPr txBox="1">
            <a:spLocks noChangeArrowheads="1"/>
          </p:cNvSpPr>
          <p:nvPr/>
        </p:nvSpPr>
        <p:spPr bwMode="auto">
          <a:xfrm>
            <a:off x="2667000" y="1279525"/>
            <a:ext cx="315277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الألفيين</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72" name="Rectangle 4"/>
          <p:cNvSpPr>
            <a:spLocks noGrp="1" noChangeArrowheads="1"/>
          </p:cNvSpPr>
          <p:nvPr>
            <p:ph type="title" idx="4294967295"/>
          </p:nvPr>
        </p:nvSpPr>
        <p:spPr>
          <a:xfrm>
            <a:off x="0" y="0"/>
            <a:ext cx="9144000" cy="914400"/>
          </a:xfrm>
          <a:gradFill flip="none" rotWithShape="1">
            <a:gsLst>
              <a:gs pos="0">
                <a:srgbClr val="800000"/>
              </a:gs>
              <a:gs pos="100000">
                <a:schemeClr val="tx1"/>
              </a:gs>
            </a:gsLst>
            <a:path path="rect">
              <a:fillToRect l="50000" t="50000" r="50000" b="50000"/>
            </a:path>
            <a:tileRect/>
          </a:gradFill>
          <a:effectLst>
            <a:outerShdw blurRad="63500" dist="35921" dir="2700000" algn="ctr" rotWithShape="0">
              <a:schemeClr val="tx2">
                <a:alpha val="74998"/>
              </a:schemeClr>
            </a:outerShdw>
          </a:effectLst>
        </p:spPr>
        <p:txBody>
          <a:bodyPr/>
          <a:lstStyle/>
          <a:p>
            <a:pPr rtl="1" eaLnBrk="1" hangingPunct="1">
              <a:defRPr/>
            </a:pPr>
            <a:r>
              <a:rPr lang="ar-EG"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وجهات النظر حول رؤيا ٢٠: ١-٦</a:t>
            </a:r>
            <a:endParaRPr lang="en-US"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570373" name="Text Box 5"/>
          <p:cNvSpPr txBox="1">
            <a:spLocks noChangeArrowheads="1"/>
          </p:cNvSpPr>
          <p:nvPr/>
        </p:nvSpPr>
        <p:spPr bwMode="auto">
          <a:xfrm>
            <a:off x="5583238" y="1279525"/>
            <a:ext cx="35607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القبل الألفية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74" name="Text Box 6"/>
          <p:cNvSpPr txBox="1">
            <a:spLocks noChangeArrowheads="1"/>
          </p:cNvSpPr>
          <p:nvPr/>
        </p:nvSpPr>
        <p:spPr bwMode="auto">
          <a:xfrm>
            <a:off x="2667000" y="2270125"/>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السيد المسيح</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75" name="Text Box 7"/>
          <p:cNvSpPr txBox="1">
            <a:spLocks noChangeArrowheads="1"/>
          </p:cNvSpPr>
          <p:nvPr/>
        </p:nvSpPr>
        <p:spPr bwMode="auto">
          <a:xfrm>
            <a:off x="5583238" y="2270125"/>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ملاك</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76" name="Text Box 8"/>
          <p:cNvSpPr txBox="1">
            <a:spLocks noChangeArrowheads="1"/>
          </p:cNvSpPr>
          <p:nvPr/>
        </p:nvSpPr>
        <p:spPr bwMode="auto">
          <a:xfrm>
            <a:off x="2667000" y="3260725"/>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حاضر</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77" name="Text Box 9"/>
          <p:cNvSpPr txBox="1">
            <a:spLocks noChangeArrowheads="1"/>
          </p:cNvSpPr>
          <p:nvPr/>
        </p:nvSpPr>
        <p:spPr bwMode="auto">
          <a:xfrm>
            <a:off x="5583238" y="3260725"/>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الألفية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78" name="Text Box 10"/>
          <p:cNvSpPr txBox="1">
            <a:spLocks noChangeArrowheads="1"/>
          </p:cNvSpPr>
          <p:nvPr/>
        </p:nvSpPr>
        <p:spPr bwMode="auto">
          <a:xfrm>
            <a:off x="2667000" y="426720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حاضر</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79" name="Text Box 11"/>
          <p:cNvSpPr txBox="1">
            <a:spLocks noChangeArrowheads="1"/>
          </p:cNvSpPr>
          <p:nvPr/>
        </p:nvSpPr>
        <p:spPr bwMode="auto">
          <a:xfrm>
            <a:off x="5583238" y="426720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المستقبل ٥-١٠</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80" name="Text Box 12"/>
          <p:cNvSpPr txBox="1">
            <a:spLocks noChangeArrowheads="1"/>
          </p:cNvSpPr>
          <p:nvPr/>
        </p:nvSpPr>
        <p:spPr bwMode="auto">
          <a:xfrm>
            <a:off x="2667000" y="525780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سماء</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81" name="Text Box 13"/>
          <p:cNvSpPr txBox="1">
            <a:spLocks noChangeArrowheads="1"/>
          </p:cNvSpPr>
          <p:nvPr/>
        </p:nvSpPr>
        <p:spPr bwMode="auto">
          <a:xfrm>
            <a:off x="5583238" y="525780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الأرض </a:t>
            </a: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٥-١٠</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83" name="Text Box 15"/>
          <p:cNvSpPr txBox="1">
            <a:spLocks noChangeArrowheads="1"/>
          </p:cNvSpPr>
          <p:nvPr/>
        </p:nvSpPr>
        <p:spPr bwMode="auto">
          <a:xfrm>
            <a:off x="228600" y="1279525"/>
            <a:ext cx="2438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القضية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84" name="Text Box 16"/>
          <p:cNvSpPr txBox="1">
            <a:spLocks noChangeArrowheads="1"/>
          </p:cNvSpPr>
          <p:nvPr/>
        </p:nvSpPr>
        <p:spPr bwMode="auto">
          <a:xfrm>
            <a:off x="228600" y="2270125"/>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الرابط</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85" name="Text Box 17"/>
          <p:cNvSpPr txBox="1">
            <a:spLocks noChangeArrowheads="1"/>
          </p:cNvSpPr>
          <p:nvPr/>
        </p:nvSpPr>
        <p:spPr bwMode="auto">
          <a:xfrm>
            <a:off x="228600" y="3260725"/>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ربط</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86" name="Text Box 18"/>
          <p:cNvSpPr txBox="1">
            <a:spLocks noChangeArrowheads="1"/>
          </p:cNvSpPr>
          <p:nvPr/>
        </p:nvSpPr>
        <p:spPr bwMode="auto">
          <a:xfrm>
            <a:off x="228600" y="42672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القاعدة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0387" name="Text Box 19"/>
          <p:cNvSpPr txBox="1">
            <a:spLocks noChangeArrowheads="1"/>
          </p:cNvSpPr>
          <p:nvPr/>
        </p:nvSpPr>
        <p:spPr bwMode="auto">
          <a:xfrm>
            <a:off x="228600" y="52578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مكان</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427</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211622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0384"/>
                                        </p:tgtEl>
                                        <p:attrNameLst>
                                          <p:attrName>style.visibility</p:attrName>
                                        </p:attrNameLst>
                                      </p:cBhvr>
                                      <p:to>
                                        <p:strVal val="visible"/>
                                      </p:to>
                                    </p:set>
                                    <p:anim calcmode="lin" valueType="num">
                                      <p:cBhvr>
                                        <p:cTn id="7" dur="1000" fill="hold"/>
                                        <p:tgtEl>
                                          <p:spTgt spid="570384"/>
                                        </p:tgtEl>
                                        <p:attrNameLst>
                                          <p:attrName>ppt_w</p:attrName>
                                        </p:attrNameLst>
                                      </p:cBhvr>
                                      <p:tavLst>
                                        <p:tav tm="0">
                                          <p:val>
                                            <p:fltVal val="0"/>
                                          </p:val>
                                        </p:tav>
                                        <p:tav tm="100000">
                                          <p:val>
                                            <p:strVal val="#ppt_w"/>
                                          </p:val>
                                        </p:tav>
                                      </p:tavLst>
                                    </p:anim>
                                    <p:anim calcmode="lin" valueType="num">
                                      <p:cBhvr>
                                        <p:cTn id="8" dur="1000" fill="hold"/>
                                        <p:tgtEl>
                                          <p:spTgt spid="570384"/>
                                        </p:tgtEl>
                                        <p:attrNameLst>
                                          <p:attrName>ppt_h</p:attrName>
                                        </p:attrNameLst>
                                      </p:cBhvr>
                                      <p:tavLst>
                                        <p:tav tm="0">
                                          <p:val>
                                            <p:fltVal val="0"/>
                                          </p:val>
                                        </p:tav>
                                        <p:tav tm="100000">
                                          <p:val>
                                            <p:strVal val="#ppt_h"/>
                                          </p:val>
                                        </p:tav>
                                      </p:tavLst>
                                    </p:anim>
                                    <p:anim calcmode="lin" valueType="num">
                                      <p:cBhvr>
                                        <p:cTn id="9" dur="1000" fill="hold"/>
                                        <p:tgtEl>
                                          <p:spTgt spid="5703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03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70374"/>
                                        </p:tgtEl>
                                        <p:attrNameLst>
                                          <p:attrName>style.visibility</p:attrName>
                                        </p:attrNameLst>
                                      </p:cBhvr>
                                      <p:to>
                                        <p:strVal val="visible"/>
                                      </p:to>
                                    </p:set>
                                    <p:anim calcmode="lin" valueType="num">
                                      <p:cBhvr>
                                        <p:cTn id="15" dur="1000" fill="hold"/>
                                        <p:tgtEl>
                                          <p:spTgt spid="570374"/>
                                        </p:tgtEl>
                                        <p:attrNameLst>
                                          <p:attrName>ppt_w</p:attrName>
                                        </p:attrNameLst>
                                      </p:cBhvr>
                                      <p:tavLst>
                                        <p:tav tm="0">
                                          <p:val>
                                            <p:fltVal val="0"/>
                                          </p:val>
                                        </p:tav>
                                        <p:tav tm="100000">
                                          <p:val>
                                            <p:strVal val="#ppt_w"/>
                                          </p:val>
                                        </p:tav>
                                      </p:tavLst>
                                    </p:anim>
                                    <p:anim calcmode="lin" valueType="num">
                                      <p:cBhvr>
                                        <p:cTn id="16" dur="1000" fill="hold"/>
                                        <p:tgtEl>
                                          <p:spTgt spid="570374"/>
                                        </p:tgtEl>
                                        <p:attrNameLst>
                                          <p:attrName>ppt_h</p:attrName>
                                        </p:attrNameLst>
                                      </p:cBhvr>
                                      <p:tavLst>
                                        <p:tav tm="0">
                                          <p:val>
                                            <p:fltVal val="0"/>
                                          </p:val>
                                        </p:tav>
                                        <p:tav tm="100000">
                                          <p:val>
                                            <p:strVal val="#ppt_h"/>
                                          </p:val>
                                        </p:tav>
                                      </p:tavLst>
                                    </p:anim>
                                    <p:anim calcmode="lin" valueType="num">
                                      <p:cBhvr>
                                        <p:cTn id="17" dur="1000" fill="hold"/>
                                        <p:tgtEl>
                                          <p:spTgt spid="57037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703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70375"/>
                                        </p:tgtEl>
                                        <p:attrNameLst>
                                          <p:attrName>style.visibility</p:attrName>
                                        </p:attrNameLst>
                                      </p:cBhvr>
                                      <p:to>
                                        <p:strVal val="visible"/>
                                      </p:to>
                                    </p:set>
                                    <p:anim calcmode="lin" valueType="num">
                                      <p:cBhvr>
                                        <p:cTn id="23" dur="1000" fill="hold"/>
                                        <p:tgtEl>
                                          <p:spTgt spid="570375"/>
                                        </p:tgtEl>
                                        <p:attrNameLst>
                                          <p:attrName>ppt_w</p:attrName>
                                        </p:attrNameLst>
                                      </p:cBhvr>
                                      <p:tavLst>
                                        <p:tav tm="0">
                                          <p:val>
                                            <p:fltVal val="0"/>
                                          </p:val>
                                        </p:tav>
                                        <p:tav tm="100000">
                                          <p:val>
                                            <p:strVal val="#ppt_w"/>
                                          </p:val>
                                        </p:tav>
                                      </p:tavLst>
                                    </p:anim>
                                    <p:anim calcmode="lin" valueType="num">
                                      <p:cBhvr>
                                        <p:cTn id="24" dur="1000" fill="hold"/>
                                        <p:tgtEl>
                                          <p:spTgt spid="570375"/>
                                        </p:tgtEl>
                                        <p:attrNameLst>
                                          <p:attrName>ppt_h</p:attrName>
                                        </p:attrNameLst>
                                      </p:cBhvr>
                                      <p:tavLst>
                                        <p:tav tm="0">
                                          <p:val>
                                            <p:fltVal val="0"/>
                                          </p:val>
                                        </p:tav>
                                        <p:tav tm="100000">
                                          <p:val>
                                            <p:strVal val="#ppt_h"/>
                                          </p:val>
                                        </p:tav>
                                      </p:tavLst>
                                    </p:anim>
                                    <p:anim calcmode="lin" valueType="num">
                                      <p:cBhvr>
                                        <p:cTn id="25" dur="1000" fill="hold"/>
                                        <p:tgtEl>
                                          <p:spTgt spid="57037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703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70385"/>
                                        </p:tgtEl>
                                        <p:attrNameLst>
                                          <p:attrName>style.visibility</p:attrName>
                                        </p:attrNameLst>
                                      </p:cBhvr>
                                      <p:to>
                                        <p:strVal val="visible"/>
                                      </p:to>
                                    </p:set>
                                    <p:anim calcmode="lin" valueType="num">
                                      <p:cBhvr>
                                        <p:cTn id="31" dur="1000" fill="hold"/>
                                        <p:tgtEl>
                                          <p:spTgt spid="570385"/>
                                        </p:tgtEl>
                                        <p:attrNameLst>
                                          <p:attrName>ppt_w</p:attrName>
                                        </p:attrNameLst>
                                      </p:cBhvr>
                                      <p:tavLst>
                                        <p:tav tm="0">
                                          <p:val>
                                            <p:fltVal val="0"/>
                                          </p:val>
                                        </p:tav>
                                        <p:tav tm="100000">
                                          <p:val>
                                            <p:strVal val="#ppt_w"/>
                                          </p:val>
                                        </p:tav>
                                      </p:tavLst>
                                    </p:anim>
                                    <p:anim calcmode="lin" valueType="num">
                                      <p:cBhvr>
                                        <p:cTn id="32" dur="1000" fill="hold"/>
                                        <p:tgtEl>
                                          <p:spTgt spid="570385"/>
                                        </p:tgtEl>
                                        <p:attrNameLst>
                                          <p:attrName>ppt_h</p:attrName>
                                        </p:attrNameLst>
                                      </p:cBhvr>
                                      <p:tavLst>
                                        <p:tav tm="0">
                                          <p:val>
                                            <p:fltVal val="0"/>
                                          </p:val>
                                        </p:tav>
                                        <p:tav tm="100000">
                                          <p:val>
                                            <p:strVal val="#ppt_h"/>
                                          </p:val>
                                        </p:tav>
                                      </p:tavLst>
                                    </p:anim>
                                    <p:anim calcmode="lin" valueType="num">
                                      <p:cBhvr>
                                        <p:cTn id="33" dur="1000" fill="hold"/>
                                        <p:tgtEl>
                                          <p:spTgt spid="57038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703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70376"/>
                                        </p:tgtEl>
                                        <p:attrNameLst>
                                          <p:attrName>style.visibility</p:attrName>
                                        </p:attrNameLst>
                                      </p:cBhvr>
                                      <p:to>
                                        <p:strVal val="visible"/>
                                      </p:to>
                                    </p:set>
                                    <p:anim calcmode="lin" valueType="num">
                                      <p:cBhvr>
                                        <p:cTn id="39" dur="1000" fill="hold"/>
                                        <p:tgtEl>
                                          <p:spTgt spid="570376"/>
                                        </p:tgtEl>
                                        <p:attrNameLst>
                                          <p:attrName>ppt_w</p:attrName>
                                        </p:attrNameLst>
                                      </p:cBhvr>
                                      <p:tavLst>
                                        <p:tav tm="0">
                                          <p:val>
                                            <p:fltVal val="0"/>
                                          </p:val>
                                        </p:tav>
                                        <p:tav tm="100000">
                                          <p:val>
                                            <p:strVal val="#ppt_w"/>
                                          </p:val>
                                        </p:tav>
                                      </p:tavLst>
                                    </p:anim>
                                    <p:anim calcmode="lin" valueType="num">
                                      <p:cBhvr>
                                        <p:cTn id="40" dur="1000" fill="hold"/>
                                        <p:tgtEl>
                                          <p:spTgt spid="570376"/>
                                        </p:tgtEl>
                                        <p:attrNameLst>
                                          <p:attrName>ppt_h</p:attrName>
                                        </p:attrNameLst>
                                      </p:cBhvr>
                                      <p:tavLst>
                                        <p:tav tm="0">
                                          <p:val>
                                            <p:fltVal val="0"/>
                                          </p:val>
                                        </p:tav>
                                        <p:tav tm="100000">
                                          <p:val>
                                            <p:strVal val="#ppt_h"/>
                                          </p:val>
                                        </p:tav>
                                      </p:tavLst>
                                    </p:anim>
                                    <p:anim calcmode="lin" valueType="num">
                                      <p:cBhvr>
                                        <p:cTn id="41" dur="1000" fill="hold"/>
                                        <p:tgtEl>
                                          <p:spTgt spid="57037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703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570377"/>
                                        </p:tgtEl>
                                        <p:attrNameLst>
                                          <p:attrName>style.visibility</p:attrName>
                                        </p:attrNameLst>
                                      </p:cBhvr>
                                      <p:to>
                                        <p:strVal val="visible"/>
                                      </p:to>
                                    </p:set>
                                    <p:anim calcmode="lin" valueType="num">
                                      <p:cBhvr>
                                        <p:cTn id="47" dur="1000" fill="hold"/>
                                        <p:tgtEl>
                                          <p:spTgt spid="570377"/>
                                        </p:tgtEl>
                                        <p:attrNameLst>
                                          <p:attrName>ppt_w</p:attrName>
                                        </p:attrNameLst>
                                      </p:cBhvr>
                                      <p:tavLst>
                                        <p:tav tm="0">
                                          <p:val>
                                            <p:fltVal val="0"/>
                                          </p:val>
                                        </p:tav>
                                        <p:tav tm="100000">
                                          <p:val>
                                            <p:strVal val="#ppt_w"/>
                                          </p:val>
                                        </p:tav>
                                      </p:tavLst>
                                    </p:anim>
                                    <p:anim calcmode="lin" valueType="num">
                                      <p:cBhvr>
                                        <p:cTn id="48" dur="1000" fill="hold"/>
                                        <p:tgtEl>
                                          <p:spTgt spid="570377"/>
                                        </p:tgtEl>
                                        <p:attrNameLst>
                                          <p:attrName>ppt_h</p:attrName>
                                        </p:attrNameLst>
                                      </p:cBhvr>
                                      <p:tavLst>
                                        <p:tav tm="0">
                                          <p:val>
                                            <p:fltVal val="0"/>
                                          </p:val>
                                        </p:tav>
                                        <p:tav tm="100000">
                                          <p:val>
                                            <p:strVal val="#ppt_h"/>
                                          </p:val>
                                        </p:tav>
                                      </p:tavLst>
                                    </p:anim>
                                    <p:anim calcmode="lin" valueType="num">
                                      <p:cBhvr>
                                        <p:cTn id="49" dur="1000" fill="hold"/>
                                        <p:tgtEl>
                                          <p:spTgt spid="57037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703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70386"/>
                                        </p:tgtEl>
                                        <p:attrNameLst>
                                          <p:attrName>style.visibility</p:attrName>
                                        </p:attrNameLst>
                                      </p:cBhvr>
                                      <p:to>
                                        <p:strVal val="visible"/>
                                      </p:to>
                                    </p:set>
                                    <p:anim calcmode="lin" valueType="num">
                                      <p:cBhvr>
                                        <p:cTn id="55" dur="1000" fill="hold"/>
                                        <p:tgtEl>
                                          <p:spTgt spid="570386"/>
                                        </p:tgtEl>
                                        <p:attrNameLst>
                                          <p:attrName>ppt_w</p:attrName>
                                        </p:attrNameLst>
                                      </p:cBhvr>
                                      <p:tavLst>
                                        <p:tav tm="0">
                                          <p:val>
                                            <p:fltVal val="0"/>
                                          </p:val>
                                        </p:tav>
                                        <p:tav tm="100000">
                                          <p:val>
                                            <p:strVal val="#ppt_w"/>
                                          </p:val>
                                        </p:tav>
                                      </p:tavLst>
                                    </p:anim>
                                    <p:anim calcmode="lin" valueType="num">
                                      <p:cBhvr>
                                        <p:cTn id="56" dur="1000" fill="hold"/>
                                        <p:tgtEl>
                                          <p:spTgt spid="570386"/>
                                        </p:tgtEl>
                                        <p:attrNameLst>
                                          <p:attrName>ppt_h</p:attrName>
                                        </p:attrNameLst>
                                      </p:cBhvr>
                                      <p:tavLst>
                                        <p:tav tm="0">
                                          <p:val>
                                            <p:fltVal val="0"/>
                                          </p:val>
                                        </p:tav>
                                        <p:tav tm="100000">
                                          <p:val>
                                            <p:strVal val="#ppt_h"/>
                                          </p:val>
                                        </p:tav>
                                      </p:tavLst>
                                    </p:anim>
                                    <p:anim calcmode="lin" valueType="num">
                                      <p:cBhvr>
                                        <p:cTn id="57" dur="1000" fill="hold"/>
                                        <p:tgtEl>
                                          <p:spTgt spid="570386"/>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703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70378"/>
                                        </p:tgtEl>
                                        <p:attrNameLst>
                                          <p:attrName>style.visibility</p:attrName>
                                        </p:attrNameLst>
                                      </p:cBhvr>
                                      <p:to>
                                        <p:strVal val="visible"/>
                                      </p:to>
                                    </p:set>
                                    <p:anim calcmode="lin" valueType="num">
                                      <p:cBhvr>
                                        <p:cTn id="63" dur="1000" fill="hold"/>
                                        <p:tgtEl>
                                          <p:spTgt spid="570378"/>
                                        </p:tgtEl>
                                        <p:attrNameLst>
                                          <p:attrName>ppt_w</p:attrName>
                                        </p:attrNameLst>
                                      </p:cBhvr>
                                      <p:tavLst>
                                        <p:tav tm="0">
                                          <p:val>
                                            <p:fltVal val="0"/>
                                          </p:val>
                                        </p:tav>
                                        <p:tav tm="100000">
                                          <p:val>
                                            <p:strVal val="#ppt_w"/>
                                          </p:val>
                                        </p:tav>
                                      </p:tavLst>
                                    </p:anim>
                                    <p:anim calcmode="lin" valueType="num">
                                      <p:cBhvr>
                                        <p:cTn id="64" dur="1000" fill="hold"/>
                                        <p:tgtEl>
                                          <p:spTgt spid="570378"/>
                                        </p:tgtEl>
                                        <p:attrNameLst>
                                          <p:attrName>ppt_h</p:attrName>
                                        </p:attrNameLst>
                                      </p:cBhvr>
                                      <p:tavLst>
                                        <p:tav tm="0">
                                          <p:val>
                                            <p:fltVal val="0"/>
                                          </p:val>
                                        </p:tav>
                                        <p:tav tm="100000">
                                          <p:val>
                                            <p:strVal val="#ppt_h"/>
                                          </p:val>
                                        </p:tav>
                                      </p:tavLst>
                                    </p:anim>
                                    <p:anim calcmode="lin" valueType="num">
                                      <p:cBhvr>
                                        <p:cTn id="65" dur="1000" fill="hold"/>
                                        <p:tgtEl>
                                          <p:spTgt spid="57037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703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570379"/>
                                        </p:tgtEl>
                                        <p:attrNameLst>
                                          <p:attrName>style.visibility</p:attrName>
                                        </p:attrNameLst>
                                      </p:cBhvr>
                                      <p:to>
                                        <p:strVal val="visible"/>
                                      </p:to>
                                    </p:set>
                                    <p:anim calcmode="lin" valueType="num">
                                      <p:cBhvr>
                                        <p:cTn id="71" dur="1000" fill="hold"/>
                                        <p:tgtEl>
                                          <p:spTgt spid="570379"/>
                                        </p:tgtEl>
                                        <p:attrNameLst>
                                          <p:attrName>ppt_w</p:attrName>
                                        </p:attrNameLst>
                                      </p:cBhvr>
                                      <p:tavLst>
                                        <p:tav tm="0">
                                          <p:val>
                                            <p:fltVal val="0"/>
                                          </p:val>
                                        </p:tav>
                                        <p:tav tm="100000">
                                          <p:val>
                                            <p:strVal val="#ppt_w"/>
                                          </p:val>
                                        </p:tav>
                                      </p:tavLst>
                                    </p:anim>
                                    <p:anim calcmode="lin" valueType="num">
                                      <p:cBhvr>
                                        <p:cTn id="72" dur="1000" fill="hold"/>
                                        <p:tgtEl>
                                          <p:spTgt spid="570379"/>
                                        </p:tgtEl>
                                        <p:attrNameLst>
                                          <p:attrName>ppt_h</p:attrName>
                                        </p:attrNameLst>
                                      </p:cBhvr>
                                      <p:tavLst>
                                        <p:tav tm="0">
                                          <p:val>
                                            <p:fltVal val="0"/>
                                          </p:val>
                                        </p:tav>
                                        <p:tav tm="100000">
                                          <p:val>
                                            <p:strVal val="#ppt_h"/>
                                          </p:val>
                                        </p:tav>
                                      </p:tavLst>
                                    </p:anim>
                                    <p:anim calcmode="lin" valueType="num">
                                      <p:cBhvr>
                                        <p:cTn id="73" dur="1000" fill="hold"/>
                                        <p:tgtEl>
                                          <p:spTgt spid="570379"/>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703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570387"/>
                                        </p:tgtEl>
                                        <p:attrNameLst>
                                          <p:attrName>style.visibility</p:attrName>
                                        </p:attrNameLst>
                                      </p:cBhvr>
                                      <p:to>
                                        <p:strVal val="visible"/>
                                      </p:to>
                                    </p:set>
                                    <p:anim calcmode="lin" valueType="num">
                                      <p:cBhvr>
                                        <p:cTn id="79" dur="1000" fill="hold"/>
                                        <p:tgtEl>
                                          <p:spTgt spid="570387"/>
                                        </p:tgtEl>
                                        <p:attrNameLst>
                                          <p:attrName>ppt_w</p:attrName>
                                        </p:attrNameLst>
                                      </p:cBhvr>
                                      <p:tavLst>
                                        <p:tav tm="0">
                                          <p:val>
                                            <p:fltVal val="0"/>
                                          </p:val>
                                        </p:tav>
                                        <p:tav tm="100000">
                                          <p:val>
                                            <p:strVal val="#ppt_w"/>
                                          </p:val>
                                        </p:tav>
                                      </p:tavLst>
                                    </p:anim>
                                    <p:anim calcmode="lin" valueType="num">
                                      <p:cBhvr>
                                        <p:cTn id="80" dur="1000" fill="hold"/>
                                        <p:tgtEl>
                                          <p:spTgt spid="570387"/>
                                        </p:tgtEl>
                                        <p:attrNameLst>
                                          <p:attrName>ppt_h</p:attrName>
                                        </p:attrNameLst>
                                      </p:cBhvr>
                                      <p:tavLst>
                                        <p:tav tm="0">
                                          <p:val>
                                            <p:fltVal val="0"/>
                                          </p:val>
                                        </p:tav>
                                        <p:tav tm="100000">
                                          <p:val>
                                            <p:strVal val="#ppt_h"/>
                                          </p:val>
                                        </p:tav>
                                      </p:tavLst>
                                    </p:anim>
                                    <p:anim calcmode="lin" valueType="num">
                                      <p:cBhvr>
                                        <p:cTn id="81" dur="1000" fill="hold"/>
                                        <p:tgtEl>
                                          <p:spTgt spid="57038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5703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570380"/>
                                        </p:tgtEl>
                                        <p:attrNameLst>
                                          <p:attrName>style.visibility</p:attrName>
                                        </p:attrNameLst>
                                      </p:cBhvr>
                                      <p:to>
                                        <p:strVal val="visible"/>
                                      </p:to>
                                    </p:set>
                                    <p:anim calcmode="lin" valueType="num">
                                      <p:cBhvr>
                                        <p:cTn id="87" dur="1000" fill="hold"/>
                                        <p:tgtEl>
                                          <p:spTgt spid="570380"/>
                                        </p:tgtEl>
                                        <p:attrNameLst>
                                          <p:attrName>ppt_w</p:attrName>
                                        </p:attrNameLst>
                                      </p:cBhvr>
                                      <p:tavLst>
                                        <p:tav tm="0">
                                          <p:val>
                                            <p:fltVal val="0"/>
                                          </p:val>
                                        </p:tav>
                                        <p:tav tm="100000">
                                          <p:val>
                                            <p:strVal val="#ppt_w"/>
                                          </p:val>
                                        </p:tav>
                                      </p:tavLst>
                                    </p:anim>
                                    <p:anim calcmode="lin" valueType="num">
                                      <p:cBhvr>
                                        <p:cTn id="88" dur="1000" fill="hold"/>
                                        <p:tgtEl>
                                          <p:spTgt spid="570380"/>
                                        </p:tgtEl>
                                        <p:attrNameLst>
                                          <p:attrName>ppt_h</p:attrName>
                                        </p:attrNameLst>
                                      </p:cBhvr>
                                      <p:tavLst>
                                        <p:tav tm="0">
                                          <p:val>
                                            <p:fltVal val="0"/>
                                          </p:val>
                                        </p:tav>
                                        <p:tav tm="100000">
                                          <p:val>
                                            <p:strVal val="#ppt_h"/>
                                          </p:val>
                                        </p:tav>
                                      </p:tavLst>
                                    </p:anim>
                                    <p:anim calcmode="lin" valueType="num">
                                      <p:cBhvr>
                                        <p:cTn id="89" dur="1000" fill="hold"/>
                                        <p:tgtEl>
                                          <p:spTgt spid="570380"/>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5703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570381"/>
                                        </p:tgtEl>
                                        <p:attrNameLst>
                                          <p:attrName>style.visibility</p:attrName>
                                        </p:attrNameLst>
                                      </p:cBhvr>
                                      <p:to>
                                        <p:strVal val="visible"/>
                                      </p:to>
                                    </p:set>
                                    <p:anim calcmode="lin" valueType="num">
                                      <p:cBhvr>
                                        <p:cTn id="95" dur="1000" fill="hold"/>
                                        <p:tgtEl>
                                          <p:spTgt spid="570381"/>
                                        </p:tgtEl>
                                        <p:attrNameLst>
                                          <p:attrName>ppt_w</p:attrName>
                                        </p:attrNameLst>
                                      </p:cBhvr>
                                      <p:tavLst>
                                        <p:tav tm="0">
                                          <p:val>
                                            <p:fltVal val="0"/>
                                          </p:val>
                                        </p:tav>
                                        <p:tav tm="100000">
                                          <p:val>
                                            <p:strVal val="#ppt_w"/>
                                          </p:val>
                                        </p:tav>
                                      </p:tavLst>
                                    </p:anim>
                                    <p:anim calcmode="lin" valueType="num">
                                      <p:cBhvr>
                                        <p:cTn id="96" dur="1000" fill="hold"/>
                                        <p:tgtEl>
                                          <p:spTgt spid="570381"/>
                                        </p:tgtEl>
                                        <p:attrNameLst>
                                          <p:attrName>ppt_h</p:attrName>
                                        </p:attrNameLst>
                                      </p:cBhvr>
                                      <p:tavLst>
                                        <p:tav tm="0">
                                          <p:val>
                                            <p:fltVal val="0"/>
                                          </p:val>
                                        </p:tav>
                                        <p:tav tm="100000">
                                          <p:val>
                                            <p:strVal val="#ppt_h"/>
                                          </p:val>
                                        </p:tav>
                                      </p:tavLst>
                                    </p:anim>
                                    <p:anim calcmode="lin" valueType="num">
                                      <p:cBhvr>
                                        <p:cTn id="97" dur="1000" fill="hold"/>
                                        <p:tgtEl>
                                          <p:spTgt spid="570381"/>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5703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4" grpId="0"/>
      <p:bldP spid="570375" grpId="0"/>
      <p:bldP spid="570376" grpId="0"/>
      <p:bldP spid="570377" grpId="0"/>
      <p:bldP spid="570378" grpId="0"/>
      <p:bldP spid="570379" grpId="0"/>
      <p:bldP spid="570380" grpId="0"/>
      <p:bldP spid="570381" grpId="0"/>
      <p:bldP spid="570384" grpId="0"/>
      <p:bldP spid="570385" grpId="0"/>
      <p:bldP spid="570386" grpId="0"/>
      <p:bldP spid="57038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8625"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2419" name="Text Box 3"/>
          <p:cNvSpPr txBox="1">
            <a:spLocks noChangeArrowheads="1"/>
          </p:cNvSpPr>
          <p:nvPr/>
        </p:nvSpPr>
        <p:spPr bwMode="auto">
          <a:xfrm>
            <a:off x="2667000" y="1279525"/>
            <a:ext cx="315277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الألفيين</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2420" name="Rectangle 4"/>
          <p:cNvSpPr>
            <a:spLocks noGrp="1" noChangeArrowheads="1"/>
          </p:cNvSpPr>
          <p:nvPr>
            <p:ph type="title" idx="4294967295"/>
          </p:nvPr>
        </p:nvSpPr>
        <p:spPr>
          <a:xfrm>
            <a:off x="0" y="0"/>
            <a:ext cx="9144000" cy="914400"/>
          </a:xfrm>
          <a:gradFill flip="none" rotWithShape="1">
            <a:gsLst>
              <a:gs pos="0">
                <a:srgbClr val="800000"/>
              </a:gs>
              <a:gs pos="100000">
                <a:schemeClr val="tx1"/>
              </a:gs>
            </a:gsLst>
            <a:path path="rect">
              <a:fillToRect l="50000" t="50000" r="50000" b="50000"/>
            </a:path>
            <a:tileRect/>
          </a:gradFill>
          <a:effectLst>
            <a:outerShdw blurRad="63500" dist="35921" dir="2700000" algn="ctr" rotWithShape="0">
              <a:schemeClr val="tx2">
                <a:alpha val="74998"/>
              </a:schemeClr>
            </a:outerShdw>
          </a:effectLst>
        </p:spPr>
        <p:txBody>
          <a:bodyPr/>
          <a:lstStyle/>
          <a:p>
            <a:pPr rtl="1" eaLnBrk="1" hangingPunct="1">
              <a:defRPr/>
            </a:pPr>
            <a:r>
              <a:rPr lang="ar-EG"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وجهات النظر حول رؤيا ٢٠: ١-٦</a:t>
            </a:r>
            <a:endParaRPr lang="en-US"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572421" name="Text Box 5"/>
          <p:cNvSpPr txBox="1">
            <a:spLocks noChangeArrowheads="1"/>
          </p:cNvSpPr>
          <p:nvPr/>
        </p:nvSpPr>
        <p:spPr bwMode="auto">
          <a:xfrm>
            <a:off x="5583238" y="1279525"/>
            <a:ext cx="35607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القبل الألفية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2422" name="Text Box 6"/>
          <p:cNvSpPr txBox="1">
            <a:spLocks noChangeArrowheads="1"/>
          </p:cNvSpPr>
          <p:nvPr/>
        </p:nvSpPr>
        <p:spPr bwMode="auto">
          <a:xfrm>
            <a:off x="2667000" y="2270125"/>
            <a:ext cx="3152775"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نتقال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عند الموت</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2423" name="Text Box 7"/>
          <p:cNvSpPr txBox="1">
            <a:spLocks noChangeArrowheads="1"/>
          </p:cNvSpPr>
          <p:nvPr/>
        </p:nvSpPr>
        <p:spPr bwMode="auto">
          <a:xfrm>
            <a:off x="5583238" y="2270125"/>
            <a:ext cx="3560762"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القيامة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(٥ ب -٦ أ)</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572426" name="Text Box 10"/>
          <p:cNvSpPr txBox="1">
            <a:spLocks noChangeArrowheads="1"/>
          </p:cNvSpPr>
          <p:nvPr/>
        </p:nvSpPr>
        <p:spPr bwMode="auto">
          <a:xfrm>
            <a:off x="2667000" y="396240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القيامة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572427" name="Text Box 11"/>
          <p:cNvSpPr txBox="1">
            <a:spLocks noChangeArrowheads="1"/>
          </p:cNvSpPr>
          <p:nvPr/>
        </p:nvSpPr>
        <p:spPr bwMode="auto">
          <a:xfrm>
            <a:off x="5583238" y="396240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القيامة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572428" name="Text Box 12"/>
          <p:cNvSpPr txBox="1">
            <a:spLocks noChangeArrowheads="1"/>
          </p:cNvSpPr>
          <p:nvPr/>
        </p:nvSpPr>
        <p:spPr bwMode="auto">
          <a:xfrm>
            <a:off x="2667000" y="5530850"/>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تتعارض</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2429" name="Text Box 13"/>
          <p:cNvSpPr txBox="1">
            <a:spLocks noChangeArrowheads="1"/>
          </p:cNvSpPr>
          <p:nvPr/>
        </p:nvSpPr>
        <p:spPr bwMode="auto">
          <a:xfrm>
            <a:off x="5583238" y="5530850"/>
            <a:ext cx="35607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84163" indent="-284163">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84163" marR="0" lvl="0" indent="-284163"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ثابتة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2431" name="Text Box 15"/>
          <p:cNvSpPr txBox="1">
            <a:spLocks noChangeArrowheads="1"/>
          </p:cNvSpPr>
          <p:nvPr/>
        </p:nvSpPr>
        <p:spPr bwMode="auto">
          <a:xfrm>
            <a:off x="228600" y="1279525"/>
            <a:ext cx="2438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القضية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2432" name="Text Box 16"/>
          <p:cNvSpPr txBox="1">
            <a:spLocks noChangeArrowheads="1"/>
          </p:cNvSpPr>
          <p:nvPr/>
        </p:nvSpPr>
        <p:spPr bwMode="auto">
          <a:xfrm>
            <a:off x="228600" y="2270125"/>
            <a:ext cx="24384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altLang="ja-JP"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فعاشوا (4 أ)</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2434" name="Text Box 18"/>
          <p:cNvSpPr txBox="1">
            <a:spLocks noChangeArrowheads="1"/>
          </p:cNvSpPr>
          <p:nvPr/>
        </p:nvSpPr>
        <p:spPr bwMode="auto">
          <a:xfrm>
            <a:off x="228600" y="3962400"/>
            <a:ext cx="24384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فعاشوا (٥)</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572435" name="Text Box 19"/>
          <p:cNvSpPr txBox="1">
            <a:spLocks noChangeArrowheads="1"/>
          </p:cNvSpPr>
          <p:nvPr/>
        </p:nvSpPr>
        <p:spPr bwMode="auto">
          <a:xfrm>
            <a:off x="228600" y="553085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نقد</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427</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2683434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2432"/>
                                        </p:tgtEl>
                                        <p:attrNameLst>
                                          <p:attrName>style.visibility</p:attrName>
                                        </p:attrNameLst>
                                      </p:cBhvr>
                                      <p:to>
                                        <p:strVal val="visible"/>
                                      </p:to>
                                    </p:set>
                                    <p:anim calcmode="lin" valueType="num">
                                      <p:cBhvr>
                                        <p:cTn id="7" dur="1000" fill="hold"/>
                                        <p:tgtEl>
                                          <p:spTgt spid="572432"/>
                                        </p:tgtEl>
                                        <p:attrNameLst>
                                          <p:attrName>ppt_w</p:attrName>
                                        </p:attrNameLst>
                                      </p:cBhvr>
                                      <p:tavLst>
                                        <p:tav tm="0">
                                          <p:val>
                                            <p:fltVal val="0"/>
                                          </p:val>
                                        </p:tav>
                                        <p:tav tm="100000">
                                          <p:val>
                                            <p:strVal val="#ppt_w"/>
                                          </p:val>
                                        </p:tav>
                                      </p:tavLst>
                                    </p:anim>
                                    <p:anim calcmode="lin" valueType="num">
                                      <p:cBhvr>
                                        <p:cTn id="8" dur="1000" fill="hold"/>
                                        <p:tgtEl>
                                          <p:spTgt spid="572432"/>
                                        </p:tgtEl>
                                        <p:attrNameLst>
                                          <p:attrName>ppt_h</p:attrName>
                                        </p:attrNameLst>
                                      </p:cBhvr>
                                      <p:tavLst>
                                        <p:tav tm="0">
                                          <p:val>
                                            <p:fltVal val="0"/>
                                          </p:val>
                                        </p:tav>
                                        <p:tav tm="100000">
                                          <p:val>
                                            <p:strVal val="#ppt_h"/>
                                          </p:val>
                                        </p:tav>
                                      </p:tavLst>
                                    </p:anim>
                                    <p:anim calcmode="lin" valueType="num">
                                      <p:cBhvr>
                                        <p:cTn id="9" dur="1000" fill="hold"/>
                                        <p:tgtEl>
                                          <p:spTgt spid="5724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24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72422"/>
                                        </p:tgtEl>
                                        <p:attrNameLst>
                                          <p:attrName>style.visibility</p:attrName>
                                        </p:attrNameLst>
                                      </p:cBhvr>
                                      <p:to>
                                        <p:strVal val="visible"/>
                                      </p:to>
                                    </p:set>
                                    <p:anim calcmode="lin" valueType="num">
                                      <p:cBhvr>
                                        <p:cTn id="15" dur="1000" fill="hold"/>
                                        <p:tgtEl>
                                          <p:spTgt spid="572422"/>
                                        </p:tgtEl>
                                        <p:attrNameLst>
                                          <p:attrName>ppt_w</p:attrName>
                                        </p:attrNameLst>
                                      </p:cBhvr>
                                      <p:tavLst>
                                        <p:tav tm="0">
                                          <p:val>
                                            <p:fltVal val="0"/>
                                          </p:val>
                                        </p:tav>
                                        <p:tav tm="100000">
                                          <p:val>
                                            <p:strVal val="#ppt_w"/>
                                          </p:val>
                                        </p:tav>
                                      </p:tavLst>
                                    </p:anim>
                                    <p:anim calcmode="lin" valueType="num">
                                      <p:cBhvr>
                                        <p:cTn id="16" dur="1000" fill="hold"/>
                                        <p:tgtEl>
                                          <p:spTgt spid="572422"/>
                                        </p:tgtEl>
                                        <p:attrNameLst>
                                          <p:attrName>ppt_h</p:attrName>
                                        </p:attrNameLst>
                                      </p:cBhvr>
                                      <p:tavLst>
                                        <p:tav tm="0">
                                          <p:val>
                                            <p:fltVal val="0"/>
                                          </p:val>
                                        </p:tav>
                                        <p:tav tm="100000">
                                          <p:val>
                                            <p:strVal val="#ppt_h"/>
                                          </p:val>
                                        </p:tav>
                                      </p:tavLst>
                                    </p:anim>
                                    <p:anim calcmode="lin" valueType="num">
                                      <p:cBhvr>
                                        <p:cTn id="17" dur="1000" fill="hold"/>
                                        <p:tgtEl>
                                          <p:spTgt spid="57242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724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72423"/>
                                        </p:tgtEl>
                                        <p:attrNameLst>
                                          <p:attrName>style.visibility</p:attrName>
                                        </p:attrNameLst>
                                      </p:cBhvr>
                                      <p:to>
                                        <p:strVal val="visible"/>
                                      </p:to>
                                    </p:set>
                                    <p:anim calcmode="lin" valueType="num">
                                      <p:cBhvr>
                                        <p:cTn id="23" dur="1000" fill="hold"/>
                                        <p:tgtEl>
                                          <p:spTgt spid="572423"/>
                                        </p:tgtEl>
                                        <p:attrNameLst>
                                          <p:attrName>ppt_w</p:attrName>
                                        </p:attrNameLst>
                                      </p:cBhvr>
                                      <p:tavLst>
                                        <p:tav tm="0">
                                          <p:val>
                                            <p:fltVal val="0"/>
                                          </p:val>
                                        </p:tav>
                                        <p:tav tm="100000">
                                          <p:val>
                                            <p:strVal val="#ppt_w"/>
                                          </p:val>
                                        </p:tav>
                                      </p:tavLst>
                                    </p:anim>
                                    <p:anim calcmode="lin" valueType="num">
                                      <p:cBhvr>
                                        <p:cTn id="24" dur="1000" fill="hold"/>
                                        <p:tgtEl>
                                          <p:spTgt spid="572423"/>
                                        </p:tgtEl>
                                        <p:attrNameLst>
                                          <p:attrName>ppt_h</p:attrName>
                                        </p:attrNameLst>
                                      </p:cBhvr>
                                      <p:tavLst>
                                        <p:tav tm="0">
                                          <p:val>
                                            <p:fltVal val="0"/>
                                          </p:val>
                                        </p:tav>
                                        <p:tav tm="100000">
                                          <p:val>
                                            <p:strVal val="#ppt_h"/>
                                          </p:val>
                                        </p:tav>
                                      </p:tavLst>
                                    </p:anim>
                                    <p:anim calcmode="lin" valueType="num">
                                      <p:cBhvr>
                                        <p:cTn id="25" dur="1000" fill="hold"/>
                                        <p:tgtEl>
                                          <p:spTgt spid="57242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724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72434"/>
                                        </p:tgtEl>
                                        <p:attrNameLst>
                                          <p:attrName>style.visibility</p:attrName>
                                        </p:attrNameLst>
                                      </p:cBhvr>
                                      <p:to>
                                        <p:strVal val="visible"/>
                                      </p:to>
                                    </p:set>
                                    <p:anim calcmode="lin" valueType="num">
                                      <p:cBhvr>
                                        <p:cTn id="31" dur="1000" fill="hold"/>
                                        <p:tgtEl>
                                          <p:spTgt spid="572434"/>
                                        </p:tgtEl>
                                        <p:attrNameLst>
                                          <p:attrName>ppt_w</p:attrName>
                                        </p:attrNameLst>
                                      </p:cBhvr>
                                      <p:tavLst>
                                        <p:tav tm="0">
                                          <p:val>
                                            <p:fltVal val="0"/>
                                          </p:val>
                                        </p:tav>
                                        <p:tav tm="100000">
                                          <p:val>
                                            <p:strVal val="#ppt_w"/>
                                          </p:val>
                                        </p:tav>
                                      </p:tavLst>
                                    </p:anim>
                                    <p:anim calcmode="lin" valueType="num">
                                      <p:cBhvr>
                                        <p:cTn id="32" dur="1000" fill="hold"/>
                                        <p:tgtEl>
                                          <p:spTgt spid="572434"/>
                                        </p:tgtEl>
                                        <p:attrNameLst>
                                          <p:attrName>ppt_h</p:attrName>
                                        </p:attrNameLst>
                                      </p:cBhvr>
                                      <p:tavLst>
                                        <p:tav tm="0">
                                          <p:val>
                                            <p:fltVal val="0"/>
                                          </p:val>
                                        </p:tav>
                                        <p:tav tm="100000">
                                          <p:val>
                                            <p:strVal val="#ppt_h"/>
                                          </p:val>
                                        </p:tav>
                                      </p:tavLst>
                                    </p:anim>
                                    <p:anim calcmode="lin" valueType="num">
                                      <p:cBhvr>
                                        <p:cTn id="33" dur="1000" fill="hold"/>
                                        <p:tgtEl>
                                          <p:spTgt spid="57243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724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72426"/>
                                        </p:tgtEl>
                                        <p:attrNameLst>
                                          <p:attrName>style.visibility</p:attrName>
                                        </p:attrNameLst>
                                      </p:cBhvr>
                                      <p:to>
                                        <p:strVal val="visible"/>
                                      </p:to>
                                    </p:set>
                                    <p:anim calcmode="lin" valueType="num">
                                      <p:cBhvr>
                                        <p:cTn id="39" dur="1000" fill="hold"/>
                                        <p:tgtEl>
                                          <p:spTgt spid="572426"/>
                                        </p:tgtEl>
                                        <p:attrNameLst>
                                          <p:attrName>ppt_w</p:attrName>
                                        </p:attrNameLst>
                                      </p:cBhvr>
                                      <p:tavLst>
                                        <p:tav tm="0">
                                          <p:val>
                                            <p:fltVal val="0"/>
                                          </p:val>
                                        </p:tav>
                                        <p:tav tm="100000">
                                          <p:val>
                                            <p:strVal val="#ppt_w"/>
                                          </p:val>
                                        </p:tav>
                                      </p:tavLst>
                                    </p:anim>
                                    <p:anim calcmode="lin" valueType="num">
                                      <p:cBhvr>
                                        <p:cTn id="40" dur="1000" fill="hold"/>
                                        <p:tgtEl>
                                          <p:spTgt spid="572426"/>
                                        </p:tgtEl>
                                        <p:attrNameLst>
                                          <p:attrName>ppt_h</p:attrName>
                                        </p:attrNameLst>
                                      </p:cBhvr>
                                      <p:tavLst>
                                        <p:tav tm="0">
                                          <p:val>
                                            <p:fltVal val="0"/>
                                          </p:val>
                                        </p:tav>
                                        <p:tav tm="100000">
                                          <p:val>
                                            <p:strVal val="#ppt_h"/>
                                          </p:val>
                                        </p:tav>
                                      </p:tavLst>
                                    </p:anim>
                                    <p:anim calcmode="lin" valueType="num">
                                      <p:cBhvr>
                                        <p:cTn id="41" dur="1000" fill="hold"/>
                                        <p:tgtEl>
                                          <p:spTgt spid="57242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724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572427"/>
                                        </p:tgtEl>
                                        <p:attrNameLst>
                                          <p:attrName>style.visibility</p:attrName>
                                        </p:attrNameLst>
                                      </p:cBhvr>
                                      <p:to>
                                        <p:strVal val="visible"/>
                                      </p:to>
                                    </p:set>
                                    <p:anim calcmode="lin" valueType="num">
                                      <p:cBhvr>
                                        <p:cTn id="47" dur="1000" fill="hold"/>
                                        <p:tgtEl>
                                          <p:spTgt spid="572427"/>
                                        </p:tgtEl>
                                        <p:attrNameLst>
                                          <p:attrName>ppt_w</p:attrName>
                                        </p:attrNameLst>
                                      </p:cBhvr>
                                      <p:tavLst>
                                        <p:tav tm="0">
                                          <p:val>
                                            <p:fltVal val="0"/>
                                          </p:val>
                                        </p:tav>
                                        <p:tav tm="100000">
                                          <p:val>
                                            <p:strVal val="#ppt_w"/>
                                          </p:val>
                                        </p:tav>
                                      </p:tavLst>
                                    </p:anim>
                                    <p:anim calcmode="lin" valueType="num">
                                      <p:cBhvr>
                                        <p:cTn id="48" dur="1000" fill="hold"/>
                                        <p:tgtEl>
                                          <p:spTgt spid="572427"/>
                                        </p:tgtEl>
                                        <p:attrNameLst>
                                          <p:attrName>ppt_h</p:attrName>
                                        </p:attrNameLst>
                                      </p:cBhvr>
                                      <p:tavLst>
                                        <p:tav tm="0">
                                          <p:val>
                                            <p:fltVal val="0"/>
                                          </p:val>
                                        </p:tav>
                                        <p:tav tm="100000">
                                          <p:val>
                                            <p:strVal val="#ppt_h"/>
                                          </p:val>
                                        </p:tav>
                                      </p:tavLst>
                                    </p:anim>
                                    <p:anim calcmode="lin" valueType="num">
                                      <p:cBhvr>
                                        <p:cTn id="49" dur="1000" fill="hold"/>
                                        <p:tgtEl>
                                          <p:spTgt spid="57242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724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72435"/>
                                        </p:tgtEl>
                                        <p:attrNameLst>
                                          <p:attrName>style.visibility</p:attrName>
                                        </p:attrNameLst>
                                      </p:cBhvr>
                                      <p:to>
                                        <p:strVal val="visible"/>
                                      </p:to>
                                    </p:set>
                                    <p:anim calcmode="lin" valueType="num">
                                      <p:cBhvr>
                                        <p:cTn id="55" dur="1000" fill="hold"/>
                                        <p:tgtEl>
                                          <p:spTgt spid="572435"/>
                                        </p:tgtEl>
                                        <p:attrNameLst>
                                          <p:attrName>ppt_w</p:attrName>
                                        </p:attrNameLst>
                                      </p:cBhvr>
                                      <p:tavLst>
                                        <p:tav tm="0">
                                          <p:val>
                                            <p:fltVal val="0"/>
                                          </p:val>
                                        </p:tav>
                                        <p:tav tm="100000">
                                          <p:val>
                                            <p:strVal val="#ppt_w"/>
                                          </p:val>
                                        </p:tav>
                                      </p:tavLst>
                                    </p:anim>
                                    <p:anim calcmode="lin" valueType="num">
                                      <p:cBhvr>
                                        <p:cTn id="56" dur="1000" fill="hold"/>
                                        <p:tgtEl>
                                          <p:spTgt spid="572435"/>
                                        </p:tgtEl>
                                        <p:attrNameLst>
                                          <p:attrName>ppt_h</p:attrName>
                                        </p:attrNameLst>
                                      </p:cBhvr>
                                      <p:tavLst>
                                        <p:tav tm="0">
                                          <p:val>
                                            <p:fltVal val="0"/>
                                          </p:val>
                                        </p:tav>
                                        <p:tav tm="100000">
                                          <p:val>
                                            <p:strVal val="#ppt_h"/>
                                          </p:val>
                                        </p:tav>
                                      </p:tavLst>
                                    </p:anim>
                                    <p:anim calcmode="lin" valueType="num">
                                      <p:cBhvr>
                                        <p:cTn id="57" dur="1000" fill="hold"/>
                                        <p:tgtEl>
                                          <p:spTgt spid="572435"/>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724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72428"/>
                                        </p:tgtEl>
                                        <p:attrNameLst>
                                          <p:attrName>style.visibility</p:attrName>
                                        </p:attrNameLst>
                                      </p:cBhvr>
                                      <p:to>
                                        <p:strVal val="visible"/>
                                      </p:to>
                                    </p:set>
                                    <p:anim calcmode="lin" valueType="num">
                                      <p:cBhvr>
                                        <p:cTn id="63" dur="1000" fill="hold"/>
                                        <p:tgtEl>
                                          <p:spTgt spid="572428"/>
                                        </p:tgtEl>
                                        <p:attrNameLst>
                                          <p:attrName>ppt_w</p:attrName>
                                        </p:attrNameLst>
                                      </p:cBhvr>
                                      <p:tavLst>
                                        <p:tav tm="0">
                                          <p:val>
                                            <p:fltVal val="0"/>
                                          </p:val>
                                        </p:tav>
                                        <p:tav tm="100000">
                                          <p:val>
                                            <p:strVal val="#ppt_w"/>
                                          </p:val>
                                        </p:tav>
                                      </p:tavLst>
                                    </p:anim>
                                    <p:anim calcmode="lin" valueType="num">
                                      <p:cBhvr>
                                        <p:cTn id="64" dur="1000" fill="hold"/>
                                        <p:tgtEl>
                                          <p:spTgt spid="572428"/>
                                        </p:tgtEl>
                                        <p:attrNameLst>
                                          <p:attrName>ppt_h</p:attrName>
                                        </p:attrNameLst>
                                      </p:cBhvr>
                                      <p:tavLst>
                                        <p:tav tm="0">
                                          <p:val>
                                            <p:fltVal val="0"/>
                                          </p:val>
                                        </p:tav>
                                        <p:tav tm="100000">
                                          <p:val>
                                            <p:strVal val="#ppt_h"/>
                                          </p:val>
                                        </p:tav>
                                      </p:tavLst>
                                    </p:anim>
                                    <p:anim calcmode="lin" valueType="num">
                                      <p:cBhvr>
                                        <p:cTn id="65" dur="1000" fill="hold"/>
                                        <p:tgtEl>
                                          <p:spTgt spid="57242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724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572429"/>
                                        </p:tgtEl>
                                        <p:attrNameLst>
                                          <p:attrName>style.visibility</p:attrName>
                                        </p:attrNameLst>
                                      </p:cBhvr>
                                      <p:to>
                                        <p:strVal val="visible"/>
                                      </p:to>
                                    </p:set>
                                    <p:anim calcmode="lin" valueType="num">
                                      <p:cBhvr>
                                        <p:cTn id="71" dur="1000" fill="hold"/>
                                        <p:tgtEl>
                                          <p:spTgt spid="572429"/>
                                        </p:tgtEl>
                                        <p:attrNameLst>
                                          <p:attrName>ppt_w</p:attrName>
                                        </p:attrNameLst>
                                      </p:cBhvr>
                                      <p:tavLst>
                                        <p:tav tm="0">
                                          <p:val>
                                            <p:fltVal val="0"/>
                                          </p:val>
                                        </p:tav>
                                        <p:tav tm="100000">
                                          <p:val>
                                            <p:strVal val="#ppt_w"/>
                                          </p:val>
                                        </p:tav>
                                      </p:tavLst>
                                    </p:anim>
                                    <p:anim calcmode="lin" valueType="num">
                                      <p:cBhvr>
                                        <p:cTn id="72" dur="1000" fill="hold"/>
                                        <p:tgtEl>
                                          <p:spTgt spid="572429"/>
                                        </p:tgtEl>
                                        <p:attrNameLst>
                                          <p:attrName>ppt_h</p:attrName>
                                        </p:attrNameLst>
                                      </p:cBhvr>
                                      <p:tavLst>
                                        <p:tav tm="0">
                                          <p:val>
                                            <p:fltVal val="0"/>
                                          </p:val>
                                        </p:tav>
                                        <p:tav tm="100000">
                                          <p:val>
                                            <p:strVal val="#ppt_h"/>
                                          </p:val>
                                        </p:tav>
                                      </p:tavLst>
                                    </p:anim>
                                    <p:anim calcmode="lin" valueType="num">
                                      <p:cBhvr>
                                        <p:cTn id="73" dur="1000" fill="hold"/>
                                        <p:tgtEl>
                                          <p:spTgt spid="572429"/>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724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2" grpId="0"/>
      <p:bldP spid="572423" grpId="0"/>
      <p:bldP spid="572426" grpId="0"/>
      <p:bldP spid="572427" grpId="0"/>
      <p:bldP spid="572428" grpId="0"/>
      <p:bldP spid="572429" grpId="0"/>
      <p:bldP spid="572432" grpId="0"/>
      <p:bldP spid="572434" grpId="0"/>
      <p:bldP spid="57243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0673"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67" name="Text Box 3"/>
          <p:cNvSpPr txBox="1">
            <a:spLocks noChangeArrowheads="1"/>
          </p:cNvSpPr>
          <p:nvPr/>
        </p:nvSpPr>
        <p:spPr bwMode="auto">
          <a:xfrm>
            <a:off x="2667000" y="1279525"/>
            <a:ext cx="315277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الألفيين</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68" name="Rectangle 4"/>
          <p:cNvSpPr>
            <a:spLocks noGrp="1" noChangeArrowheads="1"/>
          </p:cNvSpPr>
          <p:nvPr>
            <p:ph type="title" idx="4294967295"/>
          </p:nvPr>
        </p:nvSpPr>
        <p:spPr>
          <a:xfrm>
            <a:off x="0" y="0"/>
            <a:ext cx="9144000" cy="914400"/>
          </a:xfrm>
          <a:gradFill flip="none" rotWithShape="1">
            <a:gsLst>
              <a:gs pos="0">
                <a:srgbClr val="800000"/>
              </a:gs>
              <a:gs pos="100000">
                <a:schemeClr val="tx1"/>
              </a:gs>
            </a:gsLst>
            <a:path path="rect">
              <a:fillToRect l="50000" t="50000" r="50000" b="50000"/>
            </a:path>
            <a:tileRect/>
          </a:gradFill>
          <a:effectLst>
            <a:outerShdw blurRad="63500" dist="35921" dir="2700000" algn="ctr" rotWithShape="0">
              <a:schemeClr val="tx2">
                <a:alpha val="74998"/>
              </a:schemeClr>
            </a:outerShdw>
          </a:effectLst>
        </p:spPr>
        <p:txBody>
          <a:bodyPr/>
          <a:lstStyle/>
          <a:p>
            <a:pPr rtl="1" eaLnBrk="1" hangingPunct="1">
              <a:defRPr/>
            </a:pPr>
            <a:r>
              <a:rPr lang="ar-EG"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وجهات النظر حول رؤيا ٢٠: ١-٦</a:t>
            </a:r>
            <a:endParaRPr lang="en-US"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574469" name="Text Box 5"/>
          <p:cNvSpPr txBox="1">
            <a:spLocks noChangeArrowheads="1"/>
          </p:cNvSpPr>
          <p:nvPr/>
        </p:nvSpPr>
        <p:spPr bwMode="auto">
          <a:xfrm>
            <a:off x="5583238" y="1279525"/>
            <a:ext cx="35607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القبل الألفية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70" name="Text Box 6"/>
          <p:cNvSpPr txBox="1">
            <a:spLocks noChangeArrowheads="1"/>
          </p:cNvSpPr>
          <p:nvPr/>
        </p:nvSpPr>
        <p:spPr bwMode="auto">
          <a:xfrm>
            <a:off x="2667000" y="2270125"/>
            <a:ext cx="3152775"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المؤمن (٤-٥)</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71" name="Text Box 7"/>
          <p:cNvSpPr txBox="1">
            <a:spLocks noChangeArrowheads="1"/>
          </p:cNvSpPr>
          <p:nvPr/>
        </p:nvSpPr>
        <p:spPr bwMode="auto">
          <a:xfrm>
            <a:off x="5583238" y="2270125"/>
            <a:ext cx="3560762"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غير </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a:t>
            </a: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مؤمن</a:t>
            </a: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(١٢-١٣)</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74" name="Text Box 10"/>
          <p:cNvSpPr txBox="1">
            <a:spLocks noChangeArrowheads="1"/>
          </p:cNvSpPr>
          <p:nvPr/>
        </p:nvSpPr>
        <p:spPr bwMode="auto">
          <a:xfrm>
            <a:off x="2667000" y="3810000"/>
            <a:ext cx="3152775"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قيامة عامة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واحدة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75" name="Text Box 11"/>
          <p:cNvSpPr txBox="1">
            <a:spLocks noChangeArrowheads="1"/>
          </p:cNvSpPr>
          <p:nvPr/>
        </p:nvSpPr>
        <p:spPr bwMode="auto">
          <a:xfrm>
            <a:off x="5583238" y="3810000"/>
            <a:ext cx="3560762"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قيامات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عديدة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574476" name="Text Box 12"/>
          <p:cNvSpPr txBox="1">
            <a:spLocks noChangeArrowheads="1"/>
          </p:cNvSpPr>
          <p:nvPr/>
        </p:nvSpPr>
        <p:spPr bwMode="auto">
          <a:xfrm>
            <a:off x="2667000" y="5514975"/>
            <a:ext cx="3152775"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كل الناس</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77" name="Text Box 13"/>
          <p:cNvSpPr txBox="1">
            <a:spLocks noChangeArrowheads="1"/>
          </p:cNvSpPr>
          <p:nvPr/>
        </p:nvSpPr>
        <p:spPr bwMode="auto">
          <a:xfrm>
            <a:off x="5583238" y="5514975"/>
            <a:ext cx="3560762"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غير </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a:t>
            </a: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مؤمنين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فقط</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79" name="Text Box 15"/>
          <p:cNvSpPr txBox="1">
            <a:spLocks noChangeArrowheads="1"/>
          </p:cNvSpPr>
          <p:nvPr/>
        </p:nvSpPr>
        <p:spPr bwMode="auto">
          <a:xfrm>
            <a:off x="228600" y="1279525"/>
            <a:ext cx="2438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SA"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القضية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80" name="Text Box 16"/>
          <p:cNvSpPr txBox="1">
            <a:spLocks noChangeArrowheads="1"/>
          </p:cNvSpPr>
          <p:nvPr/>
        </p:nvSpPr>
        <p:spPr bwMode="auto">
          <a:xfrm>
            <a:off x="228600" y="2270125"/>
            <a:ext cx="24384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من سيحيا؟</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82" name="Text Box 18"/>
          <p:cNvSpPr txBox="1">
            <a:spLocks noChangeArrowheads="1"/>
          </p:cNvSpPr>
          <p:nvPr/>
        </p:nvSpPr>
        <p:spPr bwMode="auto">
          <a:xfrm>
            <a:off x="228600" y="3810000"/>
            <a:ext cx="24384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متى سيحيا؟</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83" name="Text Box 19"/>
          <p:cNvSpPr txBox="1">
            <a:spLocks noChangeArrowheads="1"/>
          </p:cNvSpPr>
          <p:nvPr/>
        </p:nvSpPr>
        <p:spPr bwMode="auto">
          <a:xfrm>
            <a:off x="-121920" y="5514975"/>
            <a:ext cx="278892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234950" indent="-23495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234950" marR="0" lvl="0" indent="-234950" algn="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الأشخاص المحكوم عليهم</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427</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80289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4480"/>
                                        </p:tgtEl>
                                        <p:attrNameLst>
                                          <p:attrName>style.visibility</p:attrName>
                                        </p:attrNameLst>
                                      </p:cBhvr>
                                      <p:to>
                                        <p:strVal val="visible"/>
                                      </p:to>
                                    </p:set>
                                    <p:anim calcmode="lin" valueType="num">
                                      <p:cBhvr>
                                        <p:cTn id="7" dur="1000" fill="hold"/>
                                        <p:tgtEl>
                                          <p:spTgt spid="574480"/>
                                        </p:tgtEl>
                                        <p:attrNameLst>
                                          <p:attrName>ppt_w</p:attrName>
                                        </p:attrNameLst>
                                      </p:cBhvr>
                                      <p:tavLst>
                                        <p:tav tm="0">
                                          <p:val>
                                            <p:fltVal val="0"/>
                                          </p:val>
                                        </p:tav>
                                        <p:tav tm="100000">
                                          <p:val>
                                            <p:strVal val="#ppt_w"/>
                                          </p:val>
                                        </p:tav>
                                      </p:tavLst>
                                    </p:anim>
                                    <p:anim calcmode="lin" valueType="num">
                                      <p:cBhvr>
                                        <p:cTn id="8" dur="1000" fill="hold"/>
                                        <p:tgtEl>
                                          <p:spTgt spid="574480"/>
                                        </p:tgtEl>
                                        <p:attrNameLst>
                                          <p:attrName>ppt_h</p:attrName>
                                        </p:attrNameLst>
                                      </p:cBhvr>
                                      <p:tavLst>
                                        <p:tav tm="0">
                                          <p:val>
                                            <p:fltVal val="0"/>
                                          </p:val>
                                        </p:tav>
                                        <p:tav tm="100000">
                                          <p:val>
                                            <p:strVal val="#ppt_h"/>
                                          </p:val>
                                        </p:tav>
                                      </p:tavLst>
                                    </p:anim>
                                    <p:anim calcmode="lin" valueType="num">
                                      <p:cBhvr>
                                        <p:cTn id="9" dur="1000" fill="hold"/>
                                        <p:tgtEl>
                                          <p:spTgt spid="5744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44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74470"/>
                                        </p:tgtEl>
                                        <p:attrNameLst>
                                          <p:attrName>style.visibility</p:attrName>
                                        </p:attrNameLst>
                                      </p:cBhvr>
                                      <p:to>
                                        <p:strVal val="visible"/>
                                      </p:to>
                                    </p:set>
                                    <p:anim calcmode="lin" valueType="num">
                                      <p:cBhvr>
                                        <p:cTn id="15" dur="1000" fill="hold"/>
                                        <p:tgtEl>
                                          <p:spTgt spid="574470"/>
                                        </p:tgtEl>
                                        <p:attrNameLst>
                                          <p:attrName>ppt_w</p:attrName>
                                        </p:attrNameLst>
                                      </p:cBhvr>
                                      <p:tavLst>
                                        <p:tav tm="0">
                                          <p:val>
                                            <p:fltVal val="0"/>
                                          </p:val>
                                        </p:tav>
                                        <p:tav tm="100000">
                                          <p:val>
                                            <p:strVal val="#ppt_w"/>
                                          </p:val>
                                        </p:tav>
                                      </p:tavLst>
                                    </p:anim>
                                    <p:anim calcmode="lin" valueType="num">
                                      <p:cBhvr>
                                        <p:cTn id="16" dur="1000" fill="hold"/>
                                        <p:tgtEl>
                                          <p:spTgt spid="574470"/>
                                        </p:tgtEl>
                                        <p:attrNameLst>
                                          <p:attrName>ppt_h</p:attrName>
                                        </p:attrNameLst>
                                      </p:cBhvr>
                                      <p:tavLst>
                                        <p:tav tm="0">
                                          <p:val>
                                            <p:fltVal val="0"/>
                                          </p:val>
                                        </p:tav>
                                        <p:tav tm="100000">
                                          <p:val>
                                            <p:strVal val="#ppt_h"/>
                                          </p:val>
                                        </p:tav>
                                      </p:tavLst>
                                    </p:anim>
                                    <p:anim calcmode="lin" valueType="num">
                                      <p:cBhvr>
                                        <p:cTn id="17" dur="1000" fill="hold"/>
                                        <p:tgtEl>
                                          <p:spTgt spid="57447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744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74471"/>
                                        </p:tgtEl>
                                        <p:attrNameLst>
                                          <p:attrName>style.visibility</p:attrName>
                                        </p:attrNameLst>
                                      </p:cBhvr>
                                      <p:to>
                                        <p:strVal val="visible"/>
                                      </p:to>
                                    </p:set>
                                    <p:anim calcmode="lin" valueType="num">
                                      <p:cBhvr>
                                        <p:cTn id="23" dur="1000" fill="hold"/>
                                        <p:tgtEl>
                                          <p:spTgt spid="574471"/>
                                        </p:tgtEl>
                                        <p:attrNameLst>
                                          <p:attrName>ppt_w</p:attrName>
                                        </p:attrNameLst>
                                      </p:cBhvr>
                                      <p:tavLst>
                                        <p:tav tm="0">
                                          <p:val>
                                            <p:fltVal val="0"/>
                                          </p:val>
                                        </p:tav>
                                        <p:tav tm="100000">
                                          <p:val>
                                            <p:strVal val="#ppt_w"/>
                                          </p:val>
                                        </p:tav>
                                      </p:tavLst>
                                    </p:anim>
                                    <p:anim calcmode="lin" valueType="num">
                                      <p:cBhvr>
                                        <p:cTn id="24" dur="1000" fill="hold"/>
                                        <p:tgtEl>
                                          <p:spTgt spid="574471"/>
                                        </p:tgtEl>
                                        <p:attrNameLst>
                                          <p:attrName>ppt_h</p:attrName>
                                        </p:attrNameLst>
                                      </p:cBhvr>
                                      <p:tavLst>
                                        <p:tav tm="0">
                                          <p:val>
                                            <p:fltVal val="0"/>
                                          </p:val>
                                        </p:tav>
                                        <p:tav tm="100000">
                                          <p:val>
                                            <p:strVal val="#ppt_h"/>
                                          </p:val>
                                        </p:tav>
                                      </p:tavLst>
                                    </p:anim>
                                    <p:anim calcmode="lin" valueType="num">
                                      <p:cBhvr>
                                        <p:cTn id="25" dur="1000" fill="hold"/>
                                        <p:tgtEl>
                                          <p:spTgt spid="57447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744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74482"/>
                                        </p:tgtEl>
                                        <p:attrNameLst>
                                          <p:attrName>style.visibility</p:attrName>
                                        </p:attrNameLst>
                                      </p:cBhvr>
                                      <p:to>
                                        <p:strVal val="visible"/>
                                      </p:to>
                                    </p:set>
                                    <p:anim calcmode="lin" valueType="num">
                                      <p:cBhvr>
                                        <p:cTn id="31" dur="1000" fill="hold"/>
                                        <p:tgtEl>
                                          <p:spTgt spid="574482"/>
                                        </p:tgtEl>
                                        <p:attrNameLst>
                                          <p:attrName>ppt_w</p:attrName>
                                        </p:attrNameLst>
                                      </p:cBhvr>
                                      <p:tavLst>
                                        <p:tav tm="0">
                                          <p:val>
                                            <p:fltVal val="0"/>
                                          </p:val>
                                        </p:tav>
                                        <p:tav tm="100000">
                                          <p:val>
                                            <p:strVal val="#ppt_w"/>
                                          </p:val>
                                        </p:tav>
                                      </p:tavLst>
                                    </p:anim>
                                    <p:anim calcmode="lin" valueType="num">
                                      <p:cBhvr>
                                        <p:cTn id="32" dur="1000" fill="hold"/>
                                        <p:tgtEl>
                                          <p:spTgt spid="574482"/>
                                        </p:tgtEl>
                                        <p:attrNameLst>
                                          <p:attrName>ppt_h</p:attrName>
                                        </p:attrNameLst>
                                      </p:cBhvr>
                                      <p:tavLst>
                                        <p:tav tm="0">
                                          <p:val>
                                            <p:fltVal val="0"/>
                                          </p:val>
                                        </p:tav>
                                        <p:tav tm="100000">
                                          <p:val>
                                            <p:strVal val="#ppt_h"/>
                                          </p:val>
                                        </p:tav>
                                      </p:tavLst>
                                    </p:anim>
                                    <p:anim calcmode="lin" valueType="num">
                                      <p:cBhvr>
                                        <p:cTn id="33" dur="1000" fill="hold"/>
                                        <p:tgtEl>
                                          <p:spTgt spid="57448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744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74474"/>
                                        </p:tgtEl>
                                        <p:attrNameLst>
                                          <p:attrName>style.visibility</p:attrName>
                                        </p:attrNameLst>
                                      </p:cBhvr>
                                      <p:to>
                                        <p:strVal val="visible"/>
                                      </p:to>
                                    </p:set>
                                    <p:anim calcmode="lin" valueType="num">
                                      <p:cBhvr>
                                        <p:cTn id="39" dur="1000" fill="hold"/>
                                        <p:tgtEl>
                                          <p:spTgt spid="574474"/>
                                        </p:tgtEl>
                                        <p:attrNameLst>
                                          <p:attrName>ppt_w</p:attrName>
                                        </p:attrNameLst>
                                      </p:cBhvr>
                                      <p:tavLst>
                                        <p:tav tm="0">
                                          <p:val>
                                            <p:fltVal val="0"/>
                                          </p:val>
                                        </p:tav>
                                        <p:tav tm="100000">
                                          <p:val>
                                            <p:strVal val="#ppt_w"/>
                                          </p:val>
                                        </p:tav>
                                      </p:tavLst>
                                    </p:anim>
                                    <p:anim calcmode="lin" valueType="num">
                                      <p:cBhvr>
                                        <p:cTn id="40" dur="1000" fill="hold"/>
                                        <p:tgtEl>
                                          <p:spTgt spid="574474"/>
                                        </p:tgtEl>
                                        <p:attrNameLst>
                                          <p:attrName>ppt_h</p:attrName>
                                        </p:attrNameLst>
                                      </p:cBhvr>
                                      <p:tavLst>
                                        <p:tav tm="0">
                                          <p:val>
                                            <p:fltVal val="0"/>
                                          </p:val>
                                        </p:tav>
                                        <p:tav tm="100000">
                                          <p:val>
                                            <p:strVal val="#ppt_h"/>
                                          </p:val>
                                        </p:tav>
                                      </p:tavLst>
                                    </p:anim>
                                    <p:anim calcmode="lin" valueType="num">
                                      <p:cBhvr>
                                        <p:cTn id="41" dur="1000" fill="hold"/>
                                        <p:tgtEl>
                                          <p:spTgt spid="57447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744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574475"/>
                                        </p:tgtEl>
                                        <p:attrNameLst>
                                          <p:attrName>style.visibility</p:attrName>
                                        </p:attrNameLst>
                                      </p:cBhvr>
                                      <p:to>
                                        <p:strVal val="visible"/>
                                      </p:to>
                                    </p:set>
                                    <p:anim calcmode="lin" valueType="num">
                                      <p:cBhvr>
                                        <p:cTn id="47" dur="1000" fill="hold"/>
                                        <p:tgtEl>
                                          <p:spTgt spid="574475"/>
                                        </p:tgtEl>
                                        <p:attrNameLst>
                                          <p:attrName>ppt_w</p:attrName>
                                        </p:attrNameLst>
                                      </p:cBhvr>
                                      <p:tavLst>
                                        <p:tav tm="0">
                                          <p:val>
                                            <p:fltVal val="0"/>
                                          </p:val>
                                        </p:tav>
                                        <p:tav tm="100000">
                                          <p:val>
                                            <p:strVal val="#ppt_w"/>
                                          </p:val>
                                        </p:tav>
                                      </p:tavLst>
                                    </p:anim>
                                    <p:anim calcmode="lin" valueType="num">
                                      <p:cBhvr>
                                        <p:cTn id="48" dur="1000" fill="hold"/>
                                        <p:tgtEl>
                                          <p:spTgt spid="574475"/>
                                        </p:tgtEl>
                                        <p:attrNameLst>
                                          <p:attrName>ppt_h</p:attrName>
                                        </p:attrNameLst>
                                      </p:cBhvr>
                                      <p:tavLst>
                                        <p:tav tm="0">
                                          <p:val>
                                            <p:fltVal val="0"/>
                                          </p:val>
                                        </p:tav>
                                        <p:tav tm="100000">
                                          <p:val>
                                            <p:strVal val="#ppt_h"/>
                                          </p:val>
                                        </p:tav>
                                      </p:tavLst>
                                    </p:anim>
                                    <p:anim calcmode="lin" valueType="num">
                                      <p:cBhvr>
                                        <p:cTn id="49" dur="1000" fill="hold"/>
                                        <p:tgtEl>
                                          <p:spTgt spid="57447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744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74483"/>
                                        </p:tgtEl>
                                        <p:attrNameLst>
                                          <p:attrName>style.visibility</p:attrName>
                                        </p:attrNameLst>
                                      </p:cBhvr>
                                      <p:to>
                                        <p:strVal val="visible"/>
                                      </p:to>
                                    </p:set>
                                    <p:anim calcmode="lin" valueType="num">
                                      <p:cBhvr>
                                        <p:cTn id="55" dur="1000" fill="hold"/>
                                        <p:tgtEl>
                                          <p:spTgt spid="574483"/>
                                        </p:tgtEl>
                                        <p:attrNameLst>
                                          <p:attrName>ppt_w</p:attrName>
                                        </p:attrNameLst>
                                      </p:cBhvr>
                                      <p:tavLst>
                                        <p:tav tm="0">
                                          <p:val>
                                            <p:fltVal val="0"/>
                                          </p:val>
                                        </p:tav>
                                        <p:tav tm="100000">
                                          <p:val>
                                            <p:strVal val="#ppt_w"/>
                                          </p:val>
                                        </p:tav>
                                      </p:tavLst>
                                    </p:anim>
                                    <p:anim calcmode="lin" valueType="num">
                                      <p:cBhvr>
                                        <p:cTn id="56" dur="1000" fill="hold"/>
                                        <p:tgtEl>
                                          <p:spTgt spid="574483"/>
                                        </p:tgtEl>
                                        <p:attrNameLst>
                                          <p:attrName>ppt_h</p:attrName>
                                        </p:attrNameLst>
                                      </p:cBhvr>
                                      <p:tavLst>
                                        <p:tav tm="0">
                                          <p:val>
                                            <p:fltVal val="0"/>
                                          </p:val>
                                        </p:tav>
                                        <p:tav tm="100000">
                                          <p:val>
                                            <p:strVal val="#ppt_h"/>
                                          </p:val>
                                        </p:tav>
                                      </p:tavLst>
                                    </p:anim>
                                    <p:anim calcmode="lin" valueType="num">
                                      <p:cBhvr>
                                        <p:cTn id="57" dur="1000" fill="hold"/>
                                        <p:tgtEl>
                                          <p:spTgt spid="57448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744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74476"/>
                                        </p:tgtEl>
                                        <p:attrNameLst>
                                          <p:attrName>style.visibility</p:attrName>
                                        </p:attrNameLst>
                                      </p:cBhvr>
                                      <p:to>
                                        <p:strVal val="visible"/>
                                      </p:to>
                                    </p:set>
                                    <p:anim calcmode="lin" valueType="num">
                                      <p:cBhvr>
                                        <p:cTn id="63" dur="1000" fill="hold"/>
                                        <p:tgtEl>
                                          <p:spTgt spid="574476"/>
                                        </p:tgtEl>
                                        <p:attrNameLst>
                                          <p:attrName>ppt_w</p:attrName>
                                        </p:attrNameLst>
                                      </p:cBhvr>
                                      <p:tavLst>
                                        <p:tav tm="0">
                                          <p:val>
                                            <p:fltVal val="0"/>
                                          </p:val>
                                        </p:tav>
                                        <p:tav tm="100000">
                                          <p:val>
                                            <p:strVal val="#ppt_w"/>
                                          </p:val>
                                        </p:tav>
                                      </p:tavLst>
                                    </p:anim>
                                    <p:anim calcmode="lin" valueType="num">
                                      <p:cBhvr>
                                        <p:cTn id="64" dur="1000" fill="hold"/>
                                        <p:tgtEl>
                                          <p:spTgt spid="574476"/>
                                        </p:tgtEl>
                                        <p:attrNameLst>
                                          <p:attrName>ppt_h</p:attrName>
                                        </p:attrNameLst>
                                      </p:cBhvr>
                                      <p:tavLst>
                                        <p:tav tm="0">
                                          <p:val>
                                            <p:fltVal val="0"/>
                                          </p:val>
                                        </p:tav>
                                        <p:tav tm="100000">
                                          <p:val>
                                            <p:strVal val="#ppt_h"/>
                                          </p:val>
                                        </p:tav>
                                      </p:tavLst>
                                    </p:anim>
                                    <p:anim calcmode="lin" valueType="num">
                                      <p:cBhvr>
                                        <p:cTn id="65" dur="1000" fill="hold"/>
                                        <p:tgtEl>
                                          <p:spTgt spid="57447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744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574477"/>
                                        </p:tgtEl>
                                        <p:attrNameLst>
                                          <p:attrName>style.visibility</p:attrName>
                                        </p:attrNameLst>
                                      </p:cBhvr>
                                      <p:to>
                                        <p:strVal val="visible"/>
                                      </p:to>
                                    </p:set>
                                    <p:anim calcmode="lin" valueType="num">
                                      <p:cBhvr>
                                        <p:cTn id="71" dur="1000" fill="hold"/>
                                        <p:tgtEl>
                                          <p:spTgt spid="574477"/>
                                        </p:tgtEl>
                                        <p:attrNameLst>
                                          <p:attrName>ppt_w</p:attrName>
                                        </p:attrNameLst>
                                      </p:cBhvr>
                                      <p:tavLst>
                                        <p:tav tm="0">
                                          <p:val>
                                            <p:fltVal val="0"/>
                                          </p:val>
                                        </p:tav>
                                        <p:tav tm="100000">
                                          <p:val>
                                            <p:strVal val="#ppt_w"/>
                                          </p:val>
                                        </p:tav>
                                      </p:tavLst>
                                    </p:anim>
                                    <p:anim calcmode="lin" valueType="num">
                                      <p:cBhvr>
                                        <p:cTn id="72" dur="1000" fill="hold"/>
                                        <p:tgtEl>
                                          <p:spTgt spid="574477"/>
                                        </p:tgtEl>
                                        <p:attrNameLst>
                                          <p:attrName>ppt_h</p:attrName>
                                        </p:attrNameLst>
                                      </p:cBhvr>
                                      <p:tavLst>
                                        <p:tav tm="0">
                                          <p:val>
                                            <p:fltVal val="0"/>
                                          </p:val>
                                        </p:tav>
                                        <p:tav tm="100000">
                                          <p:val>
                                            <p:strVal val="#ppt_h"/>
                                          </p:val>
                                        </p:tav>
                                      </p:tavLst>
                                    </p:anim>
                                    <p:anim calcmode="lin" valueType="num">
                                      <p:cBhvr>
                                        <p:cTn id="73" dur="1000" fill="hold"/>
                                        <p:tgtEl>
                                          <p:spTgt spid="574477"/>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744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70" grpId="0"/>
      <p:bldP spid="574471" grpId="0"/>
      <p:bldP spid="574474" grpId="0"/>
      <p:bldP spid="574475" grpId="0"/>
      <p:bldP spid="574476" grpId="0"/>
      <p:bldP spid="574477" grpId="0"/>
      <p:bldP spid="574480" grpId="0"/>
      <p:bldP spid="574482" grpId="0"/>
      <p:bldP spid="57448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3603" name="Rectangle 4"/>
          <p:cNvSpPr>
            <a:spLocks noGrp="1" noChangeArrowheads="1"/>
          </p:cNvSpPr>
          <p:nvPr>
            <p:ph type="title"/>
          </p:nvPr>
        </p:nvSpPr>
        <p:spPr>
          <a:xfrm>
            <a:off x="-36513" y="427038"/>
            <a:ext cx="9217026" cy="769937"/>
          </a:xfrm>
          <a:solidFill>
            <a:srgbClr val="006600"/>
          </a:solidFill>
          <a:ln w="28575">
            <a:solidFill>
              <a:srgbClr val="FFFF00"/>
            </a:solidFill>
          </a:ln>
        </p:spPr>
        <p:txBody>
          <a:bodyPr>
            <a:spAutoFit/>
          </a:bodyPr>
          <a:lstStyle/>
          <a:p>
            <a:pPr rtl="1">
              <a:defRPr/>
            </a:pPr>
            <a:r>
              <a:rPr lang="ar-EG" b="1" dirty="0">
                <a:solidFill>
                  <a:srgbClr val="FFFF66"/>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أربع وجهات نظر حول الرؤيا 6-18</a:t>
            </a:r>
            <a:endParaRPr lang="en-US" b="1" dirty="0">
              <a:solidFill>
                <a:srgbClr val="FFFF66"/>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grpSp>
        <p:nvGrpSpPr>
          <p:cNvPr id="2" name="Group 21"/>
          <p:cNvGrpSpPr>
            <a:grpSpLocks/>
          </p:cNvGrpSpPr>
          <p:nvPr/>
        </p:nvGrpSpPr>
        <p:grpSpPr bwMode="auto">
          <a:xfrm>
            <a:off x="611188" y="1989138"/>
            <a:ext cx="7848600" cy="757237"/>
            <a:chOff x="385" y="1253"/>
            <a:chExt cx="4944" cy="477"/>
          </a:xfrm>
        </p:grpSpPr>
        <p:sp>
          <p:nvSpPr>
            <p:cNvPr id="588806" name="Line 6"/>
            <p:cNvSpPr>
              <a:spLocks noChangeShapeType="1"/>
            </p:cNvSpPr>
            <p:nvPr/>
          </p:nvSpPr>
          <p:spPr bwMode="auto">
            <a:xfrm>
              <a:off x="431" y="1730"/>
              <a:ext cx="4898" cy="0"/>
            </a:xfrm>
            <a:prstGeom prst="line">
              <a:avLst/>
            </a:prstGeom>
            <a:noFill/>
            <a:ln w="76200">
              <a:solidFill>
                <a:schemeClr val="bg1"/>
              </a:solidFill>
              <a:round/>
              <a:headEnd/>
              <a:tailEnd type="none" w="lg" len="lg"/>
            </a:ln>
            <a:effectLst>
              <a:outerShdw blurRad="63500" dist="38099" dir="2700000" algn="ctr" rotWithShape="0">
                <a:schemeClr val="tx2">
                  <a:alpha val="74998"/>
                </a:schemeClr>
              </a:outerShdw>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grpSp>
          <p:nvGrpSpPr>
            <p:cNvPr id="689167" name="Group 10"/>
            <p:cNvGrpSpPr>
              <a:grpSpLocks/>
            </p:cNvGrpSpPr>
            <p:nvPr/>
          </p:nvGrpSpPr>
          <p:grpSpPr bwMode="auto">
            <a:xfrm>
              <a:off x="385" y="1298"/>
              <a:ext cx="272" cy="408"/>
              <a:chOff x="385" y="1298"/>
              <a:chExt cx="272" cy="408"/>
            </a:xfrm>
          </p:grpSpPr>
          <p:sp>
            <p:nvSpPr>
              <p:cNvPr id="588808" name="Line 8"/>
              <p:cNvSpPr>
                <a:spLocks noChangeShapeType="1"/>
              </p:cNvSpPr>
              <p:nvPr/>
            </p:nvSpPr>
            <p:spPr bwMode="auto">
              <a:xfrm>
                <a:off x="521" y="1298"/>
                <a:ext cx="0" cy="408"/>
              </a:xfrm>
              <a:prstGeom prst="line">
                <a:avLst/>
              </a:prstGeom>
              <a:noFill/>
              <a:ln w="57150">
                <a:solidFill>
                  <a:srgbClr val="99CCFF"/>
                </a:solidFill>
                <a:round/>
                <a:headEnd/>
                <a:tailEnd type="none" w="lg" len="lg"/>
              </a:ln>
              <a:effectLst>
                <a:outerShdw blurRad="63500" dist="38099" dir="2700000" algn="ctr" rotWithShape="0">
                  <a:schemeClr val="tx2">
                    <a:alpha val="74998"/>
                  </a:schemeClr>
                </a:outerShdw>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sp>
            <p:nvSpPr>
              <p:cNvPr id="588809" name="Line 9"/>
              <p:cNvSpPr>
                <a:spLocks noChangeShapeType="1"/>
              </p:cNvSpPr>
              <p:nvPr/>
            </p:nvSpPr>
            <p:spPr bwMode="auto">
              <a:xfrm rot="16200000" flipV="1">
                <a:off x="521" y="1298"/>
                <a:ext cx="0" cy="272"/>
              </a:xfrm>
              <a:prstGeom prst="line">
                <a:avLst/>
              </a:prstGeom>
              <a:noFill/>
              <a:ln w="57150">
                <a:solidFill>
                  <a:srgbClr val="99CCFF"/>
                </a:solidFill>
                <a:round/>
                <a:headEnd/>
                <a:tailEnd type="none" w="lg" len="lg"/>
              </a:ln>
              <a:effectLst>
                <a:outerShdw blurRad="63500" dist="38099" dir="2700000" algn="ctr" rotWithShape="0">
                  <a:schemeClr val="tx2">
                    <a:alpha val="74998"/>
                  </a:schemeClr>
                </a:outerShdw>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grpSp>
        <p:sp>
          <p:nvSpPr>
            <p:cNvPr id="588811" name="Line 11"/>
            <p:cNvSpPr>
              <a:spLocks noChangeShapeType="1"/>
            </p:cNvSpPr>
            <p:nvPr/>
          </p:nvSpPr>
          <p:spPr bwMode="auto">
            <a:xfrm>
              <a:off x="5239" y="1253"/>
              <a:ext cx="0" cy="453"/>
            </a:xfrm>
            <a:prstGeom prst="line">
              <a:avLst/>
            </a:prstGeom>
            <a:noFill/>
            <a:ln w="57150">
              <a:solidFill>
                <a:srgbClr val="99CCFF"/>
              </a:solidFill>
              <a:round/>
              <a:headEnd/>
              <a:tailEnd type="stealth" w="lg" len="lg"/>
            </a:ln>
            <a:effectLst>
              <a:outerShdw blurRad="63500" dist="38099" dir="2700000" algn="ctr" rotWithShape="0">
                <a:schemeClr val="tx2">
                  <a:alpha val="74998"/>
                </a:schemeClr>
              </a:outerShdw>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grpSp>
      <p:sp>
        <p:nvSpPr>
          <p:cNvPr id="588816" name="Text Box 16"/>
          <p:cNvSpPr txBox="1">
            <a:spLocks noChangeArrowheads="1"/>
          </p:cNvSpPr>
          <p:nvPr/>
        </p:nvSpPr>
        <p:spPr bwMode="auto">
          <a:xfrm rot="5400000">
            <a:off x="35514" y="3668485"/>
            <a:ext cx="2592388" cy="710067"/>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الماضي</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588819" name="Text Box 19"/>
          <p:cNvSpPr txBox="1">
            <a:spLocks noChangeArrowheads="1"/>
          </p:cNvSpPr>
          <p:nvPr/>
        </p:nvSpPr>
        <p:spPr bwMode="auto">
          <a:xfrm>
            <a:off x="3018655" y="3213100"/>
            <a:ext cx="3095625" cy="710067"/>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تاريخي</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588820" name="AutoShape 20"/>
          <p:cNvSpPr>
            <a:spLocks noChangeArrowheads="1"/>
          </p:cNvSpPr>
          <p:nvPr/>
        </p:nvSpPr>
        <p:spPr bwMode="auto">
          <a:xfrm>
            <a:off x="228600" y="5489244"/>
            <a:ext cx="8610600" cy="921412"/>
          </a:xfrm>
          <a:prstGeom prst="leftRightArrow">
            <a:avLst>
              <a:gd name="adj1" fmla="val 50000"/>
              <a:gd name="adj2" fmla="val 207023"/>
            </a:avLst>
          </a:prstGeom>
          <a:solidFill>
            <a:srgbClr val="CCCC00"/>
          </a:solidFill>
          <a:ln w="9525">
            <a:solidFill>
              <a:schemeClr val="tx1"/>
            </a:solidFill>
            <a:miter lim="800000"/>
            <a:headEnd/>
            <a:tailEnd type="none" w="lg" len="lg"/>
          </a:ln>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8" name="Text Box 18"/>
          <p:cNvSpPr txBox="1">
            <a:spLocks noChangeArrowheads="1"/>
          </p:cNvSpPr>
          <p:nvPr/>
        </p:nvSpPr>
        <p:spPr bwMode="auto">
          <a:xfrm>
            <a:off x="1622425" y="2819400"/>
            <a:ext cx="1725613" cy="1571842"/>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كتاب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مكتوب</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 95 م</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9" name="Text Box 18"/>
          <p:cNvSpPr txBox="1">
            <a:spLocks noChangeArrowheads="1"/>
          </p:cNvSpPr>
          <p:nvPr/>
        </p:nvSpPr>
        <p:spPr bwMode="auto">
          <a:xfrm>
            <a:off x="0" y="1371600"/>
            <a:ext cx="9296400" cy="587375"/>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32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رؤيا 6-18 يصور أي عصر؟</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20" name="Text Box 18"/>
          <p:cNvSpPr txBox="1">
            <a:spLocks noChangeArrowheads="1"/>
          </p:cNvSpPr>
          <p:nvPr/>
        </p:nvSpPr>
        <p:spPr bwMode="auto">
          <a:xfrm>
            <a:off x="6011863" y="2781300"/>
            <a:ext cx="1725612" cy="1571842"/>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كتاب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اقرأ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اليوم</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588817" name="Text Box 17"/>
          <p:cNvSpPr txBox="1">
            <a:spLocks noChangeArrowheads="1"/>
          </p:cNvSpPr>
          <p:nvPr/>
        </p:nvSpPr>
        <p:spPr bwMode="auto">
          <a:xfrm rot="5400000">
            <a:off x="6885782" y="3577998"/>
            <a:ext cx="2160587" cy="710067"/>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المستقبلي</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588818" name="Text Box 18"/>
          <p:cNvSpPr txBox="1">
            <a:spLocks noChangeArrowheads="1"/>
          </p:cNvSpPr>
          <p:nvPr/>
        </p:nvSpPr>
        <p:spPr bwMode="auto">
          <a:xfrm>
            <a:off x="2339751" y="5105400"/>
            <a:ext cx="2880431" cy="709613"/>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wrap="square"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المثالي</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21" name="Text Box 7"/>
          <p:cNvSpPr txBox="1">
            <a:spLocks noChangeArrowheads="1"/>
          </p:cNvSpPr>
          <p:nvPr/>
        </p:nvSpPr>
        <p:spPr bwMode="auto">
          <a:xfrm>
            <a:off x="7270923" y="4763"/>
            <a:ext cx="1829384" cy="40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325 ن، 326</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4634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8818"/>
                                        </p:tgtEl>
                                        <p:attrNameLst>
                                          <p:attrName>style.visibility</p:attrName>
                                        </p:attrNameLst>
                                      </p:cBhvr>
                                      <p:to>
                                        <p:strVal val="visible"/>
                                      </p:to>
                                    </p:set>
                                    <p:animEffect transition="in" filter="dissolve">
                                      <p:cBhvr>
                                        <p:cTn id="17" dur="500"/>
                                        <p:tgtEl>
                                          <p:spTgt spid="588818"/>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588820"/>
                                        </p:tgtEl>
                                        <p:attrNameLst>
                                          <p:attrName>style.visibility</p:attrName>
                                        </p:attrNameLst>
                                      </p:cBhvr>
                                      <p:to>
                                        <p:strVal val="visible"/>
                                      </p:to>
                                    </p:set>
                                    <p:animEffect transition="in" filter="dissolve">
                                      <p:cBhvr>
                                        <p:cTn id="21" dur="500"/>
                                        <p:tgtEl>
                                          <p:spTgt spid="5888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88816"/>
                                        </p:tgtEl>
                                        <p:attrNameLst>
                                          <p:attrName>style.visibility</p:attrName>
                                        </p:attrNameLst>
                                      </p:cBhvr>
                                      <p:to>
                                        <p:strVal val="visible"/>
                                      </p:to>
                                    </p:set>
                                    <p:animEffect transition="in" filter="dissolve">
                                      <p:cBhvr>
                                        <p:cTn id="34" dur="500"/>
                                        <p:tgtEl>
                                          <p:spTgt spid="5888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88819"/>
                                        </p:tgtEl>
                                        <p:attrNameLst>
                                          <p:attrName>style.visibility</p:attrName>
                                        </p:attrNameLst>
                                      </p:cBhvr>
                                      <p:to>
                                        <p:strVal val="visible"/>
                                      </p:to>
                                    </p:set>
                                    <p:animEffect transition="in" filter="dissolve">
                                      <p:cBhvr>
                                        <p:cTn id="39" dur="500"/>
                                        <p:tgtEl>
                                          <p:spTgt spid="58881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88817"/>
                                        </p:tgtEl>
                                        <p:attrNameLst>
                                          <p:attrName>style.visibility</p:attrName>
                                        </p:attrNameLst>
                                      </p:cBhvr>
                                      <p:to>
                                        <p:strVal val="visible"/>
                                      </p:to>
                                    </p:set>
                                    <p:animEffect transition="in" filter="dissolve">
                                      <p:cBhvr>
                                        <p:cTn id="44" dur="500"/>
                                        <p:tgtEl>
                                          <p:spTgt spid="588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16" grpId="0"/>
      <p:bldP spid="588819" grpId="0"/>
      <p:bldP spid="588820" grpId="0" animBg="1"/>
      <p:bldP spid="18" grpId="0"/>
      <p:bldP spid="19" grpId="0"/>
      <p:bldP spid="20" grpId="0"/>
      <p:bldP spid="588817" grpId="0"/>
      <p:bldP spid="58881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48546" name="Picture 22" descr="Wood.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980" y="6350"/>
            <a:ext cx="9155980" cy="695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8547" name="Rectangle 2"/>
          <p:cNvSpPr>
            <a:spLocks noGrp="1" noChangeArrowheads="1"/>
          </p:cNvSpPr>
          <p:nvPr>
            <p:ph type="title"/>
          </p:nvPr>
        </p:nvSpPr>
        <p:spPr>
          <a:xfrm>
            <a:off x="513760" y="117475"/>
            <a:ext cx="7707313" cy="647700"/>
          </a:xfrm>
        </p:spPr>
        <p:txBody>
          <a:bodyPr/>
          <a:lstStyle/>
          <a:p>
            <a:r>
              <a:rPr lang="ar-SA">
                <a:solidFill>
                  <a:srgbClr val="FF9933"/>
                </a:solidFill>
                <a:latin typeface="Arial" panose="020B0604020202020204" pitchFamily="34" charset="0"/>
                <a:ea typeface="ＭＳ Ｐゴシック" charset="0"/>
                <a:cs typeface="Arial" panose="020B0604020202020204" pitchFamily="34" charset="0"/>
              </a:rPr>
              <a:t>النهج </a:t>
            </a:r>
            <a:r>
              <a:rPr lang="ar-SA" err="1">
                <a:solidFill>
                  <a:srgbClr val="FF9933"/>
                </a:solidFill>
                <a:latin typeface="Arial" panose="020B0604020202020204" pitchFamily="34" charset="0"/>
                <a:ea typeface="ＭＳ Ｐゴシック" charset="0"/>
                <a:cs typeface="Arial" panose="020B0604020202020204" pitchFamily="34" charset="0"/>
              </a:rPr>
              <a:t>التلخيصي</a:t>
            </a:r>
            <a:endParaRPr lang="en-US">
              <a:solidFill>
                <a:srgbClr val="FF9933"/>
              </a:solidFill>
              <a:latin typeface="Arial" panose="020B0604020202020204" pitchFamily="34" charset="0"/>
              <a:ea typeface="ＭＳ Ｐゴシック" charset="0"/>
              <a:cs typeface="Arial" panose="020B0604020202020204" pitchFamily="34" charset="0"/>
            </a:endParaRPr>
          </a:p>
        </p:txBody>
      </p:sp>
      <p:sp>
        <p:nvSpPr>
          <p:cNvPr id="591877" name="Text Box 5"/>
          <p:cNvSpPr txBox="1">
            <a:spLocks noChangeArrowheads="1"/>
          </p:cNvSpPr>
          <p:nvPr/>
        </p:nvSpPr>
        <p:spPr bwMode="auto">
          <a:xfrm>
            <a:off x="374060" y="1268413"/>
            <a:ext cx="8205788" cy="1249362"/>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0" fontAlgn="base" latinLnBrk="0" hangingPunct="0">
              <a:lnSpc>
                <a:spcPct val="80000"/>
              </a:lnSpc>
              <a:spcBef>
                <a:spcPct val="20000"/>
              </a:spcBef>
              <a:spcAft>
                <a:spcPct val="0"/>
              </a:spcAft>
              <a:buClrTx/>
              <a:buSzTx/>
              <a:buFontTx/>
              <a:buNone/>
              <a:tabLst/>
              <a:defRPr/>
            </a:pPr>
            <a:r>
              <a:rPr kumimoji="0" lang="ar-SA"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وقوف المسيح في وسط </a:t>
            </a:r>
            <a:r>
              <a:rPr kumimoji="0" lang="ar-SA" altLang="zh-CN" sz="2400" b="1" i="0" u="none" strike="noStrike" kern="1200" cap="none" spc="0" normalizeH="0" baseline="0" noProof="0" err="1">
                <a:ln>
                  <a:noFill/>
                </a:ln>
                <a:solidFill>
                  <a:srgbClr val="FFCCFF"/>
                </a:solidFill>
                <a:effectLst/>
                <a:uLnTx/>
                <a:uFillTx/>
                <a:latin typeface="Arial" panose="020B0604020202020204" pitchFamily="34" charset="0"/>
                <a:cs typeface="Arial" panose="020B0604020202020204" pitchFamily="34" charset="0"/>
              </a:rPr>
              <a:t>المناير</a:t>
            </a:r>
            <a:r>
              <a:rPr kumimoji="0" lang="ar-SA"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 السبعة (١-٣)</a:t>
            </a:r>
            <a:br>
              <a:rPr kumimoji="0" lang="en-US"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br>
            <a:endParaRPr kumimoji="0" lang="en-US"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zh-CN" sz="2000" b="0"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Seven literal churches of Asia each depict conditions in congregations throughout the church age until Christ</a:t>
            </a:r>
            <a:r>
              <a:rPr kumimoji="0" lang="fr-FR" altLang="zh-CN" sz="2000" b="0"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a:t>
            </a:r>
            <a:r>
              <a:rPr kumimoji="0" lang="en-US" altLang="zh-CN" sz="2000" b="0"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s return (1:7)</a:t>
            </a:r>
            <a:endParaRPr kumimoji="0" lang="en-US" sz="2000" b="0"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endParaRPr>
          </a:p>
        </p:txBody>
      </p:sp>
      <p:sp>
        <p:nvSpPr>
          <p:cNvPr id="591878" name="Text Box 6"/>
          <p:cNvSpPr txBox="1">
            <a:spLocks noChangeArrowheads="1"/>
          </p:cNvSpPr>
          <p:nvPr/>
        </p:nvSpPr>
        <p:spPr bwMode="auto">
          <a:xfrm>
            <a:off x="374060" y="1916113"/>
            <a:ext cx="8205788" cy="1235075"/>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80000"/>
              </a:lnSpc>
              <a:spcBef>
                <a:spcPct val="20000"/>
              </a:spcBef>
              <a:spcAft>
                <a:spcPct val="0"/>
              </a:spcAft>
              <a:buClrTx/>
              <a:buSzTx/>
              <a:buFontTx/>
              <a:buNone/>
              <a:tabLst/>
              <a:defRPr/>
            </a:pPr>
            <a:r>
              <a:rPr kumimoji="0" lang="ar-SA"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الرؤية السماوية والختوم السبعة (٤-٧)</a:t>
            </a:r>
            <a:br>
              <a:rPr kumimoji="0" lang="en-US"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br>
            <a:endParaRPr kumimoji="0" lang="en-US"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zh-CN" sz="2000" b="0"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Christ rules from heaven now (5:5-6) until the second coming (6:16-17) with the triumphant church (7:16-17)</a:t>
            </a:r>
          </a:p>
        </p:txBody>
      </p:sp>
      <p:sp>
        <p:nvSpPr>
          <p:cNvPr id="591879" name="Text Box 7"/>
          <p:cNvSpPr txBox="1">
            <a:spLocks noChangeArrowheads="1"/>
          </p:cNvSpPr>
          <p:nvPr/>
        </p:nvSpPr>
        <p:spPr bwMode="auto">
          <a:xfrm>
            <a:off x="374060" y="2565400"/>
            <a:ext cx="8205788" cy="1235075"/>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80000"/>
              </a:lnSpc>
              <a:spcBef>
                <a:spcPct val="20000"/>
              </a:spcBef>
              <a:spcAft>
                <a:spcPct val="0"/>
              </a:spcAft>
              <a:buClrTx/>
              <a:buSzTx/>
              <a:buFontTx/>
              <a:buNone/>
              <a:tabLst/>
              <a:defRPr/>
            </a:pPr>
            <a:r>
              <a:rPr kumimoji="0" lang="ar-SA" altLang="zh-CN" sz="2400" b="1"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الأبواق السبعة (٨</a:t>
            </a:r>
            <a:r>
              <a:rPr kumimoji="0" lang="ar-JO" altLang="zh-CN" sz="2400" b="1"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a:t>
            </a:r>
            <a:r>
              <a:rPr kumimoji="0" lang="ar-SA" altLang="zh-CN" sz="2400" b="1"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١١)</a:t>
            </a:r>
            <a:br>
              <a:rPr kumimoji="0" lang="en-US" altLang="zh-CN" sz="2400" b="1"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br>
            <a:endParaRPr kumimoji="0" lang="en-US" altLang="zh-CN" sz="2400" b="1"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zh-CN" sz="2000" b="0"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A </a:t>
            </a:r>
            <a:r>
              <a:rPr kumimoji="0" lang="en-US" altLang="zh-CN" sz="2000" b="0" i="1"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series</a:t>
            </a:r>
            <a:r>
              <a:rPr kumimoji="0" lang="en-US" altLang="zh-CN" sz="2000" b="0"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 of church age judgments afflicts  the wicked (8–9) but the Church is protected (10–11) until the final judgment (11:15, 18)</a:t>
            </a:r>
          </a:p>
        </p:txBody>
      </p:sp>
      <p:sp>
        <p:nvSpPr>
          <p:cNvPr id="591880" name="Text Box 8"/>
          <p:cNvSpPr txBox="1">
            <a:spLocks noChangeArrowheads="1"/>
          </p:cNvSpPr>
          <p:nvPr/>
        </p:nvSpPr>
        <p:spPr bwMode="auto">
          <a:xfrm>
            <a:off x="374060" y="3213100"/>
            <a:ext cx="8205788" cy="1282700"/>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80000"/>
              </a:lnSpc>
              <a:spcBef>
                <a:spcPct val="20000"/>
              </a:spcBef>
              <a:spcAft>
                <a:spcPct val="0"/>
              </a:spcAft>
              <a:buClrTx/>
              <a:buSzTx/>
              <a:buFontTx/>
              <a:buNone/>
              <a:tabLst/>
              <a:defRPr/>
            </a:pPr>
            <a:r>
              <a:rPr kumimoji="0" lang="ar-SA" altLang="zh-CN" sz="2400" b="1"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اضطهاد التنين (</a:t>
            </a:r>
            <a:r>
              <a:rPr kumimoji="0" lang="ar-JO" altLang="zh-CN" sz="2400" b="1"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12-14)</a:t>
            </a:r>
            <a:br>
              <a:rPr kumimoji="0" lang="en-US" altLang="zh-CN" sz="2400" b="1"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br>
            <a:endParaRPr kumimoji="0" lang="en-US" altLang="zh-CN" sz="2400" b="1"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zh-CN" sz="2000" b="0"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A woman (the Church) bears a child (Christ) but the dragon (Satan) persecutes her</a:t>
            </a:r>
            <a:r>
              <a:rPr kumimoji="0" lang="en-US" altLang="zh-CN" sz="2400" b="0"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 </a:t>
            </a:r>
            <a:r>
              <a:rPr kumimoji="0" lang="en-US" altLang="zh-CN" sz="2000" b="0"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(believers) until the second coming (14:14, 16)</a:t>
            </a:r>
          </a:p>
        </p:txBody>
      </p:sp>
      <p:sp>
        <p:nvSpPr>
          <p:cNvPr id="591881" name="Text Box 9"/>
          <p:cNvSpPr txBox="1">
            <a:spLocks noChangeArrowheads="1"/>
          </p:cNvSpPr>
          <p:nvPr/>
        </p:nvSpPr>
        <p:spPr bwMode="auto">
          <a:xfrm>
            <a:off x="374060" y="3860800"/>
            <a:ext cx="8205788" cy="1249702"/>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80000"/>
              </a:lnSpc>
              <a:spcBef>
                <a:spcPct val="20000"/>
              </a:spcBef>
              <a:spcAft>
                <a:spcPct val="0"/>
              </a:spcAft>
              <a:buClrTx/>
              <a:buSzTx/>
              <a:buFontTx/>
              <a:buNone/>
              <a:tabLst/>
              <a:defRPr/>
            </a:pPr>
            <a:r>
              <a:rPr kumimoji="0" lang="ar-SA"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الجامات السبعة (١٥-١٦)</a:t>
            </a:r>
            <a:br>
              <a:rPr kumimoji="0" lang="en-US"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br>
            <a:endParaRPr kumimoji="0" lang="en-US"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zh-CN" sz="2000" b="0"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The disappearance of islands and mountains (16:20) is the final judgment along with "events that… take place in connection with it"</a:t>
            </a:r>
          </a:p>
        </p:txBody>
      </p:sp>
      <p:sp>
        <p:nvSpPr>
          <p:cNvPr id="591882" name="Text Box 10"/>
          <p:cNvSpPr txBox="1">
            <a:spLocks noChangeArrowheads="1"/>
          </p:cNvSpPr>
          <p:nvPr/>
        </p:nvSpPr>
        <p:spPr bwMode="auto">
          <a:xfrm>
            <a:off x="374060" y="4508500"/>
            <a:ext cx="8205788" cy="1510286"/>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defRPr/>
            </a:pPr>
            <a:r>
              <a:rPr kumimoji="0" lang="ar-SA"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سقوط بابل (١٧-١٩)</a:t>
            </a:r>
            <a:br>
              <a:rPr kumimoji="0" lang="en-US"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br>
            <a:endParaRPr kumimoji="0" lang="en-US" altLang="zh-CN" sz="2400" b="1"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zh-CN" sz="2000" b="0"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Babylon (the world system of seduction) exists during the entire church age until its destruction at Christ</a:t>
            </a:r>
            <a:r>
              <a:rPr kumimoji="0" lang="fr-FR" altLang="zh-CN" sz="2000" b="0"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a:t>
            </a:r>
            <a:r>
              <a:rPr kumimoji="0" lang="en-US" altLang="zh-CN" sz="2000" b="0" i="0" u="none" strike="noStrike" kern="1200" cap="none" spc="0" normalizeH="0" baseline="0" noProof="0">
                <a:ln>
                  <a:noFill/>
                </a:ln>
                <a:solidFill>
                  <a:srgbClr val="FFCCFF"/>
                </a:solidFill>
                <a:effectLst/>
                <a:uLnTx/>
                <a:uFillTx/>
                <a:latin typeface="Arial" panose="020B0604020202020204" pitchFamily="34" charset="0"/>
                <a:cs typeface="Arial" panose="020B0604020202020204" pitchFamily="34" charset="0"/>
              </a:rPr>
              <a:t>s second coming (19:11-21)</a:t>
            </a:r>
          </a:p>
        </p:txBody>
      </p:sp>
      <p:sp>
        <p:nvSpPr>
          <p:cNvPr id="591883" name="Text Box 11"/>
          <p:cNvSpPr txBox="1">
            <a:spLocks noChangeArrowheads="1"/>
          </p:cNvSpPr>
          <p:nvPr/>
        </p:nvSpPr>
        <p:spPr bwMode="auto">
          <a:xfrm>
            <a:off x="374060" y="5229225"/>
            <a:ext cx="8205788" cy="1510286"/>
          </a:xfrm>
          <a:prstGeom prst="rect">
            <a:avLst/>
          </a:prstGeom>
          <a:solidFill>
            <a:srgbClr val="003300"/>
          </a:solidFill>
          <a:ln w="9525">
            <a:solidFill>
              <a:schemeClr val="bg1"/>
            </a:solidFill>
            <a:miter lim="800000"/>
            <a:headEnd/>
            <a:tailEnd type="none" w="lg" len="lg"/>
          </a:ln>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defRPr/>
            </a:pPr>
            <a:r>
              <a:rPr kumimoji="0" lang="ar-SA" altLang="zh-CN" sz="2400" b="1"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الدخول الكبير (٢٠-٢٢)</a:t>
            </a:r>
          </a:p>
          <a:p>
            <a:pPr marL="0" marR="0" lvl="0" indent="0" algn="r" defTabSz="914400" rtl="1" eaLnBrk="0" fontAlgn="base" latinLnBrk="0" hangingPunct="0">
              <a:lnSpc>
                <a:spcPct val="100000"/>
              </a:lnSpc>
              <a:spcBef>
                <a:spcPct val="20000"/>
              </a:spcBef>
              <a:spcAft>
                <a:spcPct val="0"/>
              </a:spcAft>
              <a:buClrTx/>
              <a:buSzTx/>
              <a:buFontTx/>
              <a:buNone/>
              <a:tabLst/>
              <a:defRPr/>
            </a:pPr>
            <a:r>
              <a:rPr kumimoji="0" lang="ar-SA" altLang="zh-CN" sz="2000" b="0"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rPr>
              <a:t>العصر الحالي (٢٠: ١-٦) ليس حرفيا ١٠٠٠ سنة، ويأتي قبل الفصل ١٩، ويتبعه الدينونة العامة والحالة الابدية
</a:t>
            </a:r>
            <a:endParaRPr kumimoji="0" lang="en-US" sz="2000" b="0" i="0" u="none" strike="noStrike" kern="1200" cap="none" spc="0" normalizeH="0" baseline="0" noProof="0" dirty="0">
              <a:ln>
                <a:noFill/>
              </a:ln>
              <a:solidFill>
                <a:srgbClr val="FFCCFF"/>
              </a:solidFill>
              <a:effectLst/>
              <a:uLnTx/>
              <a:uFillTx/>
              <a:latin typeface="Arial" panose="020B0604020202020204" pitchFamily="34" charset="0"/>
              <a:cs typeface="Arial" panose="020B0604020202020204" pitchFamily="34" charset="0"/>
            </a:endParaRPr>
          </a:p>
        </p:txBody>
      </p:sp>
      <p:grpSp>
        <p:nvGrpSpPr>
          <p:cNvPr id="748555" name="Group 17"/>
          <p:cNvGrpSpPr>
            <a:grpSpLocks/>
          </p:cNvGrpSpPr>
          <p:nvPr/>
        </p:nvGrpSpPr>
        <p:grpSpPr bwMode="auto">
          <a:xfrm>
            <a:off x="85135" y="115888"/>
            <a:ext cx="8569325" cy="757237"/>
            <a:chOff x="385" y="119"/>
            <a:chExt cx="4944" cy="477"/>
          </a:xfrm>
        </p:grpSpPr>
        <p:sp>
          <p:nvSpPr>
            <p:cNvPr id="748563" name="Line 12"/>
            <p:cNvSpPr>
              <a:spLocks noChangeShapeType="1"/>
            </p:cNvSpPr>
            <p:nvPr/>
          </p:nvSpPr>
          <p:spPr bwMode="auto">
            <a:xfrm>
              <a:off x="431" y="596"/>
              <a:ext cx="4898" cy="0"/>
            </a:xfrm>
            <a:prstGeom prst="line">
              <a:avLst/>
            </a:prstGeom>
            <a:noFill/>
            <a:ln w="76200">
              <a:solidFill>
                <a:schemeClr val="bg1"/>
              </a:solidFill>
              <a:round/>
              <a:headEnd/>
              <a:tailEnd type="none" w="lg" len="lg"/>
            </a:ln>
            <a:extLst>
              <a:ext uri="{909E8E84-426E-40dd-AFC4-6F175D3DCCD1}">
                <a14:hiddenFill xmlns:a14="http://schemas.microsoft.com/office/drawing/2010/main" xmlns="">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748564" name="Group 13"/>
            <p:cNvGrpSpPr>
              <a:grpSpLocks/>
            </p:cNvGrpSpPr>
            <p:nvPr/>
          </p:nvGrpSpPr>
          <p:grpSpPr bwMode="auto">
            <a:xfrm>
              <a:off x="385" y="164"/>
              <a:ext cx="272" cy="408"/>
              <a:chOff x="385" y="1298"/>
              <a:chExt cx="272" cy="408"/>
            </a:xfrm>
          </p:grpSpPr>
          <p:sp>
            <p:nvSpPr>
              <p:cNvPr id="748566" name="Line 14"/>
              <p:cNvSpPr>
                <a:spLocks noChangeShapeType="1"/>
              </p:cNvSpPr>
              <p:nvPr/>
            </p:nvSpPr>
            <p:spPr bwMode="auto">
              <a:xfrm>
                <a:off x="521" y="1298"/>
                <a:ext cx="0" cy="408"/>
              </a:xfrm>
              <a:prstGeom prst="line">
                <a:avLst/>
              </a:prstGeom>
              <a:noFill/>
              <a:ln w="57150">
                <a:solidFill>
                  <a:srgbClr val="99CCFF"/>
                </a:solidFill>
                <a:round/>
                <a:headEnd/>
                <a:tailEnd type="none" w="lg" len="lg"/>
              </a:ln>
              <a:extLst>
                <a:ext uri="{909E8E84-426E-40dd-AFC4-6F175D3DCCD1}">
                  <a14:hiddenFill xmlns:a14="http://schemas.microsoft.com/office/drawing/2010/main" xmlns="">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48567" name="Line 15"/>
              <p:cNvSpPr>
                <a:spLocks noChangeShapeType="1"/>
              </p:cNvSpPr>
              <p:nvPr/>
            </p:nvSpPr>
            <p:spPr bwMode="auto">
              <a:xfrm rot="16200000" flipV="1">
                <a:off x="521" y="1298"/>
                <a:ext cx="0" cy="272"/>
              </a:xfrm>
              <a:prstGeom prst="line">
                <a:avLst/>
              </a:prstGeom>
              <a:noFill/>
              <a:ln w="57150">
                <a:solidFill>
                  <a:srgbClr val="99CCFF"/>
                </a:solidFill>
                <a:round/>
                <a:headEnd/>
                <a:tailEnd type="none" w="lg" len="lg"/>
              </a:ln>
              <a:extLst>
                <a:ext uri="{909E8E84-426E-40dd-AFC4-6F175D3DCCD1}">
                  <a14:hiddenFill xmlns:a14="http://schemas.microsoft.com/office/drawing/2010/main" xmlns="">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748565" name="Line 16"/>
            <p:cNvSpPr>
              <a:spLocks noChangeShapeType="1"/>
            </p:cNvSpPr>
            <p:nvPr/>
          </p:nvSpPr>
          <p:spPr bwMode="auto">
            <a:xfrm>
              <a:off x="5197" y="119"/>
              <a:ext cx="0" cy="453"/>
            </a:xfrm>
            <a:prstGeom prst="line">
              <a:avLst/>
            </a:prstGeom>
            <a:noFill/>
            <a:ln w="57150">
              <a:solidFill>
                <a:srgbClr val="99CCFF"/>
              </a:solidFill>
              <a:round/>
              <a:headEnd/>
              <a:tailEnd type="stealth" w="lg" len="lg"/>
            </a:ln>
            <a:extLst>
              <a:ext uri="{909E8E84-426E-40dd-AFC4-6F175D3DCCD1}">
                <a14:hiddenFill xmlns:a14="http://schemas.microsoft.com/office/drawing/2010/main" xmlns="">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591897" name="Freeform 25"/>
          <p:cNvSpPr>
            <a:spLocks/>
          </p:cNvSpPr>
          <p:nvPr/>
        </p:nvSpPr>
        <p:spPr bwMode="auto">
          <a:xfrm>
            <a:off x="135935" y="1411288"/>
            <a:ext cx="8516938" cy="463846"/>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a14="http://schemas.microsoft.com/office/drawing/2010/main" xmlns="">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91899" name="Freeform 27"/>
          <p:cNvSpPr>
            <a:spLocks/>
          </p:cNvSpPr>
          <p:nvPr/>
        </p:nvSpPr>
        <p:spPr bwMode="auto">
          <a:xfrm>
            <a:off x="135935" y="2033588"/>
            <a:ext cx="8516938" cy="463846"/>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a14="http://schemas.microsoft.com/office/drawing/2010/main" xmlns="">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91900" name="Freeform 28"/>
          <p:cNvSpPr>
            <a:spLocks/>
          </p:cNvSpPr>
          <p:nvPr/>
        </p:nvSpPr>
        <p:spPr bwMode="auto">
          <a:xfrm>
            <a:off x="135935" y="2708275"/>
            <a:ext cx="8516938" cy="463846"/>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a14="http://schemas.microsoft.com/office/drawing/2010/main" xmlns="">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91901" name="Freeform 29"/>
          <p:cNvSpPr>
            <a:spLocks/>
          </p:cNvSpPr>
          <p:nvPr/>
        </p:nvSpPr>
        <p:spPr bwMode="auto">
          <a:xfrm>
            <a:off x="135935" y="3357563"/>
            <a:ext cx="8516938" cy="463846"/>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a14="http://schemas.microsoft.com/office/drawing/2010/main" xmlns="">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91902" name="Freeform 30"/>
          <p:cNvSpPr>
            <a:spLocks/>
          </p:cNvSpPr>
          <p:nvPr/>
        </p:nvSpPr>
        <p:spPr bwMode="auto">
          <a:xfrm>
            <a:off x="135935" y="4049713"/>
            <a:ext cx="8516938" cy="463846"/>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a14="http://schemas.microsoft.com/office/drawing/2010/main" xmlns="">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91903" name="Freeform 31"/>
          <p:cNvSpPr>
            <a:spLocks/>
          </p:cNvSpPr>
          <p:nvPr/>
        </p:nvSpPr>
        <p:spPr bwMode="auto">
          <a:xfrm>
            <a:off x="135935" y="4770438"/>
            <a:ext cx="8516938" cy="463846"/>
          </a:xfrm>
          <a:custGeom>
            <a:avLst/>
            <a:gdLst>
              <a:gd name="T0" fmla="*/ 2147483647 w 5460"/>
              <a:gd name="T1" fmla="*/ 2147483647 h 425"/>
              <a:gd name="T2" fmla="*/ 2147483647 w 5460"/>
              <a:gd name="T3" fmla="*/ 2147483647 h 425"/>
              <a:gd name="T4" fmla="*/ 2147483647 w 5460"/>
              <a:gd name="T5" fmla="*/ 2147483647 h 425"/>
              <a:gd name="T6" fmla="*/ 2147483647 w 5460"/>
              <a:gd name="T7" fmla="*/ 2147483647 h 425"/>
              <a:gd name="T8" fmla="*/ 2147483647 w 5460"/>
              <a:gd name="T9" fmla="*/ 2147483647 h 425"/>
              <a:gd name="T10" fmla="*/ 2147483647 w 5460"/>
              <a:gd name="T11" fmla="*/ 2147483647 h 425"/>
              <a:gd name="T12" fmla="*/ 2147483647 w 5460"/>
              <a:gd name="T13" fmla="*/ 2147483647 h 425"/>
              <a:gd name="T14" fmla="*/ 2147483647 w 5460"/>
              <a:gd name="T15" fmla="*/ 2147483647 h 425"/>
              <a:gd name="T16" fmla="*/ 2147483647 w 5460"/>
              <a:gd name="T17" fmla="*/ 2147483647 h 425"/>
              <a:gd name="T18" fmla="*/ 2147483647 w 5460"/>
              <a:gd name="T19" fmla="*/ 2147483647 h 425"/>
              <a:gd name="T20" fmla="*/ 2147483647 w 5460"/>
              <a:gd name="T21" fmla="*/ 2147483647 h 425"/>
              <a:gd name="T22" fmla="*/ 2147483647 w 5460"/>
              <a:gd name="T23" fmla="*/ 2147483647 h 425"/>
              <a:gd name="T24" fmla="*/ 2147483647 w 5460"/>
              <a:gd name="T25" fmla="*/ 2147483647 h 425"/>
              <a:gd name="T26" fmla="*/ 2147483647 w 5460"/>
              <a:gd name="T27" fmla="*/ 2147483647 h 425"/>
              <a:gd name="T28" fmla="*/ 2147483647 w 5460"/>
              <a:gd name="T29" fmla="*/ 2147483647 h 425"/>
              <a:gd name="T30" fmla="*/ 2147483647 w 5460"/>
              <a:gd name="T31" fmla="*/ 2147483647 h 425"/>
              <a:gd name="T32" fmla="*/ 2147483647 w 5460"/>
              <a:gd name="T33" fmla="*/ 2147483647 h 425"/>
              <a:gd name="T34" fmla="*/ 2147483647 w 5460"/>
              <a:gd name="T35" fmla="*/ 2147483647 h 425"/>
              <a:gd name="T36" fmla="*/ 2147483647 w 5460"/>
              <a:gd name="T37" fmla="*/ 2147483647 h 425"/>
              <a:gd name="T38" fmla="*/ 2147483647 w 5460"/>
              <a:gd name="T39" fmla="*/ 2147483647 h 425"/>
              <a:gd name="T40" fmla="*/ 2147483647 w 5460"/>
              <a:gd name="T41" fmla="*/ 2147483647 h 425"/>
              <a:gd name="T42" fmla="*/ 2147483647 w 5460"/>
              <a:gd name="T43" fmla="*/ 2147483647 h 425"/>
              <a:gd name="T44" fmla="*/ 2147483647 w 5460"/>
              <a:gd name="T45" fmla="*/ 2147483647 h 425"/>
              <a:gd name="T46" fmla="*/ 2147483647 w 5460"/>
              <a:gd name="T47" fmla="*/ 2147483647 h 425"/>
              <a:gd name="T48" fmla="*/ 2147483647 w 5460"/>
              <a:gd name="T49" fmla="*/ 2147483647 h 425"/>
              <a:gd name="T50" fmla="*/ 2147483647 w 5460"/>
              <a:gd name="T51" fmla="*/ 2147483647 h 425"/>
              <a:gd name="T52" fmla="*/ 2147483647 w 5460"/>
              <a:gd name="T53" fmla="*/ 2147483647 h 425"/>
              <a:gd name="T54" fmla="*/ 2147483647 w 5460"/>
              <a:gd name="T55" fmla="*/ 2147483647 h 425"/>
              <a:gd name="T56" fmla="*/ 2147483647 w 5460"/>
              <a:gd name="T57" fmla="*/ 2147483647 h 425"/>
              <a:gd name="T58" fmla="*/ 2147483647 w 5460"/>
              <a:gd name="T59" fmla="*/ 2147483647 h 425"/>
              <a:gd name="T60" fmla="*/ 2147483647 w 5460"/>
              <a:gd name="T61" fmla="*/ 2147483647 h 425"/>
              <a:gd name="T62" fmla="*/ 2147483647 w 5460"/>
              <a:gd name="T63" fmla="*/ 214748364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60"/>
              <a:gd name="T97" fmla="*/ 0 h 425"/>
              <a:gd name="T98" fmla="*/ 5460 w 546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60" h="425">
                <a:moveTo>
                  <a:pt x="5332" y="45"/>
                </a:moveTo>
                <a:cubicBezTo>
                  <a:pt x="5348" y="0"/>
                  <a:pt x="5382" y="29"/>
                  <a:pt x="5416" y="39"/>
                </a:cubicBezTo>
                <a:cubicBezTo>
                  <a:pt x="5430" y="61"/>
                  <a:pt x="5447" y="72"/>
                  <a:pt x="5454" y="97"/>
                </a:cubicBezTo>
                <a:cubicBezTo>
                  <a:pt x="5450" y="148"/>
                  <a:pt x="5460" y="173"/>
                  <a:pt x="5422" y="199"/>
                </a:cubicBezTo>
                <a:cubicBezTo>
                  <a:pt x="5346" y="310"/>
                  <a:pt x="5189" y="281"/>
                  <a:pt x="5070" y="289"/>
                </a:cubicBezTo>
                <a:cubicBezTo>
                  <a:pt x="4973" y="284"/>
                  <a:pt x="4907" y="284"/>
                  <a:pt x="4820" y="257"/>
                </a:cubicBezTo>
                <a:cubicBezTo>
                  <a:pt x="4679" y="214"/>
                  <a:pt x="4526" y="252"/>
                  <a:pt x="4379" y="250"/>
                </a:cubicBezTo>
                <a:cubicBezTo>
                  <a:pt x="4241" y="206"/>
                  <a:pt x="4293" y="236"/>
                  <a:pt x="4001" y="231"/>
                </a:cubicBezTo>
                <a:cubicBezTo>
                  <a:pt x="3931" y="224"/>
                  <a:pt x="3865" y="204"/>
                  <a:pt x="3796" y="193"/>
                </a:cubicBezTo>
                <a:cubicBezTo>
                  <a:pt x="3748" y="175"/>
                  <a:pt x="3693" y="172"/>
                  <a:pt x="3643" y="167"/>
                </a:cubicBezTo>
                <a:cubicBezTo>
                  <a:pt x="3630" y="163"/>
                  <a:pt x="3618" y="152"/>
                  <a:pt x="3604" y="154"/>
                </a:cubicBezTo>
                <a:cubicBezTo>
                  <a:pt x="3512" y="167"/>
                  <a:pt x="3440" y="192"/>
                  <a:pt x="3348" y="199"/>
                </a:cubicBezTo>
                <a:cubicBezTo>
                  <a:pt x="3198" y="232"/>
                  <a:pt x="3050" y="254"/>
                  <a:pt x="2900" y="282"/>
                </a:cubicBezTo>
                <a:cubicBezTo>
                  <a:pt x="2820" y="278"/>
                  <a:pt x="2743" y="269"/>
                  <a:pt x="2664" y="257"/>
                </a:cubicBezTo>
                <a:cubicBezTo>
                  <a:pt x="2634" y="247"/>
                  <a:pt x="2605" y="238"/>
                  <a:pt x="2574" y="231"/>
                </a:cubicBezTo>
                <a:cubicBezTo>
                  <a:pt x="2530" y="201"/>
                  <a:pt x="2486" y="186"/>
                  <a:pt x="2433" y="180"/>
                </a:cubicBezTo>
                <a:cubicBezTo>
                  <a:pt x="2231" y="186"/>
                  <a:pt x="2020" y="201"/>
                  <a:pt x="1819" y="225"/>
                </a:cubicBezTo>
                <a:cubicBezTo>
                  <a:pt x="1725" y="236"/>
                  <a:pt x="1537" y="263"/>
                  <a:pt x="1537" y="263"/>
                </a:cubicBezTo>
                <a:cubicBezTo>
                  <a:pt x="1504" y="276"/>
                  <a:pt x="1508" y="277"/>
                  <a:pt x="1473" y="282"/>
                </a:cubicBezTo>
                <a:cubicBezTo>
                  <a:pt x="1437" y="287"/>
                  <a:pt x="1364" y="295"/>
                  <a:pt x="1364" y="295"/>
                </a:cubicBezTo>
                <a:cubicBezTo>
                  <a:pt x="1270" y="293"/>
                  <a:pt x="1177" y="293"/>
                  <a:pt x="1083" y="289"/>
                </a:cubicBezTo>
                <a:cubicBezTo>
                  <a:pt x="1051" y="288"/>
                  <a:pt x="1023" y="265"/>
                  <a:pt x="993" y="257"/>
                </a:cubicBezTo>
                <a:cubicBezTo>
                  <a:pt x="911" y="236"/>
                  <a:pt x="963" y="250"/>
                  <a:pt x="884" y="237"/>
                </a:cubicBezTo>
                <a:cubicBezTo>
                  <a:pt x="863" y="233"/>
                  <a:pt x="820" y="225"/>
                  <a:pt x="820" y="225"/>
                </a:cubicBezTo>
                <a:cubicBezTo>
                  <a:pt x="697" y="161"/>
                  <a:pt x="532" y="169"/>
                  <a:pt x="398" y="161"/>
                </a:cubicBezTo>
                <a:cubicBezTo>
                  <a:pt x="347" y="163"/>
                  <a:pt x="295" y="162"/>
                  <a:pt x="244" y="167"/>
                </a:cubicBezTo>
                <a:cubicBezTo>
                  <a:pt x="228" y="169"/>
                  <a:pt x="215" y="181"/>
                  <a:pt x="200" y="186"/>
                </a:cubicBezTo>
                <a:cubicBezTo>
                  <a:pt x="145" y="204"/>
                  <a:pt x="94" y="233"/>
                  <a:pt x="40" y="250"/>
                </a:cubicBezTo>
                <a:cubicBezTo>
                  <a:pt x="14" y="267"/>
                  <a:pt x="9" y="278"/>
                  <a:pt x="1" y="308"/>
                </a:cubicBezTo>
                <a:cubicBezTo>
                  <a:pt x="3" y="338"/>
                  <a:pt x="0" y="368"/>
                  <a:pt x="8" y="397"/>
                </a:cubicBezTo>
                <a:cubicBezTo>
                  <a:pt x="8" y="398"/>
                  <a:pt x="45" y="410"/>
                  <a:pt x="46" y="410"/>
                </a:cubicBezTo>
                <a:cubicBezTo>
                  <a:pt x="90" y="425"/>
                  <a:pt x="47" y="417"/>
                  <a:pt x="136" y="417"/>
                </a:cubicBezTo>
              </a:path>
            </a:pathLst>
          </a:custGeom>
          <a:noFill/>
          <a:ln w="57150">
            <a:solidFill>
              <a:srgbClr val="FF0000"/>
            </a:solidFill>
            <a:round/>
            <a:headEnd/>
            <a:tailEnd type="stealth" w="lg" len="lg"/>
          </a:ln>
          <a:extLst>
            <a:ext uri="{909E8E84-426E-40dd-AFC4-6F175D3DCCD1}">
              <a14:hiddenFill xmlns:a14="http://schemas.microsoft.com/office/drawing/2010/main" xmlns="">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48562" name="Text Box 32"/>
          <p:cNvSpPr txBox="1">
            <a:spLocks noChangeArrowheads="1"/>
          </p:cNvSpPr>
          <p:nvPr/>
        </p:nvSpPr>
        <p:spPr bwMode="auto">
          <a:xfrm>
            <a:off x="8421942" y="4763"/>
            <a:ext cx="701131"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٣٣٥</a:t>
            </a:r>
            <a:endParaRPr kumimoji="0" lang="en-US" sz="2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2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1877"/>
                                        </p:tgtEl>
                                        <p:attrNameLst>
                                          <p:attrName>style.visibility</p:attrName>
                                        </p:attrNameLst>
                                      </p:cBhvr>
                                      <p:to>
                                        <p:strVal val="visible"/>
                                      </p:to>
                                    </p:set>
                                    <p:animEffect transition="in" filter="blinds(horizontal)">
                                      <p:cBhvr>
                                        <p:cTn id="7" dur="500"/>
                                        <p:tgtEl>
                                          <p:spTgt spid="591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91897"/>
                                        </p:tgtEl>
                                        <p:attrNameLst>
                                          <p:attrName>style.visibility</p:attrName>
                                        </p:attrNameLst>
                                      </p:cBhvr>
                                      <p:to>
                                        <p:strVal val="visible"/>
                                      </p:to>
                                    </p:set>
                                    <p:animEffect transition="in" filter="wipe(right)">
                                      <p:cBhvr>
                                        <p:cTn id="12" dur="500"/>
                                        <p:tgtEl>
                                          <p:spTgt spid="59189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91878"/>
                                        </p:tgtEl>
                                        <p:attrNameLst>
                                          <p:attrName>style.visibility</p:attrName>
                                        </p:attrNameLst>
                                      </p:cBhvr>
                                      <p:to>
                                        <p:strVal val="visible"/>
                                      </p:to>
                                    </p:set>
                                    <p:animEffect transition="in" filter="blinds(horizontal)">
                                      <p:cBhvr>
                                        <p:cTn id="15" dur="500"/>
                                        <p:tgtEl>
                                          <p:spTgt spid="5918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91899"/>
                                        </p:tgtEl>
                                        <p:attrNameLst>
                                          <p:attrName>style.visibility</p:attrName>
                                        </p:attrNameLst>
                                      </p:cBhvr>
                                      <p:to>
                                        <p:strVal val="visible"/>
                                      </p:to>
                                    </p:set>
                                    <p:animEffect transition="in" filter="wipe(right)">
                                      <p:cBhvr>
                                        <p:cTn id="20" dur="500"/>
                                        <p:tgtEl>
                                          <p:spTgt spid="59189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91879"/>
                                        </p:tgtEl>
                                        <p:attrNameLst>
                                          <p:attrName>style.visibility</p:attrName>
                                        </p:attrNameLst>
                                      </p:cBhvr>
                                      <p:to>
                                        <p:strVal val="visible"/>
                                      </p:to>
                                    </p:set>
                                    <p:animEffect transition="in" filter="blinds(horizontal)">
                                      <p:cBhvr>
                                        <p:cTn id="23" dur="500"/>
                                        <p:tgtEl>
                                          <p:spTgt spid="5918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91900"/>
                                        </p:tgtEl>
                                        <p:attrNameLst>
                                          <p:attrName>style.visibility</p:attrName>
                                        </p:attrNameLst>
                                      </p:cBhvr>
                                      <p:to>
                                        <p:strVal val="visible"/>
                                      </p:to>
                                    </p:set>
                                    <p:animEffect transition="in" filter="wipe(right)">
                                      <p:cBhvr>
                                        <p:cTn id="28" dur="500"/>
                                        <p:tgtEl>
                                          <p:spTgt spid="59190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91880"/>
                                        </p:tgtEl>
                                        <p:attrNameLst>
                                          <p:attrName>style.visibility</p:attrName>
                                        </p:attrNameLst>
                                      </p:cBhvr>
                                      <p:to>
                                        <p:strVal val="visible"/>
                                      </p:to>
                                    </p:set>
                                    <p:animEffect transition="in" filter="blinds(horizontal)">
                                      <p:cBhvr>
                                        <p:cTn id="31" dur="500"/>
                                        <p:tgtEl>
                                          <p:spTgt spid="59188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91901"/>
                                        </p:tgtEl>
                                        <p:attrNameLst>
                                          <p:attrName>style.visibility</p:attrName>
                                        </p:attrNameLst>
                                      </p:cBhvr>
                                      <p:to>
                                        <p:strVal val="visible"/>
                                      </p:to>
                                    </p:set>
                                    <p:animEffect transition="in" filter="wipe(right)">
                                      <p:cBhvr>
                                        <p:cTn id="36" dur="500"/>
                                        <p:tgtEl>
                                          <p:spTgt spid="59190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91881"/>
                                        </p:tgtEl>
                                        <p:attrNameLst>
                                          <p:attrName>style.visibility</p:attrName>
                                        </p:attrNameLst>
                                      </p:cBhvr>
                                      <p:to>
                                        <p:strVal val="visible"/>
                                      </p:to>
                                    </p:set>
                                    <p:animEffect transition="in" filter="blinds(horizontal)">
                                      <p:cBhvr>
                                        <p:cTn id="39" dur="500"/>
                                        <p:tgtEl>
                                          <p:spTgt spid="59188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91902"/>
                                        </p:tgtEl>
                                        <p:attrNameLst>
                                          <p:attrName>style.visibility</p:attrName>
                                        </p:attrNameLst>
                                      </p:cBhvr>
                                      <p:to>
                                        <p:strVal val="visible"/>
                                      </p:to>
                                    </p:set>
                                    <p:animEffect transition="in" filter="wipe(right)">
                                      <p:cBhvr>
                                        <p:cTn id="44" dur="500"/>
                                        <p:tgtEl>
                                          <p:spTgt spid="59190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591882"/>
                                        </p:tgtEl>
                                        <p:attrNameLst>
                                          <p:attrName>style.visibility</p:attrName>
                                        </p:attrNameLst>
                                      </p:cBhvr>
                                      <p:to>
                                        <p:strVal val="visible"/>
                                      </p:to>
                                    </p:set>
                                    <p:animEffect transition="in" filter="blinds(horizontal)">
                                      <p:cBhvr>
                                        <p:cTn id="47" dur="500"/>
                                        <p:tgtEl>
                                          <p:spTgt spid="5918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91903"/>
                                        </p:tgtEl>
                                        <p:attrNameLst>
                                          <p:attrName>style.visibility</p:attrName>
                                        </p:attrNameLst>
                                      </p:cBhvr>
                                      <p:to>
                                        <p:strVal val="visible"/>
                                      </p:to>
                                    </p:set>
                                    <p:animEffect transition="in" filter="wipe(right)">
                                      <p:cBhvr>
                                        <p:cTn id="52" dur="500"/>
                                        <p:tgtEl>
                                          <p:spTgt spid="59190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91883"/>
                                        </p:tgtEl>
                                        <p:attrNameLst>
                                          <p:attrName>style.visibility</p:attrName>
                                        </p:attrNameLst>
                                      </p:cBhvr>
                                      <p:to>
                                        <p:strVal val="visible"/>
                                      </p:to>
                                    </p:set>
                                    <p:animEffect transition="in" filter="blinds(horizontal)">
                                      <p:cBhvr>
                                        <p:cTn id="55" dur="500"/>
                                        <p:tgtEl>
                                          <p:spTgt spid="591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7" grpId="0" animBg="1"/>
      <p:bldP spid="591878" grpId="0" animBg="1"/>
      <p:bldP spid="591879" grpId="0" animBg="1"/>
      <p:bldP spid="591880" grpId="0" animBg="1"/>
      <p:bldP spid="591881" grpId="0" animBg="1"/>
      <p:bldP spid="591882" grpId="0" animBg="1"/>
      <p:bldP spid="591883" grpId="0" animBg="1"/>
      <p:bldP spid="591897" grpId="0" animBg="1"/>
      <p:bldP spid="591899" grpId="0" animBg="1"/>
      <p:bldP spid="591900" grpId="0" animBg="1"/>
      <p:bldP spid="591901" grpId="0" animBg="1"/>
      <p:bldP spid="591902" grpId="0" animBg="1"/>
      <p:bldP spid="59190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0060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172200"/>
            <a:ext cx="9144000" cy="685800"/>
          </a:xfrm>
          <a:solidFill>
            <a:schemeClr val="bg1"/>
          </a:solidFill>
        </p:spPr>
        <p:txBody>
          <a:bodyPr/>
          <a:lstStyle/>
          <a:p>
            <a:pPr rtl="1" eaLnBrk="1" hangingPunct="1">
              <a:defRPr/>
            </a:pPr>
            <a:r>
              <a:rPr lang="ar-JO" sz="22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"علم الأخرويَّات (الإسخاتولوجيا)" متاحٌ على الموقع الإلكترونيّ:</a:t>
            </a:r>
            <a:br>
              <a:rPr lang="ar-JO" sz="22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Tree>
    <p:extLst>
      <p:ext uri="{BB962C8B-B14F-4D97-AF65-F5344CB8AC3E}">
        <p14:creationId xmlns:p14="http://schemas.microsoft.com/office/powerpoint/2010/main" val="820103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BBE0E3"/>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8DEF80F1-A407-4F4F-8E1F-F3ACA7B7DA29}"/>
              </a:ext>
            </a:extLst>
          </p:cNvPr>
          <p:cNvSpPr>
            <a:spLocks noChangeArrowheads="1"/>
          </p:cNvSpPr>
          <p:nvPr/>
        </p:nvSpPr>
        <p:spPr bwMode="auto">
          <a:xfrm>
            <a:off x="0" y="0"/>
            <a:ext cx="9144000" cy="6858000"/>
          </a:xfrm>
          <a:prstGeom prst="rect">
            <a:avLst/>
          </a:prstGeom>
          <a:gradFill rotWithShape="0">
            <a:gsLst>
              <a:gs pos="0">
                <a:srgbClr val="660066"/>
              </a:gs>
              <a:gs pos="100000">
                <a:srgbClr val="660066">
                  <a:gamma/>
                  <a:shade val="46275"/>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8674" name="Line 2"/>
          <p:cNvSpPr>
            <a:spLocks noChangeShapeType="1"/>
          </p:cNvSpPr>
          <p:nvPr/>
        </p:nvSpPr>
        <p:spPr bwMode="auto">
          <a:xfrm>
            <a:off x="1447800" y="4114800"/>
            <a:ext cx="6705600" cy="1588"/>
          </a:xfrm>
          <a:prstGeom prst="line">
            <a:avLst/>
          </a:prstGeom>
          <a:noFill/>
          <a:ln w="76320">
            <a:solidFill>
              <a:srgbClr val="FF0000"/>
            </a:solidFill>
            <a:miter lim="800000"/>
            <a:headEnd/>
            <a:tailEnd type="triangle" w="med" len="med"/>
          </a:ln>
          <a:effectLst>
            <a:outerShdw dist="36147" dir="2700000" algn="ctr" rotWithShape="0">
              <a:srgbClr val="808080">
                <a:alpha val="75014"/>
              </a:srgbClr>
            </a:outerShdw>
          </a:effectLst>
        </p:spPr>
        <p:txBody>
          <a:body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ＭＳ Ｐゴシック"/>
              <a:cs typeface="Arial"/>
            </a:endParaRPr>
          </a:p>
        </p:txBody>
      </p:sp>
      <p:sp>
        <p:nvSpPr>
          <p:cNvPr id="28675" name="Line 3"/>
          <p:cNvSpPr>
            <a:spLocks noChangeShapeType="1"/>
          </p:cNvSpPr>
          <p:nvPr/>
        </p:nvSpPr>
        <p:spPr bwMode="auto">
          <a:xfrm>
            <a:off x="7126288" y="2638425"/>
            <a:ext cx="1587" cy="1371600"/>
          </a:xfrm>
          <a:prstGeom prst="line">
            <a:avLst/>
          </a:prstGeom>
          <a:noFill/>
          <a:ln w="38160">
            <a:solidFill>
              <a:srgbClr val="00CCFF"/>
            </a:solidFill>
            <a:miter lim="800000"/>
            <a:headEnd/>
            <a:tailEnd type="triangle" w="med" len="med"/>
          </a:ln>
          <a:effectLst>
            <a:outerShdw dist="36147" dir="2700000" algn="ctr" rotWithShape="0">
              <a:srgbClr val="808080">
                <a:alpha val="75014"/>
              </a:srgbClr>
            </a:outerShdw>
          </a:effectLst>
        </p:spPr>
        <p:txBody>
          <a:body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ＭＳ Ｐゴシック"/>
              <a:cs typeface="Arial"/>
            </a:endParaRPr>
          </a:p>
        </p:txBody>
      </p:sp>
      <p:sp>
        <p:nvSpPr>
          <p:cNvPr id="28676" name="Text Box 4"/>
          <p:cNvSpPr txBox="1">
            <a:spLocks noChangeArrowheads="1"/>
          </p:cNvSpPr>
          <p:nvPr/>
        </p:nvSpPr>
        <p:spPr bwMode="auto">
          <a:xfrm rot="-5400000">
            <a:off x="-681831" y="3745707"/>
            <a:ext cx="3133725" cy="649287"/>
          </a:xfrm>
          <a:prstGeom prst="rect">
            <a:avLst/>
          </a:prstGeom>
          <a:noFill/>
          <a:ln w="9525">
            <a:noFill/>
            <a:round/>
            <a:headEnd/>
            <a:tailEnd/>
          </a:ln>
        </p:spPr>
        <p:txBody>
          <a:bodyPr lIns="90000" tIns="46800" rIns="90000" bIns="46800">
            <a:spAutoFit/>
          </a:bodyPr>
          <a:lstStyle/>
          <a:p>
            <a:pPr marL="0" marR="0" lvl="0" indent="0" algn="ctr" defTabSz="449263" rtl="0" eaLnBrk="1" fontAlgn="base" latinLnBrk="0" hangingPunct="1">
              <a:lnSpc>
                <a:spcPct val="100000"/>
              </a:lnSpc>
              <a:spcBef>
                <a:spcPts val="250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عصر الكنيسة</a:t>
            </a:r>
            <a:endParaRPr kumimoji="0" lang="en-GB" sz="36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28677" name="Text Box 5"/>
          <p:cNvSpPr txBox="1">
            <a:spLocks noChangeArrowheads="1"/>
          </p:cNvSpPr>
          <p:nvPr/>
        </p:nvSpPr>
        <p:spPr bwMode="auto">
          <a:xfrm rot="5400000" flipH="1">
            <a:off x="5851526" y="3898900"/>
            <a:ext cx="4951412" cy="649287"/>
          </a:xfrm>
          <a:prstGeom prst="rect">
            <a:avLst/>
          </a:prstGeom>
          <a:noFill/>
          <a:ln w="9525">
            <a:noFill/>
            <a:round/>
            <a:headEnd/>
            <a:tailEnd/>
          </a:ln>
        </p:spPr>
        <p:txBody>
          <a:bodyPr lIns="90000" tIns="46800" rIns="90000" bIns="46800">
            <a:spAutoFit/>
          </a:bodyPr>
          <a:lstStyle/>
          <a:p>
            <a:pPr marL="0" marR="0" lvl="0" indent="0" algn="ctr" defTabSz="449263" rtl="0" eaLnBrk="1" fontAlgn="base" latinLnBrk="0" hangingPunct="1">
              <a:lnSpc>
                <a:spcPct val="100000"/>
              </a:lnSpc>
              <a:spcBef>
                <a:spcPts val="2500"/>
              </a:spcBef>
              <a:spcAft>
                <a:spcPct val="0"/>
              </a:spcAft>
              <a:buClr>
                <a:srgbClr val="FFCC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a:ln>
                  <a:noFill/>
                </a:ln>
                <a:solidFill>
                  <a:srgbClr val="FFCC00"/>
                </a:solidFill>
                <a:effectLst/>
                <a:uLnTx/>
                <a:uFillTx/>
                <a:latin typeface="Arial" pitchFamily="34" charset="0"/>
                <a:ea typeface="MS PGothic" pitchFamily="34" charset="-128"/>
                <a:cs typeface="Arial" pitchFamily="34" charset="0"/>
              </a:rPr>
              <a:t>الملكوت الأبدي</a:t>
            </a:r>
            <a:endParaRPr kumimoji="0" lang="en-GB" sz="3600" b="1" i="0" u="none" strike="noStrike" kern="1200" cap="none" spc="0" normalizeH="0" baseline="0" noProof="0">
              <a:ln>
                <a:noFill/>
              </a:ln>
              <a:solidFill>
                <a:srgbClr val="FFCC00"/>
              </a:solidFill>
              <a:effectLst/>
              <a:uLnTx/>
              <a:uFillTx/>
              <a:latin typeface="Arial" pitchFamily="34" charset="0"/>
              <a:ea typeface="MS PGothic" pitchFamily="34" charset="-128"/>
              <a:cs typeface="Arial" pitchFamily="34" charset="0"/>
            </a:endParaRPr>
          </a:p>
        </p:txBody>
      </p:sp>
      <p:sp>
        <p:nvSpPr>
          <p:cNvPr id="28678" name="Text Box 6"/>
          <p:cNvSpPr txBox="1">
            <a:spLocks noChangeArrowheads="1"/>
          </p:cNvSpPr>
          <p:nvPr/>
        </p:nvSpPr>
        <p:spPr bwMode="auto">
          <a:xfrm>
            <a:off x="6019800" y="1295400"/>
            <a:ext cx="2057400" cy="1201738"/>
          </a:xfrm>
          <a:prstGeom prst="rect">
            <a:avLst/>
          </a:prstGeom>
          <a:noFill/>
          <a:ln w="9525">
            <a:noFill/>
            <a:round/>
            <a:headEnd/>
            <a:tailEnd/>
          </a:ln>
        </p:spPr>
        <p:txBody>
          <a:bodyPr lIns="90000" tIns="46800" rIns="90000" bIns="46800">
            <a:spAutoFit/>
          </a:bodyPr>
          <a:lstStyle/>
          <a:p>
            <a:pPr marL="0" marR="0" lvl="0" indent="0" algn="ctr" defTabSz="449263" rtl="0" eaLnBrk="1" fontAlgn="base" latinLnBrk="0" hangingPunct="1">
              <a:lnSpc>
                <a:spcPct val="100000"/>
              </a:lnSpc>
              <a:spcBef>
                <a:spcPts val="2500"/>
              </a:spcBef>
              <a:spcAft>
                <a:spcPct val="0"/>
              </a:spcAft>
              <a:buClr>
                <a:srgbClr val="00CC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a:ln>
                  <a:noFill/>
                </a:ln>
                <a:solidFill>
                  <a:srgbClr val="00CCFF"/>
                </a:solidFill>
                <a:effectLst/>
                <a:uLnTx/>
                <a:uFillTx/>
                <a:latin typeface="Arial" pitchFamily="34" charset="0"/>
                <a:ea typeface="MS PGothic" pitchFamily="34" charset="-128"/>
                <a:cs typeface="Arial" pitchFamily="34" charset="0"/>
              </a:rPr>
              <a:t>المجيء الثاني</a:t>
            </a:r>
            <a:endParaRPr kumimoji="0" lang="en-GB" sz="3600" b="1" i="0" u="none" strike="noStrike" kern="1200" cap="none" spc="0" normalizeH="0" baseline="0" noProof="0">
              <a:ln>
                <a:noFill/>
              </a:ln>
              <a:solidFill>
                <a:srgbClr val="00CCFF"/>
              </a:solidFill>
              <a:effectLst/>
              <a:uLnTx/>
              <a:uFillTx/>
              <a:latin typeface="Arial" pitchFamily="34" charset="0"/>
              <a:ea typeface="MS PGothic" pitchFamily="34" charset="-128"/>
              <a:cs typeface="Arial" pitchFamily="34" charset="0"/>
            </a:endParaRPr>
          </a:p>
        </p:txBody>
      </p:sp>
      <p:sp>
        <p:nvSpPr>
          <p:cNvPr id="28679" name="Text Box 7"/>
          <p:cNvSpPr txBox="1">
            <a:spLocks noChangeArrowheads="1"/>
          </p:cNvSpPr>
          <p:nvPr/>
        </p:nvSpPr>
        <p:spPr bwMode="auto">
          <a:xfrm>
            <a:off x="1828800" y="2971800"/>
            <a:ext cx="3733800" cy="2065338"/>
          </a:xfrm>
          <a:prstGeom prst="rect">
            <a:avLst/>
          </a:prstGeom>
          <a:noFill/>
          <a:ln w="9525">
            <a:noFill/>
            <a:round/>
            <a:headEnd/>
            <a:tailEnd/>
          </a:ln>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ts val="25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حكم المسيح الروحي</a:t>
            </a:r>
          </a:p>
          <a:p>
            <a:pPr marL="0" marR="0" lvl="0" indent="0" algn="ctr" defTabSz="449263" rtl="0" eaLnBrk="1" fontAlgn="base" latinLnBrk="0" hangingPunct="1">
              <a:lnSpc>
                <a:spcPct val="80000"/>
              </a:lnSpc>
              <a:spcBef>
                <a:spcPts val="25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449263" rtl="0" eaLnBrk="1" fontAlgn="base" latinLnBrk="0" hangingPunct="1">
              <a:lnSpc>
                <a:spcPct val="80000"/>
              </a:lnSpc>
              <a:spcBef>
                <a:spcPts val="25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الضيقات</a:t>
            </a:r>
            <a:endParaRPr kumimoji="0" lang="en-GB"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28680" name="Rectangle 8"/>
          <p:cNvSpPr>
            <a:spLocks noChangeArrowheads="1"/>
          </p:cNvSpPr>
          <p:nvPr/>
        </p:nvSpPr>
        <p:spPr bwMode="auto">
          <a:xfrm>
            <a:off x="533400" y="2286000"/>
            <a:ext cx="5410200" cy="3657600"/>
          </a:xfrm>
          <a:prstGeom prst="rect">
            <a:avLst/>
          </a:prstGeom>
          <a:noFill/>
          <a:ln w="38160">
            <a:solidFill>
              <a:srgbClr val="BBE0E3"/>
            </a:solidFill>
            <a:miter lim="800000"/>
            <a:headEnd/>
            <a:tailEnd/>
          </a:ln>
          <a:effectLst>
            <a:outerShdw dist="36147" dir="2700000" algn="ctr" rotWithShape="0">
              <a:srgbClr val="808080">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ＭＳ Ｐゴシック"/>
              <a:cs typeface="Arial"/>
            </a:endParaRPr>
          </a:p>
        </p:txBody>
      </p:sp>
      <p:sp>
        <p:nvSpPr>
          <p:cNvPr id="28681" name="Text Box 9"/>
          <p:cNvSpPr txBox="1">
            <a:spLocks noChangeArrowheads="1"/>
          </p:cNvSpPr>
          <p:nvPr/>
        </p:nvSpPr>
        <p:spPr bwMode="auto">
          <a:xfrm rot="5400000">
            <a:off x="5876132" y="5123656"/>
            <a:ext cx="2514600" cy="649287"/>
          </a:xfrm>
          <a:prstGeom prst="rect">
            <a:avLst/>
          </a:prstGeom>
          <a:noFill/>
          <a:ln w="9525">
            <a:noFill/>
            <a:round/>
            <a:headEnd/>
            <a:tailEnd/>
          </a:ln>
        </p:spPr>
        <p:txBody>
          <a:bodyPr lIns="90000" tIns="46800" rIns="90000" bIns="46800">
            <a:spAutoFit/>
          </a:bodyPr>
          <a:lstStyle/>
          <a:p>
            <a:pPr marL="0" marR="0" lvl="0" indent="0" algn="ctr" defTabSz="449263" rtl="0" eaLnBrk="1" fontAlgn="base" latinLnBrk="0" hangingPunct="1">
              <a:lnSpc>
                <a:spcPct val="100000"/>
              </a:lnSpc>
              <a:spcBef>
                <a:spcPts val="2500"/>
              </a:spcBef>
              <a:spcAft>
                <a:spcPct val="0"/>
              </a:spcAft>
              <a:buClr>
                <a:srgbClr val="FF0066"/>
              </a:buClr>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i="0" u="none" strike="noStrike" kern="1200" cap="none" spc="0" normalizeH="0" baseline="0" noProof="0" dirty="0">
                <a:ln>
                  <a:noFill/>
                </a:ln>
                <a:solidFill>
                  <a:srgbClr val="FFFF00"/>
                </a:solidFill>
                <a:effectLst/>
                <a:uLnTx/>
                <a:uFillTx/>
                <a:latin typeface="Arial" pitchFamily="34" charset="0"/>
                <a:ea typeface="MS PGothic" pitchFamily="34" charset="-128"/>
                <a:cs typeface="Arial" pitchFamily="34" charset="0"/>
              </a:rPr>
              <a:t>الدينونة</a:t>
            </a:r>
            <a:endParaRPr kumimoji="0" lang="en-GB" sz="3600" b="1" i="0" u="none" strike="noStrike" kern="1200" cap="none" spc="0" normalizeH="0" baseline="0" noProof="0" dirty="0">
              <a:ln>
                <a:noFill/>
              </a:ln>
              <a:solidFill>
                <a:srgbClr val="FFFF00"/>
              </a:solidFill>
              <a:effectLst/>
              <a:uLnTx/>
              <a:uFillTx/>
              <a:latin typeface="Arial" pitchFamily="34" charset="0"/>
              <a:ea typeface="MS PGothic" pitchFamily="34" charset="-128"/>
              <a:cs typeface="Arial" pitchFamily="34" charset="0"/>
            </a:endParaRPr>
          </a:p>
        </p:txBody>
      </p:sp>
      <p:sp>
        <p:nvSpPr>
          <p:cNvPr id="235531" name="Text Box 11"/>
          <p:cNvSpPr txBox="1">
            <a:spLocks noChangeArrowheads="1"/>
          </p:cNvSpPr>
          <p:nvPr/>
        </p:nvSpPr>
        <p:spPr bwMode="auto">
          <a:xfrm>
            <a:off x="8394700" y="95250"/>
            <a:ext cx="615950" cy="401638"/>
          </a:xfrm>
          <a:prstGeom prst="rect">
            <a:avLst/>
          </a:prstGeom>
          <a:noFill/>
          <a:ln w="9525">
            <a:noFill/>
            <a:round/>
            <a:headEnd/>
            <a:tailEnd/>
          </a:ln>
        </p:spPr>
        <p:txBody>
          <a:bodyPr wrap="none" lIns="90000" tIns="46800" rIns="90000" bIns="46800">
            <a:spAutoFit/>
          </a:body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473</a:t>
            </a:r>
            <a:endParaRPr kumimoji="0" lang="en-GB"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3" name="Title 12"/>
          <p:cNvSpPr>
            <a:spLocks noGrp="1"/>
          </p:cNvSpPr>
          <p:nvPr>
            <p:ph type="title" idx="4294967295"/>
          </p:nvPr>
        </p:nvSpPr>
        <p:spPr>
          <a:xfrm>
            <a:off x="838200" y="304800"/>
            <a:ext cx="7770813" cy="990600"/>
          </a:xfrm>
        </p:spPr>
        <p:txBody>
          <a:bodyPr/>
          <a:lstStyle/>
          <a:p>
            <a:pPr>
              <a:buFont typeface="Times New Roman" charset="0"/>
              <a:buNone/>
              <a:defRPr/>
            </a:pPr>
            <a:r>
              <a:rPr lang="ar-JO" sz="4000" b="1" dirty="0">
                <a:solidFill>
                  <a:srgbClr val="FFFFFF"/>
                </a:solidFill>
                <a:effectLst>
                  <a:outerShdw blurRad="38100" dist="38100" dir="2700000" algn="tl">
                    <a:srgbClr val="000000"/>
                  </a:outerShdw>
                </a:effectLst>
                <a:latin typeface="Arial" pitchFamily="34" charset="0"/>
                <a:ea typeface="ＭＳ Ｐゴシック" charset="0"/>
                <a:cs typeface="Arial" pitchFamily="34" charset="0"/>
              </a:rPr>
              <a:t>اللاألفيَّة</a:t>
            </a:r>
            <a:endParaRPr lang="en-US" sz="4000" b="1" dirty="0">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59970885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ppt_x</p:attrName>
                                        </p:attrNameLst>
                                      </p:cBhvr>
                                      <p:tavLst>
                                        <p:tav tm="100000">
                                          <p:val>
                                            <p:strVal val="0-#ppt_w/2"/>
                                          </p:val>
                                        </p:tav>
                                        <p:tav>
                                          <p:val>
                                            <p:strVal val="#ppt_x"/>
                                          </p:val>
                                        </p:tav>
                                      </p:tavLst>
                                    </p:anim>
                                    <p:anim calcmode="lin" valueType="num">
                                      <p:cBhvr>
                                        <p:cTn id="8" dur="500" fill="hold"/>
                                        <p:tgtEl>
                                          <p:spTgt spid="28676"/>
                                        </p:tgtEl>
                                        <p:attrNameLst>
                                          <p:attrName>ppt_y</p:attrName>
                                        </p:attrNameLst>
                                      </p:cBhvr>
                                      <p:tavLst>
                                        <p:tav tm="100000">
                                          <p:val>
                                            <p:strVal val="#ppt_y"/>
                                          </p:val>
                                        </p:tav>
                                        <p:tav>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0"/>
                                  </p:stCondLst>
                                  <p:childTnLst>
                                    <p:set>
                                      <p:cBhvr additive="repl">
                                        <p:cTn id="11" dur="1" fill="hold">
                                          <p:stCondLst>
                                            <p:cond delay="0"/>
                                          </p:stCondLst>
                                        </p:cTn>
                                        <p:tgtEl>
                                          <p:spTgt spid="28680"/>
                                        </p:tgtEl>
                                        <p:attrNameLst>
                                          <p:attrName>style.visibility</p:attrName>
                                        </p:attrNameLst>
                                      </p:cBhvr>
                                      <p:to>
                                        <p:strVal val="visible"/>
                                      </p:to>
                                    </p:set>
                                    <p:anim calcmode="lin" valueType="num">
                                      <p:cBhvr>
                                        <p:cTn id="12" dur="500" fill="hold"/>
                                        <p:tgtEl>
                                          <p:spTgt spid="28680"/>
                                        </p:tgtEl>
                                        <p:attrNameLst>
                                          <p:attrName>ppt_x</p:attrName>
                                        </p:attrNameLst>
                                      </p:cBhvr>
                                      <p:tavLst>
                                        <p:tav tm="100000">
                                          <p:val>
                                            <p:strVal val="0-#ppt_w/2"/>
                                          </p:val>
                                        </p:tav>
                                        <p:tav>
                                          <p:val>
                                            <p:strVal val="#ppt_x"/>
                                          </p:val>
                                        </p:tav>
                                      </p:tavLst>
                                    </p:anim>
                                    <p:anim calcmode="lin" valueType="num">
                                      <p:cBhvr>
                                        <p:cTn id="13" dur="500" fill="hold"/>
                                        <p:tgtEl>
                                          <p:spTgt spid="28680"/>
                                        </p:tgtEl>
                                        <p:attrNameLst>
                                          <p:attrName>ppt_y</p:attrName>
                                        </p:attrNameLst>
                                      </p:cBhvr>
                                      <p:tavLst>
                                        <p:tav tm="100000">
                                          <p:val>
                                            <p:strVal val="#ppt_y"/>
                                          </p:val>
                                        </p:tav>
                                        <p:tav>
                                          <p:val>
                                            <p:strVal val="#ppt_y"/>
                                          </p:val>
                                        </p:tav>
                                      </p:tavLst>
                                    </p:anim>
                                  </p:childTnLst>
                                </p:cTn>
                              </p:par>
                            </p:childTnLst>
                          </p:cTn>
                        </p:par>
                        <p:par>
                          <p:cTn id="14" fill="hold" nodeType="afterGroup">
                            <p:stCondLst>
                              <p:cond delay="3000"/>
                            </p:stCondLst>
                            <p:childTnLst>
                              <p:par>
                                <p:cTn id="15" presetID="22" presetClass="entr" presetSubtype="8" fill="hold" nodeType="afterEffect">
                                  <p:stCondLst>
                                    <p:cond delay="0"/>
                                  </p:stCondLst>
                                  <p:childTnLst>
                                    <p:set>
                                      <p:cBhvr additive="repl">
                                        <p:cTn id="16" dur="1" fill="hold">
                                          <p:stCondLst>
                                            <p:cond delay="0"/>
                                          </p:stCondLst>
                                        </p:cTn>
                                        <p:tgtEl>
                                          <p:spTgt spid="28674"/>
                                        </p:tgtEl>
                                        <p:attrNameLst>
                                          <p:attrName>style.visibility</p:attrName>
                                        </p:attrNameLst>
                                      </p:cBhvr>
                                      <p:to>
                                        <p:strVal val="visible"/>
                                      </p:to>
                                    </p:set>
                                    <p:animEffect transition="in" filter="wipe(left)">
                                      <p:cBhvr additive="repl">
                                        <p:cTn id="17" dur="500"/>
                                        <p:tgtEl>
                                          <p:spTgt spid="28674"/>
                                        </p:tgtEl>
                                      </p:cBhvr>
                                    </p:animEffect>
                                  </p:childTnLst>
                                </p:cTn>
                              </p:par>
                            </p:childTnLst>
                          </p:cTn>
                        </p:par>
                        <p:par>
                          <p:cTn id="18" fill="hold" nodeType="afterGroup">
                            <p:stCondLst>
                              <p:cond delay="4500"/>
                            </p:stCondLst>
                            <p:childTnLst>
                              <p:par>
                                <p:cTn id="19" presetID="17" presetClass="entr" presetSubtype="8" fill="hold" nodeType="afterEffect">
                                  <p:stCondLst>
                                    <p:cond delay="0"/>
                                  </p:stCondLst>
                                  <p:childTnLst>
                                    <p:set>
                                      <p:cBhvr additive="repl">
                                        <p:cTn id="20" dur="1" fill="hold">
                                          <p:stCondLst>
                                            <p:cond delay="0"/>
                                          </p:stCondLst>
                                        </p:cTn>
                                        <p:tgtEl>
                                          <p:spTgt spid="28679"/>
                                        </p:tgtEl>
                                        <p:attrNameLst>
                                          <p:attrName>style.visibility</p:attrName>
                                        </p:attrNameLst>
                                      </p:cBhvr>
                                      <p:to>
                                        <p:strVal val="visible"/>
                                      </p:to>
                                    </p:set>
                                    <p:anim calcmode="lin" valueType="num">
                                      <p:cBhvr additive="repl">
                                        <p:cTn id="21" dur="500" fill="hold"/>
                                        <p:tgtEl>
                                          <p:spTgt spid="28679"/>
                                        </p:tgtEl>
                                        <p:attrNameLst>
                                          <p:attrName>ppt_x</p:attrName>
                                        </p:attrNameLst>
                                      </p:cBhvr>
                                      <p:tavLst>
                                        <p:tav tm="100000">
                                          <p:val>
                                            <p:strVal val="#ppt_x-#ppt_w/2"/>
                                          </p:val>
                                        </p:tav>
                                        <p:tav>
                                          <p:val>
                                            <p:strVal val="#ppt_x"/>
                                          </p:val>
                                        </p:tav>
                                      </p:tavLst>
                                    </p:anim>
                                    <p:anim calcmode="lin" valueType="num">
                                      <p:cBhvr additive="repl">
                                        <p:cTn id="22" dur="500" fill="hold"/>
                                        <p:tgtEl>
                                          <p:spTgt spid="28679"/>
                                        </p:tgtEl>
                                        <p:attrNameLst>
                                          <p:attrName>ppt_y</p:attrName>
                                        </p:attrNameLst>
                                      </p:cBhvr>
                                      <p:tavLst>
                                        <p:tav tm="100000">
                                          <p:val>
                                            <p:strVal val="#ppt_y"/>
                                          </p:val>
                                        </p:tav>
                                        <p:tav>
                                          <p:val>
                                            <p:strVal val="#ppt_y"/>
                                          </p:val>
                                        </p:tav>
                                      </p:tavLst>
                                    </p:anim>
                                    <p:anim calcmode="lin" valueType="num">
                                      <p:cBhvr additive="repl">
                                        <p:cTn id="23" dur="500" fill="hold"/>
                                        <p:tgtEl>
                                          <p:spTgt spid="28679"/>
                                        </p:tgtEl>
                                        <p:attrNameLst>
                                          <p:attrName>ppt_w</p:attrName>
                                        </p:attrNameLst>
                                      </p:cBhvr>
                                      <p:tavLst>
                                        <p:tav tm="100000">
                                          <p:val>
                                            <p:fltVal val="0"/>
                                          </p:val>
                                        </p:tav>
                                        <p:tav>
                                          <p:val>
                                            <p:strVal val="#ppt_w"/>
                                          </p:val>
                                        </p:tav>
                                      </p:tavLst>
                                    </p:anim>
                                    <p:anim calcmode="lin" valueType="num">
                                      <p:cBhvr additive="repl">
                                        <p:cTn id="24" dur="500" fill="hold"/>
                                        <p:tgtEl>
                                          <p:spTgt spid="28679"/>
                                        </p:tgtEl>
                                        <p:attrNameLst>
                                          <p:attrName>ppt_h</p:attrName>
                                        </p:attrNameLst>
                                      </p:cBhvr>
                                      <p:tavLst>
                                        <p:tav tm="100000">
                                          <p:val>
                                            <p:strVal val="#ppt_h"/>
                                          </p:val>
                                        </p:tav>
                                        <p:tav>
                                          <p:val>
                                            <p:strVal val="#ppt_h"/>
                                          </p:val>
                                        </p:tav>
                                      </p:tavLst>
                                    </p:anim>
                                  </p:childTnLst>
                                </p:cTn>
                              </p:par>
                            </p:childTnLst>
                          </p:cTn>
                        </p:par>
                        <p:par>
                          <p:cTn id="25" fill="hold" nodeType="afterGroup">
                            <p:stCondLst>
                              <p:cond delay="7000"/>
                            </p:stCondLst>
                            <p:childTnLst>
                              <p:par>
                                <p:cTn id="26" presetID="2" presetClass="entr" presetSubtype="1" fill="hold" nodeType="afterEffect">
                                  <p:stCondLst>
                                    <p:cond delay="0"/>
                                  </p:stCondLst>
                                  <p:childTnLst>
                                    <p:set>
                                      <p:cBhvr additive="repl">
                                        <p:cTn id="27" dur="1" fill="hold">
                                          <p:stCondLst>
                                            <p:cond delay="0"/>
                                          </p:stCondLst>
                                        </p:cTn>
                                        <p:tgtEl>
                                          <p:spTgt spid="28678"/>
                                        </p:tgtEl>
                                        <p:attrNameLst>
                                          <p:attrName>style.visibility</p:attrName>
                                        </p:attrNameLst>
                                      </p:cBhvr>
                                      <p:to>
                                        <p:strVal val="visible"/>
                                      </p:to>
                                    </p:set>
                                    <p:anim calcmode="lin" valueType="num">
                                      <p:cBhvr>
                                        <p:cTn id="28" dur="500" fill="hold"/>
                                        <p:tgtEl>
                                          <p:spTgt spid="28678"/>
                                        </p:tgtEl>
                                        <p:attrNameLst>
                                          <p:attrName>ppt_x</p:attrName>
                                        </p:attrNameLst>
                                      </p:cBhvr>
                                      <p:tavLst>
                                        <p:tav tm="100000">
                                          <p:val>
                                            <p:strVal val="#ppt_x"/>
                                          </p:val>
                                        </p:tav>
                                        <p:tav>
                                          <p:val>
                                            <p:strVal val="#ppt_x"/>
                                          </p:val>
                                        </p:tav>
                                      </p:tavLst>
                                    </p:anim>
                                    <p:anim calcmode="lin" valueType="num">
                                      <p:cBhvr>
                                        <p:cTn id="29" dur="500" fill="hold"/>
                                        <p:tgtEl>
                                          <p:spTgt spid="28678"/>
                                        </p:tgtEl>
                                        <p:attrNameLst>
                                          <p:attrName>ppt_y</p:attrName>
                                        </p:attrNameLst>
                                      </p:cBhvr>
                                      <p:tavLst>
                                        <p:tav tm="100000">
                                          <p:val>
                                            <p:strVal val="0-#ppt_h/2"/>
                                          </p:val>
                                        </p:tav>
                                        <p:tav>
                                          <p:val>
                                            <p:strVal val="#ppt_y"/>
                                          </p:val>
                                        </p:tav>
                                      </p:tavLst>
                                    </p:anim>
                                  </p:childTnLst>
                                </p:cTn>
                              </p:par>
                            </p:childTnLst>
                          </p:cTn>
                        </p:par>
                        <p:par>
                          <p:cTn id="30" fill="hold" nodeType="afterGroup">
                            <p:stCondLst>
                              <p:cond delay="12500"/>
                            </p:stCondLst>
                            <p:childTnLst>
                              <p:par>
                                <p:cTn id="31" presetID="2" presetClass="entr" presetSubtype="1" fill="hold" nodeType="afterEffect">
                                  <p:stCondLst>
                                    <p:cond delay="0"/>
                                  </p:stCondLst>
                                  <p:childTnLst>
                                    <p:set>
                                      <p:cBhvr additive="repl">
                                        <p:cTn id="32" dur="1" fill="hold">
                                          <p:stCondLst>
                                            <p:cond delay="0"/>
                                          </p:stCondLst>
                                        </p:cTn>
                                        <p:tgtEl>
                                          <p:spTgt spid="28675"/>
                                        </p:tgtEl>
                                        <p:attrNameLst>
                                          <p:attrName>style.visibility</p:attrName>
                                        </p:attrNameLst>
                                      </p:cBhvr>
                                      <p:to>
                                        <p:strVal val="visible"/>
                                      </p:to>
                                    </p:set>
                                    <p:anim calcmode="lin" valueType="num">
                                      <p:cBhvr>
                                        <p:cTn id="33" dur="500" fill="hold"/>
                                        <p:tgtEl>
                                          <p:spTgt spid="28675"/>
                                        </p:tgtEl>
                                        <p:attrNameLst>
                                          <p:attrName>ppt_x</p:attrName>
                                        </p:attrNameLst>
                                      </p:cBhvr>
                                      <p:tavLst>
                                        <p:tav tm="100000">
                                          <p:val>
                                            <p:strVal val="#ppt_x"/>
                                          </p:val>
                                        </p:tav>
                                        <p:tav>
                                          <p:val>
                                            <p:strVal val="#ppt_x"/>
                                          </p:val>
                                        </p:tav>
                                      </p:tavLst>
                                    </p:anim>
                                    <p:anim calcmode="lin" valueType="num">
                                      <p:cBhvr>
                                        <p:cTn id="34" dur="500" fill="hold"/>
                                        <p:tgtEl>
                                          <p:spTgt spid="28675"/>
                                        </p:tgtEl>
                                        <p:attrNameLst>
                                          <p:attrName>ppt_y</p:attrName>
                                        </p:attrNameLst>
                                      </p:cBhvr>
                                      <p:tavLst>
                                        <p:tav tm="100000">
                                          <p:val>
                                            <p:strVal val="0-#ppt_h/2"/>
                                          </p:val>
                                        </p:tav>
                                        <p:tav>
                                          <p:val>
                                            <p:strVal val="#ppt_y"/>
                                          </p:val>
                                        </p:tav>
                                      </p:tavLst>
                                    </p:anim>
                                  </p:childTnLst>
                                </p:cTn>
                              </p:par>
                            </p:childTnLst>
                          </p:cTn>
                        </p:par>
                        <p:par>
                          <p:cTn id="35" fill="hold" nodeType="afterGroup">
                            <p:stCondLst>
                              <p:cond delay="13000"/>
                            </p:stCondLst>
                            <p:childTnLst>
                              <p:par>
                                <p:cTn id="36" presetID="2" presetClass="entr" presetSubtype="4" fill="hold" nodeType="afterEffect">
                                  <p:stCondLst>
                                    <p:cond delay="0"/>
                                  </p:stCondLst>
                                  <p:childTnLst>
                                    <p:set>
                                      <p:cBhvr additive="repl">
                                        <p:cTn id="37" dur="1" fill="hold">
                                          <p:stCondLst>
                                            <p:cond delay="0"/>
                                          </p:stCondLst>
                                        </p:cTn>
                                        <p:tgtEl>
                                          <p:spTgt spid="28681"/>
                                        </p:tgtEl>
                                        <p:attrNameLst>
                                          <p:attrName>style.visibility</p:attrName>
                                        </p:attrNameLst>
                                      </p:cBhvr>
                                      <p:to>
                                        <p:strVal val="visible"/>
                                      </p:to>
                                    </p:set>
                                    <p:anim calcmode="lin" valueType="num">
                                      <p:cBhvr>
                                        <p:cTn id="38" dur="500" fill="hold"/>
                                        <p:tgtEl>
                                          <p:spTgt spid="28681"/>
                                        </p:tgtEl>
                                        <p:attrNameLst>
                                          <p:attrName>ppt_x</p:attrName>
                                        </p:attrNameLst>
                                      </p:cBhvr>
                                      <p:tavLst>
                                        <p:tav tm="100000">
                                          <p:val>
                                            <p:strVal val="#ppt_x"/>
                                          </p:val>
                                        </p:tav>
                                        <p:tav>
                                          <p:val>
                                            <p:strVal val="#ppt_x"/>
                                          </p:val>
                                        </p:tav>
                                      </p:tavLst>
                                    </p:anim>
                                    <p:anim calcmode="lin" valueType="num">
                                      <p:cBhvr>
                                        <p:cTn id="39" dur="500" fill="hold"/>
                                        <p:tgtEl>
                                          <p:spTgt spid="28681"/>
                                        </p:tgtEl>
                                        <p:attrNameLst>
                                          <p:attrName>ppt_y</p:attrName>
                                        </p:attrNameLst>
                                      </p:cBhvr>
                                      <p:tavLst>
                                        <p:tav tm="100000">
                                          <p:val>
                                            <p:strVal val="1+#ppt_h/2"/>
                                          </p:val>
                                        </p:tav>
                                        <p:tav>
                                          <p:val>
                                            <p:strVal val="#ppt_y"/>
                                          </p:val>
                                        </p:tav>
                                      </p:tavLst>
                                    </p:anim>
                                  </p:childTnLst>
                                </p:cTn>
                              </p:par>
                            </p:childTnLst>
                          </p:cTn>
                        </p:par>
                        <p:par>
                          <p:cTn id="40" fill="hold" nodeType="afterGroup">
                            <p:stCondLst>
                              <p:cond delay="14500"/>
                            </p:stCondLst>
                            <p:childTnLst>
                              <p:par>
                                <p:cTn id="41" presetID="2" presetClass="entr" presetSubtype="2" fill="hold" nodeType="afterEffect">
                                  <p:stCondLst>
                                    <p:cond delay="0"/>
                                  </p:stCondLst>
                                  <p:childTnLst>
                                    <p:set>
                                      <p:cBhvr additive="repl">
                                        <p:cTn id="42" dur="1" fill="hold">
                                          <p:stCondLst>
                                            <p:cond delay="0"/>
                                          </p:stCondLst>
                                        </p:cTn>
                                        <p:tgtEl>
                                          <p:spTgt spid="28677"/>
                                        </p:tgtEl>
                                        <p:attrNameLst>
                                          <p:attrName>style.visibility</p:attrName>
                                        </p:attrNameLst>
                                      </p:cBhvr>
                                      <p:to>
                                        <p:strVal val="visible"/>
                                      </p:to>
                                    </p:set>
                                    <p:anim calcmode="lin" valueType="num">
                                      <p:cBhvr>
                                        <p:cTn id="43" dur="500" fill="hold"/>
                                        <p:tgtEl>
                                          <p:spTgt spid="28677"/>
                                        </p:tgtEl>
                                        <p:attrNameLst>
                                          <p:attrName>ppt_x</p:attrName>
                                        </p:attrNameLst>
                                      </p:cBhvr>
                                      <p:tavLst>
                                        <p:tav tm="100000">
                                          <p:val>
                                            <p:strVal val="1+#ppt_w/2"/>
                                          </p:val>
                                        </p:tav>
                                        <p:tav>
                                          <p:val>
                                            <p:strVal val="#ppt_x"/>
                                          </p:val>
                                        </p:tav>
                                      </p:tavLst>
                                    </p:anim>
                                    <p:anim calcmode="lin" valueType="num">
                                      <p:cBhvr>
                                        <p:cTn id="44" dur="500" fill="hold"/>
                                        <p:tgtEl>
                                          <p:spTgt spid="28677"/>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676400" y="762000"/>
            <a:ext cx="5257800" cy="1066800"/>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688130"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pitchFamily="-112" charset="-128"/>
              <a:cs typeface="Arial"/>
            </a:endParaRPr>
          </a:p>
        </p:txBody>
      </p:sp>
      <p:sp>
        <p:nvSpPr>
          <p:cNvPr id="688139" name="Rectangle 11"/>
          <p:cNvSpPr>
            <a:spLocks noGrp="1" noChangeArrowheads="1"/>
          </p:cNvSpPr>
          <p:nvPr>
            <p:ph type="title" idx="4294967295"/>
          </p:nvPr>
        </p:nvSpPr>
        <p:spPr>
          <a:xfrm>
            <a:off x="685800" y="457200"/>
            <a:ext cx="7772400" cy="707886"/>
          </a:xfrm>
          <a:solidFill>
            <a:srgbClr val="000000"/>
          </a:soli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latin typeface="Arial"/>
                <a:cs typeface="Arial"/>
              </a:rPr>
              <a:t>حجج اللاألفية</a:t>
            </a:r>
            <a:endParaRPr lang="en-US" sz="4000" b="1" dirty="0">
              <a:solidFill>
                <a:srgbClr val="FFFFFF"/>
              </a:solidFill>
              <a:latin typeface="Arial"/>
              <a:cs typeface="Arial"/>
            </a:endParaRPr>
          </a:p>
        </p:txBody>
      </p:sp>
      <p:sp>
        <p:nvSpPr>
          <p:cNvPr id="176132" name="Text Box 12"/>
          <p:cNvSpPr txBox="1">
            <a:spLocks noChangeArrowheads="1"/>
          </p:cNvSpPr>
          <p:nvPr/>
        </p:nvSpPr>
        <p:spPr bwMode="auto">
          <a:xfrm>
            <a:off x="8398566" y="95250"/>
            <a:ext cx="614569" cy="40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solidFill>
                  <a:srgbClr val="FFFFFF"/>
                </a:solidFill>
                <a:latin typeface="Arial"/>
                <a:cs typeface="Arial"/>
              </a:rPr>
              <a:t>156</a:t>
            </a:r>
            <a:endParaRPr lang="en-US" sz="2000" b="1" dirty="0">
              <a:latin typeface="Arial"/>
              <a:cs typeface="Arial"/>
            </a:endParaRPr>
          </a:p>
        </p:txBody>
      </p:sp>
      <p:sp>
        <p:nvSpPr>
          <p:cNvPr id="688141" name="Rectangle 13"/>
          <p:cNvSpPr>
            <a:spLocks noChangeArrowheads="1"/>
          </p:cNvSpPr>
          <p:nvPr/>
        </p:nvSpPr>
        <p:spPr bwMode="auto">
          <a:xfrm>
            <a:off x="0" y="1752600"/>
            <a:ext cx="9144000" cy="52322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spcBef>
                <a:spcPct val="50000"/>
              </a:spcBef>
              <a:defRPr/>
            </a:pPr>
            <a:r>
              <a:rPr lang="ar-JO" sz="2800" b="1" dirty="0">
                <a:solidFill>
                  <a:srgbClr val="FFFFFF"/>
                </a:solidFill>
                <a:latin typeface="Arial"/>
                <a:cs typeface="Arial"/>
              </a:rPr>
              <a:t>1. الألف سنة المذكورة في رؤيا 20: 1-6 </a:t>
            </a:r>
            <a:r>
              <a:rPr lang="ar-JO" sz="2800" b="1" dirty="0">
                <a:solidFill>
                  <a:srgbClr val="FFFF00"/>
                </a:solidFill>
                <a:latin typeface="Arial"/>
                <a:cs typeface="Arial"/>
              </a:rPr>
              <a:t>ليست ألف سنة حرفية</a:t>
            </a:r>
            <a:endParaRPr lang="en-US" sz="3600" dirty="0">
              <a:solidFill>
                <a:srgbClr val="FFFF00"/>
              </a:solidFill>
              <a:latin typeface="Arial"/>
              <a:cs typeface="Arial"/>
            </a:endParaRPr>
          </a:p>
        </p:txBody>
      </p:sp>
      <p:sp>
        <p:nvSpPr>
          <p:cNvPr id="688142" name="Text Box 14"/>
          <p:cNvSpPr txBox="1">
            <a:spLocks noChangeArrowheads="1"/>
          </p:cNvSpPr>
          <p:nvPr/>
        </p:nvSpPr>
        <p:spPr bwMode="auto">
          <a:xfrm>
            <a:off x="0" y="2420145"/>
            <a:ext cx="9144000" cy="52322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2800" b="1" dirty="0">
                <a:solidFill>
                  <a:srgbClr val="FFFFFF"/>
                </a:solidFill>
                <a:latin typeface="Arial"/>
                <a:ea typeface="ＭＳ Ｐゴシック" pitchFamily="-112" charset="-128"/>
                <a:cs typeface="Arial"/>
              </a:rPr>
              <a:t>2. </a:t>
            </a:r>
            <a:r>
              <a:rPr lang="ar-JO" sz="2800" b="1" dirty="0">
                <a:solidFill>
                  <a:srgbClr val="FFFF00"/>
                </a:solidFill>
                <a:latin typeface="Arial"/>
                <a:ea typeface="ＭＳ Ｐゴシック" pitchFamily="-112" charset="-128"/>
                <a:cs typeface="Arial"/>
              </a:rPr>
              <a:t>العهد الإبراهيمي</a:t>
            </a:r>
            <a:endParaRPr lang="en-US" sz="2800" b="1" dirty="0">
              <a:solidFill>
                <a:srgbClr val="FFFF00"/>
              </a:solidFill>
              <a:latin typeface="Arial"/>
              <a:ea typeface="ＭＳ Ｐゴシック" pitchFamily="-112" charset="-128"/>
              <a:cs typeface="Arial"/>
            </a:endParaRPr>
          </a:p>
        </p:txBody>
      </p:sp>
      <p:sp>
        <p:nvSpPr>
          <p:cNvPr id="688143" name="Text Box 15"/>
          <p:cNvSpPr txBox="1">
            <a:spLocks noChangeArrowheads="1"/>
          </p:cNvSpPr>
          <p:nvPr/>
        </p:nvSpPr>
        <p:spPr bwMode="auto">
          <a:xfrm>
            <a:off x="539552" y="3222138"/>
            <a:ext cx="8316416" cy="138499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2800" b="1" dirty="0">
                <a:solidFill>
                  <a:srgbClr val="FFFF00"/>
                </a:solidFill>
                <a:latin typeface="Arial"/>
                <a:ea typeface="ＭＳ Ｐゴシック" pitchFamily="-112" charset="-128"/>
                <a:cs typeface="Arial"/>
              </a:rPr>
              <a:t>(أ) قد تم </a:t>
            </a:r>
            <a:r>
              <a:rPr lang="ar-JO" sz="2800" b="1" dirty="0">
                <a:solidFill>
                  <a:srgbClr val="FFFFFF"/>
                </a:solidFill>
                <a:latin typeface="Arial"/>
                <a:ea typeface="ＭＳ Ｐゴシック" pitchFamily="-112" charset="-128"/>
                <a:cs typeface="Arial"/>
              </a:rPr>
              <a:t>بالفعل (يش 21: 43-45، 1 مل 4: 21)</a:t>
            </a:r>
            <a:endParaRPr lang="en-US" sz="2800" b="1" dirty="0">
              <a:solidFill>
                <a:srgbClr val="FFFFFF"/>
              </a:solidFill>
              <a:latin typeface="Arial"/>
              <a:ea typeface="ＭＳ Ｐゴシック" pitchFamily="-112" charset="-128"/>
              <a:cs typeface="Arial"/>
            </a:endParaRPr>
          </a:p>
          <a:p>
            <a:pPr algn="r">
              <a:defRPr/>
            </a:pPr>
            <a:r>
              <a:rPr lang="ar-JO" sz="2800" b="1" dirty="0">
                <a:solidFill>
                  <a:srgbClr val="FFFF00"/>
                </a:solidFill>
                <a:latin typeface="Arial"/>
                <a:ea typeface="ＭＳ Ｐゴシック" pitchFamily="-112" charset="-128"/>
                <a:cs typeface="Arial"/>
              </a:rPr>
              <a:t>(ب) سيتم </a:t>
            </a:r>
            <a:r>
              <a:rPr lang="ar-JO" sz="2800" b="1" dirty="0">
                <a:solidFill>
                  <a:srgbClr val="FFFFFF"/>
                </a:solidFill>
                <a:latin typeface="Arial"/>
                <a:ea typeface="ＭＳ Ｐゴシック" pitchFamily="-112" charset="-128"/>
                <a:cs typeface="Arial"/>
              </a:rPr>
              <a:t>في الأرض الجديدة حرفياً وأبدياً (حوكيما، 185-84) أو</a:t>
            </a:r>
            <a:endParaRPr lang="en-US" sz="2800" b="1" dirty="0">
              <a:solidFill>
                <a:srgbClr val="FFFFFF"/>
              </a:solidFill>
              <a:latin typeface="Arial"/>
              <a:ea typeface="ＭＳ Ｐゴシック" pitchFamily="-112" charset="-128"/>
              <a:cs typeface="Arial"/>
            </a:endParaRPr>
          </a:p>
          <a:p>
            <a:pPr algn="r">
              <a:defRPr/>
            </a:pPr>
            <a:r>
              <a:rPr lang="ar-JO" sz="2800" b="1" dirty="0">
                <a:solidFill>
                  <a:srgbClr val="FFFF00"/>
                </a:solidFill>
                <a:latin typeface="Arial"/>
                <a:ea typeface="ＭＳ Ｐゴシック" pitchFamily="-112" charset="-128"/>
                <a:cs typeface="Arial"/>
              </a:rPr>
              <a:t>(ت) لها شروط ضمنية </a:t>
            </a:r>
            <a:r>
              <a:rPr lang="ar-JO" sz="2800" b="1" dirty="0">
                <a:solidFill>
                  <a:srgbClr val="FFFFFF"/>
                </a:solidFill>
                <a:latin typeface="Arial"/>
                <a:ea typeface="ＭＳ Ｐゴシック" pitchFamily="-112" charset="-128"/>
                <a:cs typeface="Arial"/>
              </a:rPr>
              <a:t>(أي ليست غير مشروطة بطبيعتها).</a:t>
            </a:r>
            <a:endParaRPr lang="en-US" sz="2800" b="1" dirty="0">
              <a:solidFill>
                <a:srgbClr val="FFFFFF"/>
              </a:solidFill>
              <a:latin typeface="Arial"/>
              <a:ea typeface="ＭＳ Ｐゴシック" pitchFamily="-112" charset="-128"/>
              <a:cs typeface="Arial"/>
            </a:endParaRPr>
          </a:p>
        </p:txBody>
      </p:sp>
    </p:spTree>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692226"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lgn="ctr">
              <a:defRPr/>
            </a:pPr>
            <a:endParaRPr lang="en-US" sz="2000">
              <a:latin typeface="Arial"/>
              <a:ea typeface="ＭＳ Ｐゴシック" pitchFamily="-112" charset="-128"/>
              <a:cs typeface="Arial"/>
            </a:endParaRPr>
          </a:p>
        </p:txBody>
      </p:sp>
      <p:sp>
        <p:nvSpPr>
          <p:cNvPr id="692227" name="Rectangle 3"/>
          <p:cNvSpPr>
            <a:spLocks noGrp="1" noChangeArrowheads="1"/>
          </p:cNvSpPr>
          <p:nvPr>
            <p:ph type="title" idx="4294967295"/>
          </p:nvPr>
        </p:nvSpPr>
        <p:spPr>
          <a:xfrm>
            <a:off x="685800" y="457200"/>
            <a:ext cx="7772400" cy="707886"/>
          </a:xfrm>
          <a:solidFill>
            <a:srgbClr val="000000"/>
          </a:soli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latin typeface="Arial"/>
                <a:cs typeface="Arial"/>
              </a:rPr>
              <a:t>حجج اللاألفية</a:t>
            </a:r>
            <a:endParaRPr lang="en-US" sz="4000" b="1" dirty="0">
              <a:solidFill>
                <a:srgbClr val="FFFFFF"/>
              </a:solidFill>
              <a:latin typeface="Arial"/>
              <a:cs typeface="Arial"/>
            </a:endParaRPr>
          </a:p>
        </p:txBody>
      </p:sp>
      <p:sp>
        <p:nvSpPr>
          <p:cNvPr id="178180" name="Text Box 4"/>
          <p:cNvSpPr txBox="1">
            <a:spLocks noChangeArrowheads="1"/>
          </p:cNvSpPr>
          <p:nvPr/>
        </p:nvSpPr>
        <p:spPr bwMode="auto">
          <a:xfrm>
            <a:off x="8398566" y="95250"/>
            <a:ext cx="614569" cy="40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solidFill>
                  <a:srgbClr val="FFFFFF"/>
                </a:solidFill>
                <a:latin typeface="Arial"/>
                <a:cs typeface="Arial"/>
              </a:rPr>
              <a:t>156</a:t>
            </a:r>
            <a:endParaRPr lang="en-US" sz="2000" b="1" dirty="0">
              <a:latin typeface="Arial"/>
              <a:cs typeface="Arial"/>
            </a:endParaRPr>
          </a:p>
        </p:txBody>
      </p:sp>
      <p:sp>
        <p:nvSpPr>
          <p:cNvPr id="692229" name="Rectangle 5"/>
          <p:cNvSpPr>
            <a:spLocks noChangeArrowheads="1"/>
          </p:cNvSpPr>
          <p:nvPr/>
        </p:nvSpPr>
        <p:spPr bwMode="auto">
          <a:xfrm>
            <a:off x="228600" y="1752600"/>
            <a:ext cx="8305800" cy="181588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349250" indent="-349250" algn="r" rtl="1">
              <a:spcBef>
                <a:spcPct val="50000"/>
              </a:spcBef>
              <a:defRPr/>
            </a:pPr>
            <a:r>
              <a:rPr lang="ar-JO" sz="2800" b="1" dirty="0">
                <a:solidFill>
                  <a:srgbClr val="FFFFFF"/>
                </a:solidFill>
                <a:latin typeface="Arial"/>
                <a:ea typeface="ＭＳ Ｐゴシック" pitchFamily="-112" charset="-128"/>
                <a:cs typeface="Arial"/>
              </a:rPr>
              <a:t>3. بما أن إسرائيل فشلت في حفظ العهد الموسوي فقد رفض الله الأمة وهو يتمم وعده الآن في الأصل للأمة من خلال يسوع. لهذا </a:t>
            </a:r>
            <a:r>
              <a:rPr lang="ar-JO" sz="2800" b="1" dirty="0">
                <a:solidFill>
                  <a:srgbClr val="FFFF00"/>
                </a:solidFill>
                <a:latin typeface="Arial"/>
                <a:ea typeface="ＭＳ Ｐゴシック" pitchFamily="-112" charset="-128"/>
                <a:cs typeface="Arial"/>
              </a:rPr>
              <a:t>فإن الكنيسة أو يسوع هو إسرائيل الجديدة</a:t>
            </a:r>
            <a:r>
              <a:rPr lang="ar-JO" sz="2800" b="1" dirty="0">
                <a:solidFill>
                  <a:srgbClr val="FFFFFF"/>
                </a:solidFill>
                <a:latin typeface="Arial"/>
                <a:ea typeface="ＭＳ Ｐゴシック" pitchFamily="-112" charset="-128"/>
                <a:cs typeface="Arial"/>
              </a:rPr>
              <a:t> وليس هناك مستقبل لإسرائيل العرقي</a:t>
            </a:r>
            <a:endParaRPr lang="en-US" sz="2800" b="1" dirty="0">
              <a:solidFill>
                <a:srgbClr val="FFFFFF"/>
              </a:solidFill>
              <a:latin typeface="Arial"/>
              <a:ea typeface="ＭＳ Ｐゴシック" pitchFamily="-112" charset="-128"/>
              <a:cs typeface="Arial"/>
            </a:endParaRPr>
          </a:p>
        </p:txBody>
      </p:sp>
    </p:spTree>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a:defRPr/>
            </a:pPr>
            <a:endParaRPr lang="en-US" sz="2000">
              <a:latin typeface="Arial"/>
              <a:ea typeface="ＭＳ Ｐゴシック" pitchFamily="-112" charset="-128"/>
              <a:cs typeface="Arial"/>
            </a:endParaRPr>
          </a:p>
        </p:txBody>
      </p:sp>
      <p:sp>
        <p:nvSpPr>
          <p:cNvPr id="690179" name="Rectangle 3"/>
          <p:cNvSpPr>
            <a:spLocks noGrp="1" noChangeArrowheads="1"/>
          </p:cNvSpPr>
          <p:nvPr>
            <p:ph type="title" idx="4294967295"/>
          </p:nvPr>
        </p:nvSpPr>
        <p:spPr>
          <a:xfrm>
            <a:off x="685800" y="457200"/>
            <a:ext cx="7772400" cy="707886"/>
          </a:xfrm>
          <a:solidFill>
            <a:srgbClr val="000000"/>
          </a:solidFill>
          <a:effectLst/>
        </p:spPr>
        <p:txBody>
          <a:bodyPr anchor="t">
            <a:spAutoFit/>
          </a:bodyPr>
          <a:lstStyle/>
          <a:p>
            <a:pPr>
              <a:spcBef>
                <a:spcPct val="50000"/>
              </a:spcBef>
              <a:defRPr/>
            </a:pPr>
            <a:r>
              <a:rPr lang="ar-JO" sz="4000" b="1" dirty="0">
                <a:solidFill>
                  <a:srgbClr val="FFFFFF"/>
                </a:solidFill>
                <a:latin typeface="Arial"/>
                <a:cs typeface="Arial"/>
              </a:rPr>
              <a:t>تعليم إسرائيل الجديدة</a:t>
            </a:r>
            <a:endParaRPr lang="en-US" sz="4000" b="1" dirty="0">
              <a:solidFill>
                <a:srgbClr val="FFFFFF"/>
              </a:solidFill>
              <a:latin typeface="Arial"/>
              <a:cs typeface="Arial"/>
            </a:endParaRPr>
          </a:p>
        </p:txBody>
      </p:sp>
      <p:sp>
        <p:nvSpPr>
          <p:cNvPr id="180227" name="Text Box 4"/>
          <p:cNvSpPr txBox="1">
            <a:spLocks noChangeArrowheads="1"/>
          </p:cNvSpPr>
          <p:nvPr/>
        </p:nvSpPr>
        <p:spPr bwMode="auto">
          <a:xfrm>
            <a:off x="8227103" y="76200"/>
            <a:ext cx="781281"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b="1" dirty="0">
                <a:solidFill>
                  <a:srgbClr val="FFFFFF"/>
                </a:solidFill>
                <a:latin typeface="Arial"/>
                <a:cs typeface="Arial"/>
              </a:rPr>
              <a:t>158ب</a:t>
            </a:r>
            <a:endParaRPr lang="en-US" sz="2000" b="1" dirty="0">
              <a:latin typeface="Arial"/>
              <a:cs typeface="Arial"/>
            </a:endParaRPr>
          </a:p>
        </p:txBody>
      </p:sp>
      <p:sp>
        <p:nvSpPr>
          <p:cNvPr id="690181" name="Rectangle 5"/>
          <p:cNvSpPr>
            <a:spLocks noChangeArrowheads="1"/>
          </p:cNvSpPr>
          <p:nvPr/>
        </p:nvSpPr>
        <p:spPr bwMode="auto">
          <a:xfrm>
            <a:off x="228600" y="1447800"/>
            <a:ext cx="8915400" cy="461665"/>
          </a:xfrm>
          <a:prstGeom prst="rect">
            <a:avLst/>
          </a:prstGeom>
          <a:noFill/>
          <a:ln w="9525">
            <a:noFill/>
            <a:miter lim="800000"/>
            <a:headEnd/>
            <a:tailEnd/>
          </a:ln>
          <a:effectLst/>
        </p:spPr>
        <p:txBody>
          <a:bodyPr wrap="square">
            <a:spAutoFit/>
          </a:bodyPr>
          <a:lstStyle/>
          <a:p>
            <a:pPr algn="r">
              <a:spcBef>
                <a:spcPct val="50000"/>
              </a:spcBef>
              <a:defRPr/>
            </a:pPr>
            <a:r>
              <a:rPr lang="ar-JO" b="1" dirty="0">
                <a:solidFill>
                  <a:srgbClr val="FFFFFF"/>
                </a:solidFill>
                <a:latin typeface="Arial"/>
                <a:ea typeface="ＭＳ Ｐゴシック" pitchFamily="-112" charset="-128"/>
                <a:cs typeface="Arial"/>
              </a:rPr>
              <a:t>أ. </a:t>
            </a:r>
            <a:r>
              <a:rPr lang="ar-JO" b="1" u="sng" dirty="0">
                <a:solidFill>
                  <a:srgbClr val="FFFFFF"/>
                </a:solidFill>
                <a:latin typeface="Arial"/>
                <a:ea typeface="ＭＳ Ｐゴシック" pitchFamily="-112" charset="-128"/>
                <a:cs typeface="Arial"/>
              </a:rPr>
              <a:t>اللاألفية</a:t>
            </a:r>
            <a:r>
              <a:rPr lang="ar-JO" b="1" dirty="0">
                <a:solidFill>
                  <a:srgbClr val="FFFFFF"/>
                </a:solidFill>
                <a:latin typeface="Arial"/>
                <a:ea typeface="ＭＳ Ｐゴシック" pitchFamily="-112" charset="-128"/>
                <a:cs typeface="Arial"/>
              </a:rPr>
              <a:t>: إسرائيل الجديدة أو إسرائيل الله</a:t>
            </a:r>
            <a:r>
              <a:rPr lang="en-US" b="1" dirty="0">
                <a:solidFill>
                  <a:srgbClr val="FFFFFF"/>
                </a:solidFill>
                <a:latin typeface="Arial"/>
                <a:ea typeface="ＭＳ Ｐゴシック" pitchFamily="-112" charset="-128"/>
                <a:cs typeface="Arial"/>
              </a:rPr>
              <a:t> </a:t>
            </a:r>
          </a:p>
        </p:txBody>
      </p:sp>
      <p:sp>
        <p:nvSpPr>
          <p:cNvPr id="7" name="Rectangle 5"/>
          <p:cNvSpPr>
            <a:spLocks noChangeArrowheads="1"/>
          </p:cNvSpPr>
          <p:nvPr/>
        </p:nvSpPr>
        <p:spPr bwMode="auto">
          <a:xfrm>
            <a:off x="762000" y="2057400"/>
            <a:ext cx="8153400" cy="2862322"/>
          </a:xfrm>
          <a:prstGeom prst="rect">
            <a:avLst/>
          </a:prstGeom>
          <a:noFill/>
          <a:ln w="9525">
            <a:noFill/>
            <a:miter lim="800000"/>
            <a:headEnd/>
            <a:tailEnd/>
          </a:ln>
          <a:effectLst/>
        </p:spPr>
        <p:txBody>
          <a:bodyPr>
            <a:spAutoFit/>
          </a:bodyPr>
          <a:lstStyle/>
          <a:p>
            <a:pPr marL="349250" indent="-349250" algn="r" rtl="1">
              <a:spcBef>
                <a:spcPct val="50000"/>
              </a:spcBef>
              <a:defRPr/>
            </a:pPr>
            <a:r>
              <a:rPr lang="ar-JO" b="1" dirty="0">
                <a:solidFill>
                  <a:srgbClr val="FFFFFF"/>
                </a:solidFill>
                <a:latin typeface="Arial"/>
                <a:cs typeface="Arial"/>
              </a:rPr>
              <a:t>1. جون كالفن: ... </a:t>
            </a:r>
            <a:r>
              <a:rPr lang="ar-JO" b="1" dirty="0">
                <a:solidFill>
                  <a:srgbClr val="FFFF00"/>
                </a:solidFill>
                <a:latin typeface="Arial"/>
                <a:cs typeface="Arial"/>
              </a:rPr>
              <a:t>إسرائيل الله </a:t>
            </a:r>
            <a:r>
              <a:rPr lang="ar-JO" b="1" dirty="0">
                <a:solidFill>
                  <a:srgbClr val="FFFFFF"/>
                </a:solidFill>
                <a:latin typeface="Arial"/>
                <a:cs typeface="Arial"/>
              </a:rPr>
              <a:t>... يشمل كل المؤمنين سواء يهود أو أمم الذين </a:t>
            </a:r>
          </a:p>
          <a:p>
            <a:pPr marL="349250" indent="-349250" algn="r" rtl="1">
              <a:spcBef>
                <a:spcPct val="50000"/>
              </a:spcBef>
              <a:defRPr/>
            </a:pPr>
            <a:r>
              <a:rPr lang="ar-JO" b="1" dirty="0">
                <a:solidFill>
                  <a:srgbClr val="FFFFFF"/>
                </a:solidFill>
                <a:latin typeface="Arial"/>
                <a:cs typeface="Arial"/>
              </a:rPr>
              <a:t>    صاروا متحدين في كنيسة واحدة</a:t>
            </a:r>
            <a:endParaRPr lang="en-US" b="1" dirty="0">
              <a:solidFill>
                <a:srgbClr val="FFFFFF"/>
              </a:solidFill>
              <a:latin typeface="Arial"/>
              <a:cs typeface="Arial"/>
            </a:endParaRPr>
          </a:p>
          <a:p>
            <a:pPr marL="349250" indent="-349250" algn="r" rtl="1">
              <a:spcBef>
                <a:spcPct val="50000"/>
              </a:spcBef>
              <a:defRPr/>
            </a:pPr>
            <a:r>
              <a:rPr lang="ar-JO" b="1" dirty="0">
                <a:solidFill>
                  <a:srgbClr val="FFFFFF"/>
                </a:solidFill>
                <a:latin typeface="Arial"/>
                <a:cs typeface="Arial"/>
              </a:rPr>
              <a:t>2. متى هنري: ... يجب أن يُنقل ناموس المحبة بالتزامات جديدة تجاه </a:t>
            </a:r>
            <a:r>
              <a:rPr lang="ar-JO" b="1" dirty="0">
                <a:solidFill>
                  <a:srgbClr val="FFFF00"/>
                </a:solidFill>
                <a:latin typeface="Arial"/>
                <a:cs typeface="Arial"/>
              </a:rPr>
              <a:t>إسرائيل الله  الجديد</a:t>
            </a:r>
            <a:r>
              <a:rPr lang="ar-JO" b="1" dirty="0">
                <a:solidFill>
                  <a:srgbClr val="FFFFFF"/>
                </a:solidFill>
                <a:latin typeface="Arial"/>
                <a:cs typeface="Arial"/>
              </a:rPr>
              <a:t>، لكنيسة الإنجيل</a:t>
            </a:r>
            <a:endParaRPr lang="en-US" b="1" dirty="0">
              <a:solidFill>
                <a:srgbClr val="FFFFFF"/>
              </a:solidFill>
              <a:latin typeface="Arial"/>
              <a:cs typeface="Arial"/>
            </a:endParaRPr>
          </a:p>
          <a:p>
            <a:pPr marL="349250" indent="-349250" algn="r" rtl="1">
              <a:spcBef>
                <a:spcPct val="50000"/>
              </a:spcBef>
              <a:defRPr/>
            </a:pPr>
            <a:r>
              <a:rPr lang="ar-JO" b="1" dirty="0">
                <a:solidFill>
                  <a:srgbClr val="FFFFFF"/>
                </a:solidFill>
                <a:latin typeface="Arial"/>
                <a:cs typeface="Arial"/>
              </a:rPr>
              <a:t>3. شميدت (ت د ن ت، 1976): ما هو صحيح بالنسبة لإسرائيل القديمة تم تطبيقه من قبل الرسول إلى </a:t>
            </a:r>
            <a:r>
              <a:rPr lang="ar-JO" b="1" dirty="0">
                <a:solidFill>
                  <a:srgbClr val="FFFF00"/>
                </a:solidFill>
                <a:latin typeface="Arial"/>
                <a:cs typeface="Arial"/>
              </a:rPr>
              <a:t>إسرائيل الجديدة</a:t>
            </a:r>
            <a:r>
              <a:rPr lang="ar-JO" b="1" dirty="0">
                <a:solidFill>
                  <a:srgbClr val="FFFFFF"/>
                </a:solidFill>
                <a:latin typeface="Arial"/>
                <a:cs typeface="Arial"/>
              </a:rPr>
              <a:t>، كنيسة الله في يسوع المسيح</a:t>
            </a:r>
            <a:endParaRPr lang="en-US" b="1"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p:bldP spid="7"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Metro">
  <a:themeElements>
    <a:clrScheme name="1_Metro 1">
      <a:dk1>
        <a:srgbClr val="4E5B6F"/>
      </a:dk1>
      <a:lt1>
        <a:srgbClr val="FFFFFF"/>
      </a:lt1>
      <a:dk2>
        <a:srgbClr val="000000"/>
      </a:dk2>
      <a:lt2>
        <a:srgbClr val="D6ECFF"/>
      </a:lt2>
      <a:accent1>
        <a:srgbClr val="7FD13B"/>
      </a:accent1>
      <a:accent2>
        <a:srgbClr val="EA157A"/>
      </a:accent2>
      <a:accent3>
        <a:srgbClr val="AAAAAA"/>
      </a:accent3>
      <a:accent4>
        <a:srgbClr val="DADADA"/>
      </a:accent4>
      <a:accent5>
        <a:srgbClr val="C0E5AF"/>
      </a:accent5>
      <a:accent6>
        <a:srgbClr val="D4126E"/>
      </a:accent6>
      <a:hlink>
        <a:srgbClr val="EB8803"/>
      </a:hlink>
      <a:folHlink>
        <a:srgbClr val="5F7791"/>
      </a:folHlink>
    </a:clrScheme>
    <a:fontScheme name="1_Metro">
      <a:majorFont>
        <a:latin typeface="Consolas"/>
        <a:ea typeface="ＭＳ Ｐゴシック"/>
        <a:cs typeface="ＭＳ Ｐゴシック"/>
      </a:majorFont>
      <a:minorFont>
        <a:latin typeface="Corbe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etro 1">
        <a:dk1>
          <a:srgbClr val="4E5B6F"/>
        </a:dk1>
        <a:lt1>
          <a:srgbClr val="FFFFFF"/>
        </a:lt1>
        <a:dk2>
          <a:srgbClr val="000000"/>
        </a:dk2>
        <a:lt2>
          <a:srgbClr val="D6ECFF"/>
        </a:lt2>
        <a:accent1>
          <a:srgbClr val="7FD13B"/>
        </a:accent1>
        <a:accent2>
          <a:srgbClr val="EA157A"/>
        </a:accent2>
        <a:accent3>
          <a:srgbClr val="AAAAAA"/>
        </a:accent3>
        <a:accent4>
          <a:srgbClr val="DADADA"/>
        </a:accent4>
        <a:accent5>
          <a:srgbClr val="C0E5AF"/>
        </a:accent5>
        <a:accent6>
          <a:srgbClr val="D4126E"/>
        </a:accent6>
        <a:hlink>
          <a:srgbClr val="EB8803"/>
        </a:hlink>
        <a:folHlink>
          <a:srgbClr val="5F7791"/>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edical Glass">
  <a:themeElements>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fontScheme name="Medical Gl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Medical Glass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ical Glass 2">
        <a:dk1>
          <a:srgbClr val="000000"/>
        </a:dk1>
        <a:lt1>
          <a:srgbClr val="99BFE3"/>
        </a:lt1>
        <a:dk2>
          <a:srgbClr val="000000"/>
        </a:dk2>
        <a:lt2>
          <a:srgbClr val="808080"/>
        </a:lt2>
        <a:accent1>
          <a:srgbClr val="B2DEDC"/>
        </a:accent1>
        <a:accent2>
          <a:srgbClr val="6571C7"/>
        </a:accent2>
        <a:accent3>
          <a:srgbClr val="CADCEF"/>
        </a:accent3>
        <a:accent4>
          <a:srgbClr val="000000"/>
        </a:accent4>
        <a:accent5>
          <a:srgbClr val="D5ECEB"/>
        </a:accent5>
        <a:accent6>
          <a:srgbClr val="5B66B4"/>
        </a:accent6>
        <a:hlink>
          <a:srgbClr val="C6D6E8"/>
        </a:hlink>
        <a:folHlink>
          <a:srgbClr val="AFAFAF"/>
        </a:folHlink>
      </a:clrScheme>
      <a:clrMap bg1="lt1" tx1="dk1" bg2="lt2" tx2="dk2" accent1="accent1" accent2="accent2" accent3="accent3" accent4="accent4" accent5="accent5" accent6="accent6" hlink="hlink" folHlink="folHlink"/>
    </a:extraClrScheme>
    <a:extraClrScheme>
      <a:clrScheme name="Medical Glass 3">
        <a:dk1>
          <a:srgbClr val="000000"/>
        </a:dk1>
        <a:lt1>
          <a:srgbClr val="9AC0E4"/>
        </a:lt1>
        <a:dk2>
          <a:srgbClr val="000000"/>
        </a:dk2>
        <a:lt2>
          <a:srgbClr val="666633"/>
        </a:lt2>
        <a:accent1>
          <a:srgbClr val="339933"/>
        </a:accent1>
        <a:accent2>
          <a:srgbClr val="800000"/>
        </a:accent2>
        <a:accent3>
          <a:srgbClr val="CADCEF"/>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2004:Templates:Presentations:Designs:Frame</Template>
  <TotalTime>6166</TotalTime>
  <Words>6335</Words>
  <Application>Microsoft Macintosh PowerPoint</Application>
  <PresentationFormat>On-screen Show (4:3)</PresentationFormat>
  <Paragraphs>665</Paragraphs>
  <Slides>60</Slides>
  <Notes>50</Notes>
  <HiddenSlides>0</HiddenSlides>
  <MMClips>0</MMClips>
  <ScaleCrop>false</ScaleCrop>
  <HeadingPairs>
    <vt:vector size="6" baseType="variant">
      <vt:variant>
        <vt:lpstr>Fonts Used</vt:lpstr>
      </vt:variant>
      <vt:variant>
        <vt:i4>15</vt:i4>
      </vt:variant>
      <vt:variant>
        <vt:lpstr>Theme</vt:lpstr>
      </vt:variant>
      <vt:variant>
        <vt:i4>19</vt:i4>
      </vt:variant>
      <vt:variant>
        <vt:lpstr>Slide Titles</vt:lpstr>
      </vt:variant>
      <vt:variant>
        <vt:i4>60</vt:i4>
      </vt:variant>
    </vt:vector>
  </HeadingPairs>
  <TitlesOfParts>
    <vt:vector size="94" baseType="lpstr">
      <vt:lpstr>ＭＳ Ｐゴシック</vt:lpstr>
      <vt:lpstr>Arial</vt:lpstr>
      <vt:lpstr>Arial Black</vt:lpstr>
      <vt:lpstr>Calibri</vt:lpstr>
      <vt:lpstr>Comic Sans MS</vt:lpstr>
      <vt:lpstr>Consolas</vt:lpstr>
      <vt:lpstr>Corbel</vt:lpstr>
      <vt:lpstr>Helvetica Neue</vt:lpstr>
      <vt:lpstr>Impact</vt:lpstr>
      <vt:lpstr>Lucida Grande</vt:lpstr>
      <vt:lpstr>Tahoma</vt:lpstr>
      <vt:lpstr>Times New Roman</vt:lpstr>
      <vt:lpstr>Wingdings</vt:lpstr>
      <vt:lpstr>Wingdings 2</vt:lpstr>
      <vt:lpstr>Wingdings 3</vt:lpstr>
      <vt:lpstr>Blank Presentation</vt:lpstr>
      <vt:lpstr>Gleam</vt:lpstr>
      <vt:lpstr>Medical Glass</vt:lpstr>
      <vt:lpstr>Textured</vt:lpstr>
      <vt:lpstr>Northern Lights</vt:lpstr>
      <vt:lpstr>Default Design</vt:lpstr>
      <vt:lpstr>1_Orbit</vt:lpstr>
      <vt:lpstr>24_Office Theme</vt:lpstr>
      <vt:lpstr>12_Office Theme</vt:lpstr>
      <vt:lpstr>46_Blank Presentation</vt:lpstr>
      <vt:lpstr>21_Default Design</vt:lpstr>
      <vt:lpstr>2_Glare</vt:lpstr>
      <vt:lpstr>3_Default Design</vt:lpstr>
      <vt:lpstr>3_Glare</vt:lpstr>
      <vt:lpstr>5_Blank Presentation</vt:lpstr>
      <vt:lpstr>2_Metro</vt:lpstr>
      <vt:lpstr>預設簡報設計</vt:lpstr>
      <vt:lpstr>1_Frame</vt:lpstr>
      <vt:lpstr>3_Blank Presentation</vt:lpstr>
      <vt:lpstr>اللاألفية</vt:lpstr>
      <vt:lpstr>اللاألفية تدعى أيضاً...</vt:lpstr>
      <vt:lpstr>سؤالان رئيسيان حول الألفية</vt:lpstr>
      <vt:lpstr>مقارنات أساسية</vt:lpstr>
      <vt:lpstr>المدافعون عن الألفية حسب سنتشري</vt:lpstr>
      <vt:lpstr>اللاألفيَّة</vt:lpstr>
      <vt:lpstr>حجج اللاألفية</vt:lpstr>
      <vt:lpstr>حجج اللاألفية</vt:lpstr>
      <vt:lpstr>تعليم إسرائيل الجديدة</vt:lpstr>
      <vt:lpstr>تعليم إسرائيل الجديدة</vt:lpstr>
      <vt:lpstr>تعليم إسرائيل الجديدة</vt:lpstr>
      <vt:lpstr>تعليم إسرائيل الجديدة</vt:lpstr>
      <vt:lpstr>تعليم إسرائيل الجديدة</vt:lpstr>
      <vt:lpstr>تعليم إسرائيل الجديدة</vt:lpstr>
      <vt:lpstr>تعليم إسرائيل الجديدة</vt:lpstr>
      <vt:lpstr>المزيد من حجج اللاألفية</vt:lpstr>
      <vt:lpstr>من هم إسرائيل الله (غل 6: 16) ؟</vt:lpstr>
      <vt:lpstr>على إسرائيل الله (غل 6: 16) (kai) و</vt:lpstr>
      <vt:lpstr>PowerPoint Presentation</vt:lpstr>
      <vt:lpstr>جوانب الملكوت</vt:lpstr>
      <vt:lpstr>التسلسل الزمني رؤيا ٢٠: ١-٦</vt:lpstr>
      <vt:lpstr>الملاك  ذو  السلسلة  العظيمة ٢٠: ١</vt:lpstr>
      <vt:lpstr>ربط الشيطان</vt:lpstr>
      <vt:lpstr>هل الشيطان مقيد الآن؟</vt:lpstr>
      <vt:lpstr>هل يخدع الشيطان الأمم الآن؟</vt:lpstr>
      <vt:lpstr>لماذا يجب أن تكون متيقظاً ؟</vt:lpstr>
      <vt:lpstr>هل يخدع الشيطان الأمم الآن؟</vt:lpstr>
      <vt:lpstr>رؤيا ٢٠ : ١-٣</vt:lpstr>
      <vt:lpstr>رؤيا ٢٠ : ٤</vt:lpstr>
      <vt:lpstr>رؤيا ٢٠ : ٥-٦</vt:lpstr>
      <vt:lpstr>رسم بياني رؤيا 20: 4-6</vt:lpstr>
      <vt:lpstr>هل ١٠٠٠ سنة تعني ١٠٠٠ سنة؟</vt:lpstr>
      <vt:lpstr>هل ١٠٠٠ سنة تعني ١٠٠٠ سنة؟</vt:lpstr>
      <vt:lpstr>هل ١٠٠٠ سنة تعني ١٠٠٠ سنة؟</vt:lpstr>
      <vt:lpstr>هل ١٠٠٠ سنة تعني ١٠٠٠ سنة؟</vt:lpstr>
      <vt:lpstr>هل ١٠٠٠ سنة تعني ١٠٠٠ سنة؟</vt:lpstr>
      <vt:lpstr>هل ١٠٠٠ سنة تعني ١٠٠٠ سنة؟</vt:lpstr>
      <vt:lpstr>هل ١٠٠٠ سنة تعني ١٠٠٠ سنة؟</vt:lpstr>
      <vt:lpstr>هل ١٠٠٠ سنة تعني ١٠٠٠ سنة؟</vt:lpstr>
      <vt:lpstr>أين يحكم القديسون (٢٠: ٤)؟</vt:lpstr>
      <vt:lpstr>متى يحكم القديسون (٢٠: ٤)؟</vt:lpstr>
      <vt:lpstr>PowerPoint Presentation</vt:lpstr>
      <vt:lpstr>القيامة الأولى (٢٠: 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القيامة الأولى (٢٠: ٤)</vt:lpstr>
      <vt:lpstr>القيامة الأولى (٢٠: ٤)</vt:lpstr>
      <vt:lpstr>وجهات النظر حول رؤيا ٢٠: ١-٦</vt:lpstr>
      <vt:lpstr>وجهات النظر حول رؤيا ٢٠: ١-٦</vt:lpstr>
      <vt:lpstr>وجهات النظر حول رؤيا ٢٠: ١-٦</vt:lpstr>
      <vt:lpstr>وجهات النظر حول رؤيا ٢٠: ١-٦</vt:lpstr>
      <vt:lpstr>أربع وجهات نظر حول الرؤيا 6-18</vt:lpstr>
      <vt:lpstr>النهج التلخيصي</vt:lpstr>
      <vt:lpstr>الرابط للعرض التقديميِّ "علم الأخرويَّات (الإسخاتولوجيا)" متاحٌ على الموقع الإلكترونيّ: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195</cp:revision>
  <dcterms:created xsi:type="dcterms:W3CDTF">2009-04-22T13:53:35Z</dcterms:created>
  <dcterms:modified xsi:type="dcterms:W3CDTF">2024-01-21T08:46:36Z</dcterms:modified>
</cp:coreProperties>
</file>