
<file path=[Content_Types].xml><?xml version="1.0" encoding="utf-8"?>
<Types xmlns="http://schemas.openxmlformats.org/package/2006/content-types">
  <Default Extension="bmp" ContentType="image/bmp"/>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4005" r:id="rId2"/>
    <p:sldMasterId id="2147484018" r:id="rId3"/>
    <p:sldMasterId id="2147484032" r:id="rId4"/>
  </p:sldMasterIdLst>
  <p:notesMasterIdLst>
    <p:notesMasterId r:id="rId17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425" r:id="rId131"/>
    <p:sldId id="426" r:id="rId132"/>
    <p:sldId id="5248" r:id="rId133"/>
    <p:sldId id="385" r:id="rId134"/>
    <p:sldId id="5246" r:id="rId135"/>
    <p:sldId id="387" r:id="rId136"/>
    <p:sldId id="388" r:id="rId137"/>
    <p:sldId id="524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5291" r:id="rId169"/>
    <p:sldId id="421" r:id="rId170"/>
    <p:sldId id="422" r:id="rId171"/>
    <p:sldId id="423" r:id="rId172"/>
    <p:sldId id="424" r:id="rId17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1pPr>
    <a:lvl2pPr marL="0" marR="0" indent="45720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2pPr>
    <a:lvl3pPr marL="0" marR="0" indent="91440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3pPr>
    <a:lvl4pPr marL="0" marR="0" indent="137160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4pPr>
    <a:lvl5pPr marL="0" marR="0" indent="182880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5pPr>
    <a:lvl6pPr marL="0" marR="0" indent="228600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6pPr>
    <a:lvl7pPr marL="0" marR="0" indent="274320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7pPr>
    <a:lvl8pPr marL="0" marR="0" indent="320040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8pPr>
    <a:lvl9pPr marL="0" marR="0" indent="365760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i" initials="RN" lastIdx="1" clrIdx="0">
    <p:extLst>
      <p:ext uri="{19B8F6BF-5375-455C-9EA6-DF929625EA0E}">
        <p15:presenceInfo xmlns:p15="http://schemas.microsoft.com/office/powerpoint/2012/main" userId="cad0834913d405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810"/>
    <p:restoredTop sz="67943"/>
  </p:normalViewPr>
  <p:slideViewPr>
    <p:cSldViewPr snapToGrid="0">
      <p:cViewPr varScale="1">
        <p:scale>
          <a:sx n="70" d="100"/>
          <a:sy n="70" d="100"/>
        </p:scale>
        <p:origin x="192" y="888"/>
      </p:cViewPr>
      <p:guideLst/>
    </p:cSldViewPr>
  </p:slideViewPr>
  <p:notesTextViewPr>
    <p:cViewPr>
      <p:scale>
        <a:sx n="1" d="1"/>
        <a:sy n="1" d="1"/>
      </p:scale>
      <p:origin x="0" y="0"/>
    </p:cViewPr>
  </p:notesTextViewPr>
  <p:sorterViewPr>
    <p:cViewPr varScale="1">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viewProps" Target="viewProps.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commentAuthors" Target="commentAuthor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52" name="Shape 4652"/>
          <p:cNvSpPr>
            <a:spLocks noGrp="1" noRot="1" noChangeAspect="1"/>
          </p:cNvSpPr>
          <p:nvPr>
            <p:ph type="sldImg"/>
          </p:nvPr>
        </p:nvSpPr>
        <p:spPr>
          <a:xfrm>
            <a:off x="1143000" y="685800"/>
            <a:ext cx="4572000" cy="3429000"/>
          </a:xfrm>
          <a:prstGeom prst="rect">
            <a:avLst/>
          </a:prstGeom>
        </p:spPr>
        <p:txBody>
          <a:bodyPr/>
          <a:lstStyle/>
          <a:p>
            <a:endParaRPr/>
          </a:p>
        </p:txBody>
      </p:sp>
      <p:sp>
        <p:nvSpPr>
          <p:cNvPr id="4653" name="Shape 46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ourierpostonline.com/article/20110122/NEWS01/101220343/Touring-trio-says-world-ends-on-May-21"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9" name="Shape 4729"/>
          <p:cNvSpPr>
            <a:spLocks noGrp="1" noRot="1" noChangeAspect="1"/>
          </p:cNvSpPr>
          <p:nvPr>
            <p:ph type="sldImg"/>
          </p:nvPr>
        </p:nvSpPr>
        <p:spPr>
          <a:prstGeom prst="rect">
            <a:avLst/>
          </a:prstGeom>
        </p:spPr>
        <p:txBody>
          <a:bodyPr/>
          <a:lstStyle/>
          <a:p>
            <a:endParaRPr/>
          </a:p>
        </p:txBody>
      </p:sp>
      <p:sp>
        <p:nvSpPr>
          <p:cNvPr id="4730" name="Shape 4730"/>
          <p:cNvSpPr>
            <a:spLocks noGrp="1"/>
          </p:cNvSpPr>
          <p:nvPr>
            <p:ph type="body" sz="quarter" idx="1"/>
          </p:nvPr>
        </p:nvSpPr>
        <p:spPr>
          <a:prstGeom prst="rect">
            <a:avLst/>
          </a:prstGeom>
        </p:spPr>
        <p:txBody>
          <a:bodyPr/>
          <a:lstStyle/>
          <a:p>
            <a:endParaRPr/>
          </a:p>
          <a:p>
            <a:r>
              <a:t>___</a:t>
            </a:r>
          </a:p>
          <a:p>
            <a:r>
              <a:t>BE-27-Daniel-94</a:t>
            </a:r>
          </a:p>
          <a:p>
            <a:r>
              <a:t>OS-27-Daniel-405</a:t>
            </a:r>
          </a:p>
          <a:p>
            <a:r>
              <a:t>NS-22-Rev7-12-slide 99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6" name="Shape 5216"/>
          <p:cNvSpPr>
            <a:spLocks noGrp="1" noRot="1" noChangeAspect="1"/>
          </p:cNvSpPr>
          <p:nvPr>
            <p:ph type="sldImg"/>
          </p:nvPr>
        </p:nvSpPr>
        <p:spPr>
          <a:prstGeom prst="rect">
            <a:avLst/>
          </a:prstGeom>
        </p:spPr>
        <p:txBody>
          <a:bodyPr/>
          <a:lstStyle/>
          <a:p>
            <a:endParaRPr/>
          </a:p>
        </p:txBody>
      </p:sp>
      <p:sp>
        <p:nvSpPr>
          <p:cNvPr id="5217" name="Shape 5217"/>
          <p:cNvSpPr>
            <a:spLocks noGrp="1"/>
          </p:cNvSpPr>
          <p:nvPr>
            <p:ph type="body" sz="quarter" idx="1"/>
          </p:nvPr>
        </p:nvSpPr>
        <p:spPr>
          <a:prstGeom prst="rect">
            <a:avLst/>
          </a:prstGeom>
        </p:spPr>
        <p:txBody>
          <a:bodyPr/>
          <a:lstStyle/>
          <a:p>
            <a: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r>
              <a:t>___________</a:t>
            </a:r>
          </a:p>
          <a:p>
            <a:r>
              <a:t>Common Arabic-286</a:t>
            </a:r>
          </a:p>
          <a:p>
            <a:r>
              <a:t>BE-38-Zechariah-126</a:t>
            </a:r>
          </a:p>
          <a:p>
            <a:r>
              <a:t>OS-26-Ezek40-48-slide 114</a:t>
            </a:r>
          </a:p>
          <a:p>
            <a:r>
              <a:t>OS-38-Zechariah-179</a:t>
            </a:r>
          </a:p>
          <a:p>
            <a:r>
              <a:t>NS-03-Luke13-14-slide 111</a:t>
            </a:r>
          </a:p>
          <a:p>
            <a:r>
              <a:t>NS-05-Acts1-2-slide 215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dirty="0"/>
              <a:t>NB-03-Jerusalem Geography-26</a:t>
            </a:r>
          </a:p>
        </p:txBody>
      </p:sp>
    </p:spTree>
    <p:extLst>
      <p:ext uri="{BB962C8B-B14F-4D97-AF65-F5344CB8AC3E}">
        <p14:creationId xmlns:p14="http://schemas.microsoft.com/office/powerpoint/2010/main" val="3971552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1" name="Shape 5361"/>
          <p:cNvSpPr>
            <a:spLocks noGrp="1" noRot="1" noChangeAspect="1"/>
          </p:cNvSpPr>
          <p:nvPr>
            <p:ph type="sldImg"/>
          </p:nvPr>
        </p:nvSpPr>
        <p:spPr>
          <a:prstGeom prst="rect">
            <a:avLst/>
          </a:prstGeom>
        </p:spPr>
        <p:txBody>
          <a:bodyPr/>
          <a:lstStyle/>
          <a:p>
            <a:endParaRPr/>
          </a:p>
        </p:txBody>
      </p:sp>
      <p:sp>
        <p:nvSpPr>
          <p:cNvPr id="5362" name="Shape 5362"/>
          <p:cNvSpPr>
            <a:spLocks noGrp="1"/>
          </p:cNvSpPr>
          <p:nvPr>
            <p:ph type="body" sz="quarter" idx="1"/>
          </p:nvPr>
        </p:nvSpPr>
        <p:spPr>
          <a:prstGeom prst="rect">
            <a:avLst/>
          </a:prstGeom>
        </p:spPr>
        <p:txBody>
          <a:bodyPr/>
          <a:lstStyle/>
          <a:p>
            <a:r>
              <a:t>OS-23-Isaiah 1-12-Slide 87</a:t>
            </a:r>
          </a:p>
          <a:p>
            <a:r>
              <a:t>OS-26-Ezekiel 1-39-Slide 247</a:t>
            </a:r>
          </a:p>
          <a:p>
            <a:r>
              <a:t>OS-29-Joel-87</a:t>
            </a:r>
          </a:p>
          <a:p>
            <a:r>
              <a:t>OS-31-Obadiah-142</a:t>
            </a:r>
          </a:p>
          <a:p>
            <a:r>
              <a:t>OS-39-Zechariah-158, 167, 184</a:t>
            </a:r>
          </a:p>
          <a:p>
            <a:r>
              <a:t>NS-22-Rev4-6-slide 117</a:t>
            </a:r>
          </a:p>
          <a:p>
            <a:pPr>
              <a:spcBef>
                <a:spcPts val="0"/>
              </a:spcBef>
            </a:pPr>
            <a:r>
              <a:t>NS-22-Rev20-22-slide 137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r>
              <a:rPr lang="en-US" dirty="0"/>
              <a:t>Many biblical books note the final seven-year period of this present age, often called The Tribulation. The center period at the 3.5-year point has particular attention.</a:t>
            </a:r>
          </a:p>
          <a:p>
            <a:pPr algn="l" rtl="0" latinLnBrk="0">
              <a:spcBef>
                <a:spcPts val="400"/>
              </a:spcBef>
            </a:pPr>
            <a:r>
              <a:rPr lang="en-US" dirty="0"/>
              <a:t>______________</a:t>
            </a:r>
          </a:p>
          <a:p>
            <a:pPr algn="l" rtl="0" latinLnBrk="0">
              <a:spcBef>
                <a:spcPts val="400"/>
              </a:spcBef>
            </a:pPr>
            <a:r>
              <a:rPr lang="en-US" dirty="0"/>
              <a:t>ES-13-Tribulation-45</a:t>
            </a:r>
          </a:p>
          <a:p>
            <a:pPr algn="l" rtl="0" latinLnBrk="0">
              <a:spcBef>
                <a:spcPts val="400"/>
              </a:spcBef>
            </a:pPr>
            <a:r>
              <a:rPr lang="en-US" dirty="0"/>
              <a:t>NS-27-Rev4-6-slide 118</a:t>
            </a:r>
          </a:p>
        </p:txBody>
      </p:sp>
    </p:spTree>
    <p:extLst>
      <p:ext uri="{BB962C8B-B14F-4D97-AF65-F5344CB8AC3E}">
        <p14:creationId xmlns:p14="http://schemas.microsoft.com/office/powerpoint/2010/main" val="4131057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7" name="Shape 7397"/>
          <p:cNvSpPr>
            <a:spLocks noGrp="1" noRot="1" noChangeAspect="1"/>
          </p:cNvSpPr>
          <p:nvPr>
            <p:ph type="sldImg"/>
          </p:nvPr>
        </p:nvSpPr>
        <p:spPr>
          <a:prstGeom prst="rect">
            <a:avLst/>
          </a:prstGeom>
        </p:spPr>
        <p:txBody>
          <a:bodyPr/>
          <a:lstStyle/>
          <a:p>
            <a:endParaRPr/>
          </a:p>
        </p:txBody>
      </p:sp>
      <p:sp>
        <p:nvSpPr>
          <p:cNvPr id="7398" name="Shape 7398"/>
          <p:cNvSpPr>
            <a:spLocks noGrp="1"/>
          </p:cNvSpPr>
          <p:nvPr>
            <p:ph type="body" sz="quarter" idx="1"/>
          </p:nvPr>
        </p:nvSpPr>
        <p:spPr>
          <a:prstGeom prst="rect">
            <a:avLst/>
          </a:prstGeom>
        </p:spPr>
        <p:txBody>
          <a:bodyPr/>
          <a:lstStyle/>
          <a:p>
            <a:pPr rtl="1">
              <a:defRPr/>
            </a:pPr>
            <a:r>
              <a:t>سيساعدنا عاملان على فهم الوضع التاريخي في عام 95 م مع هذه الكنائس المنتشرة في جميع أنحاء الإمبراطورية:</a:t>
            </a:r>
          </a:p>
          <a:p>
            <a:pPr rtl="1">
              <a:defRPr/>
            </a:pPr>
            <a:r>
              <a:t>ويلاحظ الاضطهاد الخارجي ضد الكنائس في 1: 9 [انقر] التي بدأت في روما وانتشرت بمرسوم إمبراطوري</a:t>
            </a:r>
          </a:p>
          <a:p>
            <a:pPr rtl="1">
              <a:defRPr/>
            </a:pPr>
            <a:r>
              <a:t>يتم توبيخ التسوية الداخلية داخل معظم الكنائس في الإصحاحات 2-3: الانقسام، والتعليم الخاطئ، والحياة الخاطئة، وأنماط الحياة الفاخرة المتمركزة حول الذات، وما إلى ذلك.</a:t>
            </a:r>
          </a:p>
          <a:p>
            <a:pPr rtl="1">
              <a:defRPr/>
            </a:pPr>
            <a:r>
              <a:t>ما هو الدليل على التسوية الداخلية والاضطهاد الأبدي الذي تراه في تجربتك الخاصة اليوم؟  كيف يمكنك التواصل؟</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7" name="Shape 7427"/>
          <p:cNvSpPr>
            <a:spLocks noGrp="1" noRot="1" noChangeAspect="1"/>
          </p:cNvSpPr>
          <p:nvPr>
            <p:ph type="sldImg"/>
          </p:nvPr>
        </p:nvSpPr>
        <p:spPr>
          <a:prstGeom prst="rect">
            <a:avLst/>
          </a:prstGeom>
        </p:spPr>
        <p:txBody>
          <a:bodyPr/>
          <a:lstStyle/>
          <a:p>
            <a:endParaRPr/>
          </a:p>
        </p:txBody>
      </p:sp>
      <p:sp>
        <p:nvSpPr>
          <p:cNvPr id="7428" name="Shape 7428"/>
          <p:cNvSpPr>
            <a:spLocks noGrp="1"/>
          </p:cNvSpPr>
          <p:nvPr>
            <p:ph type="body" sz="quarter" idx="1"/>
          </p:nvPr>
        </p:nvSpPr>
        <p:spPr>
          <a:prstGeom prst="rect">
            <a:avLst/>
          </a:prstGeom>
        </p:spPr>
        <p:txBody>
          <a:bodyPr/>
          <a:lstStyle/>
          <a:p>
            <a:r>
              <a:t>Two factors will help us understand the historical situation in AD 95 with these churches scattered throughout the Empire:</a:t>
            </a:r>
          </a:p>
          <a:p>
            <a:pPr marL="228600" indent="-228600">
              <a:buSzPct val="100000"/>
              <a:buAutoNum type="arabicPeriod"/>
            </a:pPr>
            <a:r>
              <a:t>External persecution against the churches is noted in 1:9 [click] that began in Rome and spread by imperial edict</a:t>
            </a:r>
          </a:p>
          <a:p>
            <a:pPr marL="228600" indent="-228600">
              <a:buSzPct val="100000"/>
              <a:buAutoNum type="arabicPeriod"/>
            </a:pPr>
            <a:r>
              <a:t>Internal compromise within most churches is rebuked in chapters 2-3: division, false teaching, sinful living, self-centered luxurious lifestyles, etc.</a:t>
            </a:r>
          </a:p>
          <a:p>
            <a:r>
              <a:t>What evidence of internal compromise and eternal persecution do you see in your own experience today?  How can you relate?</a:t>
            </a:r>
          </a:p>
          <a:p>
            <a:r>
              <a:t>__________</a:t>
            </a:r>
          </a:p>
          <a:p>
            <a:r>
              <a:t>NS-27-Rev1-slide 14</a:t>
            </a:r>
          </a:p>
          <a:p>
            <a:r>
              <a:t>NS-27-Rev3-slide 84</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 name="Shape 7444"/>
          <p:cNvSpPr>
            <a:spLocks noGrp="1" noRot="1" noChangeAspect="1"/>
          </p:cNvSpPr>
          <p:nvPr>
            <p:ph type="sldImg"/>
          </p:nvPr>
        </p:nvSpPr>
        <p:spPr>
          <a:prstGeom prst="rect">
            <a:avLst/>
          </a:prstGeom>
        </p:spPr>
        <p:txBody>
          <a:bodyPr/>
          <a:lstStyle/>
          <a:p>
            <a:endParaRPr/>
          </a:p>
        </p:txBody>
      </p:sp>
      <p:sp>
        <p:nvSpPr>
          <p:cNvPr id="7445" name="Shape 7445"/>
          <p:cNvSpPr>
            <a:spLocks noGrp="1"/>
          </p:cNvSpPr>
          <p:nvPr>
            <p:ph type="body" sz="quarter" idx="1"/>
          </p:nvPr>
        </p:nvSpPr>
        <p:spPr>
          <a:prstGeom prst="rect">
            <a:avLst/>
          </a:prstGeom>
        </p:spPr>
        <p:txBody>
          <a:bodyPr/>
          <a:lstStyle/>
          <a:p>
            <a:pPr rtl="1"/>
            <a:r>
              <a:rPr lang="ar-SA" dirty="0"/>
              <a:t>كان لدى المسيح </a:t>
            </a:r>
            <a:r>
              <a:rPr lang="ar-SA" b="1" dirty="0"/>
              <a:t>سلطة</a:t>
            </a:r>
            <a:r>
              <a:rPr lang="ar-SA" dirty="0"/>
              <a:t> فتح الأختام لأنه مارس </a:t>
            </a:r>
            <a:r>
              <a:rPr lang="ar-SA" b="1" dirty="0"/>
              <a:t>ملكية</a:t>
            </a:r>
            <a:r>
              <a:rPr lang="ar-SA" dirty="0"/>
              <a:t> كل الخليقة كخالق، مما أعطاه </a:t>
            </a:r>
            <a:r>
              <a:rPr lang="ar-SA" b="1" dirty="0"/>
              <a:t>القدرة على التصرف</a:t>
            </a:r>
            <a:r>
              <a:rPr lang="ar-SA" dirty="0"/>
              <a: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8" name="Shape 7458"/>
          <p:cNvSpPr>
            <a:spLocks noGrp="1" noRot="1" noChangeAspect="1"/>
          </p:cNvSpPr>
          <p:nvPr>
            <p:ph type="sldImg"/>
          </p:nvPr>
        </p:nvSpPr>
        <p:spPr>
          <a:prstGeom prst="rect">
            <a:avLst/>
          </a:prstGeom>
        </p:spPr>
        <p:txBody>
          <a:bodyPr/>
          <a:lstStyle/>
          <a:p>
            <a:endParaRPr/>
          </a:p>
        </p:txBody>
      </p:sp>
      <p:sp>
        <p:nvSpPr>
          <p:cNvPr id="7459" name="Shape 7459"/>
          <p:cNvSpPr>
            <a:spLocks noGrp="1"/>
          </p:cNvSpPr>
          <p:nvPr>
            <p:ph type="body" sz="quarter" idx="1"/>
          </p:nvPr>
        </p:nvSpPr>
        <p:spPr>
          <a:prstGeom prst="rect">
            <a:avLst/>
          </a:prstGeom>
        </p:spPr>
        <p:txBody>
          <a:bodyPr/>
          <a:lstStyle/>
          <a:p>
            <a:pPr rtl="1"/>
            <a:r>
              <a:rPr lang="ar-SA" dirty="0"/>
              <a:t>"التركيز الآن يتحول إلى السفر ذي السبعة ختوم الذي في يد الله. لم يكن من الممكن قراءة السفر لأنه كان ملفوفًا ومختومًا (كالوصية الرومانية) بسبعة أختام. تمكن يوحنا من مشاهدة كتابة على جانبي السفر، مما يعني أنه ليس من الممكن إضافة أي شئ آخر. فما كتب كان مكتملاً ونهائيًا.</a:t>
            </a:r>
          </a:p>
          <a:p>
            <a:pPr rtl="1"/>
            <a:r>
              <a:rPr lang="ar-SA" dirty="0"/>
              <a:t>يمثل السفر "سند ملكية" المسيح بكل ما وعده به الآب بسبب ذبيحته على الصليب. "ٱسْأَلْنِي فَأُعْطِيَكَ ٱلْأُمَمَ مِيرَاثًا لَكَ، وَأَقَاصِيَ ٱلْأَرْضِ مُلْكًا لَكَ." (مزمور 2: 8). يسزع المسيح هو " وَارِثًا لِكُلِّ شَيْءٍ" (عبرانيين 1: 2). هو "قريبنا – الفادي" المحبوب الذي كان مستعدًا أن يبذل حياته ليحررنا من العبودية ويستعيد ميراثنا المفقود (أنظر لاويين 25: 23 – 46؛ سفر راعوث؛ إرمياء 32: 6- 15)" (ويرزبي).</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5" name="Shape 7465"/>
          <p:cNvSpPr>
            <a:spLocks noGrp="1" noRot="1" noChangeAspect="1"/>
          </p:cNvSpPr>
          <p:nvPr>
            <p:ph type="sldImg"/>
          </p:nvPr>
        </p:nvSpPr>
        <p:spPr>
          <a:prstGeom prst="rect">
            <a:avLst/>
          </a:prstGeom>
        </p:spPr>
        <p:txBody>
          <a:bodyPr/>
          <a:lstStyle/>
          <a:p>
            <a:endParaRPr/>
          </a:p>
        </p:txBody>
      </p:sp>
      <p:sp>
        <p:nvSpPr>
          <p:cNvPr id="7466" name="Shape 7466"/>
          <p:cNvSpPr>
            <a:spLocks noGrp="1"/>
          </p:cNvSpPr>
          <p:nvPr>
            <p:ph type="body" sz="quarter" idx="1"/>
          </p:nvPr>
        </p:nvSpPr>
        <p:spPr>
          <a:prstGeom prst="rect">
            <a:avLst/>
          </a:prstGeom>
        </p:spPr>
        <p:txBody>
          <a:bodyPr/>
          <a:lstStyle/>
          <a:p>
            <a:pPr rtl="1"/>
            <a:r>
              <a:rPr lang="ar-SA" dirty="0"/>
              <a:t>"لا يمكن فتح سند الملكية أو الوصية إلا من قِبل الوريث المعيّن، وهذا هو يسوع المسيح. لا يمكن لأي شخص في كل الكون أن يكون مستحقًا لفض الأختام. لا عجب أن يوحنا بكى، لأنه أدرك أن خطة الله المجيدة لفداء البشرية لا يمكن أن تكتمل إلا بعد فتح السفر. على الفادي أن يكون قريبًا من الأقرباء، وقادرًا على الفداء. يسوع المسيح يستوفي جميع المؤهلات. لقد صار جسدًا، لذا فهو قريبنا. هو يحبنا ويريد أن يفدينا؛ وقد دفع الثمن، لذلك فهو قادر على أن يفدي." (ويرزبي).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 name="Shape 7526"/>
          <p:cNvSpPr>
            <a:spLocks noGrp="1" noRot="1" noChangeAspect="1"/>
          </p:cNvSpPr>
          <p:nvPr>
            <p:ph type="sldImg"/>
          </p:nvPr>
        </p:nvSpPr>
        <p:spPr>
          <a:prstGeom prst="rect">
            <a:avLst/>
          </a:prstGeom>
        </p:spPr>
        <p:txBody>
          <a:bodyPr/>
          <a:lstStyle/>
          <a:p>
            <a:endParaRPr/>
          </a:p>
        </p:txBody>
      </p:sp>
      <p:sp>
        <p:nvSpPr>
          <p:cNvPr id="7527" name="Shape 7527"/>
          <p:cNvSpPr>
            <a:spLocks noGrp="1"/>
          </p:cNvSpPr>
          <p:nvPr>
            <p:ph type="body" sz="quarter" idx="1"/>
          </p:nvPr>
        </p:nvSpPr>
        <p:spPr>
          <a:prstGeom prst="rect">
            <a:avLst/>
          </a:prstGeom>
        </p:spPr>
        <p:txBody>
          <a:bodyPr/>
          <a:lstStyle/>
          <a:p>
            <a:pPr rtl="1">
              <a:defRPr/>
            </a:pPr>
            <a:r>
              <a:t>يتم تلخيص التقسيمات الرئيسية الثلاثة لسفر الرؤيا في 1: 19</a:t>
            </a:r>
          </a:p>
          <a:p>
            <a:pPr rtl="1">
              <a:defRPr/>
            </a:pPr>
            <a:r>
              <a:t>يتم تربيع 3 دورات رئيسية للحكم باللون الأزرق</a:t>
            </a:r>
          </a:p>
          <a:p>
            <a:pPr rtl="1">
              <a:defRPr/>
            </a:pPr>
            <a:r>
              <a:t>تظهر المقاطع المكونة من 4 أقواس بين قوسين داخل المخطوطات.  فهي لا تقدم التسلسل الزمني ولكنها تضيف معلومات مهمة لا ترتبط بحكم معين.</a:t>
            </a:r>
          </a:p>
          <a:p>
            <a:pPr rtl="1">
              <a:defRPr/>
            </a:pPr>
            <a:r>
              <a:t>NTS Rev 1 الشريحة 180</a:t>
            </a:r>
          </a:p>
          <a:p>
            <a:pPr rtl="1">
              <a:defRPr/>
            </a:pPr>
            <a:r>
              <a:t>إيش 07.13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3" name="Shape 4773"/>
          <p:cNvSpPr>
            <a:spLocks noGrp="1" noRot="1" noChangeAspect="1"/>
          </p:cNvSpPr>
          <p:nvPr>
            <p:ph type="sldImg"/>
          </p:nvPr>
        </p:nvSpPr>
        <p:spPr>
          <a:prstGeom prst="rect">
            <a:avLst/>
          </a:prstGeom>
        </p:spPr>
        <p:txBody>
          <a:bodyPr/>
          <a:lstStyle/>
          <a:p>
            <a:endParaRPr/>
          </a:p>
        </p:txBody>
      </p:sp>
      <p:sp>
        <p:nvSpPr>
          <p:cNvPr id="4774" name="Shape 4774"/>
          <p:cNvSpPr>
            <a:spLocks noGrp="1"/>
          </p:cNvSpPr>
          <p:nvPr>
            <p:ph type="body" sz="quarter" idx="1"/>
          </p:nvPr>
        </p:nvSpPr>
        <p:spPr>
          <a:prstGeom prst="rect">
            <a:avLst/>
          </a:prstGeom>
        </p:spPr>
        <p:txBody>
          <a:bodyPr/>
          <a:lstStyle/>
          <a:p>
            <a:r>
              <a:t>OS-23-Isaiah 1-12-Slide 87</a:t>
            </a:r>
          </a:p>
          <a:p>
            <a:r>
              <a:t>OS-26-Ezekiel 1-39-Slide 247</a:t>
            </a:r>
          </a:p>
          <a:p>
            <a:r>
              <a:t>OS-39-Zechariah-158, 168, 184</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5" name="Shape 7535"/>
          <p:cNvSpPr>
            <a:spLocks noGrp="1" noRot="1" noChangeAspect="1"/>
          </p:cNvSpPr>
          <p:nvPr>
            <p:ph type="sldImg"/>
          </p:nvPr>
        </p:nvSpPr>
        <p:spPr>
          <a:prstGeom prst="rect">
            <a:avLst/>
          </a:prstGeom>
        </p:spPr>
        <p:txBody>
          <a:bodyPr/>
          <a:lstStyle/>
          <a:p>
            <a:endParaRPr/>
          </a:p>
        </p:txBody>
      </p:sp>
      <p:sp>
        <p:nvSpPr>
          <p:cNvPr id="7536" name="Shape 7536"/>
          <p:cNvSpPr>
            <a:spLocks noGrp="1"/>
          </p:cNvSpPr>
          <p:nvPr>
            <p:ph type="body" sz="quarter" idx="1"/>
          </p:nvPr>
        </p:nvSpPr>
        <p:spPr>
          <a:prstGeom prst="rect">
            <a:avLst/>
          </a:prstGeom>
        </p:spPr>
        <p:txBody>
          <a:bodyPr/>
          <a:lstStyle/>
          <a:p>
            <a:r>
              <a:rPr dirty="0"/>
              <a:t>____</a:t>
            </a:r>
          </a:p>
          <a:p>
            <a:r>
              <a:rPr dirty="0"/>
              <a:t>ES-13-Tribulation-80</a:t>
            </a:r>
          </a:p>
          <a:p>
            <a:r>
              <a:rPr dirty="0"/>
              <a:t>NS-27-Rev4-6-slide 112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6125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2" name="Shape 7582"/>
          <p:cNvSpPr>
            <a:spLocks noGrp="1" noRot="1" noChangeAspect="1"/>
          </p:cNvSpPr>
          <p:nvPr>
            <p:ph type="sldImg"/>
          </p:nvPr>
        </p:nvSpPr>
        <p:spPr>
          <a:prstGeom prst="rect">
            <a:avLst/>
          </a:prstGeom>
        </p:spPr>
        <p:txBody>
          <a:bodyPr/>
          <a:lstStyle/>
          <a:p>
            <a:endParaRPr/>
          </a:p>
        </p:txBody>
      </p:sp>
      <p:sp>
        <p:nvSpPr>
          <p:cNvPr id="7583" name="Shape 7583"/>
          <p:cNvSpPr>
            <a:spLocks noGrp="1"/>
          </p:cNvSpPr>
          <p:nvPr>
            <p:ph type="body" sz="quarter" idx="1"/>
          </p:nvPr>
        </p:nvSpPr>
        <p:spPr>
          <a:prstGeom prst="rect">
            <a:avLst/>
          </a:prstGeom>
        </p:spPr>
        <p:txBody>
          <a:bodyPr/>
          <a:lstStyle/>
          <a:p>
            <a:r>
              <a:t>OS-23-Isaiah 1-12-Slide 87</a:t>
            </a:r>
          </a:p>
          <a:p>
            <a:r>
              <a:t>OS-26-Ezekiel 1-39-Slide 247</a:t>
            </a:r>
          </a:p>
          <a:p>
            <a:r>
              <a:t>OS-29-Joel-87</a:t>
            </a:r>
          </a:p>
          <a:p>
            <a:r>
              <a:t>OS-31-Obadiah-142</a:t>
            </a:r>
          </a:p>
          <a:p>
            <a:r>
              <a:t>OS-39-Zechariah-158, 167, 184</a:t>
            </a:r>
          </a:p>
          <a:p>
            <a:r>
              <a:t>NS-22-Rev4-6-slide 117</a:t>
            </a:r>
          </a:p>
          <a:p>
            <a:pPr>
              <a:spcBef>
                <a:spcPts val="0"/>
              </a:spcBef>
            </a:pPr>
            <a:r>
              <a:t>NS-22-Rev20-22-slide 137</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9" name="Shape 7589"/>
          <p:cNvSpPr>
            <a:spLocks noGrp="1" noRot="1" noChangeAspect="1"/>
          </p:cNvSpPr>
          <p:nvPr>
            <p:ph type="sldImg"/>
          </p:nvPr>
        </p:nvSpPr>
        <p:spPr>
          <a:prstGeom prst="rect">
            <a:avLst/>
          </a:prstGeom>
        </p:spPr>
        <p:txBody>
          <a:bodyPr/>
          <a:lstStyle/>
          <a:p>
            <a:endParaRPr/>
          </a:p>
        </p:txBody>
      </p:sp>
      <p:sp>
        <p:nvSpPr>
          <p:cNvPr id="7590" name="Shape 7590"/>
          <p:cNvSpPr>
            <a:spLocks noGrp="1"/>
          </p:cNvSpPr>
          <p:nvPr>
            <p:ph type="body" sz="quarter" idx="1"/>
          </p:nvPr>
        </p:nvSpPr>
        <p:spPr>
          <a:prstGeom prst="rect">
            <a:avLst/>
          </a:prstGeom>
        </p:spPr>
        <p:txBody>
          <a:bodyPr/>
          <a:lstStyle/>
          <a:p>
            <a:r>
              <a:t>"As Christ removed the seals, various dramatic events took place. The seventh seal introduced the seven trumpet judgments (Rev. 8:1–2). Then, when the seventh trumpet had blown, the great day of God's wrath was announced, ushering in the "vial [bowl] judgments" that brought to a climax the wrath of God (Rev. 11:15ff; 15:1). It is possible that the trumpet judgments were written on one side of the scroll and the bowl judgments on the other" (Wiersbe).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1" name="Shape 7611"/>
          <p:cNvSpPr>
            <a:spLocks noGrp="1" noRot="1" noChangeAspect="1"/>
          </p:cNvSpPr>
          <p:nvPr>
            <p:ph type="sldImg"/>
          </p:nvPr>
        </p:nvSpPr>
        <p:spPr>
          <a:prstGeom prst="rect">
            <a:avLst/>
          </a:prstGeom>
        </p:spPr>
        <p:txBody>
          <a:bodyPr/>
          <a:lstStyle/>
          <a:p>
            <a:endParaRPr/>
          </a:p>
        </p:txBody>
      </p:sp>
      <p:sp>
        <p:nvSpPr>
          <p:cNvPr id="7612" name="Shape 7612"/>
          <p:cNvSpPr>
            <a:spLocks noGrp="1"/>
          </p:cNvSpPr>
          <p:nvPr>
            <p:ph type="body" sz="quarter" idx="1"/>
          </p:nvPr>
        </p:nvSpPr>
        <p:spPr>
          <a:prstGeom prst="rect">
            <a:avLst/>
          </a:prstGeom>
        </p:spPr>
        <p:txBody>
          <a:bodyPr/>
          <a:lstStyle/>
          <a:p>
            <a:pPr rtl="1"/>
            <a:r>
              <a:rPr lang="ar-SA" dirty="0"/>
              <a:t>إن كلمة إكليل في رؤيا 6: 2 هي (استفانونس)، التي تعني "إكليل المنتصر." والإكليل الذي يرتديه يسوع المسيح هو (</a:t>
            </a:r>
            <a:r>
              <a:rPr lang="en-US" dirty="0" err="1"/>
              <a:t>diadema</a:t>
            </a:r>
            <a:r>
              <a:rPr lang="en-US" dirty="0"/>
              <a:t>) </a:t>
            </a:r>
            <a:r>
              <a:rPr lang="ar-SA" dirty="0"/>
              <a:t>أي "التاج الملكي" (رؤيا 19: 12). لا يمكن لضد المسيح أن يرتدي هذا الإكليل أبدًا، لأنه يخص ابن الله فقط." (ويرزبي).</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 name="Shape 7628"/>
          <p:cNvSpPr>
            <a:spLocks noGrp="1" noRot="1" noChangeAspect="1"/>
          </p:cNvSpPr>
          <p:nvPr>
            <p:ph type="sldImg"/>
          </p:nvPr>
        </p:nvSpPr>
        <p:spPr>
          <a:prstGeom prst="rect">
            <a:avLst/>
          </a:prstGeom>
        </p:spPr>
        <p:txBody>
          <a:bodyPr/>
          <a:lstStyle/>
          <a:p>
            <a:endParaRPr/>
          </a:p>
        </p:txBody>
      </p:sp>
      <p:sp>
        <p:nvSpPr>
          <p:cNvPr id="7629" name="Shape 7629"/>
          <p:cNvSpPr>
            <a:spLocks noGrp="1"/>
          </p:cNvSpPr>
          <p:nvPr>
            <p:ph type="body" sz="quarter" idx="1"/>
          </p:nvPr>
        </p:nvSpPr>
        <p:spPr>
          <a:prstGeom prst="rect">
            <a:avLst/>
          </a:prstGeom>
        </p:spPr>
        <p:txBody>
          <a:bodyPr/>
          <a:lstStyle/>
          <a:p>
            <a:pPr rtl="1"/>
            <a:r>
              <a:rPr lang="ar-SA" dirty="0"/>
              <a:t>إن كلمة إكليل في رؤيا 6: 2 هي (استفانونس)، التي تعني "إكليل المنتصر." والإكليل الذي يرتديه يسوع المسيح هو (</a:t>
            </a:r>
            <a:r>
              <a:rPr lang="en-US" dirty="0" err="1"/>
              <a:t>diadema</a:t>
            </a:r>
            <a:r>
              <a:rPr lang="en-US" dirty="0"/>
              <a:t>) </a:t>
            </a:r>
            <a:r>
              <a:rPr lang="ar-SA" dirty="0"/>
              <a:t>أي "التاج الملكي" (رؤيا 19: 12). لا يمكن لضد المسيح أن يرتدي هذا الإكليل أبدًا، لأنه يخص ابن الله فقط." (ويرزبي).</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8" name="Shape 7638"/>
          <p:cNvSpPr>
            <a:spLocks noGrp="1" noRot="1" noChangeAspect="1"/>
          </p:cNvSpPr>
          <p:nvPr>
            <p:ph type="sldImg"/>
          </p:nvPr>
        </p:nvSpPr>
        <p:spPr>
          <a:prstGeom prst="rect">
            <a:avLst/>
          </a:prstGeom>
        </p:spPr>
        <p:txBody>
          <a:bodyPr/>
          <a:lstStyle/>
          <a:p>
            <a:endParaRPr/>
          </a:p>
        </p:txBody>
      </p:sp>
      <p:sp>
        <p:nvSpPr>
          <p:cNvPr id="7639" name="Shape 7639"/>
          <p:cNvSpPr>
            <a:spLocks noGrp="1"/>
          </p:cNvSpPr>
          <p:nvPr>
            <p:ph type="body" sz="quarter" idx="1"/>
          </p:nvPr>
        </p:nvSpPr>
        <p:spPr>
          <a:prstGeom prst="rect">
            <a:avLst/>
          </a:prstGeom>
        </p:spPr>
        <p:txBody>
          <a:bodyPr/>
          <a:lstStyle/>
          <a:p>
            <a:pPr rtl="1"/>
            <a:r>
              <a:rPr lang="ar-SA" dirty="0"/>
              <a:t>إن كلمة إكليل في رؤيا 6: 2 هي (استفانونس)، التي تعني "إكليل المنتصر." والإكليل الذي يرتديه يسوع المسيح هو (</a:t>
            </a:r>
            <a:r>
              <a:rPr lang="en-US" dirty="0" err="1"/>
              <a:t>diadema</a:t>
            </a:r>
            <a:r>
              <a:rPr lang="en-US" dirty="0"/>
              <a:t>) </a:t>
            </a:r>
            <a:r>
              <a:rPr lang="ar-SA" dirty="0"/>
              <a:t>أي "التاج الملكي" (رؤيا 19: 12). لا يمكن لضد المسيح أن يرتدي هذا الإكليل أبدًا، لأنه يخص ابن الله فقط." (ويرزبي).</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7602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0" name="Shape 7750"/>
          <p:cNvSpPr>
            <a:spLocks noGrp="1" noRot="1" noChangeAspect="1"/>
          </p:cNvSpPr>
          <p:nvPr>
            <p:ph type="sldImg"/>
          </p:nvPr>
        </p:nvSpPr>
        <p:spPr>
          <a:prstGeom prst="rect">
            <a:avLst/>
          </a:prstGeom>
        </p:spPr>
        <p:txBody>
          <a:bodyPr/>
          <a:lstStyle/>
          <a:p>
            <a:endParaRPr/>
          </a:p>
        </p:txBody>
      </p:sp>
      <p:sp>
        <p:nvSpPr>
          <p:cNvPr id="7751" name="Shape 7751"/>
          <p:cNvSpPr>
            <a:spLocks noGrp="1"/>
          </p:cNvSpPr>
          <p:nvPr>
            <p:ph type="body" sz="quarter" idx="1"/>
          </p:nvPr>
        </p:nvSpPr>
        <p:spPr>
          <a:prstGeom prst="rect">
            <a:avLst/>
          </a:prstGeom>
        </p:spPr>
        <p:txBody>
          <a:bodyPr/>
          <a:lstStyle/>
          <a:p>
            <a:pPr defTabSz="457200"/>
            <a:r>
              <a:t>_____</a:t>
            </a:r>
          </a:p>
          <a:p>
            <a:pPr defTabSz="457200"/>
            <a:r>
              <a:t>ES-13-Tribulation-99, 116</a:t>
            </a:r>
          </a:p>
          <a:p>
            <a:pPr defTabSz="457200"/>
            <a:r>
              <a:t>NS-27-Rev7-12-slide 26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9" name="Shape 7759"/>
          <p:cNvSpPr>
            <a:spLocks noGrp="1" noRot="1" noChangeAspect="1"/>
          </p:cNvSpPr>
          <p:nvPr>
            <p:ph type="sldImg"/>
          </p:nvPr>
        </p:nvSpPr>
        <p:spPr>
          <a:prstGeom prst="rect">
            <a:avLst/>
          </a:prstGeom>
        </p:spPr>
        <p:txBody>
          <a:bodyPr/>
          <a:lstStyle/>
          <a:p>
            <a:endParaRPr/>
          </a:p>
        </p:txBody>
      </p:sp>
      <p:sp>
        <p:nvSpPr>
          <p:cNvPr id="7760" name="Shape 7760"/>
          <p:cNvSpPr>
            <a:spLocks noGrp="1"/>
          </p:cNvSpPr>
          <p:nvPr>
            <p:ph type="body" sz="quarter" idx="1"/>
          </p:nvPr>
        </p:nvSpPr>
        <p:spPr>
          <a:prstGeom prst="rect">
            <a:avLst/>
          </a:prstGeom>
        </p:spPr>
        <p:txBody>
          <a:bodyPr/>
          <a:lstStyle/>
          <a:p>
            <a:r>
              <a:t>NS-27-Rev1-2-slide 177</a:t>
            </a:r>
          </a:p>
          <a:p>
            <a:r>
              <a:t>NS-27-Rev13-19-slide 85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0" name="Shape 4840"/>
          <p:cNvSpPr>
            <a:spLocks noGrp="1" noRot="1" noChangeAspect="1"/>
          </p:cNvSpPr>
          <p:nvPr>
            <p:ph type="sldImg"/>
          </p:nvPr>
        </p:nvSpPr>
        <p:spPr>
          <a:prstGeom prst="rect">
            <a:avLst/>
          </a:prstGeom>
        </p:spPr>
        <p:txBody>
          <a:bodyPr/>
          <a:lstStyle/>
          <a:p>
            <a:endParaRPr/>
          </a:p>
        </p:txBody>
      </p:sp>
      <p:sp>
        <p:nvSpPr>
          <p:cNvPr id="4841" name="Shape 4841"/>
          <p:cNvSpPr>
            <a:spLocks noGrp="1"/>
          </p:cNvSpPr>
          <p:nvPr>
            <p:ph type="body" sz="quarter" idx="1"/>
          </p:nvPr>
        </p:nvSpPr>
        <p:spPr>
          <a:prstGeom prst="rect">
            <a:avLst/>
          </a:prstGeom>
        </p:spPr>
        <p:txBody>
          <a:bodyPr/>
          <a:lstStyle/>
          <a:p>
            <a:r>
              <a:t>Zechariah 3:9 says that Israel will believe in Jesus as Messiah in a single day at the end of the Tribulation when "All Israel will be saved" (Rom 11:25-26).</a:t>
            </a:r>
          </a:p>
          <a:p>
            <a:r>
              <a:t>___________________</a:t>
            </a:r>
          </a:p>
          <a:p>
            <a:r>
              <a:t>Arabic Common Slides-339</a:t>
            </a:r>
          </a:p>
          <a:p>
            <a:r>
              <a:t>OS-38-Zechariah-86</a:t>
            </a:r>
          </a:p>
          <a:p>
            <a:r>
              <a:t>NS-06-Rom9-13-slide 50</a:t>
            </a:r>
          </a:p>
          <a:p>
            <a:r>
              <a:t>NS-22-Rev13-19-slide 53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9" name="Shape 7839"/>
          <p:cNvSpPr>
            <a:spLocks noGrp="1" noRot="1" noChangeAspect="1"/>
          </p:cNvSpPr>
          <p:nvPr>
            <p:ph type="sldImg"/>
          </p:nvPr>
        </p:nvSpPr>
        <p:spPr>
          <a:prstGeom prst="rect">
            <a:avLst/>
          </a:prstGeom>
        </p:spPr>
        <p:txBody>
          <a:bodyPr/>
          <a:lstStyle/>
          <a:p>
            <a:endParaRPr/>
          </a:p>
        </p:txBody>
      </p:sp>
      <p:sp>
        <p:nvSpPr>
          <p:cNvPr id="7840" name="Shape 7840"/>
          <p:cNvSpPr>
            <a:spLocks noGrp="1"/>
          </p:cNvSpPr>
          <p:nvPr>
            <p:ph type="body" sz="quarter" idx="1"/>
          </p:nvPr>
        </p:nvSpPr>
        <p:spPr>
          <a:prstGeom prst="rect">
            <a:avLst/>
          </a:prstGeom>
        </p:spPr>
        <p:txBody>
          <a:bodyPr/>
          <a:lstStyle/>
          <a:p>
            <a:pPr rtl="1">
              <a:defRPr/>
            </a:pPr>
            <a:r>
              <a:t>يتم تلخيص التقسيمات الرئيسية الثلاثة لسفر الرؤيا في 1: 19</a:t>
            </a:r>
          </a:p>
          <a:p>
            <a:pPr rtl="1">
              <a:defRPr/>
            </a:pPr>
            <a:r>
              <a:t>يتم تربيع 3 دورات رئيسية للحكم باللون الأزرق</a:t>
            </a:r>
          </a:p>
          <a:p>
            <a:pPr rtl="1">
              <a:defRPr/>
            </a:pPr>
            <a:r>
              <a:t>تظهر المقاطع المكونة من 4 أقواس بين قوسين داخل المخطوطات.  فهي لا تقدم التسلسل الزمني ولكنها تضيف معلومات مهمة لا ترتبط بحكم معين.</a:t>
            </a:r>
          </a:p>
          <a:p>
            <a:pPr rtl="1">
              <a:defRPr/>
            </a:pPr>
            <a:r>
              <a:t>NTS Rev 1 الشريحة 180</a:t>
            </a:r>
          </a:p>
          <a:p>
            <a:pPr rtl="1">
              <a:defRPr/>
            </a:pPr>
            <a:r>
              <a:t>إيش 07.13</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7" name="Shape 7847"/>
          <p:cNvSpPr>
            <a:spLocks noGrp="1" noRot="1" noChangeAspect="1"/>
          </p:cNvSpPr>
          <p:nvPr>
            <p:ph type="sldImg"/>
          </p:nvPr>
        </p:nvSpPr>
        <p:spPr>
          <a:prstGeom prst="rect">
            <a:avLst/>
          </a:prstGeom>
        </p:spPr>
        <p:txBody>
          <a:bodyPr/>
          <a:lstStyle/>
          <a:p>
            <a:endParaRPr/>
          </a:p>
        </p:txBody>
      </p:sp>
      <p:sp>
        <p:nvSpPr>
          <p:cNvPr id="7848" name="Shape 7848"/>
          <p:cNvSpPr>
            <a:spLocks noGrp="1"/>
          </p:cNvSpPr>
          <p:nvPr>
            <p:ph type="body" sz="quarter" idx="1"/>
          </p:nvPr>
        </p:nvSpPr>
        <p:spPr>
          <a:prstGeom prst="rect">
            <a:avLst/>
          </a:prstGeom>
        </p:spPr>
        <p:txBody>
          <a:bodyPr/>
          <a:lstStyle/>
          <a:p>
            <a:pPr algn="r" rtl="1">
              <a:defRPr/>
            </a:pPr>
            <a:r>
              <a:t>في الكتاب المقدس ، يشير الختم إلى الملكية والحماية. اليوم ، شعب الله مختوم بالروح القدس (أف. 1: 13-14). هذا هو ضمان الله بأننا خلصنا وبآمان ، وأنه سيأخذنا يومًا ما إلى السماء. سيتلقى 144000 يهودي اسم الآب كختم (رؤيا 14: 1) ، على عكس "علامة الوحش" التي سيعطيها ضد المسيح لمن يتبعونه (رؤ ١٣: ١٧ ؛ ١٤: 11 ؛ 16: 2 ؛ 19: 20) "(ويرزبي).</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3" name="Shape 7853"/>
          <p:cNvSpPr>
            <a:spLocks noGrp="1" noRot="1" noChangeAspect="1"/>
          </p:cNvSpPr>
          <p:nvPr>
            <p:ph type="sldImg"/>
          </p:nvPr>
        </p:nvSpPr>
        <p:spPr>
          <a:prstGeom prst="rect">
            <a:avLst/>
          </a:prstGeom>
        </p:spPr>
        <p:txBody>
          <a:bodyPr/>
          <a:lstStyle/>
          <a:p>
            <a:endParaRPr/>
          </a:p>
        </p:txBody>
      </p:sp>
      <p:sp>
        <p:nvSpPr>
          <p:cNvPr id="7854" name="Shape 7854"/>
          <p:cNvSpPr>
            <a:spLocks noGrp="1"/>
          </p:cNvSpPr>
          <p:nvPr>
            <p:ph type="body" sz="quarter" idx="1"/>
          </p:nvPr>
        </p:nvSpPr>
        <p:spPr>
          <a:prstGeom prst="rect">
            <a:avLst/>
          </a:prstGeom>
        </p:spPr>
        <p:txBody>
          <a:bodyPr/>
          <a:lstStyle>
            <a:lvl1pPr algn="r" rtl="1">
              <a:defRPr/>
            </a:lvl1pPr>
          </a:lstStyle>
          <a:p>
            <a:r>
              <a:t>حتى اليهود الذين ثقبوه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9" name="Shape 7859"/>
          <p:cNvSpPr>
            <a:spLocks noGrp="1" noRot="1" noChangeAspect="1"/>
          </p:cNvSpPr>
          <p:nvPr>
            <p:ph type="sldImg"/>
          </p:nvPr>
        </p:nvSpPr>
        <p:spPr>
          <a:prstGeom prst="rect">
            <a:avLst/>
          </a:prstGeom>
        </p:spPr>
        <p:txBody>
          <a:bodyPr/>
          <a:lstStyle/>
          <a:p>
            <a:endParaRPr/>
          </a:p>
        </p:txBody>
      </p:sp>
      <p:sp>
        <p:nvSpPr>
          <p:cNvPr id="7860" name="Shape 7860"/>
          <p:cNvSpPr>
            <a:spLocks noGrp="1"/>
          </p:cNvSpPr>
          <p:nvPr>
            <p:ph type="body" sz="quarter" idx="1"/>
          </p:nvPr>
        </p:nvSpPr>
        <p:spPr>
          <a:prstGeom prst="rect">
            <a:avLst/>
          </a:prstGeom>
        </p:spPr>
        <p:txBody>
          <a:bodyPr/>
          <a:lstStyle/>
          <a:p>
            <a:pPr algn="r" rtl="1">
              <a:defRPr/>
            </a:pPr>
            <a:r>
              <a:t>حتى اليهود الذين ثقبوه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0" name="Shape 7870"/>
          <p:cNvSpPr>
            <a:spLocks noGrp="1" noRot="1" noChangeAspect="1"/>
          </p:cNvSpPr>
          <p:nvPr>
            <p:ph type="sldImg"/>
          </p:nvPr>
        </p:nvSpPr>
        <p:spPr>
          <a:prstGeom prst="rect">
            <a:avLst/>
          </a:prstGeom>
        </p:spPr>
        <p:txBody>
          <a:bodyPr/>
          <a:lstStyle/>
          <a:p>
            <a:endParaRPr/>
          </a:p>
        </p:txBody>
      </p:sp>
      <p:sp>
        <p:nvSpPr>
          <p:cNvPr id="7871" name="Shape 7871"/>
          <p:cNvSpPr>
            <a:spLocks noGrp="1"/>
          </p:cNvSpPr>
          <p:nvPr>
            <p:ph type="body" sz="quarter" idx="1"/>
          </p:nvPr>
        </p:nvSpPr>
        <p:spPr>
          <a:prstGeom prst="rect">
            <a:avLst/>
          </a:prstGeom>
        </p:spPr>
        <p:txBody>
          <a:bodyPr/>
          <a:lstStyle/>
          <a:p>
            <a:pPr algn="r" rtl="1">
              <a:defRPr/>
            </a:pPr>
            <a:r>
              <a:t>بينما لا يتم إخبارنا صراحة في الكتاب المقدس أن 144000 يهودي هم شهود الله الخاصون ، وأن جمهور الأمم يخلص من خلال خدمتهم ، يبدو أن هذا استنتاج منطقي ؛ وإلا ، فلماذا يرتبطون بهذا الفصل؟ متى 24 : 14 يشير أيضًا إلى أن 144000 سيشهدون للرب أثناء الضيقة "(ويرزبي).</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1" name="Shape 7911"/>
          <p:cNvSpPr>
            <a:spLocks noGrp="1" noRot="1" noChangeAspect="1"/>
          </p:cNvSpPr>
          <p:nvPr>
            <p:ph type="sldImg"/>
          </p:nvPr>
        </p:nvSpPr>
        <p:spPr>
          <a:prstGeom prst="rect">
            <a:avLst/>
          </a:prstGeom>
        </p:spPr>
        <p:txBody>
          <a:bodyPr/>
          <a:lstStyle/>
          <a:p>
            <a:endParaRPr/>
          </a:p>
        </p:txBody>
      </p:sp>
      <p:sp>
        <p:nvSpPr>
          <p:cNvPr id="7912" name="Shape 7912"/>
          <p:cNvSpPr>
            <a:spLocks noGrp="1"/>
          </p:cNvSpPr>
          <p:nvPr>
            <p:ph type="body" sz="quarter" idx="1"/>
          </p:nvPr>
        </p:nvSpPr>
        <p:spPr>
          <a:prstGeom prst="rect">
            <a:avLst/>
          </a:prstGeom>
        </p:spPr>
        <p:txBody>
          <a:bodyPr/>
          <a:lstStyle/>
          <a:p>
            <a:r>
              <a:t>NS-27-Rev7-12-slide 23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2" name="Shape 7972"/>
          <p:cNvSpPr>
            <a:spLocks noGrp="1" noRot="1" noChangeAspect="1"/>
          </p:cNvSpPr>
          <p:nvPr>
            <p:ph type="sldImg"/>
          </p:nvPr>
        </p:nvSpPr>
        <p:spPr>
          <a:prstGeom prst="rect">
            <a:avLst/>
          </a:prstGeom>
        </p:spPr>
        <p:txBody>
          <a:bodyPr/>
          <a:lstStyle/>
          <a:p>
            <a:endParaRPr/>
          </a:p>
        </p:txBody>
      </p:sp>
      <p:sp>
        <p:nvSpPr>
          <p:cNvPr id="7973" name="Shape 7973"/>
          <p:cNvSpPr>
            <a:spLocks noGrp="1"/>
          </p:cNvSpPr>
          <p:nvPr>
            <p:ph type="body" sz="quarter" idx="1"/>
          </p:nvPr>
        </p:nvSpPr>
        <p:spPr>
          <a:prstGeom prst="rect">
            <a:avLst/>
          </a:prstGeom>
        </p:spPr>
        <p:txBody>
          <a:bodyPr/>
          <a:lstStyle/>
          <a:p>
            <a:pPr defTabSz="457200"/>
            <a:r>
              <a:t>_____</a:t>
            </a:r>
          </a:p>
          <a:p>
            <a:pPr defTabSz="457200"/>
            <a:r>
              <a:t>ES-13-Tribulation-99, 116</a:t>
            </a:r>
          </a:p>
          <a:p>
            <a:pPr defTabSz="457200"/>
            <a:r>
              <a:t>NS-27-Rev7-12-slide 26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0" name="Shape 7990"/>
          <p:cNvSpPr>
            <a:spLocks noGrp="1" noRot="1" noChangeAspect="1"/>
          </p:cNvSpPr>
          <p:nvPr>
            <p:ph type="sldImg"/>
          </p:nvPr>
        </p:nvSpPr>
        <p:spPr>
          <a:prstGeom prst="rect">
            <a:avLst/>
          </a:prstGeom>
        </p:spPr>
        <p:txBody>
          <a:bodyPr/>
          <a:lstStyle/>
          <a:p>
            <a:endParaRPr/>
          </a:p>
        </p:txBody>
      </p:sp>
      <p:sp>
        <p:nvSpPr>
          <p:cNvPr id="7991" name="Shape 7991"/>
          <p:cNvSpPr>
            <a:spLocks noGrp="1"/>
          </p:cNvSpPr>
          <p:nvPr>
            <p:ph type="body" sz="quarter" idx="1"/>
          </p:nvPr>
        </p:nvSpPr>
        <p:spPr>
          <a:prstGeom prst="rect">
            <a:avLst/>
          </a:prstGeom>
        </p:spPr>
        <p:txBody>
          <a:bodyPr/>
          <a:lstStyle/>
          <a:p>
            <a:pPr algn="r" rtl="1">
              <a:defRPr/>
            </a:pPr>
            <a:r>
              <a:t>"في يوم الكفارة العظيم ، كان رئيس الكهنة يضع البخور على الجمر في المبخرة ويدخل بدم الذبيحة قدس الأقداس (لاويين 16: 11-14). ولكن في هذا المشهد ، وضع الملاك البخور على المذبح (قدم الصلوات أمام الله) ثم ألقى الجمر من المذبح إلى الأرض! التوازي مع حزقيال 10 يدل على أن هذا يرمز إلى دينونة الله ، والأحداث الموصوفة في رؤيا 8: 5 تثبت هذا الرأي . عاصفة على وشك أن تبدأ! (انظر رؤيا 4: 5 ؛ 11:19 ؛ 16:18) "(ويرزبي).</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6" name="Shape 7996"/>
          <p:cNvSpPr>
            <a:spLocks noGrp="1" noRot="1" noChangeAspect="1"/>
          </p:cNvSpPr>
          <p:nvPr>
            <p:ph type="sldImg"/>
          </p:nvPr>
        </p:nvSpPr>
        <p:spPr>
          <a:prstGeom prst="rect">
            <a:avLst/>
          </a:prstGeom>
        </p:spPr>
        <p:txBody>
          <a:bodyPr/>
          <a:lstStyle/>
          <a:p>
            <a:endParaRPr/>
          </a:p>
        </p:txBody>
      </p:sp>
      <p:sp>
        <p:nvSpPr>
          <p:cNvPr id="7997" name="Shape 7997"/>
          <p:cNvSpPr>
            <a:spLocks noGrp="1"/>
          </p:cNvSpPr>
          <p:nvPr>
            <p:ph type="body" sz="quarter" idx="1"/>
          </p:nvPr>
        </p:nvSpPr>
        <p:spPr>
          <a:prstGeom prst="rect">
            <a:avLst/>
          </a:prstGeom>
        </p:spPr>
        <p:txBody>
          <a:bodyPr/>
          <a:lstStyle/>
          <a:p>
            <a:pPr>
              <a:defRPr b="1"/>
            </a:pPr>
            <a:r>
              <a:t>http://www.astheworldends.com/2011/01/touring-trio-says-world-ends-on-may-21.html</a:t>
            </a:r>
          </a:p>
          <a:p>
            <a:pPr>
              <a:defRPr b="1"/>
            </a:pPr>
            <a:r>
              <a:t>Saturday, 22 January 2011</a:t>
            </a:r>
          </a:p>
          <a:p>
            <a:pPr>
              <a:defRPr b="1"/>
            </a:pPr>
            <a:r>
              <a:t>Touring trio says world ends on May 21 </a:t>
            </a:r>
          </a:p>
          <a:p>
            <a:br/>
            <a:r>
              <a:t>Gary Daniels calls May 21 a special date.  He also says it will be the end of the world.</a:t>
            </a:r>
            <a:br/>
            <a:endParaRPr/>
          </a:p>
          <a:p>
            <a:r>
              <a:t>"In Ezekiel 33, it reads, "We have to blow the trumpet when we see the sword coming,' " he said.</a:t>
            </a:r>
          </a:p>
          <a:p>
            <a:r>
              <a:t>"That sword, in essence, is the Lord Jesus Christ, bringing Judgment Day of this world on May 21, 2011."</a:t>
            </a:r>
          </a:p>
          <a:p>
            <a:r>
              <a:t>Daniels, Eddie Ramos and Roman Perry stood on Route 38 opposite the Cherry Hill Mall Friday afternoon holding signs trumpeting Judgment Day, when "Jesus makes his triumphal return, which will produce a worldwide earthquake."</a:t>
            </a:r>
          </a:p>
          <a:p>
            <a:r>
              <a:t>May 21, 2011, is also the 7,000-year anniversary of the flood that made a name for a Biblical figure named Noah.</a:t>
            </a:r>
          </a:p>
          <a:p>
            <a:r>
              <a:t>Daniels, Ramos and Perry dropped everything six months ago to tour the country -- from Toronto to Miami -- and get the word out.</a:t>
            </a:r>
          </a:p>
          <a:p>
            <a:r>
              <a:t>"God is commanding us to warn the world of impending judgment," Perry said.</a:t>
            </a:r>
          </a:p>
          <a:p>
            <a:r>
              <a:t>Ramos, a Millville resident and father of three, left behind an electrical construction business. Perry, a Maryland resident, worked in the music industry and Daniels, a Philadelphia native, was a supervisor in a nursing home company.</a:t>
            </a:r>
          </a:p>
          <a:p>
            <a:r>
              <a:t>"It's just going to be like the days of Noah," said Perry. "No one knew the exact day when the flood was going to come."</a:t>
            </a:r>
          </a:p>
          <a:p>
            <a:r>
              <a:t>Some Route 38 drivers honked their horns; others looked on curiously. Ramos said the public mostly scoffs.</a:t>
            </a:r>
          </a:p>
          <a:p>
            <a:r>
              <a:t>"They say "We'll see you May 22.' That's probably the most popular quote," he said.</a:t>
            </a:r>
          </a:p>
          <a:p>
            <a:r>
              <a:t>The three men say the Biblical prophecy is simple, although not everyone will pick up on its message.</a:t>
            </a:r>
          </a:p>
          <a:p>
            <a:r>
              <a:t>"The Bible is filled with hidden spiritual, parabolic, dark sayings and all of it is . . . pointing to this date," explained Daniels.</a:t>
            </a:r>
          </a:p>
          <a:p>
            <a:r>
              <a:t>"Everything we've learned, every truth, every principle, has built up all the way to this date."</a:t>
            </a:r>
          </a:p>
          <a:p>
            <a:r>
              <a:t>Source: </a:t>
            </a:r>
            <a:r>
              <a:rPr u="sng">
                <a:solidFill>
                  <a:srgbClr val="CCCCFF"/>
                </a:solidFill>
                <a:uFill>
                  <a:solidFill>
                    <a:srgbClr val="CCCCFF"/>
                  </a:solidFill>
                </a:uFill>
                <a:hlinkClick r:id="rId3"/>
              </a:rPr>
              <a:t>http://www.courierpostonline.com/article/20110122/NEWS01/101220343/Touring-trio-says-world-ends-on-May-21</a:t>
            </a:r>
          </a:p>
          <a:p>
            <a:endParaRPr u="sng">
              <a:solidFill>
                <a:srgbClr val="CCCCFF"/>
              </a:solidFill>
              <a:uFill>
                <a:solidFill>
                  <a:srgbClr val="CCCCFF"/>
                </a:solidFill>
              </a:uFill>
              <a:hlinkClick r:id="rId3"/>
            </a:endParaRPr>
          </a:p>
          <a:p>
            <a:r>
              <a:t>After 21 May 2011 passed, their leader, Harold Camping, predicted Christ would return in October.  Once October passed, Camping issued a public apology and promised not to make more predictions.  However, the media felt no obligation to publish this contrite, humble statement where he called his predictions "sin."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5" name="Shape 8005"/>
          <p:cNvSpPr>
            <a:spLocks noGrp="1" noRot="1" noChangeAspect="1"/>
          </p:cNvSpPr>
          <p:nvPr>
            <p:ph type="sldImg"/>
          </p:nvPr>
        </p:nvSpPr>
        <p:spPr>
          <a:prstGeom prst="rect">
            <a:avLst/>
          </a:prstGeom>
        </p:spPr>
        <p:txBody>
          <a:bodyPr/>
          <a:lstStyle/>
          <a:p>
            <a:endParaRPr/>
          </a:p>
        </p:txBody>
      </p:sp>
      <p:sp>
        <p:nvSpPr>
          <p:cNvPr id="8006" name="Shape 8006"/>
          <p:cNvSpPr>
            <a:spLocks noGrp="1"/>
          </p:cNvSpPr>
          <p:nvPr>
            <p:ph type="body" sz="quarter" idx="1"/>
          </p:nvPr>
        </p:nvSpPr>
        <p:spPr>
          <a:prstGeom prst="rect">
            <a:avLst/>
          </a:prstGeom>
        </p:spPr>
        <p:txBody>
          <a:bodyPr/>
          <a:lstStyle/>
          <a:p>
            <a:pPr>
              <a:defRPr i="1"/>
            </a:pPr>
            <a:r>
              <a:t>Correlation Between Trumpets &amp; Bowls (Wiersbe):</a:t>
            </a:r>
          </a:p>
          <a:p>
            <a:pPr>
              <a:defRPr i="1"/>
            </a:pPr>
            <a:r>
              <a:t>1 The Judgment</a:t>
            </a:r>
          </a:p>
          <a:p>
            <a:pPr>
              <a:defRPr i="1"/>
            </a:pPr>
            <a:r>
              <a:t>2 The earth</a:t>
            </a:r>
          </a:p>
          <a:p>
            <a:pPr>
              <a:defRPr i="1"/>
            </a:pPr>
            <a:r>
              <a:t>3 The sea</a:t>
            </a:r>
          </a:p>
          <a:p>
            <a:pPr>
              <a:defRPr i="1"/>
            </a:pPr>
            <a:r>
              <a:t>4 The rivers</a:t>
            </a:r>
          </a:p>
          <a:p>
            <a:pPr>
              <a:defRPr i="1"/>
            </a:pPr>
            <a:r>
              <a:t>5 The heavens</a:t>
            </a:r>
          </a:p>
          <a:p>
            <a:pPr>
              <a:defRPr i="1"/>
            </a:pPr>
            <a:r>
              <a:t>6 Mankind—torment</a:t>
            </a:r>
          </a:p>
          <a:p>
            <a:pPr>
              <a:defRPr i="1"/>
            </a:pPr>
            <a:r>
              <a:t>7 An army</a:t>
            </a:r>
          </a:p>
          <a:p>
            <a:pPr>
              <a:defRPr i="1"/>
            </a:pPr>
            <a:r>
              <a:t>Angry nations</a:t>
            </a:r>
          </a:p>
          <a:p>
            <a:r>
              <a:t>_____________</a:t>
            </a:r>
          </a:p>
          <a:p>
            <a:r>
              <a:t>NS-27-Rev1-2-slide 177</a:t>
            </a:r>
          </a:p>
          <a:p>
            <a:r>
              <a:t>NS-27-Rev4-6-slide 130</a:t>
            </a:r>
          </a:p>
          <a:p>
            <a:r>
              <a:t>NS-27-Rev7-12-slide 31</a:t>
            </a:r>
          </a:p>
          <a:p>
            <a:pPr defTabSz="457200">
              <a:spcBef>
                <a:spcPts val="0"/>
              </a:spcBef>
            </a:pPr>
            <a:r>
              <a:t>NS-27-Rev13-19-slide 85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0" name="Shape 4930"/>
          <p:cNvSpPr>
            <a:spLocks noGrp="1" noRot="1" noChangeAspect="1"/>
          </p:cNvSpPr>
          <p:nvPr>
            <p:ph type="sldImg"/>
          </p:nvPr>
        </p:nvSpPr>
        <p:spPr>
          <a:prstGeom prst="rect">
            <a:avLst/>
          </a:prstGeom>
        </p:spPr>
        <p:txBody>
          <a:bodyPr/>
          <a:lstStyle/>
          <a:p>
            <a:endParaRPr/>
          </a:p>
        </p:txBody>
      </p:sp>
      <p:sp>
        <p:nvSpPr>
          <p:cNvPr id="4931" name="Shape 4931"/>
          <p:cNvSpPr>
            <a:spLocks noGrp="1"/>
          </p:cNvSpPr>
          <p:nvPr>
            <p:ph type="body" sz="quarter" idx="1"/>
          </p:nvPr>
        </p:nvSpPr>
        <p:spPr>
          <a:prstGeom prst="rect">
            <a:avLst/>
          </a:prstGeom>
        </p:spPr>
        <p:txBody>
          <a:bodyPr/>
          <a:lstStyle/>
          <a:p>
            <a: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r>
              <a:t>The Kidron Valley below the mount is likely the Valley of Jehoshaphat where Jesus will judge the nations (Joel 3).</a:t>
            </a:r>
          </a:p>
          <a:p>
            <a:r>
              <a:t>_____________</a:t>
            </a:r>
          </a:p>
          <a:p>
            <a:r>
              <a:t>Common Slides Arabic-288</a:t>
            </a:r>
          </a:p>
          <a:p>
            <a:r>
              <a:t>Common Slides English-193</a:t>
            </a:r>
          </a:p>
          <a:p>
            <a:r>
              <a:t>ES-13-Tribulation-19</a:t>
            </a:r>
          </a:p>
          <a:p>
            <a:r>
              <a:t>OS-26-Ezek1-39-slide 178</a:t>
            </a:r>
          </a:p>
          <a:p>
            <a:r>
              <a:t>OS-38-Zechariah-179</a:t>
            </a:r>
          </a:p>
          <a:p>
            <a:r>
              <a:t>LC-06-Official Presentation-33</a:t>
            </a:r>
          </a:p>
          <a:p>
            <a:r>
              <a:t>NS-01-Matt15-28-slide 112</a:t>
            </a:r>
          </a:p>
          <a:p>
            <a:r>
              <a:t>NS-03-Luke13-24-slide 111</a:t>
            </a:r>
          </a:p>
          <a:p>
            <a:r>
              <a:t>NS-Acts1-2-slide 215</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2" name="Shape 8012"/>
          <p:cNvSpPr>
            <a:spLocks noGrp="1" noRot="1" noChangeAspect="1"/>
          </p:cNvSpPr>
          <p:nvPr>
            <p:ph type="sldImg"/>
          </p:nvPr>
        </p:nvSpPr>
        <p:spPr>
          <a:prstGeom prst="rect">
            <a:avLst/>
          </a:prstGeom>
        </p:spPr>
        <p:txBody>
          <a:bodyPr/>
          <a:lstStyle/>
          <a:p>
            <a:endParaRPr/>
          </a:p>
        </p:txBody>
      </p:sp>
      <p:sp>
        <p:nvSpPr>
          <p:cNvPr id="8013" name="Shape 8013"/>
          <p:cNvSpPr>
            <a:spLocks noGrp="1"/>
          </p:cNvSpPr>
          <p:nvPr>
            <p:ph type="body" sz="quarter" idx="1"/>
          </p:nvPr>
        </p:nvSpPr>
        <p:spPr>
          <a:prstGeom prst="rect">
            <a:avLst/>
          </a:prstGeom>
        </p:spPr>
        <p:txBody>
          <a:bodyPr/>
          <a:lstStyle/>
          <a:p>
            <a:r>
              <a:t>"During this silence, the seven angels were given trumpets, significant to John, because he was a Jew and understood the place of trumpets in Israel's national life. According to Numbers 10, trumpets had three important uses: they called the people together (Num. 10:1–8); they announced war (Num. 10:9); and they announced special times (Num. 10:10). The trumpet sounded at Mount Sinai when the Law was given (Ex. 19:16–19), and trumpets were blown when the king was anointed and enthroned (1 Kings 1:34, 39). Of course, everyone familiar with the Old Testament would remember the trumpets at the conquest of Jericho (Josh. 6:13–16)" (Wiersbe).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4EEC291-CB03-4A43-AA72-327BF44FA0A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856B56-DF53-D64B-8A73-565520E3C8C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92930" name="Rectangle 2"/>
          <p:cNvSpPr>
            <a:spLocks noGrp="1" noRot="1" noChangeAspect="1" noChangeArrowheads="1"/>
          </p:cNvSpPr>
          <p:nvPr>
            <p:ph type="sldImg"/>
          </p:nvPr>
        </p:nvSpPr>
        <p:spPr>
          <a:solidFill>
            <a:srgbClr val="FFFFFF"/>
          </a:solidFill>
          <a:ln/>
        </p:spPr>
      </p:sp>
      <p:sp>
        <p:nvSpPr>
          <p:cNvPr id="89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B501AED-A345-AF47-9BFF-5B15BC3204E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94978" name="Rectangle 2"/>
          <p:cNvSpPr>
            <a:spLocks noGrp="1" noRot="1" noChangeAspect="1" noChangeArrowheads="1"/>
          </p:cNvSpPr>
          <p:nvPr>
            <p:ph type="sldImg"/>
          </p:nvPr>
        </p:nvSpPr>
        <p:spPr>
          <a:solidFill>
            <a:srgbClr val="FFFFFF"/>
          </a:solidFill>
          <a:ln/>
        </p:spPr>
      </p:sp>
      <p:sp>
        <p:nvSpPr>
          <p:cNvPr id="89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2A82523-AD2E-674E-9D87-9DB0179CAEA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99074" name="Rectangle 2"/>
          <p:cNvSpPr>
            <a:spLocks noGrp="1" noRot="1" noChangeAspect="1" noChangeArrowheads="1"/>
          </p:cNvSpPr>
          <p:nvPr>
            <p:ph type="sldImg"/>
          </p:nvPr>
        </p:nvSpPr>
        <p:spPr>
          <a:solidFill>
            <a:srgbClr val="FFFFFF"/>
          </a:solidFill>
          <a:ln/>
        </p:spPr>
      </p:sp>
      <p:sp>
        <p:nvSpPr>
          <p:cNvPr id="89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3298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7946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6" name="Shape 8126"/>
          <p:cNvSpPr>
            <a:spLocks noGrp="1" noRot="1" noChangeAspect="1"/>
          </p:cNvSpPr>
          <p:nvPr>
            <p:ph type="sldImg"/>
          </p:nvPr>
        </p:nvSpPr>
        <p:spPr>
          <a:prstGeom prst="rect">
            <a:avLst/>
          </a:prstGeom>
        </p:spPr>
        <p:txBody>
          <a:bodyPr/>
          <a:lstStyle/>
          <a:p>
            <a:endParaRPr/>
          </a:p>
        </p:txBody>
      </p:sp>
      <p:sp>
        <p:nvSpPr>
          <p:cNvPr id="8127" name="Shape 8127"/>
          <p:cNvSpPr>
            <a:spLocks noGrp="1"/>
          </p:cNvSpPr>
          <p:nvPr>
            <p:ph type="body" sz="quarter" idx="1"/>
          </p:nvPr>
        </p:nvSpPr>
        <p:spPr>
          <a:prstGeom prst="rect">
            <a:avLst/>
          </a:prstGeom>
        </p:spPr>
        <p:txBody>
          <a:bodyPr/>
          <a:lstStyle/>
          <a:p>
            <a:r>
              <a:t>Heads and horns both denote authority.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9" name="Shape 8159"/>
          <p:cNvSpPr>
            <a:spLocks noGrp="1" noRot="1" noChangeAspect="1"/>
          </p:cNvSpPr>
          <p:nvPr>
            <p:ph type="sldImg"/>
          </p:nvPr>
        </p:nvSpPr>
        <p:spPr>
          <a:prstGeom prst="rect">
            <a:avLst/>
          </a:prstGeom>
        </p:spPr>
        <p:txBody>
          <a:bodyPr/>
          <a:lstStyle/>
          <a:p>
            <a:endParaRPr/>
          </a:p>
        </p:txBody>
      </p:sp>
      <p:sp>
        <p:nvSpPr>
          <p:cNvPr id="8160" name="Shape 8160"/>
          <p:cNvSpPr>
            <a:spLocks noGrp="1"/>
          </p:cNvSpPr>
          <p:nvPr>
            <p:ph type="body" sz="quarter" idx="1"/>
          </p:nvPr>
        </p:nvSpPr>
        <p:spPr>
          <a:prstGeom prst="rect">
            <a:avLst/>
          </a:prstGeom>
        </p:spPr>
        <p:txBody>
          <a:bodyPr/>
          <a:lstStyle/>
          <a:p>
            <a:r>
              <a:t>"While this distance may be literal and may designate the area of judgment as around the city of Jerusalem, it is of course impossible for the blood to reach a height where it would touch horses' bridles. What this affirms is a tremendous bloodletting in which blood is spattered as high as the bridles of horses. This is a graphic picture of a great slaughter (Isa. 63:1-3). Other Scriptures (e.g., Rev. 16:14; Dan. 11:40-45) make it clear that there will be a world war of tremendous scope underway at the time of the second coming of Christ, and this may be a partial fulfillment of these prophecies" (Walvoord, BKC).</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6" name="Shape 8176"/>
          <p:cNvSpPr>
            <a:spLocks noGrp="1" noRot="1" noChangeAspect="1"/>
          </p:cNvSpPr>
          <p:nvPr>
            <p:ph type="sldImg"/>
          </p:nvPr>
        </p:nvSpPr>
        <p:spPr>
          <a:prstGeom prst="rect">
            <a:avLst/>
          </a:prstGeom>
        </p:spPr>
        <p:txBody>
          <a:bodyPr/>
          <a:lstStyle/>
          <a:p>
            <a:endParaRPr/>
          </a:p>
        </p:txBody>
      </p:sp>
      <p:sp>
        <p:nvSpPr>
          <p:cNvPr id="8177" name="Shape 8177"/>
          <p:cNvSpPr>
            <a:spLocks noGrp="1"/>
          </p:cNvSpPr>
          <p:nvPr>
            <p:ph type="body" sz="quarter" idx="1"/>
          </p:nvPr>
        </p:nvSpPr>
        <p:spPr>
          <a:prstGeom prst="rect">
            <a:avLst/>
          </a:prstGeom>
        </p:spPr>
        <p:txBody>
          <a:bodyPr/>
          <a:lstStyle/>
          <a:p>
            <a:r>
              <a:t>"The Tribulation saints whom John saw and heard were standing by the “sea of glass” in heaven (Rev. 4:6), just as the Israelites stood by the Red Sea. They were singing “the song of Moses” and also “the song of the Lamb.” “The song of Moses” is recorded in Exodus 15, and its refrain is: “The Lord is my strength and song, and He is become my salvation” (Ex. 15:2). The 144,000 sang a song that nobody else could sing; but this is a song </a:t>
            </a:r>
            <a:r>
              <a:rPr i="1"/>
              <a:t>all</a:t>
            </a:r>
            <a:r>
              <a:t> saints can sing" (Wiersbe).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4" name="Shape 4944"/>
          <p:cNvSpPr>
            <a:spLocks noGrp="1" noRot="1" noChangeAspect="1"/>
          </p:cNvSpPr>
          <p:nvPr>
            <p:ph type="sldImg"/>
          </p:nvPr>
        </p:nvSpPr>
        <p:spPr>
          <a:prstGeom prst="rect">
            <a:avLst/>
          </a:prstGeom>
        </p:spPr>
        <p:txBody>
          <a:bodyPr/>
          <a:lstStyle/>
          <a:p>
            <a:endParaRPr/>
          </a:p>
        </p:txBody>
      </p:sp>
      <p:sp>
        <p:nvSpPr>
          <p:cNvPr id="4945" name="Shape 4945"/>
          <p:cNvSpPr>
            <a:spLocks noGrp="1"/>
          </p:cNvSpPr>
          <p:nvPr>
            <p:ph type="body" sz="quarter" idx="1"/>
          </p:nvPr>
        </p:nvSpPr>
        <p:spPr>
          <a:prstGeom prst="rect">
            <a:avLst/>
          </a:prstGeom>
        </p:spPr>
        <p:txBody>
          <a:bodyPr/>
          <a:lstStyle/>
          <a:p>
            <a:r>
              <a:t>Amillennialism teaches both tribulations and the spiritual reign of Christ in our present age. This leaves no room for the nations to come to Jerusalem yearly after Messiah's return in Zechariah 14.</a:t>
            </a:r>
          </a:p>
          <a:p>
            <a:r>
              <a:t>________</a:t>
            </a:r>
          </a:p>
          <a:p>
            <a:endParaRPr/>
          </a:p>
          <a:p>
            <a:r>
              <a:t>OS-38-Zechariah-165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3" name="Shape 8223"/>
          <p:cNvSpPr>
            <a:spLocks noGrp="1" noRot="1" noChangeAspect="1"/>
          </p:cNvSpPr>
          <p:nvPr>
            <p:ph type="sldImg"/>
          </p:nvPr>
        </p:nvSpPr>
        <p:spPr>
          <a:prstGeom prst="rect">
            <a:avLst/>
          </a:prstGeom>
        </p:spPr>
        <p:txBody>
          <a:bodyPr/>
          <a:lstStyle/>
          <a:p>
            <a:endParaRPr/>
          </a:p>
        </p:txBody>
      </p:sp>
      <p:sp>
        <p:nvSpPr>
          <p:cNvPr id="8224" name="Shape 8224"/>
          <p:cNvSpPr>
            <a:spLocks noGrp="1"/>
          </p:cNvSpPr>
          <p:nvPr>
            <p:ph type="body" sz="quarter" idx="1"/>
          </p:nvPr>
        </p:nvSpPr>
        <p:spPr>
          <a:prstGeom prst="rect">
            <a:avLst/>
          </a:prstGeom>
        </p:spPr>
        <p:txBody>
          <a:bodyPr/>
          <a:lstStyle/>
          <a:p>
            <a:r>
              <a:t>NS-27-Rev1-2-slide 177</a:t>
            </a:r>
          </a:p>
          <a:p>
            <a:r>
              <a:t>NS-27-Rev13-19-slide 85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0" name="Shape 8240"/>
          <p:cNvSpPr>
            <a:spLocks noGrp="1" noRot="1" noChangeAspect="1"/>
          </p:cNvSpPr>
          <p:nvPr>
            <p:ph type="sldImg"/>
          </p:nvPr>
        </p:nvSpPr>
        <p:spPr>
          <a:prstGeom prst="rect">
            <a:avLst/>
          </a:prstGeom>
        </p:spPr>
        <p:txBody>
          <a:bodyPr/>
          <a:lstStyle/>
          <a:p>
            <a:endParaRPr/>
          </a:p>
        </p:txBody>
      </p:sp>
      <p:sp>
        <p:nvSpPr>
          <p:cNvPr id="8241" name="Shape 8241"/>
          <p:cNvSpPr>
            <a:spLocks noGrp="1"/>
          </p:cNvSpPr>
          <p:nvPr>
            <p:ph type="body" sz="quarter" idx="1"/>
          </p:nvPr>
        </p:nvSpPr>
        <p:spPr>
          <a:prstGeom prst="rect">
            <a:avLst/>
          </a:prstGeom>
        </p:spPr>
        <p:txBody>
          <a:bodyPr/>
          <a:lstStyle/>
          <a:p>
            <a:r>
              <a:rPr dirty="0"/>
              <a:t>"Heaven gives justification for this terrible judgment: the earth-dwellers have shed the blood of God's people, so it is only right that they should drink blood. In God's government, the punishment fits the crime. Pharaoh tried to drown the Jewish boy babies, but it was his own army that eventually drowned in the Red Sea. Haman planned to hang Mordecai on the gallows and to exterminate the Jews; but he himself was hanged on the gallows, and his family was exterminated (Es. 7:10; 9:10). King Saul refused to obey God and slay the Amalekites, so he was slain by an Amalekite (2 Sam. 1:1–16)" (</a:t>
            </a:r>
            <a:r>
              <a:rPr dirty="0" err="1"/>
              <a:t>Wiersbe</a:t>
            </a:r>
            <a:r>
              <a:rPr dirty="0"/>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2" name="Shape 8262"/>
          <p:cNvSpPr>
            <a:spLocks noGrp="1" noRot="1" noChangeAspect="1"/>
          </p:cNvSpPr>
          <p:nvPr>
            <p:ph type="sldImg"/>
          </p:nvPr>
        </p:nvSpPr>
        <p:spPr>
          <a:prstGeom prst="rect">
            <a:avLst/>
          </a:prstGeom>
        </p:spPr>
        <p:txBody>
          <a:bodyPr/>
          <a:lstStyle/>
          <a:p>
            <a:endParaRPr/>
          </a:p>
        </p:txBody>
      </p:sp>
      <p:sp>
        <p:nvSpPr>
          <p:cNvPr id="8263" name="Shape 8263"/>
          <p:cNvSpPr>
            <a:spLocks noGrp="1"/>
          </p:cNvSpPr>
          <p:nvPr>
            <p:ph type="body" sz="quarter" idx="1"/>
          </p:nvPr>
        </p:nvSpPr>
        <p:spPr>
          <a:prstGeom prst="rect">
            <a:avLst/>
          </a:prstGeom>
        </p:spPr>
        <p:txBody>
          <a:bodyPr/>
          <a:lstStyle/>
          <a:p>
            <a:r>
              <a:t>NS-27-Rev1-2-slide 130</a:t>
            </a:r>
          </a:p>
          <a:p>
            <a:r>
              <a:t>NS-27-Rev13-19-slide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8" name="Shape 8268"/>
          <p:cNvSpPr>
            <a:spLocks noGrp="1" noRot="1" noChangeAspect="1"/>
          </p:cNvSpPr>
          <p:nvPr>
            <p:ph type="sldImg"/>
          </p:nvPr>
        </p:nvSpPr>
        <p:spPr>
          <a:prstGeom prst="rect">
            <a:avLst/>
          </a:prstGeom>
        </p:spPr>
        <p:txBody>
          <a:bodyPr/>
          <a:lstStyle/>
          <a:p>
            <a:endParaRPr/>
          </a:p>
        </p:txBody>
      </p:sp>
      <p:sp>
        <p:nvSpPr>
          <p:cNvPr id="8269" name="Shape 8269"/>
          <p:cNvSpPr>
            <a:spLocks noGrp="1"/>
          </p:cNvSpPr>
          <p:nvPr>
            <p:ph type="body" sz="quarter" idx="1"/>
          </p:nvPr>
        </p:nvSpPr>
        <p:spPr>
          <a:prstGeom prst="rect">
            <a:avLst/>
          </a:prstGeom>
        </p:spPr>
        <p:txBody>
          <a:bodyPr/>
          <a:lstStyle/>
          <a:p>
            <a:pPr rtl="1"/>
            <a:r>
              <a:rPr lang="ar-SA" dirty="0"/>
              <a:t>لا أحد يعرف حقًا هوية جيش الـ 200 مليون. تقليديًا كان يعتقد أن هذا هو الصين... </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8" name="Shape 8298"/>
          <p:cNvSpPr>
            <a:spLocks noGrp="1" noRot="1" noChangeAspect="1"/>
          </p:cNvSpPr>
          <p:nvPr>
            <p:ph type="sldImg"/>
          </p:nvPr>
        </p:nvSpPr>
        <p:spPr>
          <a:prstGeom prst="rect">
            <a:avLst/>
          </a:prstGeom>
        </p:spPr>
        <p:txBody>
          <a:bodyPr/>
          <a:lstStyle/>
          <a:p>
            <a:endParaRPr/>
          </a:p>
        </p:txBody>
      </p:sp>
      <p:sp>
        <p:nvSpPr>
          <p:cNvPr id="8299" name="Shape 8299"/>
          <p:cNvSpPr>
            <a:spLocks noGrp="1"/>
          </p:cNvSpPr>
          <p:nvPr>
            <p:ph type="body" sz="quarter" idx="1"/>
          </p:nvPr>
        </p:nvSpPr>
        <p:spPr>
          <a:prstGeom prst="rect">
            <a:avLst/>
          </a:prstGeom>
        </p:spPr>
        <p:txBody>
          <a:bodyPr/>
          <a:lstStyle/>
          <a:p>
            <a:pPr rtl="1"/>
            <a:r>
              <a:rPr lang="ar-SA" dirty="0"/>
              <a:t>لا أحد يعرف حقًا هوية جيش الـ 200 مليون. لاحظ أن هؤلاء هم الملوك (بالجمع)، وقد يتضمن ذلك العديد من الجيوش الأخرى. 8 من أكبر 10 جيوش تقع في شرق إسرائيل! </a:t>
            </a:r>
            <a:endParaRPr lang="ar-JO" dirty="0"/>
          </a:p>
          <a:p>
            <a:pPr rtl="1"/>
            <a:r>
              <a:rPr dirty="0"/>
              <a:t>www.bizbrowse.com/wordpress/2012/pages/1/top_ten_armies.html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panose="020B0604020202020204" pitchFamily="34" charset="0"/>
                <a:ea typeface="ＭＳ Ｐゴシック" charset="0"/>
                <a:cs typeface="+mn-cs"/>
              </a:rPr>
              <a:t>"يأتي الاسم هرمجدّون من كلمتين عبريتين هما: هار مجدّو، أي تل مجدّو. كلمة مجدّو تعني "مكان القوات" أو "مكان المذبحة." ويدعى أيضًا إسدرإيلون ووادي يزرعيل. يبلغ عرض المنطقة حوالي أربعة عشر ميلاً وطولها عشرين ميلاً، وتكوّن ما أسماه نابليون "ساحة المعركة الأكثر طبيعية على وجه كل الأرض." وبالوقوف على سهل الكرمل وإطلالته على هذا السهل الكبير، يمكنك أن تفهم جيدًا لماذا استخدم لتجميع جيوش الأمم.</a:t>
            </a:r>
          </a:p>
          <a:p>
            <a:pPr algn="r" rtl="1"/>
            <a:r>
              <a:rPr lang="ar-JO" dirty="0">
                <a:latin typeface="Arial" panose="020B0604020202020204" pitchFamily="34" charset="0"/>
                <a:ea typeface="ＭＳ Ｐゴシック" charset="0"/>
                <a:cs typeface="+mn-cs"/>
              </a:rPr>
              <a:t>في هذا السهل هزم باراق جيوش كنعان (قضاة 5: 19). هناك ألتقى جدعون بالمديانيين (قضاة 7)، وهناك فقد الملك شاول حياته (1 صموئيل 31). واستخدم تيطس والجيوش الرومانية، كما فعل ذلك الصليبيون في العصور الوسطى. واستخدمه الجنرال البريطاني اللنبي عندما هزم الجيوش التركية عام 2017.</a:t>
            </a:r>
          </a:p>
          <a:p>
            <a:pPr algn="r" rtl="1"/>
            <a:r>
              <a:rPr lang="ar-JO" dirty="0">
                <a:latin typeface="Arial" panose="020B0604020202020204" pitchFamily="34" charset="0"/>
                <a:ea typeface="ＭＳ Ｐゴシック" charset="0"/>
                <a:cs typeface="+mn-cs"/>
              </a:rPr>
              <a:t>من الناحية الإنسانية، يبدو أن جيوش الأمم تتجمع بمفردها؛ لكن يوحنا يوضح أن التحركات العسكرية تتم حسب خطة الله. وأن الثالوث الشيطاني من خلال القوى الشيطانية، سيؤثر على الأمم، ويجعل الحكام يجمعون جيوشهم. بل أيضًا سيصنعون معجزات تبهر الحكام وتجعلهم يتعاونون. وكل هذا سيؤدي إلى تحقيق مقاصد الله (أنظر رؤيا 17: 17). ستنظر الشعوب الأممية إلى هرمجدّون كمعركة، لكن بالنسبة لله، ستكون مجرد "وجبة عشاء" لطيور السماء (رؤيا 19: 17- 21)" (ويرسبي).</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013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6" name="Shape 8326"/>
          <p:cNvSpPr>
            <a:spLocks noGrp="1" noRot="1" noChangeAspect="1"/>
          </p:cNvSpPr>
          <p:nvPr>
            <p:ph type="sldImg"/>
          </p:nvPr>
        </p:nvSpPr>
        <p:spPr>
          <a:prstGeom prst="rect">
            <a:avLst/>
          </a:prstGeom>
        </p:spPr>
        <p:txBody>
          <a:bodyPr/>
          <a:lstStyle/>
          <a:p>
            <a:endParaRPr/>
          </a:p>
        </p:txBody>
      </p:sp>
      <p:sp>
        <p:nvSpPr>
          <p:cNvPr id="8327" name="Shape 8327"/>
          <p:cNvSpPr>
            <a:spLocks noGrp="1"/>
          </p:cNvSpPr>
          <p:nvPr>
            <p:ph type="body" sz="quarter" idx="1"/>
          </p:nvPr>
        </p:nvSpPr>
        <p:spPr>
          <a:prstGeom prst="rect">
            <a:avLst/>
          </a:prstGeom>
        </p:spPr>
        <p:txBody>
          <a:bodyPr/>
          <a:lstStyle/>
          <a:p>
            <a:endParaRPr/>
          </a:p>
          <a:p>
            <a:r>
              <a:t>How would Beale argue on this text from the idealist view?</a:t>
            </a:r>
          </a:p>
          <a:p>
            <a:r>
              <a:t>"</a:t>
            </a:r>
            <a:r>
              <a:rPr b="1"/>
              <a:t>21</a:t>
            </a:r>
            <a:r>
              <a:t> The exodus plague of hail is replicated, but this time it strikes not one nation but all throughout the world who are in opposition to God (cf. Exod. 9:19–35). The hail “descends from heaven” on the unfaithful as “fire descended from heaven” on the persecuting nations in 20:9, which also alludes to the conclusive punishment. The two scenes probably describe the same episode. According to Jewish tradition the exodus plague of hail fell in “bowls” and “cups” (</a:t>
            </a:r>
            <a:r>
              <a:rPr i="1"/>
              <a:t>Midr. Rab. </a:t>
            </a:r>
            <a:r>
              <a:t>Cant. 3.11 §1; </a:t>
            </a:r>
            <a:r>
              <a:rPr i="1"/>
              <a:t>Midr. Rab. </a:t>
            </a:r>
            <a:r>
              <a:t>Num. 12.8; the latter also refers to the “bowls” as “phials,” John’s word for “bowl,” </a:t>
            </a:r>
            <a:r>
              <a:rPr i="1"/>
              <a:t>phialeœ</a:t>
            </a:r>
            <a:r>
              <a:t> [fia¿lh]).</a:t>
            </a:r>
          </a:p>
          <a:p>
            <a:r>
              <a:t>	But the plague of hail is not the last in the series of plagues in Exodus.  [Rev., p. 845]  Why is it last in the presentation of bowl plagues? Bauckham argues plausibly that the Exodus 9 plague of hail is being combined with the cosmic phenomena surrounding the Sinai theophany of Exodus 19, alluded to in Rev. 16:18. Therefore, the plague of hail together with the Sinai phenomena are placed last in Rev. 16:17–21 because the theophany is a more climactic event in Exodus and is placed there after the plagues. For some reason the hail has come to be associated with the Sinai theophany phenomena and therefore has been placed last with it. Possibly, the association of the hail with the Sinai episode is due to the hail striking the Amorites in Josh. 10:11, which could be in view. Joshua 10 likewise comes after the plagues and is seen as part of the whole redemptive program associated with the exodus, focusing on subsequent conquest of the land. So Joshua 10 and Exodus 19 have influenced the placement of the hail here in the narrative of the bowls, which has also been influenced by Ezek. 38:19–22, where hail and earthquake mark the final stage of judgment on the end-time enemy.</a:t>
            </a:r>
            <a:r>
              <a:rPr baseline="30000"/>
              <a:t>126</a:t>
            </a:r>
            <a:r>
              <a:t> This has a unique similarity to Jewish exegetical tradition, which saw the exodus pattern as typological of end-time events. For example, </a:t>
            </a:r>
            <a:r>
              <a:rPr i="1"/>
              <a:t>Apoc. Abr. </a:t>
            </a:r>
            <a:r>
              <a:t>30 narrates ten plagues modeled on Exodus to come on Gentiles in the last days and conclude with a reference to the Sinai theophany.</a:t>
            </a:r>
            <a:r>
              <a:rPr baseline="30000"/>
              <a:t>127</a:t>
            </a:r>
          </a:p>
          <a:p>
            <a:r>
              <a:t>	The people suffering the judgment “blasphemed” God up to the bitter end because it came from his hand, though, possibly, the scene in vv 17–21 depicts the beginning of the last judgment, as does 6:12–17. This does not necessarily mean that some were left after the judgment of hail but that they were blaspheming during the onslaught of the woe, as in 6:15–17 people undergoing the commencement of the final judgment try to hide during its execution (note also the parallel between 6:14 and 16:20). In contrast to 16:9, 11, there is no mention of repentance together with blasphemy, which also suggests that the end has come: no room is now left for repentance.</a:t>
            </a:r>
            <a:r>
              <a:rPr baseline="30000"/>
              <a:t>128</a:t>
            </a:r>
            <a:r>
              <a:t> Vv 17–21 could be viewed as the beginning of the last judgment in history, with chs. 17–19 giving subsequent chronological developments of that judgment.</a:t>
            </a:r>
            <a:r>
              <a:rPr baseline="30000"/>
              <a:t>129</a:t>
            </a:r>
            <a:r>
              <a:t> But it is best to view the following chapters as synchronously supplemental perspectives on the last judgment, which is described already in 16:17–21.</a:t>
            </a:r>
          </a:p>
          <a:p>
            <a:r>
              <a:t>	The identification of the plague with the plague of hail in Egypt is evident further from the fact that both Rev. 16:21 and the Exodus account emphasize the severity or large size of the hail by twice mentioning that it was “very great”: cf. ca¿laza mega¿lh . . . mega¿lh e˙sti«n hJ plhgh\ aujthvß sfo/dra (“great hail . . . the plague of it is very great”) with Exod. 9:18, 24, ca¿lazan pollh\n sfo/dra . . . ca¿laza pollh\ sfo/dra (“very great hail . . . the hail was very great”; likewise Josephus, </a:t>
            </a:r>
            <a:r>
              <a:rPr i="1"/>
              <a:t>Ant. </a:t>
            </a:r>
            <a:r>
              <a:t>2.304–5). Cf. Josh. 10:11: “the Lord threw large stones from heaven . . . hailstones.” John says that the hailstones each weighed a “talent,” which varied in ancient times from 45 pounds up to 130 pounds (cf. Josephus, </a:t>
            </a:r>
            <a:r>
              <a:rPr i="1"/>
              <a:t>War </a:t>
            </a:r>
            <a:r>
              <a:t>5.270).</a:t>
            </a:r>
          </a:p>
          <a:p>
            <a:endParaRPr/>
          </a:p>
          <a:p>
            <a:r>
              <a:t>[Rev., p. 846]</a:t>
            </a:r>
          </a:p>
          <a:p>
            <a:endParaRPr/>
          </a:p>
          <a:p>
            <a:r>
              <a:t>	"God’s end-time defeat of Israel’s enemy described in Ezek. 38:19–22 may also be in mind in Rev. 16:18–21: “a great earthquake . . . the mountains also will be thrown down . . . every wall will fall . . . and I will rain on him . . . hailstones.” Indeed, Ezek. 38:19–22 is cited in Jewish writings together with the exodus plague of hail in explaining that the latter is typological of the plague that will descend on unbelievers in the end-time judgment (so </a:t>
            </a:r>
            <a:r>
              <a:rPr i="1"/>
              <a:t>Midr. Rab. </a:t>
            </a:r>
            <a:r>
              <a:t>Exod. 12.2, 7; </a:t>
            </a:r>
            <a:r>
              <a:rPr i="1"/>
              <a:t>Mekilta, </a:t>
            </a:r>
            <a:r>
              <a:t>BeshallahΩ 6.30–35; </a:t>
            </a:r>
            <a:r>
              <a:rPr i="1"/>
              <a:t>Pesikta Rabbati </a:t>
            </a:r>
            <a:r>
              <a:t>17.8; </a:t>
            </a:r>
            <a:r>
              <a:rPr i="1"/>
              <a:t>Pesikta de Rab Kahana </a:t>
            </a:r>
            <a:r>
              <a:t>7.11, in specific application to Rome). </a:t>
            </a:r>
            <a:r>
              <a:rPr i="1"/>
              <a:t>Sib. Or. </a:t>
            </a:r>
            <a:r>
              <a:t>3.680–92 likewise applies the Ezek. 38:22 depiction to the final judgment and breakup of the cosmos: “He will break . . . the mountains. . . . God will judge all people by . . . fire. . . . There will also be brimstone from heaven and stone and much grievous hail.” Cf. Wis. 5:22ff., where “hailstones full of wrath will be cast as out of a stone bow” to punish ungodly kings on the day of final judgment. Cf. also Ezek. 13:11–13, where twice the prophet mentions that God will send “a flooding rain” and “great stones” in judgment against false prophets."</a:t>
            </a:r>
          </a:p>
          <a:p>
            <a:endParaRPr/>
          </a:p>
          <a:p>
            <a:r>
              <a:t>______________-</a:t>
            </a:r>
          </a:p>
          <a:p>
            <a:r>
              <a:t>http://myweathercontent.myweather.net/webhd/pkg/v2/template3.html?host=whio&amp;section=4&amp;page=42&amp;story=350</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 name="Shape 8335"/>
          <p:cNvSpPr>
            <a:spLocks noGrp="1" noRot="1" noChangeAspect="1"/>
          </p:cNvSpPr>
          <p:nvPr>
            <p:ph type="sldImg"/>
          </p:nvPr>
        </p:nvSpPr>
        <p:spPr>
          <a:prstGeom prst="rect">
            <a:avLst/>
          </a:prstGeom>
        </p:spPr>
        <p:txBody>
          <a:bodyPr/>
          <a:lstStyle/>
          <a:p>
            <a:endParaRPr/>
          </a:p>
        </p:txBody>
      </p:sp>
      <p:sp>
        <p:nvSpPr>
          <p:cNvPr id="8336" name="Shape 8336"/>
          <p:cNvSpPr>
            <a:spLocks noGrp="1"/>
          </p:cNvSpPr>
          <p:nvPr>
            <p:ph type="body" sz="quarter" idx="1"/>
          </p:nvPr>
        </p:nvSpPr>
        <p:spPr>
          <a:prstGeom prst="rect">
            <a:avLst/>
          </a:prstGeom>
        </p:spPr>
        <p:txBody>
          <a:bodyPr/>
          <a:lstStyle/>
          <a:p>
            <a:r>
              <a:t>ES Eschatology (Future) in Arabic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2" name="Shape 4962"/>
          <p:cNvSpPr>
            <a:spLocks noGrp="1" noRot="1" noChangeAspect="1"/>
          </p:cNvSpPr>
          <p:nvPr>
            <p:ph type="sldImg"/>
          </p:nvPr>
        </p:nvSpPr>
        <p:spPr>
          <a:prstGeom prst="rect">
            <a:avLst/>
          </a:prstGeom>
        </p:spPr>
        <p:txBody>
          <a:bodyPr/>
          <a:lstStyle/>
          <a:p>
            <a:endParaRPr/>
          </a:p>
        </p:txBody>
      </p:sp>
      <p:sp>
        <p:nvSpPr>
          <p:cNvPr id="4963" name="Shape 4963"/>
          <p:cNvSpPr>
            <a:spLocks noGrp="1"/>
          </p:cNvSpPr>
          <p:nvPr>
            <p:ph type="body" sz="quarter" idx="1"/>
          </p:nvPr>
        </p:nvSpPr>
        <p:spPr>
          <a:prstGeom prst="rect">
            <a:avLst/>
          </a:prstGeom>
        </p:spPr>
        <p:txBody>
          <a:bodyPr/>
          <a:lstStyle/>
          <a:p>
            <a:endParaRPr/>
          </a:p>
          <a:p>
            <a:r>
              <a:t>________</a:t>
            </a:r>
          </a:p>
          <a:p>
            <a:endParaRPr/>
          </a:p>
          <a:p>
            <a:r>
              <a:t>OS-38-Zechariah-166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8" name="Shape 4988"/>
          <p:cNvSpPr>
            <a:spLocks noGrp="1" noRot="1" noChangeAspect="1"/>
          </p:cNvSpPr>
          <p:nvPr>
            <p:ph type="sldImg"/>
          </p:nvPr>
        </p:nvSpPr>
        <p:spPr>
          <a:prstGeom prst="rect">
            <a:avLst/>
          </a:prstGeom>
        </p:spPr>
        <p:txBody>
          <a:bodyPr/>
          <a:lstStyle/>
          <a:p>
            <a:endParaRPr/>
          </a:p>
        </p:txBody>
      </p:sp>
      <p:sp>
        <p:nvSpPr>
          <p:cNvPr id="4989" name="Shape 4989"/>
          <p:cNvSpPr>
            <a:spLocks noGrp="1"/>
          </p:cNvSpPr>
          <p:nvPr>
            <p:ph type="body" sz="quarter" idx="1"/>
          </p:nvPr>
        </p:nvSpPr>
        <p:spPr>
          <a:prstGeom prst="rect">
            <a:avLst/>
          </a:prstGeom>
        </p:spPr>
        <p:txBody>
          <a:bodyPr/>
          <a:lstStyle/>
          <a:p>
            <a:r>
              <a:t>OS-23-Isaiah 1-12-Slide 87</a:t>
            </a:r>
          </a:p>
          <a:p>
            <a:r>
              <a:t>OS-26-Ezekiel 1-39-Slide 247</a:t>
            </a:r>
          </a:p>
          <a:p>
            <a:r>
              <a:t>OS-29-Joel-87</a:t>
            </a:r>
          </a:p>
          <a:p>
            <a:r>
              <a:t>OS-31-Obadiah-142</a:t>
            </a:r>
          </a:p>
          <a:p>
            <a:r>
              <a:t>OS-39-Zechariah-158, 167, 184</a:t>
            </a:r>
          </a:p>
          <a:p>
            <a:r>
              <a:t>NS-22-Rev4-6-slide 117</a:t>
            </a:r>
          </a:p>
          <a:p>
            <a:pPr>
              <a:spcBef>
                <a:spcPts val="0"/>
              </a:spcBef>
            </a:pPr>
            <a:r>
              <a:t>NS-22-Rev20-22-slide 137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5" name="Shape 5095"/>
          <p:cNvSpPr>
            <a:spLocks noGrp="1" noRot="1" noChangeAspect="1"/>
          </p:cNvSpPr>
          <p:nvPr>
            <p:ph type="sldImg"/>
          </p:nvPr>
        </p:nvSpPr>
        <p:spPr>
          <a:prstGeom prst="rect">
            <a:avLst/>
          </a:prstGeom>
        </p:spPr>
        <p:txBody>
          <a:bodyPr/>
          <a:lstStyle/>
          <a:p>
            <a:endParaRPr/>
          </a:p>
        </p:txBody>
      </p:sp>
      <p:sp>
        <p:nvSpPr>
          <p:cNvPr id="5096" name="Shape 5096"/>
          <p:cNvSpPr>
            <a:spLocks noGrp="1"/>
          </p:cNvSpPr>
          <p:nvPr>
            <p:ph type="body" sz="quarter" idx="1"/>
          </p:nvPr>
        </p:nvSpPr>
        <p:spPr>
          <a:prstGeom prst="rect">
            <a:avLst/>
          </a:prstGeom>
        </p:spPr>
        <p:txBody>
          <a:bodyPr/>
          <a:lstStyle/>
          <a:p>
            <a:pPr>
              <a:lnSpc>
                <a:spcPct val="80000"/>
              </a:lnSpc>
              <a:spcBef>
                <a:spcPts val="200"/>
              </a:spcBef>
              <a:defRPr sz="800"/>
            </a:pPr>
            <a:r>
              <a:t>All agree that a partial fulfillment of the covenant to Abraham exists now to the Church in the indwelling Holy Spirit and forgiveness of sins (Jer 31:31-34)—and the ultimate fulfillment will be in the eternal state.</a:t>
            </a:r>
          </a:p>
          <a:p>
            <a:pPr>
              <a:lnSpc>
                <a:spcPct val="80000"/>
              </a:lnSpc>
              <a:spcBef>
                <a:spcPts val="200"/>
              </a:spcBef>
              <a:defRPr sz="800"/>
            </a:pPr>
            <a: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pPr>
              <a:lnSpc>
                <a:spcPct val="80000"/>
              </a:lnSpc>
              <a:spcBef>
                <a:spcPts val="200"/>
              </a:spcBef>
              <a:defRPr sz="800"/>
            </a:pPr>
            <a:r>
              <a:t>____________</a:t>
            </a:r>
          </a:p>
          <a:p>
            <a:pPr>
              <a:lnSpc>
                <a:spcPct val="80000"/>
              </a:lnSpc>
              <a:spcBef>
                <a:spcPts val="200"/>
              </a:spcBef>
              <a:defRPr sz="800"/>
            </a:pPr>
            <a:r>
              <a:t>Common Arabic-154</a:t>
            </a:r>
          </a:p>
          <a:p>
            <a:pPr>
              <a:lnSpc>
                <a:spcPct val="80000"/>
              </a:lnSpc>
              <a:spcBef>
                <a:spcPts val="200"/>
              </a:spcBef>
              <a:defRPr sz="800"/>
            </a:pPr>
            <a:r>
              <a:t>Common English-51</a:t>
            </a:r>
          </a:p>
          <a:p>
            <a:pPr>
              <a:lnSpc>
                <a:spcPct val="80000"/>
              </a:lnSpc>
              <a:spcBef>
                <a:spcPts val="200"/>
              </a:spcBef>
              <a:defRPr sz="800"/>
            </a:pPr>
            <a:r>
              <a:t>CH-02-Nature-103-p34a</a:t>
            </a:r>
          </a:p>
          <a:p>
            <a:pPr>
              <a:lnSpc>
                <a:spcPct val="80000"/>
              </a:lnSpc>
              <a:spcBef>
                <a:spcPts val="200"/>
              </a:spcBef>
              <a:defRPr sz="800"/>
            </a:pPr>
            <a:r>
              <a:t>ES-13-Tribulation-23</a:t>
            </a:r>
          </a:p>
          <a:p>
            <a:pPr>
              <a:lnSpc>
                <a:spcPct val="80000"/>
              </a:lnSpc>
              <a:spcBef>
                <a:spcPts val="200"/>
              </a:spcBef>
              <a:defRPr sz="800"/>
            </a:pPr>
            <a:r>
              <a:t>OC-10-Chronology-42</a:t>
            </a:r>
          </a:p>
          <a:p>
            <a:pPr>
              <a:lnSpc>
                <a:spcPct val="80000"/>
              </a:lnSpc>
              <a:spcBef>
                <a:spcPts val="200"/>
              </a:spcBef>
              <a:defRPr sz="800"/>
            </a:pPr>
            <a:r>
              <a:t>OS-00-Intro &amp; Biblical Theology-25 &amp; 90</a:t>
            </a:r>
          </a:p>
          <a:p>
            <a:pPr>
              <a:lnSpc>
                <a:spcPct val="80000"/>
              </a:lnSpc>
              <a:spcBef>
                <a:spcPts val="200"/>
              </a:spcBef>
              <a:defRPr sz="800"/>
            </a:pPr>
            <a:r>
              <a:t>OS-02-Exodus-267-p22</a:t>
            </a:r>
          </a:p>
          <a:p>
            <a:pPr>
              <a:lnSpc>
                <a:spcPct val="80000"/>
              </a:lnSpc>
              <a:spcBef>
                <a:spcPts val="200"/>
              </a:spcBef>
              <a:defRPr sz="800"/>
            </a:pPr>
            <a:r>
              <a:t>OS-05-Deut-279, 300</a:t>
            </a:r>
          </a:p>
          <a:p>
            <a:pPr>
              <a:lnSpc>
                <a:spcPct val="80000"/>
              </a:lnSpc>
              <a:spcBef>
                <a:spcPts val="200"/>
              </a:spcBef>
              <a:defRPr sz="800"/>
            </a:pPr>
            <a:r>
              <a:t>OS-10-2Sam-96-p22</a:t>
            </a:r>
          </a:p>
          <a:p>
            <a:pPr>
              <a:lnSpc>
                <a:spcPct val="80000"/>
              </a:lnSpc>
              <a:spcBef>
                <a:spcPts val="200"/>
              </a:spcBef>
              <a:defRPr sz="800"/>
            </a:pPr>
            <a:r>
              <a:t>OS-12-Kings &amp; Prophets Charts-25</a:t>
            </a:r>
          </a:p>
          <a:p>
            <a:pPr>
              <a:lnSpc>
                <a:spcPct val="80000"/>
              </a:lnSpc>
              <a:spcBef>
                <a:spcPts val="200"/>
              </a:spcBef>
              <a:defRPr sz="800"/>
            </a:pPr>
            <a:r>
              <a:t>OS-13-1 Chron-46</a:t>
            </a:r>
          </a:p>
          <a:p>
            <a:pPr defTabSz="449262">
              <a:lnSpc>
                <a:spcPct val="80000"/>
              </a:lnSpc>
              <a:spcBef>
                <a:spcPts val="200"/>
              </a:spcBef>
              <a:defRPr sz="800"/>
            </a:pPr>
            <a:r>
              <a:t>OS-23-Isaiah-97-p337</a:t>
            </a:r>
          </a:p>
          <a:p>
            <a:pPr>
              <a:lnSpc>
                <a:spcPct val="80000"/>
              </a:lnSpc>
              <a:spcBef>
                <a:spcPts val="200"/>
              </a:spcBef>
              <a:defRPr sz="800"/>
            </a:pPr>
            <a:r>
              <a:t>OS-24-Jeremiah-174-p337</a:t>
            </a:r>
          </a:p>
          <a:p>
            <a:pPr>
              <a:lnSpc>
                <a:spcPct val="80000"/>
              </a:lnSpc>
              <a:spcBef>
                <a:spcPts val="200"/>
              </a:spcBef>
              <a:defRPr sz="800"/>
            </a:pPr>
            <a:r>
              <a:t>OS-23-Isaiah-97-p337</a:t>
            </a:r>
          </a:p>
          <a:p>
            <a:pPr>
              <a:lnSpc>
                <a:spcPct val="80000"/>
              </a:lnSpc>
              <a:spcBef>
                <a:spcPts val="200"/>
              </a:spcBef>
              <a:defRPr sz="800"/>
            </a:pPr>
            <a:r>
              <a:t>OS-28-Hosea-49</a:t>
            </a:r>
          </a:p>
          <a:p>
            <a:pPr>
              <a:lnSpc>
                <a:spcPct val="80000"/>
              </a:lnSpc>
              <a:spcBef>
                <a:spcPts val="0"/>
              </a:spcBef>
              <a:defRPr sz="800"/>
            </a:pPr>
            <a:r>
              <a:t>OS-31-Obadiah-164</a:t>
            </a:r>
          </a:p>
          <a:p>
            <a:pPr>
              <a:lnSpc>
                <a:spcPct val="80000"/>
              </a:lnSpc>
              <a:spcBef>
                <a:spcPts val="0"/>
              </a:spcBef>
              <a:defRPr sz="800"/>
            </a:pPr>
            <a:r>
              <a:t>05-Acts1-2-slide 45</a:t>
            </a:r>
          </a:p>
          <a:p>
            <a:pPr>
              <a:lnSpc>
                <a:spcPct val="80000"/>
              </a:lnSpc>
              <a:spcBef>
                <a:spcPts val="0"/>
              </a:spcBef>
              <a:defRPr sz="800"/>
            </a:pPr>
            <a:r>
              <a:t>NS-09-Gal-143-p9g</a:t>
            </a:r>
          </a:p>
          <a:p>
            <a:pPr>
              <a:lnSpc>
                <a:spcPct val="80000"/>
              </a:lnSpc>
              <a:spcBef>
                <a:spcPts val="200"/>
              </a:spcBef>
              <a:defRPr sz="800"/>
            </a:pPr>
            <a:r>
              <a:t>NS-19-Hebrews-342-p9g</a:t>
            </a:r>
          </a:p>
          <a:p>
            <a:pPr>
              <a:lnSpc>
                <a:spcPct val="80000"/>
              </a:lnSpc>
              <a:spcBef>
                <a:spcPts val="200"/>
              </a:spcBef>
              <a:defRPr sz="800"/>
            </a:pPr>
            <a:r>
              <a:t>SA-08-Mosaic Law-19-p38a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9" name="Shape 5139"/>
          <p:cNvSpPr>
            <a:spLocks noGrp="1" noRot="1" noChangeAspect="1"/>
          </p:cNvSpPr>
          <p:nvPr>
            <p:ph type="sldImg"/>
          </p:nvPr>
        </p:nvSpPr>
        <p:spPr>
          <a:prstGeom prst="rect">
            <a:avLst/>
          </a:prstGeom>
        </p:spPr>
        <p:txBody>
          <a:bodyPr/>
          <a:lstStyle/>
          <a:p>
            <a:endParaRPr/>
          </a:p>
        </p:txBody>
      </p:sp>
      <p:sp>
        <p:nvSpPr>
          <p:cNvPr id="5140" name="Shape 5140"/>
          <p:cNvSpPr>
            <a:spLocks noGrp="1"/>
          </p:cNvSpPr>
          <p:nvPr>
            <p:ph type="body" sz="quarter" idx="1"/>
          </p:nvPr>
        </p:nvSpPr>
        <p:spPr>
          <a:prstGeom prst="rect">
            <a:avLst/>
          </a:prstGeom>
        </p:spPr>
        <p:txBody>
          <a:bodyPr/>
          <a:lstStyle/>
          <a:p>
            <a:r>
              <a:t>OS-23-Isaiah 1-12-Slide 87</a:t>
            </a:r>
          </a:p>
          <a:p>
            <a:r>
              <a:t>OS-26-Ezekiel 1-39-Slide 247</a:t>
            </a:r>
          </a:p>
          <a:p>
            <a:r>
              <a:t>OS-29-Joel-87</a:t>
            </a:r>
          </a:p>
          <a:p>
            <a:r>
              <a:t>OS-31-Obadiah-142</a:t>
            </a:r>
          </a:p>
          <a:p>
            <a:r>
              <a:t>OS-39-Zechariah-158, 167, 184</a:t>
            </a:r>
          </a:p>
          <a:p>
            <a:r>
              <a:t>NS-22-Rev4-6-slide 117</a:t>
            </a:r>
          </a:p>
          <a:p>
            <a:pPr>
              <a:spcBef>
                <a:spcPts val="0"/>
              </a:spcBef>
            </a:pPr>
            <a:r>
              <a:t>NS-22-Rev20-22-slide 137</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grpSp>
        <p:nvGrpSpPr>
          <p:cNvPr id="96" name="Group 2"/>
          <p:cNvGrpSpPr/>
          <p:nvPr/>
        </p:nvGrpSpPr>
        <p:grpSpPr>
          <a:xfrm>
            <a:off x="457200" y="2363751"/>
            <a:ext cx="8153401" cy="1600238"/>
            <a:chOff x="0" y="-37"/>
            <a:chExt cx="8153400" cy="1600237"/>
          </a:xfrm>
        </p:grpSpPr>
        <p:sp>
          <p:nvSpPr>
            <p:cNvPr id="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97"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98"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2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02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1034" name="Group 2"/>
          <p:cNvGrpSpPr/>
          <p:nvPr/>
        </p:nvGrpSpPr>
        <p:grpSpPr>
          <a:xfrm>
            <a:off x="-1" y="0"/>
            <a:ext cx="9144002" cy="6845300"/>
            <a:chOff x="0" y="0"/>
            <a:chExt cx="9144000" cy="6845300"/>
          </a:xfrm>
        </p:grpSpPr>
        <p:sp>
          <p:nvSpPr>
            <p:cNvPr id="103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103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grpSp>
      <p:sp>
        <p:nvSpPr>
          <p:cNvPr id="1035"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a:solidFill>
                  <a:srgbClr val="FFFF00"/>
                </a:solidFill>
              </a:defRPr>
            </a:lvl1pPr>
          </a:lstStyle>
          <a:p>
            <a:r>
              <a:t>Title Text</a:t>
            </a:r>
          </a:p>
        </p:txBody>
      </p:sp>
      <p:sp>
        <p:nvSpPr>
          <p:cNvPr id="1036"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3399"/>
        </a:solidFill>
        <a:effectLst/>
      </p:bgPr>
    </p:bg>
    <p:spTree>
      <p:nvGrpSpPr>
        <p:cNvPr id="1" name=""/>
        <p:cNvGrpSpPr/>
        <p:nvPr/>
      </p:nvGrpSpPr>
      <p:grpSpPr>
        <a:xfrm>
          <a:off x="0" y="0"/>
          <a:ext cx="0" cy="0"/>
          <a:chOff x="0" y="0"/>
          <a:chExt cx="0" cy="0"/>
        </a:xfrm>
      </p:grpSpPr>
      <p:grpSp>
        <p:nvGrpSpPr>
          <p:cNvPr id="1052" name="Group 4"/>
          <p:cNvGrpSpPr/>
          <p:nvPr/>
        </p:nvGrpSpPr>
        <p:grpSpPr>
          <a:xfrm>
            <a:off x="0" y="0"/>
            <a:ext cx="9140826" cy="6850064"/>
            <a:chOff x="0" y="0"/>
            <a:chExt cx="9140825" cy="6850063"/>
          </a:xfrm>
        </p:grpSpPr>
        <p:grpSp>
          <p:nvGrpSpPr>
            <p:cNvPr id="1049" name="Group 5"/>
            <p:cNvGrpSpPr/>
            <p:nvPr/>
          </p:nvGrpSpPr>
          <p:grpSpPr>
            <a:xfrm>
              <a:off x="2743200" y="3540125"/>
              <a:ext cx="6392863" cy="3309939"/>
              <a:chOff x="0" y="0"/>
              <a:chExt cx="6392862" cy="3309937"/>
            </a:xfrm>
          </p:grpSpPr>
          <p:sp>
            <p:nvSpPr>
              <p:cNvPr id="10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05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1062"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0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72"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10" name="Group 2"/>
          <p:cNvGrpSpPr/>
          <p:nvPr/>
        </p:nvGrpSpPr>
        <p:grpSpPr>
          <a:xfrm>
            <a:off x="457200" y="992150"/>
            <a:ext cx="8153401" cy="1600239"/>
            <a:chOff x="0" y="-37"/>
            <a:chExt cx="8153400" cy="1600237"/>
          </a:xfrm>
        </p:grpSpPr>
        <p:sp>
          <p:nvSpPr>
            <p:cNvPr id="1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12"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112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24"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114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4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15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53"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61" name="Title Text"/>
          <p:cNvSpPr txBox="1">
            <a:spLocks noGrp="1"/>
          </p:cNvSpPr>
          <p:nvPr>
            <p:ph type="title"/>
          </p:nvPr>
        </p:nvSpPr>
        <p:spPr>
          <a:prstGeom prst="rect">
            <a:avLst/>
          </a:prstGeom>
        </p:spPr>
        <p:txBody>
          <a:bodyPr/>
          <a:lstStyle/>
          <a:p>
            <a:r>
              <a:t>Title Text</a:t>
            </a:r>
          </a:p>
        </p:txBody>
      </p:sp>
      <p:sp>
        <p:nvSpPr>
          <p:cNvPr id="116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1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8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19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196"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9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120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0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124" name="Group 2"/>
          <p:cNvGrpSpPr/>
          <p:nvPr/>
        </p:nvGrpSpPr>
        <p:grpSpPr>
          <a:xfrm>
            <a:off x="457200" y="992150"/>
            <a:ext cx="8153401" cy="1600239"/>
            <a:chOff x="0" y="-37"/>
            <a:chExt cx="8153400" cy="1600237"/>
          </a:xfrm>
        </p:grpSpPr>
        <p:sp>
          <p:nvSpPr>
            <p:cNvPr id="1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1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122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2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2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123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33"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124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48"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5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5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276"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7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7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12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138" name="Group 2"/>
          <p:cNvGrpSpPr/>
          <p:nvPr/>
        </p:nvGrpSpPr>
        <p:grpSpPr>
          <a:xfrm>
            <a:off x="457200" y="992150"/>
            <a:ext cx="8153401" cy="1600239"/>
            <a:chOff x="0" y="-37"/>
            <a:chExt cx="8153400" cy="1600237"/>
          </a:xfrm>
        </p:grpSpPr>
        <p:sp>
          <p:nvSpPr>
            <p:cNvPr id="13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3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13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30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314"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132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132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33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13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4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355" name="Group 2"/>
          <p:cNvGrpSpPr/>
          <p:nvPr/>
        </p:nvGrpSpPr>
        <p:grpSpPr>
          <a:xfrm>
            <a:off x="0" y="3902080"/>
            <a:ext cx="3400426" cy="2949576"/>
            <a:chOff x="0" y="0"/>
            <a:chExt cx="3400425" cy="2949575"/>
          </a:xfrm>
        </p:grpSpPr>
        <p:sp>
          <p:nvSpPr>
            <p:cNvPr id="13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56"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57"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5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1372" name="Group 2"/>
          <p:cNvGrpSpPr/>
          <p:nvPr/>
        </p:nvGrpSpPr>
        <p:grpSpPr>
          <a:xfrm>
            <a:off x="0" y="3902080"/>
            <a:ext cx="3400426" cy="2949576"/>
            <a:chOff x="0" y="0"/>
            <a:chExt cx="3400425" cy="2949575"/>
          </a:xfrm>
        </p:grpSpPr>
        <p:sp>
          <p:nvSpPr>
            <p:cNvPr id="136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73"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1374"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7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1389" name="Group 2"/>
          <p:cNvGrpSpPr/>
          <p:nvPr/>
        </p:nvGrpSpPr>
        <p:grpSpPr>
          <a:xfrm>
            <a:off x="0" y="3902080"/>
            <a:ext cx="3400426" cy="2949576"/>
            <a:chOff x="0" y="0"/>
            <a:chExt cx="3400425" cy="2949575"/>
          </a:xfrm>
        </p:grpSpPr>
        <p:sp>
          <p:nvSpPr>
            <p:cNvPr id="138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90"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91"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9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1406" name="Group 2"/>
          <p:cNvGrpSpPr/>
          <p:nvPr/>
        </p:nvGrpSpPr>
        <p:grpSpPr>
          <a:xfrm>
            <a:off x="0" y="3902080"/>
            <a:ext cx="3400426" cy="2949576"/>
            <a:chOff x="0" y="0"/>
            <a:chExt cx="3400425" cy="2949575"/>
          </a:xfrm>
        </p:grpSpPr>
        <p:sp>
          <p:nvSpPr>
            <p:cNvPr id="13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07"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08"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09"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41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1424" name="Group 2"/>
          <p:cNvGrpSpPr/>
          <p:nvPr/>
        </p:nvGrpSpPr>
        <p:grpSpPr>
          <a:xfrm>
            <a:off x="0" y="3902080"/>
            <a:ext cx="3400426" cy="2949576"/>
            <a:chOff x="0" y="0"/>
            <a:chExt cx="3400425" cy="2949575"/>
          </a:xfrm>
        </p:grpSpPr>
        <p:sp>
          <p:nvSpPr>
            <p:cNvPr id="141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25"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2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152" name="Group 2"/>
          <p:cNvGrpSpPr/>
          <p:nvPr/>
        </p:nvGrpSpPr>
        <p:grpSpPr>
          <a:xfrm>
            <a:off x="457200" y="992150"/>
            <a:ext cx="8153401" cy="1600239"/>
            <a:chOff x="0" y="-37"/>
            <a:chExt cx="8153400" cy="1600237"/>
          </a:xfrm>
        </p:grpSpPr>
        <p:sp>
          <p:nvSpPr>
            <p:cNvPr id="14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53"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1440" name="Group 2"/>
          <p:cNvGrpSpPr/>
          <p:nvPr/>
        </p:nvGrpSpPr>
        <p:grpSpPr>
          <a:xfrm>
            <a:off x="0" y="3902080"/>
            <a:ext cx="3400426" cy="2949576"/>
            <a:chOff x="0" y="0"/>
            <a:chExt cx="3400425" cy="2949575"/>
          </a:xfrm>
        </p:grpSpPr>
        <p:sp>
          <p:nvSpPr>
            <p:cNvPr id="14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4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455" name="Group 2"/>
          <p:cNvGrpSpPr/>
          <p:nvPr/>
        </p:nvGrpSpPr>
        <p:grpSpPr>
          <a:xfrm>
            <a:off x="0" y="3902080"/>
            <a:ext cx="3400426" cy="2949576"/>
            <a:chOff x="0" y="0"/>
            <a:chExt cx="3400425" cy="2949575"/>
          </a:xfrm>
        </p:grpSpPr>
        <p:sp>
          <p:nvSpPr>
            <p:cNvPr id="14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56"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57"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58"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45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473" name="Group 2"/>
          <p:cNvGrpSpPr/>
          <p:nvPr/>
        </p:nvGrpSpPr>
        <p:grpSpPr>
          <a:xfrm>
            <a:off x="0" y="3902080"/>
            <a:ext cx="3400426" cy="2949576"/>
            <a:chOff x="0" y="0"/>
            <a:chExt cx="3400425" cy="2949575"/>
          </a:xfrm>
        </p:grpSpPr>
        <p:sp>
          <p:nvSpPr>
            <p:cNvPr id="146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74"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76"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grpSp>
        <p:nvGrpSpPr>
          <p:cNvPr id="1491" name="Group 2"/>
          <p:cNvGrpSpPr/>
          <p:nvPr/>
        </p:nvGrpSpPr>
        <p:grpSpPr>
          <a:xfrm>
            <a:off x="0" y="3902080"/>
            <a:ext cx="3400426" cy="2949576"/>
            <a:chOff x="0" y="0"/>
            <a:chExt cx="3400425" cy="2949575"/>
          </a:xfrm>
        </p:grpSpPr>
        <p:sp>
          <p:nvSpPr>
            <p:cNvPr id="14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92"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93"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5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10" name="Title Text"/>
          <p:cNvSpPr txBox="1">
            <a:spLocks noGrp="1"/>
          </p:cNvSpPr>
          <p:nvPr>
            <p:ph type="title"/>
          </p:nvPr>
        </p:nvSpPr>
        <p:spPr>
          <a:prstGeom prst="rect">
            <a:avLst/>
          </a:prstGeom>
        </p:spPr>
        <p:txBody>
          <a:bodyPr/>
          <a:lstStyle/>
          <a:p>
            <a:r>
              <a:t>Title Text</a:t>
            </a:r>
          </a:p>
        </p:txBody>
      </p:sp>
      <p:sp>
        <p:nvSpPr>
          <p:cNvPr id="151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52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28" name="Title Text"/>
          <p:cNvSpPr txBox="1">
            <a:spLocks noGrp="1"/>
          </p:cNvSpPr>
          <p:nvPr>
            <p:ph type="title"/>
          </p:nvPr>
        </p:nvSpPr>
        <p:spPr>
          <a:prstGeom prst="rect">
            <a:avLst/>
          </a:prstGeom>
        </p:spPr>
        <p:txBody>
          <a:bodyPr/>
          <a:lstStyle/>
          <a:p>
            <a:r>
              <a:t>Title Text</a:t>
            </a:r>
          </a:p>
        </p:txBody>
      </p:sp>
      <p:sp>
        <p:nvSpPr>
          <p:cNvPr id="152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53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3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547" name="Title Text"/>
          <p:cNvSpPr txBox="1">
            <a:spLocks noGrp="1"/>
          </p:cNvSpPr>
          <p:nvPr>
            <p:ph type="title"/>
          </p:nvPr>
        </p:nvSpPr>
        <p:spPr>
          <a:prstGeom prst="rect">
            <a:avLst/>
          </a:prstGeom>
        </p:spPr>
        <p:txBody>
          <a:bodyPr/>
          <a:lstStyle/>
          <a:p>
            <a:r>
              <a:t>Title Text</a:t>
            </a:r>
          </a:p>
        </p:txBody>
      </p:sp>
      <p:sp>
        <p:nvSpPr>
          <p:cNvPr id="15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167" name="Group 2"/>
          <p:cNvGrpSpPr/>
          <p:nvPr/>
        </p:nvGrpSpPr>
        <p:grpSpPr>
          <a:xfrm>
            <a:off x="457200" y="992150"/>
            <a:ext cx="8153401" cy="1600239"/>
            <a:chOff x="0" y="-37"/>
            <a:chExt cx="8153400" cy="1600237"/>
          </a:xfrm>
        </p:grpSpPr>
        <p:sp>
          <p:nvSpPr>
            <p:cNvPr id="1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6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1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6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56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6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5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82" name="Title Text"/>
          <p:cNvSpPr txBox="1">
            <a:spLocks noGrp="1"/>
          </p:cNvSpPr>
          <p:nvPr>
            <p:ph type="title"/>
          </p:nvPr>
        </p:nvSpPr>
        <p:spPr>
          <a:prstGeom prst="rect">
            <a:avLst/>
          </a:prstGeom>
        </p:spPr>
        <p:txBody>
          <a:bodyPr/>
          <a:lstStyle/>
          <a:p>
            <a:r>
              <a:t>Title Text</a:t>
            </a:r>
          </a:p>
        </p:txBody>
      </p:sp>
      <p:sp>
        <p:nvSpPr>
          <p:cNvPr id="158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prstGeom prst="rect">
            <a:avLst/>
          </a:prstGeom>
        </p:spPr>
        <p:txBody>
          <a:bodyPr/>
          <a:lstStyle/>
          <a:p>
            <a:r>
              <a:t>Title Text</a:t>
            </a:r>
          </a:p>
        </p:txBody>
      </p:sp>
      <p:sp>
        <p:nvSpPr>
          <p:cNvPr id="159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grpSp>
        <p:nvGrpSpPr>
          <p:cNvPr id="1604" name="Group 2"/>
          <p:cNvGrpSpPr/>
          <p:nvPr/>
        </p:nvGrpSpPr>
        <p:grpSpPr>
          <a:xfrm>
            <a:off x="457200" y="2363751"/>
            <a:ext cx="8153401" cy="1600238"/>
            <a:chOff x="0" y="-37"/>
            <a:chExt cx="8153400" cy="1600237"/>
          </a:xfrm>
        </p:grpSpPr>
        <p:sp>
          <p:nvSpPr>
            <p:cNvPr id="160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05"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06"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0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618" name="Group 2"/>
          <p:cNvGrpSpPr/>
          <p:nvPr/>
        </p:nvGrpSpPr>
        <p:grpSpPr>
          <a:xfrm>
            <a:off x="457200" y="992150"/>
            <a:ext cx="8153401" cy="1600239"/>
            <a:chOff x="0" y="-37"/>
            <a:chExt cx="8153400" cy="1600237"/>
          </a:xfrm>
        </p:grpSpPr>
        <p:sp>
          <p:nvSpPr>
            <p:cNvPr id="161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1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20"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21"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1632" name="Group 2"/>
          <p:cNvGrpSpPr/>
          <p:nvPr/>
        </p:nvGrpSpPr>
        <p:grpSpPr>
          <a:xfrm>
            <a:off x="457200" y="992150"/>
            <a:ext cx="8153401" cy="1600239"/>
            <a:chOff x="0" y="-37"/>
            <a:chExt cx="8153400" cy="1600237"/>
          </a:xfrm>
        </p:grpSpPr>
        <p:sp>
          <p:nvSpPr>
            <p:cNvPr id="162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2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3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634"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35"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1646" name="Group 2"/>
          <p:cNvGrpSpPr/>
          <p:nvPr/>
        </p:nvGrpSpPr>
        <p:grpSpPr>
          <a:xfrm>
            <a:off x="457200" y="992150"/>
            <a:ext cx="8153401" cy="1600239"/>
            <a:chOff x="0" y="-37"/>
            <a:chExt cx="8153400" cy="1600237"/>
          </a:xfrm>
        </p:grpSpPr>
        <p:sp>
          <p:nvSpPr>
            <p:cNvPr id="164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4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48"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4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1660" name="Group 2"/>
          <p:cNvGrpSpPr/>
          <p:nvPr/>
        </p:nvGrpSpPr>
        <p:grpSpPr>
          <a:xfrm>
            <a:off x="457200" y="992150"/>
            <a:ext cx="8153401" cy="1600239"/>
            <a:chOff x="0" y="-37"/>
            <a:chExt cx="8153400" cy="1600237"/>
          </a:xfrm>
        </p:grpSpPr>
        <p:sp>
          <p:nvSpPr>
            <p:cNvPr id="165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61"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62"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63"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66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180" name="Group 2"/>
          <p:cNvGrpSpPr/>
          <p:nvPr/>
        </p:nvGrpSpPr>
        <p:grpSpPr>
          <a:xfrm>
            <a:off x="457200" y="992150"/>
            <a:ext cx="8153401" cy="1600239"/>
            <a:chOff x="0" y="-37"/>
            <a:chExt cx="8153400" cy="1600237"/>
          </a:xfrm>
        </p:grpSpPr>
        <p:sp>
          <p:nvSpPr>
            <p:cNvPr id="17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8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1675" name="Group 2"/>
          <p:cNvGrpSpPr/>
          <p:nvPr/>
        </p:nvGrpSpPr>
        <p:grpSpPr>
          <a:xfrm>
            <a:off x="457200" y="992150"/>
            <a:ext cx="8153401" cy="1600239"/>
            <a:chOff x="0" y="-37"/>
            <a:chExt cx="8153400" cy="1600237"/>
          </a:xfrm>
        </p:grpSpPr>
        <p:sp>
          <p:nvSpPr>
            <p:cNvPr id="167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7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7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1688" name="Group 2"/>
          <p:cNvGrpSpPr/>
          <p:nvPr/>
        </p:nvGrpSpPr>
        <p:grpSpPr>
          <a:xfrm>
            <a:off x="457200" y="992150"/>
            <a:ext cx="8153401" cy="1600239"/>
            <a:chOff x="0" y="-37"/>
            <a:chExt cx="8153400" cy="1600237"/>
          </a:xfrm>
        </p:grpSpPr>
        <p:sp>
          <p:nvSpPr>
            <p:cNvPr id="168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8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700" name="Group 2"/>
          <p:cNvGrpSpPr/>
          <p:nvPr/>
        </p:nvGrpSpPr>
        <p:grpSpPr>
          <a:xfrm>
            <a:off x="457200" y="992150"/>
            <a:ext cx="8153401" cy="1600239"/>
            <a:chOff x="0" y="-37"/>
            <a:chExt cx="8153400" cy="1600237"/>
          </a:xfrm>
        </p:grpSpPr>
        <p:sp>
          <p:nvSpPr>
            <p:cNvPr id="16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0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0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0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70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715" name="Group 2"/>
          <p:cNvGrpSpPr/>
          <p:nvPr/>
        </p:nvGrpSpPr>
        <p:grpSpPr>
          <a:xfrm>
            <a:off x="457200" y="992150"/>
            <a:ext cx="8153401" cy="1600239"/>
            <a:chOff x="0" y="-37"/>
            <a:chExt cx="8153400" cy="1600237"/>
          </a:xfrm>
        </p:grpSpPr>
        <p:sp>
          <p:nvSpPr>
            <p:cNvPr id="171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16"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8"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1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1730" name="Group 2"/>
          <p:cNvGrpSpPr/>
          <p:nvPr/>
        </p:nvGrpSpPr>
        <p:grpSpPr>
          <a:xfrm>
            <a:off x="457200" y="992150"/>
            <a:ext cx="8153401" cy="1600239"/>
            <a:chOff x="0" y="-37"/>
            <a:chExt cx="8153400" cy="1600237"/>
          </a:xfrm>
        </p:grpSpPr>
        <p:sp>
          <p:nvSpPr>
            <p:cNvPr id="172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3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32"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1743" name="Group 2"/>
          <p:cNvGrpSpPr/>
          <p:nvPr/>
        </p:nvGrpSpPr>
        <p:grpSpPr>
          <a:xfrm>
            <a:off x="457200" y="992150"/>
            <a:ext cx="8153401" cy="1600239"/>
            <a:chOff x="0" y="-37"/>
            <a:chExt cx="8153400" cy="1600237"/>
          </a:xfrm>
        </p:grpSpPr>
        <p:sp>
          <p:nvSpPr>
            <p:cNvPr id="173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4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45"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46"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1757" name="Group 2"/>
          <p:cNvGrpSpPr/>
          <p:nvPr/>
        </p:nvGrpSpPr>
        <p:grpSpPr>
          <a:xfrm>
            <a:off x="457200" y="992150"/>
            <a:ext cx="8153401" cy="1600239"/>
            <a:chOff x="0" y="-37"/>
            <a:chExt cx="8153400" cy="1600237"/>
          </a:xfrm>
        </p:grpSpPr>
        <p:sp>
          <p:nvSpPr>
            <p:cNvPr id="175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58"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5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60"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grpSp>
        <p:nvGrpSpPr>
          <p:cNvPr id="1771" name="Group 2"/>
          <p:cNvGrpSpPr/>
          <p:nvPr/>
        </p:nvGrpSpPr>
        <p:grpSpPr>
          <a:xfrm>
            <a:off x="457200" y="2363751"/>
            <a:ext cx="8153401" cy="1600238"/>
            <a:chOff x="0" y="-37"/>
            <a:chExt cx="8153400" cy="1600237"/>
          </a:xfrm>
        </p:grpSpPr>
        <p:sp>
          <p:nvSpPr>
            <p:cNvPr id="17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72"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73"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7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785" name="Group 2"/>
          <p:cNvGrpSpPr/>
          <p:nvPr/>
        </p:nvGrpSpPr>
        <p:grpSpPr>
          <a:xfrm>
            <a:off x="457200" y="992150"/>
            <a:ext cx="8153401" cy="1600239"/>
            <a:chOff x="0" y="-37"/>
            <a:chExt cx="8153400" cy="1600237"/>
          </a:xfrm>
        </p:grpSpPr>
        <p:sp>
          <p:nvSpPr>
            <p:cNvPr id="178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8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87"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8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1799" name="Group 2"/>
          <p:cNvGrpSpPr/>
          <p:nvPr/>
        </p:nvGrpSpPr>
        <p:grpSpPr>
          <a:xfrm>
            <a:off x="457200" y="992150"/>
            <a:ext cx="8153401" cy="1600239"/>
            <a:chOff x="0" y="-37"/>
            <a:chExt cx="8153400" cy="1600237"/>
          </a:xfrm>
        </p:grpSpPr>
        <p:sp>
          <p:nvSpPr>
            <p:cNvPr id="179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0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80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92" name="Group 2"/>
          <p:cNvGrpSpPr/>
          <p:nvPr/>
        </p:nvGrpSpPr>
        <p:grpSpPr>
          <a:xfrm>
            <a:off x="457200" y="992150"/>
            <a:ext cx="8153401" cy="1600239"/>
            <a:chOff x="0" y="-37"/>
            <a:chExt cx="8153400" cy="1600237"/>
          </a:xfrm>
        </p:grpSpPr>
        <p:sp>
          <p:nvSpPr>
            <p:cNvPr id="18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93"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94"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5"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9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1813" name="Group 2"/>
          <p:cNvGrpSpPr/>
          <p:nvPr/>
        </p:nvGrpSpPr>
        <p:grpSpPr>
          <a:xfrm>
            <a:off x="457200" y="992150"/>
            <a:ext cx="8153401" cy="1600239"/>
            <a:chOff x="0" y="-37"/>
            <a:chExt cx="8153400" cy="1600237"/>
          </a:xfrm>
        </p:grpSpPr>
        <p:sp>
          <p:nvSpPr>
            <p:cNvPr id="180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1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15"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1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1827" name="Group 2"/>
          <p:cNvGrpSpPr/>
          <p:nvPr/>
        </p:nvGrpSpPr>
        <p:grpSpPr>
          <a:xfrm>
            <a:off x="457200" y="992150"/>
            <a:ext cx="8153401" cy="1600239"/>
            <a:chOff x="0" y="-37"/>
            <a:chExt cx="8153400" cy="1600237"/>
          </a:xfrm>
        </p:grpSpPr>
        <p:sp>
          <p:nvSpPr>
            <p:cNvPr id="182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28"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2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3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83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1842" name="Group 2"/>
          <p:cNvGrpSpPr/>
          <p:nvPr/>
        </p:nvGrpSpPr>
        <p:grpSpPr>
          <a:xfrm>
            <a:off x="457200" y="992150"/>
            <a:ext cx="8153401" cy="1600239"/>
            <a:chOff x="0" y="-37"/>
            <a:chExt cx="8153400" cy="1600237"/>
          </a:xfrm>
        </p:grpSpPr>
        <p:sp>
          <p:nvSpPr>
            <p:cNvPr id="18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4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1855" name="Group 2"/>
          <p:cNvGrpSpPr/>
          <p:nvPr/>
        </p:nvGrpSpPr>
        <p:grpSpPr>
          <a:xfrm>
            <a:off x="457200" y="992150"/>
            <a:ext cx="8153401" cy="1600239"/>
            <a:chOff x="0" y="-37"/>
            <a:chExt cx="8153400" cy="1600237"/>
          </a:xfrm>
        </p:grpSpPr>
        <p:sp>
          <p:nvSpPr>
            <p:cNvPr id="185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867" name="Group 2"/>
          <p:cNvGrpSpPr/>
          <p:nvPr/>
        </p:nvGrpSpPr>
        <p:grpSpPr>
          <a:xfrm>
            <a:off x="457200" y="992150"/>
            <a:ext cx="8153401" cy="1600239"/>
            <a:chOff x="0" y="-37"/>
            <a:chExt cx="8153400" cy="1600237"/>
          </a:xfrm>
        </p:grpSpPr>
        <p:sp>
          <p:nvSpPr>
            <p:cNvPr id="18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6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7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87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882" name="Group 2"/>
          <p:cNvGrpSpPr/>
          <p:nvPr/>
        </p:nvGrpSpPr>
        <p:grpSpPr>
          <a:xfrm>
            <a:off x="457200" y="992150"/>
            <a:ext cx="8153401" cy="1600239"/>
            <a:chOff x="0" y="-37"/>
            <a:chExt cx="8153400" cy="1600237"/>
          </a:xfrm>
        </p:grpSpPr>
        <p:sp>
          <p:nvSpPr>
            <p:cNvPr id="187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7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8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8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1897" name="Group 2"/>
          <p:cNvGrpSpPr/>
          <p:nvPr/>
        </p:nvGrpSpPr>
        <p:grpSpPr>
          <a:xfrm>
            <a:off x="457200" y="992150"/>
            <a:ext cx="8153401" cy="1600239"/>
            <a:chOff x="0" y="-37"/>
            <a:chExt cx="8153400" cy="1600237"/>
          </a:xfrm>
        </p:grpSpPr>
        <p:sp>
          <p:nvSpPr>
            <p:cNvPr id="189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9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1910" name="Group 2"/>
          <p:cNvGrpSpPr/>
          <p:nvPr/>
        </p:nvGrpSpPr>
        <p:grpSpPr>
          <a:xfrm>
            <a:off x="457200" y="992150"/>
            <a:ext cx="8153401" cy="1600239"/>
            <a:chOff x="0" y="-37"/>
            <a:chExt cx="8153400" cy="1600237"/>
          </a:xfrm>
        </p:grpSpPr>
        <p:sp>
          <p:nvSpPr>
            <p:cNvPr id="19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12"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1924" name="Group 2"/>
          <p:cNvGrpSpPr/>
          <p:nvPr/>
        </p:nvGrpSpPr>
        <p:grpSpPr>
          <a:xfrm>
            <a:off x="457200" y="992150"/>
            <a:ext cx="8153401" cy="1600239"/>
            <a:chOff x="0" y="-37"/>
            <a:chExt cx="8153400" cy="1600237"/>
          </a:xfrm>
        </p:grpSpPr>
        <p:sp>
          <p:nvSpPr>
            <p:cNvPr id="19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25"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26"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193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93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3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207" name="Group 2"/>
          <p:cNvGrpSpPr/>
          <p:nvPr/>
        </p:nvGrpSpPr>
        <p:grpSpPr>
          <a:xfrm>
            <a:off x="457200" y="992150"/>
            <a:ext cx="8153401" cy="1600239"/>
            <a:chOff x="0" y="-37"/>
            <a:chExt cx="8153400" cy="1600237"/>
          </a:xfrm>
        </p:grpSpPr>
        <p:sp>
          <p:nvSpPr>
            <p:cNvPr id="20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0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943"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44"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45"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9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54"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6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6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19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9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97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81"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98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199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99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9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99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00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0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0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2015"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1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202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222" name="Group 2"/>
          <p:cNvGrpSpPr/>
          <p:nvPr/>
        </p:nvGrpSpPr>
        <p:grpSpPr>
          <a:xfrm>
            <a:off x="457200" y="992150"/>
            <a:ext cx="8153401" cy="1600239"/>
            <a:chOff x="0" y="-37"/>
            <a:chExt cx="8153400" cy="1600237"/>
          </a:xfrm>
        </p:grpSpPr>
        <p:sp>
          <p:nvSpPr>
            <p:cNvPr id="21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1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2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2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30"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31"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32"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033"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34"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035"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36"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37"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43" name="Group 15"/>
          <p:cNvGrpSpPr/>
          <p:nvPr/>
        </p:nvGrpSpPr>
        <p:grpSpPr>
          <a:xfrm>
            <a:off x="134938" y="209550"/>
            <a:ext cx="2806700" cy="842963"/>
            <a:chOff x="0" y="0"/>
            <a:chExt cx="2806699" cy="842962"/>
          </a:xfrm>
        </p:grpSpPr>
        <p:sp>
          <p:nvSpPr>
            <p:cNvPr id="2038"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39"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0"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1"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2"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49" name="Group 21"/>
          <p:cNvGrpSpPr/>
          <p:nvPr/>
        </p:nvGrpSpPr>
        <p:grpSpPr>
          <a:xfrm>
            <a:off x="6243637" y="222250"/>
            <a:ext cx="2794001" cy="865188"/>
            <a:chOff x="0" y="0"/>
            <a:chExt cx="2793999" cy="865187"/>
          </a:xfrm>
        </p:grpSpPr>
        <p:sp>
          <p:nvSpPr>
            <p:cNvPr id="2044"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5"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6"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7"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8"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50"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5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52"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59"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60"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61"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62"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63"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64"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65"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66"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72" name="Group 15"/>
          <p:cNvGrpSpPr/>
          <p:nvPr/>
        </p:nvGrpSpPr>
        <p:grpSpPr>
          <a:xfrm>
            <a:off x="63500" y="153987"/>
            <a:ext cx="3433763" cy="519114"/>
            <a:chOff x="0" y="0"/>
            <a:chExt cx="3433762" cy="519112"/>
          </a:xfrm>
        </p:grpSpPr>
        <p:sp>
          <p:nvSpPr>
            <p:cNvPr id="2067"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8"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9"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0"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1"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78" name="Group 21"/>
          <p:cNvGrpSpPr/>
          <p:nvPr/>
        </p:nvGrpSpPr>
        <p:grpSpPr>
          <a:xfrm>
            <a:off x="5646737" y="153987"/>
            <a:ext cx="3433764" cy="550864"/>
            <a:chOff x="0" y="0"/>
            <a:chExt cx="3433762" cy="550862"/>
          </a:xfrm>
        </p:grpSpPr>
        <p:sp>
          <p:nvSpPr>
            <p:cNvPr id="2073"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4"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5"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6"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7"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79"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80"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8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8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9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9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9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9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9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9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01" name="Group 15"/>
          <p:cNvGrpSpPr/>
          <p:nvPr/>
        </p:nvGrpSpPr>
        <p:grpSpPr>
          <a:xfrm>
            <a:off x="63500" y="153987"/>
            <a:ext cx="3433763" cy="519114"/>
            <a:chOff x="0" y="0"/>
            <a:chExt cx="3433762" cy="519112"/>
          </a:xfrm>
        </p:grpSpPr>
        <p:sp>
          <p:nvSpPr>
            <p:cNvPr id="209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07" name="Group 21"/>
          <p:cNvGrpSpPr/>
          <p:nvPr/>
        </p:nvGrpSpPr>
        <p:grpSpPr>
          <a:xfrm>
            <a:off x="5646737" y="153987"/>
            <a:ext cx="3433764" cy="550864"/>
            <a:chOff x="0" y="0"/>
            <a:chExt cx="3433762" cy="550862"/>
          </a:xfrm>
        </p:grpSpPr>
        <p:sp>
          <p:nvSpPr>
            <p:cNvPr id="210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0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109"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1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17"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18"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19"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20"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21"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22"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23"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24"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30" name="Group 15"/>
          <p:cNvGrpSpPr/>
          <p:nvPr/>
        </p:nvGrpSpPr>
        <p:grpSpPr>
          <a:xfrm>
            <a:off x="63500" y="153987"/>
            <a:ext cx="3433763" cy="519114"/>
            <a:chOff x="0" y="0"/>
            <a:chExt cx="3433762" cy="519112"/>
          </a:xfrm>
        </p:grpSpPr>
        <p:sp>
          <p:nvSpPr>
            <p:cNvPr id="2125"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6"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7"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8"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9"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36" name="Group 21"/>
          <p:cNvGrpSpPr/>
          <p:nvPr/>
        </p:nvGrpSpPr>
        <p:grpSpPr>
          <a:xfrm>
            <a:off x="5646737" y="153987"/>
            <a:ext cx="3433764" cy="550864"/>
            <a:chOff x="0" y="0"/>
            <a:chExt cx="3433762" cy="550862"/>
          </a:xfrm>
        </p:grpSpPr>
        <p:sp>
          <p:nvSpPr>
            <p:cNvPr id="2131"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2"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3"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4"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5"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37"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38"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59" name="Group 15"/>
          <p:cNvGrpSpPr/>
          <p:nvPr/>
        </p:nvGrpSpPr>
        <p:grpSpPr>
          <a:xfrm>
            <a:off x="63500" y="153987"/>
            <a:ext cx="3433763" cy="519114"/>
            <a:chOff x="0" y="0"/>
            <a:chExt cx="3433762" cy="519112"/>
          </a:xfrm>
        </p:grpSpPr>
        <p:sp>
          <p:nvSpPr>
            <p:cNvPr id="21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65" name="Group 21"/>
          <p:cNvGrpSpPr/>
          <p:nvPr/>
        </p:nvGrpSpPr>
        <p:grpSpPr>
          <a:xfrm>
            <a:off x="5646737" y="153987"/>
            <a:ext cx="3433764" cy="550864"/>
            <a:chOff x="0" y="0"/>
            <a:chExt cx="3433762" cy="550862"/>
          </a:xfrm>
        </p:grpSpPr>
        <p:sp>
          <p:nvSpPr>
            <p:cNvPr id="21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6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67"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68"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16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7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7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7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7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8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8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8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8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89" name="Group 15"/>
          <p:cNvGrpSpPr/>
          <p:nvPr/>
        </p:nvGrpSpPr>
        <p:grpSpPr>
          <a:xfrm>
            <a:off x="63500" y="153987"/>
            <a:ext cx="3433763" cy="519114"/>
            <a:chOff x="0" y="0"/>
            <a:chExt cx="3433762" cy="519112"/>
          </a:xfrm>
        </p:grpSpPr>
        <p:sp>
          <p:nvSpPr>
            <p:cNvPr id="218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95" name="Group 21"/>
          <p:cNvGrpSpPr/>
          <p:nvPr/>
        </p:nvGrpSpPr>
        <p:grpSpPr>
          <a:xfrm>
            <a:off x="5646737" y="153987"/>
            <a:ext cx="3433764" cy="550864"/>
            <a:chOff x="0" y="0"/>
            <a:chExt cx="3433762" cy="550862"/>
          </a:xfrm>
        </p:grpSpPr>
        <p:sp>
          <p:nvSpPr>
            <p:cNvPr id="219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9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17" name="Group 15"/>
          <p:cNvGrpSpPr/>
          <p:nvPr/>
        </p:nvGrpSpPr>
        <p:grpSpPr>
          <a:xfrm>
            <a:off x="63500" y="153987"/>
            <a:ext cx="3433763" cy="519114"/>
            <a:chOff x="0" y="0"/>
            <a:chExt cx="3433762" cy="519112"/>
          </a:xfrm>
        </p:grpSpPr>
        <p:sp>
          <p:nvSpPr>
            <p:cNvPr id="22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23" name="Group 21"/>
          <p:cNvGrpSpPr/>
          <p:nvPr/>
        </p:nvGrpSpPr>
        <p:grpSpPr>
          <a:xfrm>
            <a:off x="5646737" y="153987"/>
            <a:ext cx="3433764" cy="550864"/>
            <a:chOff x="0" y="0"/>
            <a:chExt cx="3433762" cy="550862"/>
          </a:xfrm>
        </p:grpSpPr>
        <p:sp>
          <p:nvSpPr>
            <p:cNvPr id="22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2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3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3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3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3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3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3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3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3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44" name="Group 15"/>
          <p:cNvGrpSpPr/>
          <p:nvPr/>
        </p:nvGrpSpPr>
        <p:grpSpPr>
          <a:xfrm>
            <a:off x="63500" y="153987"/>
            <a:ext cx="3433763" cy="519114"/>
            <a:chOff x="0" y="0"/>
            <a:chExt cx="3433762" cy="519112"/>
          </a:xfrm>
        </p:grpSpPr>
        <p:sp>
          <p:nvSpPr>
            <p:cNvPr id="223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50" name="Group 21"/>
          <p:cNvGrpSpPr/>
          <p:nvPr/>
        </p:nvGrpSpPr>
        <p:grpSpPr>
          <a:xfrm>
            <a:off x="5646737" y="153987"/>
            <a:ext cx="3433764" cy="550864"/>
            <a:chOff x="0" y="0"/>
            <a:chExt cx="3433762" cy="550862"/>
          </a:xfrm>
        </p:grpSpPr>
        <p:sp>
          <p:nvSpPr>
            <p:cNvPr id="224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5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5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5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25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6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6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6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6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6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6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6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6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74" name="Group 15"/>
          <p:cNvGrpSpPr/>
          <p:nvPr/>
        </p:nvGrpSpPr>
        <p:grpSpPr>
          <a:xfrm>
            <a:off x="63500" y="153987"/>
            <a:ext cx="3433763" cy="519114"/>
            <a:chOff x="0" y="0"/>
            <a:chExt cx="3433762" cy="519112"/>
          </a:xfrm>
        </p:grpSpPr>
        <p:sp>
          <p:nvSpPr>
            <p:cNvPr id="226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80" name="Group 21"/>
          <p:cNvGrpSpPr/>
          <p:nvPr/>
        </p:nvGrpSpPr>
        <p:grpSpPr>
          <a:xfrm>
            <a:off x="5646737" y="153987"/>
            <a:ext cx="3433764" cy="550864"/>
            <a:chOff x="0" y="0"/>
            <a:chExt cx="3433762" cy="550862"/>
          </a:xfrm>
        </p:grpSpPr>
        <p:sp>
          <p:nvSpPr>
            <p:cNvPr id="227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8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83"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304" name="Group 15"/>
          <p:cNvGrpSpPr/>
          <p:nvPr/>
        </p:nvGrpSpPr>
        <p:grpSpPr>
          <a:xfrm>
            <a:off x="63500" y="153987"/>
            <a:ext cx="3433763" cy="519114"/>
            <a:chOff x="0" y="0"/>
            <a:chExt cx="3433762" cy="519112"/>
          </a:xfrm>
        </p:grpSpPr>
        <p:sp>
          <p:nvSpPr>
            <p:cNvPr id="22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310" name="Group 21"/>
          <p:cNvGrpSpPr/>
          <p:nvPr/>
        </p:nvGrpSpPr>
        <p:grpSpPr>
          <a:xfrm>
            <a:off x="5646737" y="153987"/>
            <a:ext cx="3433764" cy="550864"/>
            <a:chOff x="0" y="0"/>
            <a:chExt cx="3433762" cy="550862"/>
          </a:xfrm>
        </p:grpSpPr>
        <p:sp>
          <p:nvSpPr>
            <p:cNvPr id="23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311"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312"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13"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235" name="Group 2"/>
          <p:cNvGrpSpPr/>
          <p:nvPr/>
        </p:nvGrpSpPr>
        <p:grpSpPr>
          <a:xfrm>
            <a:off x="457200" y="992150"/>
            <a:ext cx="8153401" cy="1600239"/>
            <a:chOff x="0" y="-37"/>
            <a:chExt cx="8153400" cy="1600237"/>
          </a:xfrm>
        </p:grpSpPr>
        <p:sp>
          <p:nvSpPr>
            <p:cNvPr id="23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3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37"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232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Blank 0">
    <p:bg>
      <p:bgPr>
        <a:solidFill>
          <a:srgbClr val="000000"/>
        </a:solidFill>
        <a:effectLst/>
      </p:bgPr>
    </p:bg>
    <p:spTree>
      <p:nvGrpSpPr>
        <p:cNvPr id="1" name=""/>
        <p:cNvGrpSpPr/>
        <p:nvPr/>
      </p:nvGrpSpPr>
      <p:grpSpPr>
        <a:xfrm>
          <a:off x="0" y="0"/>
          <a:ext cx="0" cy="0"/>
          <a:chOff x="0" y="0"/>
          <a:chExt cx="0" cy="0"/>
        </a:xfrm>
      </p:grpSpPr>
      <p:sp>
        <p:nvSpPr>
          <p:cNvPr id="232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3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lvl1pPr>
          </a:lstStyle>
          <a:p>
            <a:r>
              <a:t>Title Text</a:t>
            </a:r>
          </a:p>
        </p:txBody>
      </p:sp>
      <p:sp>
        <p:nvSpPr>
          <p:cNvPr id="233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3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3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51" name="Title Text"/>
          <p:cNvSpPr txBox="1">
            <a:spLocks noGrp="1"/>
          </p:cNvSpPr>
          <p:nvPr>
            <p:ph type="title"/>
          </p:nvPr>
        </p:nvSpPr>
        <p:spPr>
          <a:prstGeom prst="rect">
            <a:avLst/>
          </a:prstGeom>
        </p:spPr>
        <p:txBody>
          <a:bodyPr/>
          <a:lstStyle/>
          <a:p>
            <a:r>
              <a:t>Title Text</a:t>
            </a:r>
          </a:p>
        </p:txBody>
      </p:sp>
      <p:sp>
        <p:nvSpPr>
          <p:cNvPr id="23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3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69" name="Title Text"/>
          <p:cNvSpPr txBox="1">
            <a:spLocks noGrp="1"/>
          </p:cNvSpPr>
          <p:nvPr>
            <p:ph type="title"/>
          </p:nvPr>
        </p:nvSpPr>
        <p:spPr>
          <a:prstGeom prst="rect">
            <a:avLst/>
          </a:prstGeom>
        </p:spPr>
        <p:txBody>
          <a:bodyPr/>
          <a:lstStyle/>
          <a:p>
            <a:r>
              <a:t>Title Text</a:t>
            </a:r>
          </a:p>
        </p:txBody>
      </p:sp>
      <p:sp>
        <p:nvSpPr>
          <p:cNvPr id="23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3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3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a:lstStyle/>
          <a:p>
            <a:r>
              <a:t>Title Text</a:t>
            </a:r>
          </a:p>
        </p:txBody>
      </p:sp>
      <p:sp>
        <p:nvSpPr>
          <p:cNvPr id="2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23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249" name="Group 2"/>
          <p:cNvGrpSpPr/>
          <p:nvPr/>
        </p:nvGrpSpPr>
        <p:grpSpPr>
          <a:xfrm>
            <a:off x="457200" y="992150"/>
            <a:ext cx="8153401" cy="1600239"/>
            <a:chOff x="0" y="-37"/>
            <a:chExt cx="8153400" cy="1600237"/>
          </a:xfrm>
        </p:grpSpPr>
        <p:sp>
          <p:nvSpPr>
            <p:cNvPr id="24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50"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51"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40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1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41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2423"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24"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solidFill>
                  <a:schemeClr val="accent3">
                    <a:lumOff val="44000"/>
                  </a:schemeClr>
                </a:solidFill>
              </a:defRPr>
            </a:lvl1pPr>
            <a:lvl2pPr marL="0" indent="457200" algn="ctr" defTabSz="449262">
              <a:lnSpc>
                <a:spcPct val="95000"/>
              </a:lnSpc>
              <a:spcBef>
                <a:spcPts val="800"/>
              </a:spcBef>
              <a:buSzTx/>
              <a:buNone/>
              <a:defRPr>
                <a:solidFill>
                  <a:schemeClr val="accent3">
                    <a:lumOff val="44000"/>
                  </a:schemeClr>
                </a:solidFill>
              </a:defRPr>
            </a:lvl2pPr>
            <a:lvl3pPr marL="0" indent="914400" algn="ctr" defTabSz="449262">
              <a:lnSpc>
                <a:spcPct val="95000"/>
              </a:lnSpc>
              <a:spcBef>
                <a:spcPts val="800"/>
              </a:spcBef>
              <a:buSzTx/>
              <a:buNone/>
              <a:defRPr>
                <a:solidFill>
                  <a:schemeClr val="accent3">
                    <a:lumOff val="44000"/>
                  </a:schemeClr>
                </a:solidFill>
              </a:defRPr>
            </a:lvl3pPr>
            <a:lvl4pPr marL="0" indent="1371600" algn="ctr" defTabSz="449262">
              <a:lnSpc>
                <a:spcPct val="95000"/>
              </a:lnSpc>
              <a:spcBef>
                <a:spcPts val="800"/>
              </a:spcBef>
              <a:buSzTx/>
              <a:buNone/>
              <a:defRPr>
                <a:solidFill>
                  <a:schemeClr val="accent3">
                    <a:lumOff val="44000"/>
                  </a:schemeClr>
                </a:solidFill>
              </a:defRPr>
            </a:lvl4pPr>
            <a:lvl5pPr marL="0" indent="1828800" algn="ctr" defTabSz="449262">
              <a:lnSpc>
                <a:spcPct val="95000"/>
              </a:lnSpc>
              <a:spcBef>
                <a:spcPts val="800"/>
              </a:spcBef>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2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2432"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33"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2441"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solidFill>
                  <a:schemeClr val="accent3">
                    <a:lumOff val="44000"/>
                  </a:schemeClr>
                </a:solidFill>
              </a:defRPr>
            </a:lvl1pPr>
          </a:lstStyle>
          <a:p>
            <a:r>
              <a:t>Title Text</a:t>
            </a:r>
          </a:p>
        </p:txBody>
      </p:sp>
      <p:sp>
        <p:nvSpPr>
          <p:cNvPr id="2442"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solidFill>
                  <a:schemeClr val="accent3">
                    <a:lumOff val="44000"/>
                  </a:schemeClr>
                </a:solidFill>
              </a:defRPr>
            </a:lvl1pPr>
            <a:lvl2pPr marL="0" indent="457200" defTabSz="449262">
              <a:lnSpc>
                <a:spcPct val="95000"/>
              </a:lnSpc>
              <a:spcBef>
                <a:spcPts val="800"/>
              </a:spcBef>
              <a:buSzTx/>
              <a:buNone/>
              <a:defRPr sz="2000">
                <a:solidFill>
                  <a:schemeClr val="accent3">
                    <a:lumOff val="44000"/>
                  </a:schemeClr>
                </a:solidFill>
              </a:defRPr>
            </a:lvl2pPr>
            <a:lvl3pPr marL="0" indent="914400" defTabSz="449262">
              <a:lnSpc>
                <a:spcPct val="95000"/>
              </a:lnSpc>
              <a:spcBef>
                <a:spcPts val="800"/>
              </a:spcBef>
              <a:buSzTx/>
              <a:buNone/>
              <a:defRPr sz="2000">
                <a:solidFill>
                  <a:schemeClr val="accent3">
                    <a:lumOff val="44000"/>
                  </a:schemeClr>
                </a:solidFill>
              </a:defRPr>
            </a:lvl3pPr>
            <a:lvl4pPr marL="0" indent="1371600" defTabSz="449262">
              <a:lnSpc>
                <a:spcPct val="95000"/>
              </a:lnSpc>
              <a:spcBef>
                <a:spcPts val="800"/>
              </a:spcBef>
              <a:buSzTx/>
              <a:buNone/>
              <a:defRPr sz="2000">
                <a:solidFill>
                  <a:schemeClr val="accent3">
                    <a:lumOff val="44000"/>
                  </a:schemeClr>
                </a:solidFill>
              </a:defRPr>
            </a:lvl4pPr>
            <a:lvl5pPr marL="0" indent="1828800" defTabSz="449262">
              <a:lnSpc>
                <a:spcPct val="95000"/>
              </a:lnSpc>
              <a:spcBef>
                <a:spcPts val="8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2450"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51"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solidFill>
                  <a:schemeClr val="accent3">
                    <a:lumOff val="44000"/>
                  </a:schemeClr>
                </a:solidFill>
              </a:defRPr>
            </a:lvl1pPr>
            <a:lvl2pPr marL="788723" indent="-331523" defTabSz="449262">
              <a:lnSpc>
                <a:spcPct val="95000"/>
              </a:lnSpc>
              <a:spcBef>
                <a:spcPts val="800"/>
              </a:spcBef>
              <a:buClr>
                <a:srgbClr val="000000"/>
              </a:buClr>
              <a:buFont typeface="Arial"/>
              <a:defRPr sz="2800">
                <a:solidFill>
                  <a:schemeClr val="accent3">
                    <a:lumOff val="44000"/>
                  </a:schemeClr>
                </a:solidFill>
              </a:defRPr>
            </a:lvl2pPr>
            <a:lvl3pPr marL="1234439" indent="-320039" defTabSz="449262">
              <a:lnSpc>
                <a:spcPct val="95000"/>
              </a:lnSpc>
              <a:spcBef>
                <a:spcPts val="800"/>
              </a:spcBef>
              <a:buClr>
                <a:srgbClr val="000000"/>
              </a:buClr>
              <a:buFont typeface="Arial"/>
              <a:defRPr sz="2800">
                <a:solidFill>
                  <a:schemeClr val="accent3">
                    <a:lumOff val="44000"/>
                  </a:schemeClr>
                </a:solidFill>
              </a:defRPr>
            </a:lvl3pPr>
            <a:lvl4pPr marL="1727200" indent="-355600" defTabSz="449262">
              <a:lnSpc>
                <a:spcPct val="95000"/>
              </a:lnSpc>
              <a:spcBef>
                <a:spcPts val="800"/>
              </a:spcBef>
              <a:buClr>
                <a:srgbClr val="000000"/>
              </a:buClr>
              <a:buFont typeface="Arial"/>
              <a:defRPr sz="2800">
                <a:solidFill>
                  <a:schemeClr val="accent3">
                    <a:lumOff val="44000"/>
                  </a:schemeClr>
                </a:solidFill>
              </a:defRPr>
            </a:lvl4pPr>
            <a:lvl5pPr marL="2184400" indent="-355600" defTabSz="449262">
              <a:lnSpc>
                <a:spcPct val="95000"/>
              </a:lnSpc>
              <a:spcBef>
                <a:spcPts val="800"/>
              </a:spcBef>
              <a:buClr>
                <a:srgbClr val="000000"/>
              </a:buClr>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2459"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60"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solidFill>
                  <a:schemeClr val="accent3">
                    <a:lumOff val="44000"/>
                  </a:schemeClr>
                </a:solidFill>
              </a:defRPr>
            </a:lvl1pPr>
            <a:lvl2pPr marL="0" indent="457200" defTabSz="449262">
              <a:lnSpc>
                <a:spcPct val="95000"/>
              </a:lnSpc>
              <a:spcBef>
                <a:spcPts val="800"/>
              </a:spcBef>
              <a:buSzTx/>
              <a:buNone/>
              <a:defRPr sz="2400" b="1">
                <a:solidFill>
                  <a:schemeClr val="accent3">
                    <a:lumOff val="44000"/>
                  </a:schemeClr>
                </a:solidFill>
              </a:defRPr>
            </a:lvl2pPr>
            <a:lvl3pPr marL="0" indent="914400" defTabSz="449262">
              <a:lnSpc>
                <a:spcPct val="95000"/>
              </a:lnSpc>
              <a:spcBef>
                <a:spcPts val="800"/>
              </a:spcBef>
              <a:buSzTx/>
              <a:buNone/>
              <a:defRPr sz="2400" b="1">
                <a:solidFill>
                  <a:schemeClr val="accent3">
                    <a:lumOff val="44000"/>
                  </a:schemeClr>
                </a:solidFill>
              </a:defRPr>
            </a:lvl3pPr>
            <a:lvl4pPr marL="0" indent="1371600" defTabSz="449262">
              <a:lnSpc>
                <a:spcPct val="95000"/>
              </a:lnSpc>
              <a:spcBef>
                <a:spcPts val="800"/>
              </a:spcBef>
              <a:buSzTx/>
              <a:buNone/>
              <a:defRPr sz="2400" b="1">
                <a:solidFill>
                  <a:schemeClr val="accent3">
                    <a:lumOff val="44000"/>
                  </a:schemeClr>
                </a:solidFill>
              </a:defRPr>
            </a:lvl4pPr>
            <a:lvl5pPr marL="0" indent="1828800" defTabSz="449262">
              <a:lnSpc>
                <a:spcPct val="95000"/>
              </a:lnSpc>
              <a:spcBef>
                <a:spcPts val="8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61"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solidFill>
                  <a:schemeClr val="accent3">
                    <a:lumOff val="44000"/>
                  </a:schemeClr>
                </a:solidFill>
              </a:defRPr>
            </a:pPr>
            <a:endParaRPr/>
          </a:p>
        </p:txBody>
      </p:sp>
      <p:sp>
        <p:nvSpPr>
          <p:cNvPr id="246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2469"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7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247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2484"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85"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86"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solidFill>
                  <a:schemeClr val="accent3">
                    <a:lumOff val="44000"/>
                  </a:schemeClr>
                </a:solidFill>
              </a:defRPr>
            </a:pPr>
            <a:endParaRPr/>
          </a:p>
        </p:txBody>
      </p:sp>
      <p:sp>
        <p:nvSpPr>
          <p:cNvPr id="248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2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2494"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96"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solidFill>
                  <a:schemeClr val="accent3">
                    <a:lumOff val="44000"/>
                  </a:schemeClr>
                </a:solidFill>
              </a:defRPr>
            </a:lvl1pPr>
            <a:lvl2pPr marL="0" indent="457200" defTabSz="449262">
              <a:lnSpc>
                <a:spcPct val="95000"/>
              </a:lnSpc>
              <a:spcBef>
                <a:spcPts val="800"/>
              </a:spcBef>
              <a:buSzTx/>
              <a:buNone/>
              <a:defRPr sz="1400">
                <a:solidFill>
                  <a:schemeClr val="accent3">
                    <a:lumOff val="44000"/>
                  </a:schemeClr>
                </a:solidFill>
              </a:defRPr>
            </a:lvl2pPr>
            <a:lvl3pPr marL="0" indent="914400" defTabSz="449262">
              <a:lnSpc>
                <a:spcPct val="95000"/>
              </a:lnSpc>
              <a:spcBef>
                <a:spcPts val="800"/>
              </a:spcBef>
              <a:buSzTx/>
              <a:buNone/>
              <a:defRPr sz="1400">
                <a:solidFill>
                  <a:schemeClr val="accent3">
                    <a:lumOff val="44000"/>
                  </a:schemeClr>
                </a:solidFill>
              </a:defRPr>
            </a:lvl3pPr>
            <a:lvl4pPr marL="0" indent="1371600" defTabSz="449262">
              <a:lnSpc>
                <a:spcPct val="95000"/>
              </a:lnSpc>
              <a:spcBef>
                <a:spcPts val="800"/>
              </a:spcBef>
              <a:buSzTx/>
              <a:buNone/>
              <a:defRPr sz="1400">
                <a:solidFill>
                  <a:schemeClr val="accent3">
                    <a:lumOff val="44000"/>
                  </a:schemeClr>
                </a:solidFill>
              </a:defRPr>
            </a:lvl4pPr>
            <a:lvl5pPr marL="0" indent="1828800" defTabSz="449262">
              <a:lnSpc>
                <a:spcPct val="95000"/>
              </a:lnSpc>
              <a:spcBef>
                <a:spcPts val="8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250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2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25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25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2527"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2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25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25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2545"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25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25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25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2564"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2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p>
            <a:r>
              <a:t>Title Text</a:t>
            </a:r>
          </a:p>
        </p:txBody>
      </p:sp>
      <p:sp>
        <p:nvSpPr>
          <p:cNvPr id="26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25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25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2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25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5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259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0"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260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9"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17"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18"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19"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620"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21"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622"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23"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24"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30" name="Group 15"/>
          <p:cNvGrpSpPr/>
          <p:nvPr/>
        </p:nvGrpSpPr>
        <p:grpSpPr>
          <a:xfrm>
            <a:off x="134938" y="209550"/>
            <a:ext cx="2806700" cy="842963"/>
            <a:chOff x="0" y="0"/>
            <a:chExt cx="2806699" cy="842962"/>
          </a:xfrm>
        </p:grpSpPr>
        <p:sp>
          <p:nvSpPr>
            <p:cNvPr id="2625"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6"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7"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8"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9"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36" name="Group 21"/>
          <p:cNvGrpSpPr/>
          <p:nvPr/>
        </p:nvGrpSpPr>
        <p:grpSpPr>
          <a:xfrm>
            <a:off x="6243637" y="222250"/>
            <a:ext cx="2794001" cy="865188"/>
            <a:chOff x="0" y="0"/>
            <a:chExt cx="2793999" cy="865187"/>
          </a:xfrm>
        </p:grpSpPr>
        <p:sp>
          <p:nvSpPr>
            <p:cNvPr id="2631"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2"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3"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4"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5"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37"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59" name="Group 15"/>
          <p:cNvGrpSpPr/>
          <p:nvPr/>
        </p:nvGrpSpPr>
        <p:grpSpPr>
          <a:xfrm>
            <a:off x="63500" y="153987"/>
            <a:ext cx="3433763" cy="519114"/>
            <a:chOff x="0" y="0"/>
            <a:chExt cx="3433762" cy="519112"/>
          </a:xfrm>
        </p:grpSpPr>
        <p:sp>
          <p:nvSpPr>
            <p:cNvPr id="26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65" name="Group 21"/>
          <p:cNvGrpSpPr/>
          <p:nvPr/>
        </p:nvGrpSpPr>
        <p:grpSpPr>
          <a:xfrm>
            <a:off x="5646737" y="153987"/>
            <a:ext cx="3433764" cy="550864"/>
            <a:chOff x="0" y="0"/>
            <a:chExt cx="3433762" cy="550862"/>
          </a:xfrm>
        </p:grpSpPr>
        <p:sp>
          <p:nvSpPr>
            <p:cNvPr id="26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6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67"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68"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75"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76"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77"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78"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79"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80"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81"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82"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88" name="Group 15"/>
          <p:cNvGrpSpPr/>
          <p:nvPr/>
        </p:nvGrpSpPr>
        <p:grpSpPr>
          <a:xfrm>
            <a:off x="63500" y="153987"/>
            <a:ext cx="3433763" cy="519114"/>
            <a:chOff x="0" y="0"/>
            <a:chExt cx="3433762" cy="519112"/>
          </a:xfrm>
        </p:grpSpPr>
        <p:sp>
          <p:nvSpPr>
            <p:cNvPr id="2683"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4"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5"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6"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7"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94" name="Group 21"/>
          <p:cNvGrpSpPr/>
          <p:nvPr/>
        </p:nvGrpSpPr>
        <p:grpSpPr>
          <a:xfrm>
            <a:off x="5646737" y="153987"/>
            <a:ext cx="3433764" cy="550864"/>
            <a:chOff x="0" y="0"/>
            <a:chExt cx="3433762" cy="550862"/>
          </a:xfrm>
        </p:grpSpPr>
        <p:sp>
          <p:nvSpPr>
            <p:cNvPr id="2689"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0"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1"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2"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3"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9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69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17" name="Group 15"/>
          <p:cNvGrpSpPr/>
          <p:nvPr/>
        </p:nvGrpSpPr>
        <p:grpSpPr>
          <a:xfrm>
            <a:off x="63500" y="153987"/>
            <a:ext cx="3433763" cy="519114"/>
            <a:chOff x="0" y="0"/>
            <a:chExt cx="3433762" cy="519112"/>
          </a:xfrm>
        </p:grpSpPr>
        <p:sp>
          <p:nvSpPr>
            <p:cNvPr id="27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23" name="Group 21"/>
          <p:cNvGrpSpPr/>
          <p:nvPr/>
        </p:nvGrpSpPr>
        <p:grpSpPr>
          <a:xfrm>
            <a:off x="5646737" y="153987"/>
            <a:ext cx="3433764" cy="550864"/>
            <a:chOff x="0" y="0"/>
            <a:chExt cx="3433762" cy="550862"/>
          </a:xfrm>
        </p:grpSpPr>
        <p:sp>
          <p:nvSpPr>
            <p:cNvPr id="27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24"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25"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2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3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3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3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3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3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3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3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4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46" name="Group 15"/>
          <p:cNvGrpSpPr/>
          <p:nvPr/>
        </p:nvGrpSpPr>
        <p:grpSpPr>
          <a:xfrm>
            <a:off x="63500" y="153987"/>
            <a:ext cx="3433763" cy="519114"/>
            <a:chOff x="0" y="0"/>
            <a:chExt cx="3433762" cy="519112"/>
          </a:xfrm>
        </p:grpSpPr>
        <p:sp>
          <p:nvSpPr>
            <p:cNvPr id="274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52" name="Group 21"/>
          <p:cNvGrpSpPr/>
          <p:nvPr/>
        </p:nvGrpSpPr>
        <p:grpSpPr>
          <a:xfrm>
            <a:off x="5646737" y="153987"/>
            <a:ext cx="3433764" cy="550864"/>
            <a:chOff x="0" y="0"/>
            <a:chExt cx="3433762" cy="550862"/>
          </a:xfrm>
        </p:grpSpPr>
        <p:sp>
          <p:nvSpPr>
            <p:cNvPr id="274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5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75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6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6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6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6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6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6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6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7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76" name="Group 15"/>
          <p:cNvGrpSpPr/>
          <p:nvPr/>
        </p:nvGrpSpPr>
        <p:grpSpPr>
          <a:xfrm>
            <a:off x="63500" y="153987"/>
            <a:ext cx="3433763" cy="519114"/>
            <a:chOff x="0" y="0"/>
            <a:chExt cx="3433762" cy="519112"/>
          </a:xfrm>
        </p:grpSpPr>
        <p:sp>
          <p:nvSpPr>
            <p:cNvPr id="277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82" name="Group 21"/>
          <p:cNvGrpSpPr/>
          <p:nvPr/>
        </p:nvGrpSpPr>
        <p:grpSpPr>
          <a:xfrm>
            <a:off x="5646737" y="153987"/>
            <a:ext cx="3433764" cy="550864"/>
            <a:chOff x="0" y="0"/>
            <a:chExt cx="3433762" cy="550862"/>
          </a:xfrm>
        </p:grpSpPr>
        <p:sp>
          <p:nvSpPr>
            <p:cNvPr id="277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83"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04" name="Group 15"/>
          <p:cNvGrpSpPr/>
          <p:nvPr/>
        </p:nvGrpSpPr>
        <p:grpSpPr>
          <a:xfrm>
            <a:off x="63500" y="153987"/>
            <a:ext cx="3433763" cy="519114"/>
            <a:chOff x="0" y="0"/>
            <a:chExt cx="3433762" cy="519112"/>
          </a:xfrm>
        </p:grpSpPr>
        <p:sp>
          <p:nvSpPr>
            <p:cNvPr id="27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10" name="Group 21"/>
          <p:cNvGrpSpPr/>
          <p:nvPr/>
        </p:nvGrpSpPr>
        <p:grpSpPr>
          <a:xfrm>
            <a:off x="5646737" y="153987"/>
            <a:ext cx="3433764" cy="550864"/>
            <a:chOff x="0" y="0"/>
            <a:chExt cx="3433762" cy="550862"/>
          </a:xfrm>
        </p:grpSpPr>
        <p:sp>
          <p:nvSpPr>
            <p:cNvPr id="28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1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1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1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2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2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2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2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2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2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31" name="Group 15"/>
          <p:cNvGrpSpPr/>
          <p:nvPr/>
        </p:nvGrpSpPr>
        <p:grpSpPr>
          <a:xfrm>
            <a:off x="63500" y="153987"/>
            <a:ext cx="3433763" cy="519114"/>
            <a:chOff x="0" y="0"/>
            <a:chExt cx="3433762" cy="519112"/>
          </a:xfrm>
        </p:grpSpPr>
        <p:sp>
          <p:nvSpPr>
            <p:cNvPr id="282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37" name="Group 21"/>
          <p:cNvGrpSpPr/>
          <p:nvPr/>
        </p:nvGrpSpPr>
        <p:grpSpPr>
          <a:xfrm>
            <a:off x="5646737" y="153987"/>
            <a:ext cx="3433764" cy="550864"/>
            <a:chOff x="0" y="0"/>
            <a:chExt cx="3433762" cy="550862"/>
          </a:xfrm>
        </p:grpSpPr>
        <p:sp>
          <p:nvSpPr>
            <p:cNvPr id="283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3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84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4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4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5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5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5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5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5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5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61" name="Group 15"/>
          <p:cNvGrpSpPr/>
          <p:nvPr/>
        </p:nvGrpSpPr>
        <p:grpSpPr>
          <a:xfrm>
            <a:off x="63500" y="153987"/>
            <a:ext cx="3433763" cy="519114"/>
            <a:chOff x="0" y="0"/>
            <a:chExt cx="3433762" cy="519112"/>
          </a:xfrm>
        </p:grpSpPr>
        <p:sp>
          <p:nvSpPr>
            <p:cNvPr id="285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67" name="Group 21"/>
          <p:cNvGrpSpPr/>
          <p:nvPr/>
        </p:nvGrpSpPr>
        <p:grpSpPr>
          <a:xfrm>
            <a:off x="5646737" y="153987"/>
            <a:ext cx="3433764" cy="550864"/>
            <a:chOff x="0" y="0"/>
            <a:chExt cx="3433762" cy="550862"/>
          </a:xfrm>
        </p:grpSpPr>
        <p:sp>
          <p:nvSpPr>
            <p:cNvPr id="286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6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6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87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7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7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7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8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8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8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8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8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8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91" name="Group 15"/>
          <p:cNvGrpSpPr/>
          <p:nvPr/>
        </p:nvGrpSpPr>
        <p:grpSpPr>
          <a:xfrm>
            <a:off x="63500" y="153987"/>
            <a:ext cx="3433763" cy="519114"/>
            <a:chOff x="0" y="0"/>
            <a:chExt cx="3433762" cy="519112"/>
          </a:xfrm>
        </p:grpSpPr>
        <p:sp>
          <p:nvSpPr>
            <p:cNvPr id="288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97" name="Group 21"/>
          <p:cNvGrpSpPr/>
          <p:nvPr/>
        </p:nvGrpSpPr>
        <p:grpSpPr>
          <a:xfrm>
            <a:off x="5646737" y="153987"/>
            <a:ext cx="3433764" cy="550864"/>
            <a:chOff x="0" y="0"/>
            <a:chExt cx="3433762" cy="550862"/>
          </a:xfrm>
        </p:grpSpPr>
        <p:sp>
          <p:nvSpPr>
            <p:cNvPr id="289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98"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89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90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2909" name="Group 2"/>
          <p:cNvGrpSpPr/>
          <p:nvPr/>
        </p:nvGrpSpPr>
        <p:grpSpPr>
          <a:xfrm>
            <a:off x="-1" y="0"/>
            <a:ext cx="9144002" cy="6845300"/>
            <a:chOff x="0" y="0"/>
            <a:chExt cx="9144000" cy="6845300"/>
          </a:xfrm>
        </p:grpSpPr>
        <p:sp>
          <p:nvSpPr>
            <p:cNvPr id="2907"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08"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910" name="Title Text"/>
          <p:cNvSpPr txBox="1">
            <a:spLocks noGrp="1"/>
          </p:cNvSpPr>
          <p:nvPr>
            <p:ph type="title"/>
          </p:nvPr>
        </p:nvSpPr>
        <p:spPr>
          <a:prstGeom prst="rect">
            <a:avLst/>
          </a:prstGeom>
        </p:spPr>
        <p:txBody>
          <a:bodyPr lIns="44450" tIns="44450" rIns="44450" bIns="44450"/>
          <a:lstStyle>
            <a:lvl1pPr>
              <a:defRPr>
                <a:solidFill>
                  <a:srgbClr val="FFFF00"/>
                </a:solidFill>
              </a:defRPr>
            </a:lvl1pPr>
          </a:lstStyle>
          <a:p>
            <a:r>
              <a:t>Title Text</a:t>
            </a:r>
          </a:p>
        </p:txBody>
      </p:sp>
      <p:sp>
        <p:nvSpPr>
          <p:cNvPr id="2911" name="Body Level One…"/>
          <p:cNvSpPr txBox="1">
            <a:spLocks noGrp="1"/>
          </p:cNvSpPr>
          <p:nvPr>
            <p:ph type="body" idx="1"/>
          </p:nvPr>
        </p:nvSpPr>
        <p:spPr>
          <a:xfrm>
            <a:off x="685800" y="1981200"/>
            <a:ext cx="7772400" cy="4114800"/>
          </a:xfrm>
          <a:prstGeom prst="rect">
            <a:avLst/>
          </a:prstGeom>
        </p:spPr>
        <p:txBody>
          <a:bodyPr lIns="44450" tIns="44450" rIns="44450" bIns="44450">
            <a:normAutofit/>
          </a:bodyPr>
          <a:lstStyle>
            <a:lvl1pPr>
              <a:buClr>
                <a:srgbClr val="FFFF00"/>
              </a:buClr>
              <a:buSzPct val="75000"/>
              <a:buFont typeface="Arial"/>
              <a:buChar char=""/>
              <a:defRPr>
                <a:solidFill>
                  <a:schemeClr val="accent3">
                    <a:lumOff val="44000"/>
                  </a:schemeClr>
                </a:solidFill>
              </a:defRPr>
            </a:lvl1pPr>
            <a:lvl2pPr>
              <a:buClr>
                <a:srgbClr val="FFFF00"/>
              </a:buClr>
              <a:buFont typeface="Arial"/>
              <a:buChar char="-"/>
              <a:defRPr>
                <a:solidFill>
                  <a:schemeClr val="accent3">
                    <a:lumOff val="44000"/>
                  </a:schemeClr>
                </a:solidFill>
              </a:defRPr>
            </a:lvl2pPr>
            <a:lvl3pPr>
              <a:buClr>
                <a:srgbClr val="FFFF00"/>
              </a:buClr>
              <a:buFont typeface="Arial"/>
              <a:defRPr>
                <a:solidFill>
                  <a:schemeClr val="accent3">
                    <a:lumOff val="44000"/>
                  </a:schemeClr>
                </a:solidFill>
              </a:defRPr>
            </a:lvl3pPr>
            <a:lvl4pPr>
              <a:buClr>
                <a:srgbClr val="FFFF00"/>
              </a:buClr>
              <a:buFont typeface="Arial"/>
              <a:defRPr>
                <a:solidFill>
                  <a:schemeClr val="accent3">
                    <a:lumOff val="44000"/>
                  </a:schemeClr>
                </a:solidFill>
              </a:defRPr>
            </a:lvl4pPr>
            <a:lvl5pPr>
              <a:buClr>
                <a:srgbClr val="FFFF00"/>
              </a:buClr>
              <a:buFont typeface="Arial"/>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12" name="Slide Number"/>
          <p:cNvSpPr txBox="1">
            <a:spLocks noGrp="1"/>
          </p:cNvSpPr>
          <p:nvPr>
            <p:ph type="sldNum" sz="quarter" idx="2"/>
          </p:nvPr>
        </p:nvSpPr>
        <p:spPr>
          <a:xfrm>
            <a:off x="7398414" y="6248400"/>
            <a:ext cx="443172" cy="437069"/>
          </a:xfrm>
          <a:prstGeom prst="rect">
            <a:avLst/>
          </a:prstGeom>
        </p:spPr>
        <p:txBody>
          <a:bodyPr/>
          <a:lstStyle>
            <a:lvl1pPr algn="ctr">
              <a:defRPr sz="24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2982" name="Group 2"/>
          <p:cNvGrpSpPr/>
          <p:nvPr/>
        </p:nvGrpSpPr>
        <p:grpSpPr>
          <a:xfrm>
            <a:off x="0" y="2286000"/>
            <a:ext cx="9144000" cy="3581400"/>
            <a:chOff x="0" y="0"/>
            <a:chExt cx="9144000" cy="3581400"/>
          </a:xfrm>
        </p:grpSpPr>
        <p:sp>
          <p:nvSpPr>
            <p:cNvPr id="29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pic>
        <p:nvPicPr>
          <p:cNvPr id="2983" name="Picture 71" descr="Picture 71"/>
          <p:cNvPicPr>
            <a:picLocks noChangeAspect="1"/>
          </p:cNvPicPr>
          <p:nvPr/>
        </p:nvPicPr>
        <p:blipFill>
          <a:blip r:embed="rId2"/>
          <a:stretch>
            <a:fillRect/>
          </a:stretch>
        </p:blipFill>
        <p:spPr>
          <a:xfrm>
            <a:off x="685800" y="1652588"/>
            <a:ext cx="914400" cy="176213"/>
          </a:xfrm>
          <a:prstGeom prst="rect">
            <a:avLst/>
          </a:prstGeom>
          <a:ln w="12700">
            <a:miter lim="400000"/>
          </a:ln>
        </p:spPr>
      </p:pic>
      <p:sp>
        <p:nvSpPr>
          <p:cNvPr id="2984" name="Slide Number"/>
          <p:cNvSpPr txBox="1">
            <a:spLocks noGrp="1"/>
          </p:cNvSpPr>
          <p:nvPr>
            <p:ph type="sldNum" sz="quarter" idx="2"/>
          </p:nvPr>
        </p:nvSpPr>
        <p:spPr>
          <a:xfrm>
            <a:off x="8040546" y="6248400"/>
            <a:ext cx="301908" cy="288824"/>
          </a:xfrm>
          <a:prstGeom prst="rect">
            <a:avLst/>
          </a:prstGeom>
        </p:spPr>
        <p:txBody>
          <a:bodyPr/>
          <a:lstStyle>
            <a:lvl1pPr algn="ctr">
              <a:defRPr>
                <a:solidFill>
                  <a:schemeClr val="accent3">
                    <a:lumOff val="44000"/>
                  </a:schemeClr>
                </a:solidFill>
                <a:effectLst>
                  <a:outerShdw blurRad="38100" dist="38100" dir="2700000" rotWithShape="0">
                    <a:srgbClr val="808080"/>
                  </a:outerShdw>
                </a:effectLst>
              </a:defRPr>
            </a:lvl1pPr>
          </a:lstStyle>
          <a:p>
            <a:fld id="{86CB4B4D-7CA3-9044-876B-883B54F8677D}" type="slidenum">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2991"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29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93"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3000"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01"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02"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3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1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3018"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1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prstGeom prst="rect">
            <a:avLst/>
          </a:prstGeom>
        </p:spPr>
        <p:txBody>
          <a:bodyPr/>
          <a:lstStyle/>
          <a:p>
            <a:r>
              <a:t>Title Text</a:t>
            </a:r>
          </a:p>
        </p:txBody>
      </p:sp>
      <p:sp>
        <p:nvSpPr>
          <p:cNvPr id="28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3027"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3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03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3037"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3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304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3052"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3053"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05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306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306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6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3072"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7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74" name="Text Placeholder 4"/>
          <p:cNvSpPr>
            <a:spLocks noGrp="1"/>
          </p:cNvSpPr>
          <p:nvPr>
            <p:ph type="body" sz="half" idx="21"/>
          </p:nvPr>
        </p:nvSpPr>
        <p:spPr>
          <a:xfrm>
            <a:off x="685800" y="4114800"/>
            <a:ext cx="7772400" cy="1981200"/>
          </a:xfrm>
          <a:prstGeom prst="rect">
            <a:avLst/>
          </a:prstGeom>
        </p:spPr>
        <p:txBody>
          <a:bodyPr>
            <a:normAutofit/>
          </a:bodyPr>
          <a:lstStyle/>
          <a:p>
            <a:pPr>
              <a:defRPr>
                <a:solidFill>
                  <a:schemeClr val="accent3">
                    <a:lumOff val="44000"/>
                  </a:schemeClr>
                </a:solidFill>
              </a:defRPr>
            </a:pPr>
            <a:endParaRPr/>
          </a:p>
        </p:txBody>
      </p:sp>
      <p:sp>
        <p:nvSpPr>
          <p:cNvPr id="307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0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0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092" name="Body Level One…"/>
          <p:cNvSpPr txBox="1">
            <a:spLocks noGrp="1"/>
          </p:cNvSpPr>
          <p:nvPr>
            <p:ph type="body" idx="1"/>
          </p:nvPr>
        </p:nvSpPr>
        <p:spPr>
          <a:xfrm>
            <a:off x="457200" y="1600200"/>
            <a:ext cx="8229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9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1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0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1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12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14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14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5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Title and 4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3" name="Title Text"/>
          <p:cNvSpPr txBox="1">
            <a:spLocks noGrp="1"/>
          </p:cNvSpPr>
          <p:nvPr>
            <p:ph type="title"/>
          </p:nvPr>
        </p:nvSpPr>
        <p:spPr>
          <a:prstGeom prst="rect">
            <a:avLst/>
          </a:prstGeom>
        </p:spPr>
        <p:txBody>
          <a:bodyPr/>
          <a:lstStyle/>
          <a:p>
            <a:r>
              <a:t>Title Text</a:t>
            </a:r>
          </a:p>
        </p:txBody>
      </p:sp>
      <p:sp>
        <p:nvSpPr>
          <p:cNvPr id="3164"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6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2" name="Title Text"/>
          <p:cNvSpPr txBox="1">
            <a:spLocks noGrp="1"/>
          </p:cNvSpPr>
          <p:nvPr>
            <p:ph type="title"/>
          </p:nvPr>
        </p:nvSpPr>
        <p:spPr>
          <a:prstGeom prst="rect">
            <a:avLst/>
          </a:prstGeom>
        </p:spPr>
        <p:txBody>
          <a:bodyPr/>
          <a:lstStyle/>
          <a:p>
            <a:r>
              <a:t>Title Text</a:t>
            </a:r>
          </a:p>
        </p:txBody>
      </p:sp>
      <p:sp>
        <p:nvSpPr>
          <p:cNvPr id="3173"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3181"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19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319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32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5" name="Title Text"/>
          <p:cNvSpPr txBox="1">
            <a:spLocks noGrp="1"/>
          </p:cNvSpPr>
          <p:nvPr>
            <p:ph type="title"/>
          </p:nvPr>
        </p:nvSpPr>
        <p:spPr>
          <a:prstGeom prst="rect">
            <a:avLst/>
          </a:prstGeom>
        </p:spPr>
        <p:txBody>
          <a:bodyPr/>
          <a:lstStyle/>
          <a:p>
            <a:r>
              <a:t>Title Text</a:t>
            </a: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321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21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2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23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3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324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3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326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326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6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32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3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2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328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8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328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9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29" name="Group 4"/>
          <p:cNvGrpSpPr/>
          <p:nvPr/>
        </p:nvGrpSpPr>
        <p:grpSpPr>
          <a:xfrm>
            <a:off x="0" y="0"/>
            <a:ext cx="1085850" cy="6845300"/>
            <a:chOff x="0" y="0"/>
            <a:chExt cx="1085850" cy="6845300"/>
          </a:xfrm>
        </p:grpSpPr>
        <p:sp>
          <p:nvSpPr>
            <p:cNvPr id="3298"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28" name="Group 6"/>
            <p:cNvGrpSpPr/>
            <p:nvPr/>
          </p:nvGrpSpPr>
          <p:grpSpPr>
            <a:xfrm>
              <a:off x="76200" y="161925"/>
              <a:ext cx="152400" cy="6543675"/>
              <a:chOff x="0" y="0"/>
              <a:chExt cx="152400" cy="6543675"/>
            </a:xfrm>
          </p:grpSpPr>
          <p:sp>
            <p:nvSpPr>
              <p:cNvPr id="3299"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0"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1"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2"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3"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4"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5"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6"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7"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8"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9"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0"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1"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2"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3"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4"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5"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6"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7"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8"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9"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0"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1"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2"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3"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4"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5"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6"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7"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30" name="Title Text"/>
          <p:cNvSpPr txBox="1">
            <a:spLocks noGrp="1"/>
          </p:cNvSpPr>
          <p:nvPr>
            <p:ph type="title"/>
          </p:nvPr>
        </p:nvSpPr>
        <p:spPr>
          <a:xfrm>
            <a:off x="685800" y="2130425"/>
            <a:ext cx="7772400" cy="1470025"/>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31"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200" algn="ctr">
              <a:buSzTx/>
              <a:buNone/>
              <a:defRPr>
                <a:solidFill>
                  <a:schemeClr val="accent3">
                    <a:lumOff val="44000"/>
                  </a:schemeClr>
                </a:solidFill>
                <a:effectLst>
                  <a:outerShdw blurRad="38100" dist="38100" dir="2700000" rotWithShape="0">
                    <a:srgbClr val="000000"/>
                  </a:outerShdw>
                </a:effectLst>
              </a:defRPr>
            </a:lvl2pPr>
            <a:lvl3pPr marL="0" indent="914400" algn="ctr">
              <a:buSzTx/>
              <a:buNone/>
              <a:defRPr>
                <a:solidFill>
                  <a:schemeClr val="accent3">
                    <a:lumOff val="44000"/>
                  </a:schemeClr>
                </a:solidFill>
                <a:effectLst>
                  <a:outerShdw blurRad="38100" dist="38100" dir="2700000" rotWithShape="0">
                    <a:srgbClr val="000000"/>
                  </a:outerShdw>
                </a:effectLst>
              </a:defRPr>
            </a:lvl3pPr>
            <a:lvl4pPr marL="0" indent="1371600" algn="ctr">
              <a:buSzTx/>
              <a:buNone/>
              <a:defRPr>
                <a:solidFill>
                  <a:schemeClr val="accent3">
                    <a:lumOff val="44000"/>
                  </a:schemeClr>
                </a:solidFill>
                <a:effectLst>
                  <a:outerShdw blurRad="38100" dist="38100" dir="2700000" rotWithShape="0">
                    <a:srgbClr val="000000"/>
                  </a:outerShdw>
                </a:effectLst>
              </a:defRPr>
            </a:lvl4pPr>
            <a:lvl5pPr marL="0" indent="18288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3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70" name="Group 4"/>
          <p:cNvGrpSpPr/>
          <p:nvPr/>
        </p:nvGrpSpPr>
        <p:grpSpPr>
          <a:xfrm>
            <a:off x="0" y="0"/>
            <a:ext cx="1085850" cy="6845300"/>
            <a:chOff x="0" y="0"/>
            <a:chExt cx="1085850" cy="6845300"/>
          </a:xfrm>
        </p:grpSpPr>
        <p:sp>
          <p:nvSpPr>
            <p:cNvPr id="3339"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69" name="Group 6"/>
            <p:cNvGrpSpPr/>
            <p:nvPr/>
          </p:nvGrpSpPr>
          <p:grpSpPr>
            <a:xfrm>
              <a:off x="76200" y="161925"/>
              <a:ext cx="152400" cy="6543675"/>
              <a:chOff x="0" y="0"/>
              <a:chExt cx="152400" cy="6543675"/>
            </a:xfrm>
          </p:grpSpPr>
          <p:sp>
            <p:nvSpPr>
              <p:cNvPr id="3340"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1"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2"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3"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4"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5"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6"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7"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8"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9"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0"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1"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2"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3"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4"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5"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6"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7"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8"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9"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0"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1"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2"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3"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4"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5"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6"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7"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8"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71"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72" name="Body Level One…"/>
          <p:cNvSpPr txBox="1">
            <a:spLocks noGrp="1"/>
          </p:cNvSpPr>
          <p:nvPr>
            <p:ph type="body" idx="1"/>
          </p:nvPr>
        </p:nvSpPr>
        <p:spPr>
          <a:xfrm>
            <a:off x="1157287" y="1981200"/>
            <a:ext cx="7791451" cy="4114800"/>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7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Section Header">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11" name="Group 4"/>
          <p:cNvGrpSpPr/>
          <p:nvPr/>
        </p:nvGrpSpPr>
        <p:grpSpPr>
          <a:xfrm>
            <a:off x="0" y="0"/>
            <a:ext cx="1085850" cy="6845300"/>
            <a:chOff x="0" y="0"/>
            <a:chExt cx="1085850" cy="6845300"/>
          </a:xfrm>
        </p:grpSpPr>
        <p:sp>
          <p:nvSpPr>
            <p:cNvPr id="3380"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10" name="Group 6"/>
            <p:cNvGrpSpPr/>
            <p:nvPr/>
          </p:nvGrpSpPr>
          <p:grpSpPr>
            <a:xfrm>
              <a:off x="76200" y="161925"/>
              <a:ext cx="152400" cy="6543675"/>
              <a:chOff x="0" y="0"/>
              <a:chExt cx="152400" cy="6543675"/>
            </a:xfrm>
          </p:grpSpPr>
          <p:sp>
            <p:nvSpPr>
              <p:cNvPr id="3381"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2"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3"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4"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5"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6"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7"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8"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9"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0"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1"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2"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3"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4"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5"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6"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7"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8"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9"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0"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1"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2"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3"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4"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5"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6"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7"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8"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9"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12"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74998"/>
              </a:srgbClr>
            </a:outerShdw>
          </a:effectLst>
        </p:spPr>
        <p:txBody>
          <a:bodyPr lIns="44450" tIns="44450" rIns="44450" bIns="44450" anchor="t"/>
          <a:lstStyle>
            <a:lvl1pPr algn="l">
              <a:defRPr sz="4000" b="1" cap="all">
                <a:solidFill>
                  <a:srgbClr val="8CF4EA"/>
                </a:solidFill>
              </a:defRPr>
            </a:lvl1pPr>
          </a:lstStyle>
          <a:p>
            <a:r>
              <a:t>Title Text</a:t>
            </a:r>
          </a:p>
        </p:txBody>
      </p:sp>
      <p:sp>
        <p:nvSpPr>
          <p:cNvPr id="3413" name="Body Level One…"/>
          <p:cNvSpPr txBox="1">
            <a:spLocks noGrp="1"/>
          </p:cNvSpPr>
          <p:nvPr>
            <p:ph type="body" sz="quarter" idx="1"/>
          </p:nvPr>
        </p:nvSpPr>
        <p:spPr>
          <a:xfrm>
            <a:off x="722312" y="2906713"/>
            <a:ext cx="7772401" cy="1500188"/>
          </a:xfrm>
          <a:prstGeom prst="rect">
            <a:avLst/>
          </a:prstGeom>
        </p:spPr>
        <p:txBody>
          <a:bodyPr lIns="44450" tIns="44450" rIns="44450" bIns="44450"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1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52" name="Group 4"/>
          <p:cNvGrpSpPr/>
          <p:nvPr/>
        </p:nvGrpSpPr>
        <p:grpSpPr>
          <a:xfrm>
            <a:off x="0" y="0"/>
            <a:ext cx="1085850" cy="6845300"/>
            <a:chOff x="0" y="0"/>
            <a:chExt cx="1085850" cy="6845300"/>
          </a:xfrm>
        </p:grpSpPr>
        <p:sp>
          <p:nvSpPr>
            <p:cNvPr id="3421"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51" name="Group 6"/>
            <p:cNvGrpSpPr/>
            <p:nvPr/>
          </p:nvGrpSpPr>
          <p:grpSpPr>
            <a:xfrm>
              <a:off x="76200" y="161925"/>
              <a:ext cx="152400" cy="6543675"/>
              <a:chOff x="0" y="0"/>
              <a:chExt cx="152400" cy="6543675"/>
            </a:xfrm>
          </p:grpSpPr>
          <p:sp>
            <p:nvSpPr>
              <p:cNvPr id="3422"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3"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4"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5"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6"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7"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8"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9"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0"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1"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2"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3"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4"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5"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6"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7"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8"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9"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0"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1"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2"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3"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4"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5"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6"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7"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8"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9"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50"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53"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54" name="Body Level One…"/>
          <p:cNvSpPr txBox="1">
            <a:spLocks noGrp="1"/>
          </p:cNvSpPr>
          <p:nvPr>
            <p:ph type="body" sz="half" idx="1"/>
          </p:nvPr>
        </p:nvSpPr>
        <p:spPr>
          <a:xfrm>
            <a:off x="1157287" y="1981200"/>
            <a:ext cx="3819526" cy="4114800"/>
          </a:xfrm>
          <a:prstGeom prst="rect">
            <a:avLst/>
          </a:prstGeom>
        </p:spPr>
        <p:txBody>
          <a:bodyPr lIns="44450" tIns="44450" rIns="44450" bIns="44450">
            <a:normAutofit/>
          </a:bodyPr>
          <a:lstStyle>
            <a:lvl1pPr>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8CF4EA"/>
              </a:buClr>
              <a:buSzPct val="6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5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Comparis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93" name="Group 4"/>
          <p:cNvGrpSpPr/>
          <p:nvPr/>
        </p:nvGrpSpPr>
        <p:grpSpPr>
          <a:xfrm>
            <a:off x="0" y="0"/>
            <a:ext cx="1085850" cy="6845300"/>
            <a:chOff x="0" y="0"/>
            <a:chExt cx="1085850" cy="6845300"/>
          </a:xfrm>
        </p:grpSpPr>
        <p:sp>
          <p:nvSpPr>
            <p:cNvPr id="3462"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92" name="Group 6"/>
            <p:cNvGrpSpPr/>
            <p:nvPr/>
          </p:nvGrpSpPr>
          <p:grpSpPr>
            <a:xfrm>
              <a:off x="76200" y="161925"/>
              <a:ext cx="152400" cy="6543675"/>
              <a:chOff x="0" y="0"/>
              <a:chExt cx="152400" cy="6543675"/>
            </a:xfrm>
          </p:grpSpPr>
          <p:sp>
            <p:nvSpPr>
              <p:cNvPr id="3463"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4"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5"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6"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7"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8"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9"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0"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1"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2"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3"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4"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5"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6"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7"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8"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9"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0"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1"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2"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3"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4"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5"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6"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7"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8"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9"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0"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1"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94"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95" name="Body Level One…"/>
          <p:cNvSpPr txBox="1">
            <a:spLocks noGrp="1"/>
          </p:cNvSpPr>
          <p:nvPr>
            <p:ph type="body" sz="quarter" idx="1"/>
          </p:nvPr>
        </p:nvSpPr>
        <p:spPr>
          <a:xfrm>
            <a:off x="457200" y="1535112"/>
            <a:ext cx="4040188" cy="639763"/>
          </a:xfrm>
          <a:prstGeom prst="rect">
            <a:avLst/>
          </a:prstGeom>
        </p:spPr>
        <p:txBody>
          <a:bodyPr lIns="44450" tIns="44450" rIns="44450" bIns="44450"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96" name="Text Placeholder 4"/>
          <p:cNvSpPr>
            <a:spLocks noGrp="1"/>
          </p:cNvSpPr>
          <p:nvPr>
            <p:ph type="body" sz="quarter" idx="21"/>
          </p:nvPr>
        </p:nvSpPr>
        <p:spPr>
          <a:xfrm>
            <a:off x="4645025" y="1535112"/>
            <a:ext cx="4041775" cy="639763"/>
          </a:xfrm>
          <a:prstGeom prst="rect">
            <a:avLst/>
          </a:prstGeom>
        </p:spPr>
        <p:txBody>
          <a:bodyPr lIns="44450" tIns="44450" rIns="44450" bIns="44450"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349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Title Only">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35" name="Group 4"/>
          <p:cNvGrpSpPr/>
          <p:nvPr/>
        </p:nvGrpSpPr>
        <p:grpSpPr>
          <a:xfrm>
            <a:off x="0" y="0"/>
            <a:ext cx="1085850" cy="6845300"/>
            <a:chOff x="0" y="0"/>
            <a:chExt cx="1085850" cy="6845300"/>
          </a:xfrm>
        </p:grpSpPr>
        <p:sp>
          <p:nvSpPr>
            <p:cNvPr id="350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34" name="Group 6"/>
            <p:cNvGrpSpPr/>
            <p:nvPr/>
          </p:nvGrpSpPr>
          <p:grpSpPr>
            <a:xfrm>
              <a:off x="76200" y="161925"/>
              <a:ext cx="152400" cy="6543675"/>
              <a:chOff x="0" y="0"/>
              <a:chExt cx="152400" cy="6543675"/>
            </a:xfrm>
          </p:grpSpPr>
          <p:sp>
            <p:nvSpPr>
              <p:cNvPr id="350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36"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5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75" name="Group 4"/>
          <p:cNvGrpSpPr/>
          <p:nvPr/>
        </p:nvGrpSpPr>
        <p:grpSpPr>
          <a:xfrm>
            <a:off x="0" y="0"/>
            <a:ext cx="1085850" cy="6845300"/>
            <a:chOff x="0" y="0"/>
            <a:chExt cx="1085850" cy="6845300"/>
          </a:xfrm>
        </p:grpSpPr>
        <p:sp>
          <p:nvSpPr>
            <p:cNvPr id="354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74" name="Group 6"/>
            <p:cNvGrpSpPr/>
            <p:nvPr/>
          </p:nvGrpSpPr>
          <p:grpSpPr>
            <a:xfrm>
              <a:off x="76200" y="161925"/>
              <a:ext cx="152400" cy="6543675"/>
              <a:chOff x="0" y="0"/>
              <a:chExt cx="152400" cy="6543675"/>
            </a:xfrm>
          </p:grpSpPr>
          <p:sp>
            <p:nvSpPr>
              <p:cNvPr id="354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7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Content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14" name="Group 4"/>
          <p:cNvGrpSpPr/>
          <p:nvPr/>
        </p:nvGrpSpPr>
        <p:grpSpPr>
          <a:xfrm>
            <a:off x="0" y="0"/>
            <a:ext cx="1085850" cy="6845300"/>
            <a:chOff x="0" y="0"/>
            <a:chExt cx="1085850" cy="6845300"/>
          </a:xfrm>
        </p:grpSpPr>
        <p:sp>
          <p:nvSpPr>
            <p:cNvPr id="3583"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13" name="Group 6"/>
            <p:cNvGrpSpPr/>
            <p:nvPr/>
          </p:nvGrpSpPr>
          <p:grpSpPr>
            <a:xfrm>
              <a:off x="76200" y="161925"/>
              <a:ext cx="152400" cy="6543675"/>
              <a:chOff x="0" y="0"/>
              <a:chExt cx="152400" cy="6543675"/>
            </a:xfrm>
          </p:grpSpPr>
          <p:sp>
            <p:nvSpPr>
              <p:cNvPr id="3584"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5"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6"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7"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8"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9"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0"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1"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2"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3"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4"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5"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6"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7"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8"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9"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0"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1"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2"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3"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4"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5"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6"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7"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8"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9"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0"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1"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2"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15"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16" name="Body Level One…"/>
          <p:cNvSpPr txBox="1">
            <a:spLocks noGrp="1"/>
          </p:cNvSpPr>
          <p:nvPr>
            <p:ph type="body" idx="1"/>
          </p:nvPr>
        </p:nvSpPr>
        <p:spPr>
          <a:xfrm>
            <a:off x="3575050" y="273050"/>
            <a:ext cx="5111750" cy="5853113"/>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7" name="Text Placeholder 3"/>
          <p:cNvSpPr>
            <a:spLocks noGrp="1"/>
          </p:cNvSpPr>
          <p:nvPr>
            <p:ph type="body" sz="half" idx="21"/>
          </p:nvPr>
        </p:nvSpPr>
        <p:spPr>
          <a:xfrm>
            <a:off x="457199" y="1435100"/>
            <a:ext cx="3008315" cy="4691063"/>
          </a:xfrm>
          <a:prstGeom prst="rect">
            <a:avLst/>
          </a:prstGeom>
        </p:spPr>
        <p:txBody>
          <a:bodyPr lIns="44450" tIns="44450" rIns="44450" bIns="44450">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361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Picture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56" name="Group 4"/>
          <p:cNvGrpSpPr/>
          <p:nvPr/>
        </p:nvGrpSpPr>
        <p:grpSpPr>
          <a:xfrm>
            <a:off x="0" y="0"/>
            <a:ext cx="1085850" cy="6845300"/>
            <a:chOff x="0" y="0"/>
            <a:chExt cx="1085850" cy="6845300"/>
          </a:xfrm>
        </p:grpSpPr>
        <p:sp>
          <p:nvSpPr>
            <p:cNvPr id="3625"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55" name="Group 6"/>
            <p:cNvGrpSpPr/>
            <p:nvPr/>
          </p:nvGrpSpPr>
          <p:grpSpPr>
            <a:xfrm>
              <a:off x="76200" y="161925"/>
              <a:ext cx="152400" cy="6543675"/>
              <a:chOff x="0" y="0"/>
              <a:chExt cx="152400" cy="6543675"/>
            </a:xfrm>
          </p:grpSpPr>
          <p:sp>
            <p:nvSpPr>
              <p:cNvPr id="3626"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7"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8"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9"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0"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1"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2"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3"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4"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5"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6"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7"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8"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9"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0"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1"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2"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3"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4"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5"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6"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7"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8"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9"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0"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1"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2"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3"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4"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5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659" name="Body Level One…"/>
          <p:cNvSpPr txBox="1">
            <a:spLocks noGrp="1"/>
          </p:cNvSpPr>
          <p:nvPr>
            <p:ph type="body" sz="quarter" idx="1"/>
          </p:nvPr>
        </p:nvSpPr>
        <p:spPr>
          <a:xfrm>
            <a:off x="1792288" y="5367337"/>
            <a:ext cx="5486401" cy="804863"/>
          </a:xfrm>
          <a:prstGeom prst="rect">
            <a:avLst/>
          </a:prstGeom>
        </p:spPr>
        <p:txBody>
          <a:bodyPr lIns="44450" tIns="44450" rIns="44450" bIns="44450">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6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66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6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76" name="Title Text"/>
          <p:cNvSpPr txBox="1">
            <a:spLocks noGrp="1"/>
          </p:cNvSpPr>
          <p:nvPr>
            <p:ph type="title"/>
          </p:nvPr>
        </p:nvSpPr>
        <p:spPr>
          <a:prstGeom prst="rect">
            <a:avLst/>
          </a:prstGeom>
        </p:spPr>
        <p:txBody>
          <a:bodyPr/>
          <a:lstStyle/>
          <a:p>
            <a:r>
              <a:t>Title Text</a:t>
            </a:r>
          </a:p>
        </p:txBody>
      </p:sp>
      <p:sp>
        <p:nvSpPr>
          <p:cNvPr id="3677"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2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68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6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94" name="Title Text"/>
          <p:cNvSpPr txBox="1">
            <a:spLocks noGrp="1"/>
          </p:cNvSpPr>
          <p:nvPr>
            <p:ph type="title"/>
          </p:nvPr>
        </p:nvSpPr>
        <p:spPr>
          <a:prstGeom prst="rect">
            <a:avLst/>
          </a:prstGeom>
        </p:spPr>
        <p:txBody>
          <a:bodyPr/>
          <a:lstStyle/>
          <a:p>
            <a:r>
              <a:t>Title Text</a:t>
            </a:r>
          </a:p>
        </p:txBody>
      </p:sp>
      <p:sp>
        <p:nvSpPr>
          <p:cNvPr id="36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70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7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prstGeom prst="rect">
            <a:avLst/>
          </a:prstGeom>
        </p:spPr>
        <p:txBody>
          <a:bodyPr/>
          <a:lstStyle/>
          <a:p>
            <a:r>
              <a:t>Title Text</a:t>
            </a:r>
          </a:p>
        </p:txBody>
      </p:sp>
      <p:sp>
        <p:nvSpPr>
          <p:cNvPr id="3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37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2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729"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3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7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7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48" name="Title Text"/>
          <p:cNvSpPr txBox="1">
            <a:spLocks noGrp="1"/>
          </p:cNvSpPr>
          <p:nvPr>
            <p:ph type="title"/>
          </p:nvPr>
        </p:nvSpPr>
        <p:spPr>
          <a:prstGeom prst="rect">
            <a:avLst/>
          </a:prstGeom>
        </p:spPr>
        <p:txBody>
          <a:bodyPr/>
          <a:lstStyle/>
          <a:p>
            <a:r>
              <a:t>Title Text</a:t>
            </a:r>
          </a:p>
        </p:txBody>
      </p:sp>
      <p:sp>
        <p:nvSpPr>
          <p:cNvPr id="3749"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3757" name="Title Text"/>
          <p:cNvSpPr txBox="1">
            <a:spLocks noGrp="1"/>
          </p:cNvSpPr>
          <p:nvPr>
            <p:ph type="title"/>
          </p:nvPr>
        </p:nvSpPr>
        <p:spPr>
          <a:prstGeom prst="rect">
            <a:avLst/>
          </a:prstGeom>
        </p:spPr>
        <p:txBody>
          <a:bodyPr/>
          <a:lstStyle/>
          <a:p>
            <a:r>
              <a:t>Title Text</a:t>
            </a:r>
          </a:p>
        </p:txBody>
      </p:sp>
      <p:sp>
        <p:nvSpPr>
          <p:cNvPr id="37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65" name="Title Text"/>
          <p:cNvSpPr txBox="1">
            <a:spLocks noGrp="1"/>
          </p:cNvSpPr>
          <p:nvPr>
            <p:ph type="title"/>
          </p:nvPr>
        </p:nvSpPr>
        <p:spPr>
          <a:prstGeom prst="rect">
            <a:avLst/>
          </a:prstGeom>
        </p:spPr>
        <p:txBody>
          <a:bodyPr/>
          <a:lstStyle/>
          <a:p>
            <a:r>
              <a:t>Title Text</a:t>
            </a:r>
          </a:p>
        </p:txBody>
      </p:sp>
      <p:sp>
        <p:nvSpPr>
          <p:cNvPr id="3766"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4"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75"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7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3"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84"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2"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b="1" cap="all">
                <a:solidFill>
                  <a:srgbClr val="FFFF66"/>
                </a:solidFill>
              </a:defRPr>
            </a:lvl1pPr>
          </a:lstStyle>
          <a:p>
            <a:r>
              <a:t>Title Text</a:t>
            </a:r>
          </a:p>
        </p:txBody>
      </p:sp>
      <p:sp>
        <p:nvSpPr>
          <p:cNvPr id="3793"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94"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1"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02"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0"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11"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12"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381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2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5"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36"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37"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383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5"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46"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3847"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4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5" name="Title Text"/>
          <p:cNvSpPr txBox="1">
            <a:spLocks noGrp="1"/>
          </p:cNvSpPr>
          <p:nvPr>
            <p:ph type="title"/>
          </p:nvPr>
        </p:nvSpPr>
        <p:spPr>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5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347" name="Group 2"/>
          <p:cNvGrpSpPr/>
          <p:nvPr/>
        </p:nvGrpSpPr>
        <p:grpSpPr>
          <a:xfrm>
            <a:off x="0" y="3902075"/>
            <a:ext cx="3400426" cy="2949576"/>
            <a:chOff x="0" y="0"/>
            <a:chExt cx="3400425" cy="2949575"/>
          </a:xfrm>
        </p:grpSpPr>
        <p:sp>
          <p:nvSpPr>
            <p:cNvPr id="3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4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6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3872" name="Slide Number"/>
          <p:cNvSpPr txBox="1">
            <a:spLocks noGrp="1"/>
          </p:cNvSpPr>
          <p:nvPr>
            <p:ph type="sldNum" sz="quarter" idx="2"/>
          </p:nvPr>
        </p:nvSpPr>
        <p:spPr>
          <a:prstGeom prst="rect">
            <a:avLst/>
          </a:prstGeom>
        </p:spPr>
        <p:txBody>
          <a:bodyPr/>
          <a:lstStyle>
            <a:lvl1pPr>
              <a:defRPr>
                <a:solidFill>
                  <a:srgbClr val="808080"/>
                </a:solidFill>
              </a:defRPr>
            </a:lvl1pPr>
          </a:lstStyle>
          <a:p>
            <a:fld id="{86CB4B4D-7CA3-9044-876B-883B54F8677D}" type="slidenum">
              <a:t>‹#›</a:t>
            </a:fld>
            <a:endParaRPr/>
          </a:p>
        </p:txBody>
      </p:sp>
    </p:spTree>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7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prstGeom prst="rect">
            <a:avLst/>
          </a:prstGeom>
        </p:spPr>
        <p:txBody>
          <a:bodyPr/>
          <a:lstStyle/>
          <a:p>
            <a:r>
              <a:t>Title Text</a:t>
            </a:r>
          </a:p>
        </p:txBody>
      </p:sp>
      <p:sp>
        <p:nvSpPr>
          <p:cNvPr id="388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89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8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8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906" name="Title Text"/>
          <p:cNvSpPr txBox="1">
            <a:spLocks noGrp="1"/>
          </p:cNvSpPr>
          <p:nvPr>
            <p:ph type="title"/>
          </p:nvPr>
        </p:nvSpPr>
        <p:spPr>
          <a:prstGeom prst="rect">
            <a:avLst/>
          </a:prstGeom>
        </p:spPr>
        <p:txBody>
          <a:bodyPr/>
          <a:lstStyle/>
          <a:p>
            <a:r>
              <a:t>Title Text</a:t>
            </a:r>
          </a:p>
        </p:txBody>
      </p:sp>
      <p:sp>
        <p:nvSpPr>
          <p:cNvPr id="390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9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91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9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9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925" name="Title Text"/>
          <p:cNvSpPr txBox="1">
            <a:spLocks noGrp="1"/>
          </p:cNvSpPr>
          <p:nvPr>
            <p:ph type="title"/>
          </p:nvPr>
        </p:nvSpPr>
        <p:spPr>
          <a:prstGeom prst="rect">
            <a:avLst/>
          </a:prstGeom>
        </p:spPr>
        <p:txBody>
          <a:bodyPr/>
          <a:lstStyle/>
          <a:p>
            <a:r>
              <a:t>Title Text</a:t>
            </a:r>
          </a:p>
        </p:txBody>
      </p:sp>
      <p:sp>
        <p:nvSpPr>
          <p:cNvPr id="3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39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4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94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9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6"/>
            <a:chOff x="0" y="0"/>
            <a:chExt cx="3400425" cy="2949575"/>
          </a:xfrm>
        </p:grpSpPr>
        <p:sp>
          <p:nvSpPr>
            <p:cNvPr id="35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6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3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5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9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9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Blank">
    <p:bg>
      <p:bgPr>
        <a:solidFill>
          <a:srgbClr val="808080"/>
        </a:solidFill>
        <a:effectLst/>
      </p:bgPr>
    </p:bg>
    <p:spTree>
      <p:nvGrpSpPr>
        <p:cNvPr id="1" name=""/>
        <p:cNvGrpSpPr/>
        <p:nvPr/>
      </p:nvGrpSpPr>
      <p:grpSpPr>
        <a:xfrm>
          <a:off x="0" y="0"/>
          <a:ext cx="0" cy="0"/>
          <a:chOff x="0" y="0"/>
          <a:chExt cx="0" cy="0"/>
        </a:xfrm>
      </p:grpSpPr>
      <p:grpSp>
        <p:nvGrpSpPr>
          <p:cNvPr id="3963" name="Group 2"/>
          <p:cNvGrpSpPr/>
          <p:nvPr/>
        </p:nvGrpSpPr>
        <p:grpSpPr>
          <a:xfrm>
            <a:off x="0" y="0"/>
            <a:ext cx="9144001" cy="6858000"/>
            <a:chOff x="0" y="0"/>
            <a:chExt cx="9144000" cy="6858000"/>
          </a:xfrm>
        </p:grpSpPr>
        <p:sp>
          <p:nvSpPr>
            <p:cNvPr id="3960" name="Rectangle 3"/>
            <p:cNvSpPr/>
            <p:nvPr/>
          </p:nvSpPr>
          <p:spPr>
            <a:xfrm>
              <a:off x="1600200" y="0"/>
              <a:ext cx="7543800" cy="68580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961" name="Rectangle 4"/>
            <p:cNvSpPr/>
            <p:nvPr/>
          </p:nvSpPr>
          <p:spPr>
            <a:xfrm>
              <a:off x="0" y="0"/>
              <a:ext cx="1600200" cy="6858000"/>
            </a:xfrm>
            <a:prstGeom prst="rect">
              <a:avLst/>
            </a:prstGeom>
            <a:solidFill>
              <a:srgbClr val="FF0000"/>
            </a:solidFill>
            <a:ln w="12700" cap="flat">
              <a:noFill/>
              <a:miter lim="400000"/>
            </a:ln>
            <a:effectLst/>
          </p:spPr>
          <p:txBody>
            <a:bodyPr wrap="square" lIns="45719" tIns="45719" rIns="45719" bIns="45719" numCol="1" anchor="ctr">
              <a:noAutofit/>
            </a:bodyPr>
            <a:lstStyle/>
            <a:p>
              <a:endParaRPr/>
            </a:p>
          </p:txBody>
        </p:sp>
        <p:sp>
          <p:nvSpPr>
            <p:cNvPr id="3962" name="Freeform 5"/>
            <p:cNvSpPr/>
            <p:nvPr/>
          </p:nvSpPr>
          <p:spPr>
            <a:xfrm>
              <a:off x="0" y="0"/>
              <a:ext cx="9144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80" y="21600"/>
                  </a:lnTo>
                  <a:lnTo>
                    <a:pt x="21600" y="6048"/>
                  </a:lnTo>
                  <a:lnTo>
                    <a:pt x="21600" y="0"/>
                  </a:lnTo>
                  <a:lnTo>
                    <a:pt x="0" y="0"/>
                  </a:lnTo>
                  <a:close/>
                </a:path>
              </a:pathLst>
            </a:custGeom>
            <a:solidFill>
              <a:srgbClr val="F8F8F8"/>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sp>
        <p:nvSpPr>
          <p:cNvPr id="3964" name="Slide Number"/>
          <p:cNvSpPr txBox="1">
            <a:spLocks noGrp="1"/>
          </p:cNvSpPr>
          <p:nvPr>
            <p:ph type="sldNum" sz="quarter" idx="2"/>
          </p:nvPr>
        </p:nvSpPr>
        <p:spPr>
          <a:xfrm>
            <a:off x="8765892" y="6400800"/>
            <a:ext cx="301909" cy="288824"/>
          </a:xfrm>
          <a:prstGeom prst="rect">
            <a:avLst/>
          </a:prstGeom>
        </p:spPr>
        <p:txBody>
          <a:bodyPr/>
          <a:lstStyle>
            <a:lvl1pPr>
              <a:spcBef>
                <a:spcPts val="800"/>
              </a:spcBef>
              <a:defRPr>
                <a:solidFill>
                  <a:srgbClr val="808080"/>
                </a:solidFill>
              </a:defRPr>
            </a:lvl1pPr>
          </a:lstStyle>
          <a:p>
            <a:fld id="{86CB4B4D-7CA3-9044-876B-883B54F8677D}" type="slidenum">
              <a:t>‹#›</a:t>
            </a:fld>
            <a:endParaRPr/>
          </a:p>
        </p:txBody>
      </p:sp>
    </p:spTree>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9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9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398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98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399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9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400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0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401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402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0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40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381" name="Group 2"/>
          <p:cNvGrpSpPr/>
          <p:nvPr/>
        </p:nvGrpSpPr>
        <p:grpSpPr>
          <a:xfrm>
            <a:off x="0" y="3902075"/>
            <a:ext cx="3400426" cy="2949576"/>
            <a:chOff x="0" y="0"/>
            <a:chExt cx="3400425" cy="2949575"/>
          </a:xfrm>
        </p:grpSpPr>
        <p:sp>
          <p:nvSpPr>
            <p:cNvPr id="37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82"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8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40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405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0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0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406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0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407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7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407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8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29" name="Group 2"/>
          <p:cNvGrpSpPr/>
          <p:nvPr/>
        </p:nvGrpSpPr>
        <p:grpSpPr>
          <a:xfrm>
            <a:off x="-1" y="-1"/>
            <a:ext cx="9145589" cy="6856415"/>
            <a:chOff x="0" y="0"/>
            <a:chExt cx="9145587" cy="6856413"/>
          </a:xfrm>
        </p:grpSpPr>
        <p:sp>
          <p:nvSpPr>
            <p:cNvPr id="4088"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89"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0"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1"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2"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3"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4"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5"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6"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7"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8"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9"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0"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1"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2"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3"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4"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5"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08" name="Freeform 21"/>
            <p:cNvGrpSpPr/>
            <p:nvPr/>
          </p:nvGrpSpPr>
          <p:grpSpPr>
            <a:xfrm>
              <a:off x="8931275" y="4022725"/>
              <a:ext cx="209551" cy="209551"/>
              <a:chOff x="0" y="0"/>
              <a:chExt cx="209550" cy="209550"/>
            </a:xfrm>
          </p:grpSpPr>
          <p:sp>
            <p:nvSpPr>
              <p:cNvPr id="4106"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07"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09"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0"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1"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2"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3"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4"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5"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6"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7"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8"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9"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0"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1"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2"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3"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4"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5"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28" name="Group 39"/>
            <p:cNvGrpSpPr/>
            <p:nvPr/>
          </p:nvGrpSpPr>
          <p:grpSpPr>
            <a:xfrm>
              <a:off x="-1" y="2590800"/>
              <a:ext cx="9140826" cy="2949576"/>
              <a:chOff x="0" y="0"/>
              <a:chExt cx="9140824" cy="2949575"/>
            </a:xfrm>
          </p:grpSpPr>
          <p:sp>
            <p:nvSpPr>
              <p:cNvPr id="4126"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7"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30" name="Title Text"/>
          <p:cNvSpPr txBox="1">
            <a:spLocks noGrp="1"/>
          </p:cNvSpPr>
          <p:nvPr>
            <p:ph type="title"/>
          </p:nvPr>
        </p:nvSpPr>
        <p:spPr>
          <a:xfrm>
            <a:off x="457200" y="1600200"/>
            <a:ext cx="8229600" cy="1828800"/>
          </a:xfrm>
          <a:prstGeom prst="rect">
            <a:avLst/>
          </a:prstGeom>
        </p:spPr>
        <p:txBody>
          <a:bodyPr/>
          <a:lstStyle>
            <a:lvl1pPr>
              <a:defRPr sz="4800">
                <a:solidFill>
                  <a:schemeClr val="accent3">
                    <a:lumOff val="44000"/>
                  </a:schemeClr>
                </a:solidFill>
                <a:effectLst>
                  <a:outerShdw blurRad="38100" dist="38100" dir="2700000" rotWithShape="0">
                    <a:srgbClr val="000000"/>
                  </a:outerShdw>
                </a:effectLst>
              </a:defRPr>
            </a:lvl1pPr>
          </a:lstStyle>
          <a:p>
            <a:r>
              <a:t>Title Text</a:t>
            </a:r>
          </a:p>
        </p:txBody>
      </p:sp>
      <p:sp>
        <p:nvSpPr>
          <p:cNvPr id="41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SzPct val="90000"/>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SzPct val="90000"/>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3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80" name="Group 2"/>
          <p:cNvGrpSpPr/>
          <p:nvPr/>
        </p:nvGrpSpPr>
        <p:grpSpPr>
          <a:xfrm>
            <a:off x="-1" y="-1"/>
            <a:ext cx="9145589" cy="6856415"/>
            <a:chOff x="0" y="0"/>
            <a:chExt cx="9145587" cy="6856413"/>
          </a:xfrm>
        </p:grpSpPr>
        <p:sp>
          <p:nvSpPr>
            <p:cNvPr id="4139"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0"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1"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2"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3"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4"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5"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6"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7"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8"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9"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0"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1"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2"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3"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4"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5"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6"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59" name="Freeform 21"/>
            <p:cNvGrpSpPr/>
            <p:nvPr/>
          </p:nvGrpSpPr>
          <p:grpSpPr>
            <a:xfrm>
              <a:off x="8931275" y="4022725"/>
              <a:ext cx="209551" cy="209551"/>
              <a:chOff x="0" y="0"/>
              <a:chExt cx="209550" cy="209550"/>
            </a:xfrm>
          </p:grpSpPr>
          <p:sp>
            <p:nvSpPr>
              <p:cNvPr id="4157"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58"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60"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1"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2"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3"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4"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5"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6"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7"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8"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9"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0"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1"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2"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3"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4"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5"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6"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79" name="Group 39"/>
            <p:cNvGrpSpPr/>
            <p:nvPr/>
          </p:nvGrpSpPr>
          <p:grpSpPr>
            <a:xfrm>
              <a:off x="-1" y="2590800"/>
              <a:ext cx="9140826" cy="2949576"/>
              <a:chOff x="0" y="0"/>
              <a:chExt cx="9140824" cy="2949575"/>
            </a:xfrm>
          </p:grpSpPr>
          <p:sp>
            <p:nvSpPr>
              <p:cNvPr id="4177"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8"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81"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2"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83"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31" name="Group 2"/>
          <p:cNvGrpSpPr/>
          <p:nvPr/>
        </p:nvGrpSpPr>
        <p:grpSpPr>
          <a:xfrm>
            <a:off x="-1" y="-1"/>
            <a:ext cx="9145589" cy="6856415"/>
            <a:chOff x="0" y="0"/>
            <a:chExt cx="9145587" cy="6856413"/>
          </a:xfrm>
        </p:grpSpPr>
        <p:sp>
          <p:nvSpPr>
            <p:cNvPr id="419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10" name="Freeform 21"/>
            <p:cNvGrpSpPr/>
            <p:nvPr/>
          </p:nvGrpSpPr>
          <p:grpSpPr>
            <a:xfrm>
              <a:off x="8931275" y="4022725"/>
              <a:ext cx="209551" cy="209551"/>
              <a:chOff x="0" y="0"/>
              <a:chExt cx="209550" cy="209550"/>
            </a:xfrm>
          </p:grpSpPr>
          <p:sp>
            <p:nvSpPr>
              <p:cNvPr id="420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0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1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30" name="Group 39"/>
            <p:cNvGrpSpPr/>
            <p:nvPr/>
          </p:nvGrpSpPr>
          <p:grpSpPr>
            <a:xfrm>
              <a:off x="-1" y="2590800"/>
              <a:ext cx="9140826" cy="2949576"/>
              <a:chOff x="0" y="0"/>
              <a:chExt cx="9140824" cy="2949575"/>
            </a:xfrm>
          </p:grpSpPr>
          <p:sp>
            <p:nvSpPr>
              <p:cNvPr id="422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3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42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34"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82" name="Group 2"/>
          <p:cNvGrpSpPr/>
          <p:nvPr/>
        </p:nvGrpSpPr>
        <p:grpSpPr>
          <a:xfrm>
            <a:off x="-1" y="-1"/>
            <a:ext cx="9145589" cy="6856415"/>
            <a:chOff x="0" y="0"/>
            <a:chExt cx="9145587" cy="6856413"/>
          </a:xfrm>
        </p:grpSpPr>
        <p:sp>
          <p:nvSpPr>
            <p:cNvPr id="4241"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2"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3"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4"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5"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6"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7"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8"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9"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0"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1"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2"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3"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4"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5"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6"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7"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8"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61" name="Freeform 21"/>
            <p:cNvGrpSpPr/>
            <p:nvPr/>
          </p:nvGrpSpPr>
          <p:grpSpPr>
            <a:xfrm>
              <a:off x="8931275" y="4022725"/>
              <a:ext cx="209551" cy="209551"/>
              <a:chOff x="0" y="0"/>
              <a:chExt cx="209550" cy="209550"/>
            </a:xfrm>
          </p:grpSpPr>
          <p:sp>
            <p:nvSpPr>
              <p:cNvPr id="4259"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60"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62"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3"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4"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5"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6"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7"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8"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9"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0"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1"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2"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3"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4"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5"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6"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7"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8"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81" name="Group 39"/>
            <p:cNvGrpSpPr/>
            <p:nvPr/>
          </p:nvGrpSpPr>
          <p:grpSpPr>
            <a:xfrm>
              <a:off x="-1" y="2590800"/>
              <a:ext cx="9140826" cy="2949576"/>
              <a:chOff x="0" y="0"/>
              <a:chExt cx="9140824" cy="2949575"/>
            </a:xfrm>
          </p:grpSpPr>
          <p:sp>
            <p:nvSpPr>
              <p:cNvPr id="4279"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0"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83"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284"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SzPct val="90000"/>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SzPct val="90000"/>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SzPct val="90000"/>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85"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33" name="Group 2"/>
          <p:cNvGrpSpPr/>
          <p:nvPr/>
        </p:nvGrpSpPr>
        <p:grpSpPr>
          <a:xfrm>
            <a:off x="-1" y="-1"/>
            <a:ext cx="9145589" cy="6856415"/>
            <a:chOff x="0" y="0"/>
            <a:chExt cx="9145587" cy="6856413"/>
          </a:xfrm>
        </p:grpSpPr>
        <p:sp>
          <p:nvSpPr>
            <p:cNvPr id="4292"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3"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4"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5"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6"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7"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8"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9"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0"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1"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2"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3"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4"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5"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6"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7"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8"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9"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12" name="Freeform 21"/>
            <p:cNvGrpSpPr/>
            <p:nvPr/>
          </p:nvGrpSpPr>
          <p:grpSpPr>
            <a:xfrm>
              <a:off x="8931275" y="4022725"/>
              <a:ext cx="209551" cy="209551"/>
              <a:chOff x="0" y="0"/>
              <a:chExt cx="209550" cy="209550"/>
            </a:xfrm>
          </p:grpSpPr>
          <p:sp>
            <p:nvSpPr>
              <p:cNvPr id="4310"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11"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13"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4"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5"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6"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7"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8"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9"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0"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1"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2"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3"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4"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5"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6"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7"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8"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9"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32" name="Group 39"/>
            <p:cNvGrpSpPr/>
            <p:nvPr/>
          </p:nvGrpSpPr>
          <p:grpSpPr>
            <a:xfrm>
              <a:off x="-1" y="2590800"/>
              <a:ext cx="9140826" cy="2949576"/>
              <a:chOff x="0" y="0"/>
              <a:chExt cx="9140824" cy="2949575"/>
            </a:xfrm>
          </p:grpSpPr>
          <p:sp>
            <p:nvSpPr>
              <p:cNvPr id="4330"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31"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3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3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33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398" name="Group 2"/>
          <p:cNvGrpSpPr/>
          <p:nvPr/>
        </p:nvGrpSpPr>
        <p:grpSpPr>
          <a:xfrm>
            <a:off x="0" y="3902075"/>
            <a:ext cx="3400426" cy="2949576"/>
            <a:chOff x="0" y="0"/>
            <a:chExt cx="3400425" cy="2949575"/>
          </a:xfrm>
        </p:grpSpPr>
        <p:sp>
          <p:nvSpPr>
            <p:cNvPr id="39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1"/>
            <a:ext cx="9145589" cy="6856415"/>
            <a:chOff x="0" y="0"/>
            <a:chExt cx="9145587" cy="6856413"/>
          </a:xfrm>
        </p:grpSpPr>
        <p:sp>
          <p:nvSpPr>
            <p:cNvPr id="434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64" name="Freeform 21"/>
            <p:cNvGrpSpPr/>
            <p:nvPr/>
          </p:nvGrpSpPr>
          <p:grpSpPr>
            <a:xfrm>
              <a:off x="8931275" y="4022725"/>
              <a:ext cx="209551" cy="209551"/>
              <a:chOff x="0" y="0"/>
              <a:chExt cx="209550" cy="209550"/>
            </a:xfrm>
          </p:grpSpPr>
          <p:sp>
            <p:nvSpPr>
              <p:cNvPr id="436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6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6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84" name="Group 39"/>
            <p:cNvGrpSpPr/>
            <p:nvPr/>
          </p:nvGrpSpPr>
          <p:grpSpPr>
            <a:xfrm>
              <a:off x="-1" y="2590800"/>
              <a:ext cx="9140826" cy="2949576"/>
              <a:chOff x="0" y="0"/>
              <a:chExt cx="9140824" cy="2949575"/>
            </a:xfrm>
          </p:grpSpPr>
          <p:sp>
            <p:nvSpPr>
              <p:cNvPr id="438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86"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8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35" name="Group 2"/>
          <p:cNvGrpSpPr/>
          <p:nvPr/>
        </p:nvGrpSpPr>
        <p:grpSpPr>
          <a:xfrm>
            <a:off x="-1" y="-1"/>
            <a:ext cx="9145589" cy="6856415"/>
            <a:chOff x="0" y="0"/>
            <a:chExt cx="9145587" cy="6856413"/>
          </a:xfrm>
        </p:grpSpPr>
        <p:sp>
          <p:nvSpPr>
            <p:cNvPr id="439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14" name="Freeform 21"/>
            <p:cNvGrpSpPr/>
            <p:nvPr/>
          </p:nvGrpSpPr>
          <p:grpSpPr>
            <a:xfrm>
              <a:off x="8931275" y="4022725"/>
              <a:ext cx="209551" cy="209551"/>
              <a:chOff x="0" y="0"/>
              <a:chExt cx="209550" cy="209550"/>
            </a:xfrm>
          </p:grpSpPr>
          <p:sp>
            <p:nvSpPr>
              <p:cNvPr id="441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1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1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34" name="Group 39"/>
            <p:cNvGrpSpPr/>
            <p:nvPr/>
          </p:nvGrpSpPr>
          <p:grpSpPr>
            <a:xfrm>
              <a:off x="-1" y="2590800"/>
              <a:ext cx="9140826" cy="2949576"/>
              <a:chOff x="0" y="0"/>
              <a:chExt cx="9140824" cy="2949575"/>
            </a:xfrm>
          </p:grpSpPr>
          <p:sp>
            <p:nvSpPr>
              <p:cNvPr id="443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36"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84" name="Group 2"/>
          <p:cNvGrpSpPr/>
          <p:nvPr/>
        </p:nvGrpSpPr>
        <p:grpSpPr>
          <a:xfrm>
            <a:off x="-1" y="-1"/>
            <a:ext cx="9145589" cy="6856415"/>
            <a:chOff x="0" y="0"/>
            <a:chExt cx="9145587" cy="6856413"/>
          </a:xfrm>
        </p:grpSpPr>
        <p:sp>
          <p:nvSpPr>
            <p:cNvPr id="4443"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4"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5"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6"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7"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8"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9"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0"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1"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2"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3"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4"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5"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6"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7"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8"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9"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0"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63" name="Freeform 21"/>
            <p:cNvGrpSpPr/>
            <p:nvPr/>
          </p:nvGrpSpPr>
          <p:grpSpPr>
            <a:xfrm>
              <a:off x="8931275" y="4022725"/>
              <a:ext cx="209551" cy="209551"/>
              <a:chOff x="0" y="0"/>
              <a:chExt cx="209550" cy="209550"/>
            </a:xfrm>
          </p:grpSpPr>
          <p:sp>
            <p:nvSpPr>
              <p:cNvPr id="4461"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62"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64"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5"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6"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7"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8"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9"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0"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1"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2"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3"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4"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5"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6"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7"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8"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9"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0"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83" name="Group 39"/>
            <p:cNvGrpSpPr/>
            <p:nvPr/>
          </p:nvGrpSpPr>
          <p:grpSpPr>
            <a:xfrm>
              <a:off x="-1" y="2590800"/>
              <a:ext cx="9140826" cy="2949576"/>
              <a:chOff x="0" y="0"/>
              <a:chExt cx="9140824" cy="2949575"/>
            </a:xfrm>
          </p:grpSpPr>
          <p:sp>
            <p:nvSpPr>
              <p:cNvPr id="4481"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2"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8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86"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48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488"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536" name="Group 2"/>
          <p:cNvGrpSpPr/>
          <p:nvPr/>
        </p:nvGrpSpPr>
        <p:grpSpPr>
          <a:xfrm>
            <a:off x="-1" y="-1"/>
            <a:ext cx="9145589" cy="6856415"/>
            <a:chOff x="0" y="0"/>
            <a:chExt cx="9145587" cy="6856413"/>
          </a:xfrm>
        </p:grpSpPr>
        <p:sp>
          <p:nvSpPr>
            <p:cNvPr id="449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15" name="Freeform 21"/>
            <p:cNvGrpSpPr/>
            <p:nvPr/>
          </p:nvGrpSpPr>
          <p:grpSpPr>
            <a:xfrm>
              <a:off x="8931275" y="4022725"/>
              <a:ext cx="209551" cy="209551"/>
              <a:chOff x="0" y="0"/>
              <a:chExt cx="209550" cy="209550"/>
            </a:xfrm>
          </p:grpSpPr>
          <p:sp>
            <p:nvSpPr>
              <p:cNvPr id="4513"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514"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51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35" name="Group 39"/>
            <p:cNvGrpSpPr/>
            <p:nvPr/>
          </p:nvGrpSpPr>
          <p:grpSpPr>
            <a:xfrm>
              <a:off x="-1" y="2590800"/>
              <a:ext cx="9140826" cy="2949576"/>
              <a:chOff x="0" y="0"/>
              <a:chExt cx="9140824" cy="2949575"/>
            </a:xfrm>
          </p:grpSpPr>
          <p:sp>
            <p:nvSpPr>
              <p:cNvPr id="453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53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53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3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40"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4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5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456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64"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57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416" name="Group 2"/>
          <p:cNvGrpSpPr/>
          <p:nvPr/>
        </p:nvGrpSpPr>
        <p:grpSpPr>
          <a:xfrm>
            <a:off x="0" y="3902075"/>
            <a:ext cx="3400426" cy="2949576"/>
            <a:chOff x="0" y="0"/>
            <a:chExt cx="3400425" cy="2949575"/>
          </a:xfrm>
        </p:grpSpPr>
        <p:sp>
          <p:nvSpPr>
            <p:cNvPr id="40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460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4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461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61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462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62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46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36"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464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45"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1232980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297941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841023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21584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432" name="Group 2"/>
          <p:cNvGrpSpPr/>
          <p:nvPr/>
        </p:nvGrpSpPr>
        <p:grpSpPr>
          <a:xfrm>
            <a:off x="0" y="3902075"/>
            <a:ext cx="3400426" cy="2949576"/>
            <a:chOff x="0" y="0"/>
            <a:chExt cx="3400425" cy="2949575"/>
          </a:xfrm>
        </p:grpSpPr>
        <p:sp>
          <p:nvSpPr>
            <p:cNvPr id="42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072784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4839753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5709876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734729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2466901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3317973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11/26/23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9106515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788614016"/>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87270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721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447" name="Group 2"/>
          <p:cNvGrpSpPr/>
          <p:nvPr/>
        </p:nvGrpSpPr>
        <p:grpSpPr>
          <a:xfrm>
            <a:off x="0" y="3902075"/>
            <a:ext cx="3400426" cy="2949576"/>
            <a:chOff x="0" y="0"/>
            <a:chExt cx="3400425" cy="2949575"/>
          </a:xfrm>
        </p:grpSpPr>
        <p:sp>
          <p:nvSpPr>
            <p:cNvPr id="4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48"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5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2875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24793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72673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07071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014391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459725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40347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112255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58512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480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465" name="Group 2"/>
          <p:cNvGrpSpPr/>
          <p:nvPr/>
        </p:nvGrpSpPr>
        <p:grpSpPr>
          <a:xfrm>
            <a:off x="0" y="3902075"/>
            <a:ext cx="3400426" cy="2949576"/>
            <a:chOff x="0" y="0"/>
            <a:chExt cx="3400425" cy="2949575"/>
          </a:xfrm>
        </p:grpSpPr>
        <p:sp>
          <p:nvSpPr>
            <p:cNvPr id="45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5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66"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6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19416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148210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41300249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42442264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69604819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03273246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22690355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1430366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72537303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572309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7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1528468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40037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86"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0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5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5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538"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54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557"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58"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67"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7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prstGeom prst="rect">
            <a:avLst/>
          </a:prstGeom>
        </p:spPr>
        <p:txBody>
          <a:bodyPr/>
          <a:lstStyle/>
          <a:p>
            <a:r>
              <a:t>Title Text</a:t>
            </a:r>
          </a:p>
        </p:txBody>
      </p:sp>
      <p:sp>
        <p:nvSpPr>
          <p:cNvPr id="58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9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02" name="Title Text"/>
          <p:cNvSpPr txBox="1">
            <a:spLocks noGrp="1"/>
          </p:cNvSpPr>
          <p:nvPr>
            <p:ph type="title"/>
          </p:nvPr>
        </p:nvSpPr>
        <p:spPr>
          <a:prstGeom prst="rect">
            <a:avLst/>
          </a:prstGeom>
        </p:spPr>
        <p:txBody>
          <a:bodyPr/>
          <a:lstStyle/>
          <a:p>
            <a:r>
              <a:t>Title Text</a:t>
            </a:r>
          </a:p>
        </p:txBody>
      </p:sp>
      <p:sp>
        <p:nvSpPr>
          <p:cNvPr id="60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prstGeom prst="rect">
            <a:avLst/>
          </a:prstGeom>
        </p:spPr>
        <p:txBody>
          <a:bodyPr/>
          <a:lstStyle/>
          <a:p>
            <a:r>
              <a:t>Title Text</a:t>
            </a:r>
          </a:p>
        </p:txBody>
      </p:sp>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3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4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prstGeom prst="rect">
            <a:avLst/>
          </a:prstGeom>
        </p:spPr>
        <p:txBody>
          <a:bodyPr/>
          <a:lstStyle/>
          <a:p>
            <a:r>
              <a:t>Title Text</a:t>
            </a:r>
          </a:p>
        </p:txBody>
      </p:sp>
      <p:sp>
        <p:nvSpPr>
          <p:cNvPr id="657"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6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75"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7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68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69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9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70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70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12"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719"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734"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73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7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4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457200" y="274638"/>
            <a:ext cx="8229600" cy="1143001"/>
          </a:xfrm>
          <a:prstGeom prst="rect">
            <a:avLst/>
          </a:prstGeom>
          <a:effectLst>
            <a:outerShdw blurRad="50800" dist="38100" dir="2700000" rotWithShape="0">
              <a:srgbClr val="000000">
                <a:alpha val="43000"/>
              </a:srgbClr>
            </a:outerShdw>
          </a:effectLst>
        </p:spPr>
        <p:txBody>
          <a:bodyPr/>
          <a:lstStyle>
            <a:lvl1pPr>
              <a:defRPr b="1">
                <a:solidFill>
                  <a:schemeClr val="accent3">
                    <a:lumOff val="44000"/>
                  </a:schemeClr>
                </a:solidFill>
                <a:effectLst>
                  <a:outerShdw blurRad="38100" dist="38100" dir="2700000" rotWithShape="0">
                    <a:srgbClr val="000000">
                      <a:alpha val="43137"/>
                    </a:srgbClr>
                  </a:outerShdw>
                </a:effectLst>
              </a:defRPr>
            </a:lvl1pPr>
          </a:lstStyle>
          <a:p>
            <a:r>
              <a:t>Title Text</a:t>
            </a:r>
          </a:p>
        </p:txBody>
      </p:sp>
      <p:sp>
        <p:nvSpPr>
          <p:cNvPr id="754" name="Body Level One…"/>
          <p:cNvSpPr txBox="1">
            <a:spLocks noGrp="1"/>
          </p:cNvSpPr>
          <p:nvPr>
            <p:ph type="body" idx="1"/>
          </p:nvPr>
        </p:nvSpPr>
        <p:spPr>
          <a:xfrm>
            <a:off x="457200" y="1600200"/>
            <a:ext cx="8229600" cy="4525963"/>
          </a:xfrm>
          <a:prstGeom prst="rect">
            <a:avLst/>
          </a:prstGeom>
          <a:effectLst>
            <a:outerShdw blurRad="50800" dist="38100" dir="2700000" rotWithShape="0">
              <a:srgbClr val="000000">
                <a:alpha val="43000"/>
              </a:srgbClr>
            </a:outerShdw>
          </a:effectLst>
        </p:spPr>
        <p:txBody>
          <a:bodyPr>
            <a:normAutofit/>
          </a:bodyPr>
          <a:lstStyle>
            <a:lvl1pPr>
              <a:defRPr b="1">
                <a:solidFill>
                  <a:schemeClr val="accent3">
                    <a:lumOff val="44000"/>
                  </a:schemeClr>
                </a:solidFill>
                <a:effectLst>
                  <a:outerShdw blurRad="38100" dist="38100" dir="2700000" rotWithShape="0">
                    <a:srgbClr val="000000">
                      <a:alpha val="43137"/>
                    </a:srgbClr>
                  </a:outerShdw>
                </a:effectLst>
              </a:defRPr>
            </a:lvl1pPr>
            <a:lvl2pPr>
              <a:defRPr b="1">
                <a:solidFill>
                  <a:schemeClr val="accent3">
                    <a:lumOff val="44000"/>
                  </a:schemeClr>
                </a:solidFill>
                <a:effectLst>
                  <a:outerShdw blurRad="38100" dist="38100" dir="2700000" rotWithShape="0">
                    <a:srgbClr val="000000">
                      <a:alpha val="43137"/>
                    </a:srgbClr>
                  </a:outerShdw>
                </a:effectLst>
              </a:defRPr>
            </a:lvl2pPr>
            <a:lvl3pPr>
              <a:defRPr b="1">
                <a:solidFill>
                  <a:schemeClr val="accent3">
                    <a:lumOff val="44000"/>
                  </a:schemeClr>
                </a:solidFill>
                <a:effectLst>
                  <a:outerShdw blurRad="38100" dist="38100" dir="2700000" rotWithShape="0">
                    <a:srgbClr val="000000">
                      <a:alpha val="43137"/>
                    </a:srgbClr>
                  </a:outerShdw>
                </a:effectLst>
              </a:defRPr>
            </a:lvl3pPr>
            <a:lvl4pPr>
              <a:defRPr b="1">
                <a:solidFill>
                  <a:schemeClr val="accent3">
                    <a:lumOff val="44000"/>
                  </a:schemeClr>
                </a:solidFill>
                <a:effectLst>
                  <a:outerShdw blurRad="38100" dist="38100" dir="2700000" rotWithShape="0">
                    <a:srgbClr val="000000">
                      <a:alpha val="43137"/>
                    </a:srgbClr>
                  </a:outerShdw>
                </a:effectLst>
              </a:defRPr>
            </a:lvl4pPr>
            <a:lvl5pPr>
              <a:defRPr b="1">
                <a:solidFill>
                  <a:schemeClr val="accent3">
                    <a:lumOff val="44000"/>
                  </a:schemeClr>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6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7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prstGeom prst="rect">
            <a:avLst/>
          </a:prstGeom>
        </p:spPr>
        <p:txBody>
          <a:bodyPr/>
          <a:lstStyle/>
          <a:p>
            <a:r>
              <a:t>Title Text</a:t>
            </a:r>
          </a:p>
        </p:txBody>
      </p:sp>
      <p:sp>
        <p:nvSpPr>
          <p:cNvPr id="77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8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p>
            <a:r>
              <a:t>Title Text</a:t>
            </a:r>
          </a:p>
        </p:txBody>
      </p:sp>
      <p:sp>
        <p:nvSpPr>
          <p:cNvPr id="7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prstGeom prst="rect">
            <a:avLst/>
          </a:prstGeom>
        </p:spPr>
        <p:txBody>
          <a:bodyPr/>
          <a:lstStyle/>
          <a:p>
            <a:r>
              <a:t>Title Text</a:t>
            </a:r>
          </a:p>
        </p:txBody>
      </p:sp>
      <p:sp>
        <p:nvSpPr>
          <p:cNvPr id="8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lank">
    <p:bg>
      <p:bgPr>
        <a:solidFill>
          <a:schemeClr val="accent3">
            <a:lumOff val="44000"/>
          </a:schemeClr>
        </a:solidFill>
        <a:effectLst/>
      </p:bgPr>
    </p:bg>
    <p:spTree>
      <p:nvGrpSpPr>
        <p:cNvPr id="1" name=""/>
        <p:cNvGrpSpPr/>
        <p:nvPr/>
      </p:nvGrpSpPr>
      <p:grpSpPr>
        <a:xfrm>
          <a:off x="0" y="0"/>
          <a:ext cx="0" cy="0"/>
          <a:chOff x="0" y="0"/>
          <a:chExt cx="0" cy="0"/>
        </a:xfrm>
      </p:grpSpPr>
      <p:sp>
        <p:nvSpPr>
          <p:cNvPr id="8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2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8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8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5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8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7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8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8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889"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8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2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3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5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60" name="Title Text"/>
          <p:cNvSpPr txBox="1">
            <a:spLocks noGrp="1"/>
          </p:cNvSpPr>
          <p:nvPr>
            <p:ph type="title"/>
          </p:nvPr>
        </p:nvSpPr>
        <p:spPr>
          <a:prstGeom prst="rect">
            <a:avLst/>
          </a:prstGeom>
        </p:spPr>
        <p:txBody>
          <a:bodyPr/>
          <a:lstStyle/>
          <a:p>
            <a:r>
              <a:t>Title Text</a:t>
            </a:r>
          </a:p>
        </p:txBody>
      </p:sp>
      <p:sp>
        <p:nvSpPr>
          <p:cNvPr id="96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97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978" name="Title Text"/>
          <p:cNvSpPr txBox="1">
            <a:spLocks noGrp="1"/>
          </p:cNvSpPr>
          <p:nvPr>
            <p:ph type="title"/>
          </p:nvPr>
        </p:nvSpPr>
        <p:spPr>
          <a:prstGeom prst="rect">
            <a:avLst/>
          </a:prstGeom>
        </p:spPr>
        <p:txBody>
          <a:bodyPr/>
          <a:lstStyle/>
          <a:p>
            <a:r>
              <a:t>Title Text</a:t>
            </a:r>
          </a:p>
        </p:txBody>
      </p:sp>
      <p:sp>
        <p:nvSpPr>
          <p:cNvPr id="9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8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7" name="Title Text"/>
          <p:cNvSpPr txBox="1">
            <a:spLocks noGrp="1"/>
          </p:cNvSpPr>
          <p:nvPr>
            <p:ph type="title"/>
          </p:nvPr>
        </p:nvSpPr>
        <p:spPr>
          <a:prstGeom prst="rect">
            <a:avLst/>
          </a:prstGeom>
        </p:spPr>
        <p:txBody>
          <a:bodyPr/>
          <a:lstStyle/>
          <a:p>
            <a:r>
              <a:t>Title Text</a:t>
            </a:r>
          </a:p>
        </p:txBody>
      </p:sp>
      <p:sp>
        <p:nvSpPr>
          <p:cNvPr id="9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1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01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0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image" Target="../media/image1.png"/><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28" Type="http://schemas.openxmlformats.org/officeDocument/2006/relationships/slideLayout" Target="../slideLayouts/slideLayout328.xml"/><Relationship Id="rId349" Type="http://schemas.openxmlformats.org/officeDocument/2006/relationships/slideLayout" Target="../slideLayouts/slideLayout349.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339" Type="http://schemas.openxmlformats.org/officeDocument/2006/relationships/slideLayout" Target="../slideLayouts/slideLayout339.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theme" Target="../theme/theme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251"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2.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3.jpe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4.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57"/>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 id="2147483852" r:id="rId204"/>
    <p:sldLayoutId id="2147483853" r:id="rId205"/>
    <p:sldLayoutId id="2147483854" r:id="rId206"/>
    <p:sldLayoutId id="2147483855" r:id="rId207"/>
    <p:sldLayoutId id="2147483856" r:id="rId208"/>
    <p:sldLayoutId id="2147483857" r:id="rId209"/>
    <p:sldLayoutId id="2147483858" r:id="rId210"/>
    <p:sldLayoutId id="2147483859" r:id="rId211"/>
    <p:sldLayoutId id="2147483860" r:id="rId212"/>
    <p:sldLayoutId id="2147483861" r:id="rId213"/>
    <p:sldLayoutId id="2147483862" r:id="rId214"/>
    <p:sldLayoutId id="2147483863" r:id="rId215"/>
    <p:sldLayoutId id="2147483864" r:id="rId216"/>
    <p:sldLayoutId id="2147483865" r:id="rId217"/>
    <p:sldLayoutId id="2147483866" r:id="rId218"/>
    <p:sldLayoutId id="2147483867" r:id="rId219"/>
    <p:sldLayoutId id="2147483868" r:id="rId220"/>
    <p:sldLayoutId id="2147483869" r:id="rId221"/>
    <p:sldLayoutId id="2147483870" r:id="rId222"/>
    <p:sldLayoutId id="2147483871" r:id="rId223"/>
    <p:sldLayoutId id="2147483872" r:id="rId224"/>
    <p:sldLayoutId id="2147483873" r:id="rId225"/>
    <p:sldLayoutId id="2147483874" r:id="rId226"/>
    <p:sldLayoutId id="2147483875" r:id="rId227"/>
    <p:sldLayoutId id="2147483876" r:id="rId228"/>
    <p:sldLayoutId id="2147483877" r:id="rId229"/>
    <p:sldLayoutId id="2147483878" r:id="rId230"/>
    <p:sldLayoutId id="2147483879" r:id="rId231"/>
    <p:sldLayoutId id="2147483880" r:id="rId232"/>
    <p:sldLayoutId id="2147483881" r:id="rId233"/>
    <p:sldLayoutId id="2147483882" r:id="rId234"/>
    <p:sldLayoutId id="2147483883" r:id="rId235"/>
    <p:sldLayoutId id="2147483884" r:id="rId236"/>
    <p:sldLayoutId id="2147483885" r:id="rId237"/>
    <p:sldLayoutId id="2147483886" r:id="rId238"/>
    <p:sldLayoutId id="2147483887" r:id="rId239"/>
    <p:sldLayoutId id="2147483888" r:id="rId240"/>
    <p:sldLayoutId id="2147483889" r:id="rId241"/>
    <p:sldLayoutId id="2147483890" r:id="rId242"/>
    <p:sldLayoutId id="2147483891" r:id="rId243"/>
    <p:sldLayoutId id="2147483892" r:id="rId244"/>
    <p:sldLayoutId id="2147483893" r:id="rId245"/>
    <p:sldLayoutId id="2147483894" r:id="rId246"/>
    <p:sldLayoutId id="2147483895" r:id="rId247"/>
    <p:sldLayoutId id="2147483896" r:id="rId248"/>
    <p:sldLayoutId id="2147483897" r:id="rId249"/>
    <p:sldLayoutId id="2147483898" r:id="rId250"/>
    <p:sldLayoutId id="2147483899" r:id="rId251"/>
    <p:sldLayoutId id="2147483900" r:id="rId252"/>
    <p:sldLayoutId id="2147483901" r:id="rId253"/>
    <p:sldLayoutId id="2147483902" r:id="rId254"/>
    <p:sldLayoutId id="2147483903" r:id="rId255"/>
    <p:sldLayoutId id="2147483904" r:id="rId256"/>
    <p:sldLayoutId id="2147483905" r:id="rId257"/>
    <p:sldLayoutId id="2147483906" r:id="rId258"/>
    <p:sldLayoutId id="2147483907" r:id="rId259"/>
    <p:sldLayoutId id="2147483908" r:id="rId260"/>
    <p:sldLayoutId id="2147483910" r:id="rId261"/>
    <p:sldLayoutId id="2147483911" r:id="rId262"/>
    <p:sldLayoutId id="2147483912" r:id="rId263"/>
    <p:sldLayoutId id="2147483913" r:id="rId264"/>
    <p:sldLayoutId id="2147483914" r:id="rId265"/>
    <p:sldLayoutId id="2147483915" r:id="rId266"/>
    <p:sldLayoutId id="2147483916" r:id="rId267"/>
    <p:sldLayoutId id="2147483917" r:id="rId268"/>
    <p:sldLayoutId id="2147483918" r:id="rId269"/>
    <p:sldLayoutId id="2147483919" r:id="rId270"/>
    <p:sldLayoutId id="2147483920" r:id="rId271"/>
    <p:sldLayoutId id="2147483921" r:id="rId272"/>
    <p:sldLayoutId id="2147483922" r:id="rId273"/>
    <p:sldLayoutId id="2147483923" r:id="rId274"/>
    <p:sldLayoutId id="2147483924" r:id="rId275"/>
    <p:sldLayoutId id="2147483925" r:id="rId276"/>
    <p:sldLayoutId id="2147483926" r:id="rId277"/>
    <p:sldLayoutId id="2147483927" r:id="rId278"/>
    <p:sldLayoutId id="2147483928" r:id="rId279"/>
    <p:sldLayoutId id="2147483929" r:id="rId280"/>
    <p:sldLayoutId id="2147483930" r:id="rId281"/>
    <p:sldLayoutId id="2147483931" r:id="rId282"/>
    <p:sldLayoutId id="2147483932" r:id="rId283"/>
    <p:sldLayoutId id="2147483933" r:id="rId284"/>
    <p:sldLayoutId id="2147483934" r:id="rId285"/>
    <p:sldLayoutId id="2147483935" r:id="rId286"/>
    <p:sldLayoutId id="2147483936" r:id="rId287"/>
    <p:sldLayoutId id="2147483937" r:id="rId288"/>
    <p:sldLayoutId id="2147483938" r:id="rId289"/>
    <p:sldLayoutId id="2147483939" r:id="rId290"/>
    <p:sldLayoutId id="2147483940" r:id="rId291"/>
    <p:sldLayoutId id="2147483941" r:id="rId292"/>
    <p:sldLayoutId id="2147483942" r:id="rId293"/>
    <p:sldLayoutId id="2147483943" r:id="rId294"/>
    <p:sldLayoutId id="2147483944" r:id="rId295"/>
    <p:sldLayoutId id="2147483945" r:id="rId296"/>
    <p:sldLayoutId id="2147483946" r:id="rId297"/>
    <p:sldLayoutId id="2147483947" r:id="rId298"/>
    <p:sldLayoutId id="2147483948" r:id="rId299"/>
    <p:sldLayoutId id="2147483949" r:id="rId300"/>
    <p:sldLayoutId id="2147483950" r:id="rId301"/>
    <p:sldLayoutId id="2147483951" r:id="rId302"/>
    <p:sldLayoutId id="2147483952" r:id="rId303"/>
    <p:sldLayoutId id="2147483953" r:id="rId304"/>
    <p:sldLayoutId id="2147483954" r:id="rId305"/>
    <p:sldLayoutId id="2147483955" r:id="rId306"/>
    <p:sldLayoutId id="2147483956" r:id="rId307"/>
    <p:sldLayoutId id="2147483957" r:id="rId308"/>
    <p:sldLayoutId id="2147483958" r:id="rId309"/>
    <p:sldLayoutId id="2147483959" r:id="rId310"/>
    <p:sldLayoutId id="2147483960" r:id="rId311"/>
    <p:sldLayoutId id="2147483961" r:id="rId312"/>
    <p:sldLayoutId id="2147483962" r:id="rId313"/>
    <p:sldLayoutId id="2147483963" r:id="rId314"/>
    <p:sldLayoutId id="2147483964" r:id="rId315"/>
    <p:sldLayoutId id="2147483965" r:id="rId316"/>
    <p:sldLayoutId id="2147483966" r:id="rId317"/>
    <p:sldLayoutId id="2147483967" r:id="rId318"/>
    <p:sldLayoutId id="2147483968" r:id="rId319"/>
    <p:sldLayoutId id="2147483969" r:id="rId320"/>
    <p:sldLayoutId id="2147483970" r:id="rId321"/>
    <p:sldLayoutId id="2147483971" r:id="rId322"/>
    <p:sldLayoutId id="2147483972" r:id="rId323"/>
    <p:sldLayoutId id="2147483973" r:id="rId324"/>
    <p:sldLayoutId id="2147483974" r:id="rId325"/>
    <p:sldLayoutId id="2147483975" r:id="rId326"/>
    <p:sldLayoutId id="2147483976" r:id="rId327"/>
    <p:sldLayoutId id="2147483977" r:id="rId328"/>
    <p:sldLayoutId id="2147483978" r:id="rId329"/>
    <p:sldLayoutId id="2147483979" r:id="rId330"/>
    <p:sldLayoutId id="2147483980" r:id="rId331"/>
    <p:sldLayoutId id="2147483981" r:id="rId332"/>
    <p:sldLayoutId id="2147483982" r:id="rId333"/>
    <p:sldLayoutId id="2147483983" r:id="rId334"/>
    <p:sldLayoutId id="2147483984" r:id="rId335"/>
    <p:sldLayoutId id="2147483985" r:id="rId336"/>
    <p:sldLayoutId id="2147483986" r:id="rId337"/>
    <p:sldLayoutId id="2147483987" r:id="rId338"/>
    <p:sldLayoutId id="2147483988" r:id="rId339"/>
    <p:sldLayoutId id="2147483989" r:id="rId340"/>
    <p:sldLayoutId id="2147483990" r:id="rId341"/>
    <p:sldLayoutId id="2147483991" r:id="rId342"/>
    <p:sldLayoutId id="2147483992" r:id="rId343"/>
    <p:sldLayoutId id="2147483993" r:id="rId344"/>
    <p:sldLayoutId id="2147483994" r:id="rId345"/>
    <p:sldLayoutId id="2147483995" r:id="rId346"/>
    <p:sldLayoutId id="2147483996" r:id="rId347"/>
    <p:sldLayoutId id="2147483997" r:id="rId348"/>
    <p:sldLayoutId id="2147483998" r:id="rId349"/>
    <p:sldLayoutId id="2147483999" r:id="rId350"/>
    <p:sldLayoutId id="2147484000" r:id="rId351"/>
    <p:sldLayoutId id="2147484001" r:id="rId352"/>
    <p:sldLayoutId id="2147484002" r:id="rId353"/>
    <p:sldLayoutId id="2147484003" r:id="rId354"/>
    <p:sldLayoutId id="2147484004" r:id="rId35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3052318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4283139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90366268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9.xml"/><Relationship Id="rId1" Type="http://schemas.openxmlformats.org/officeDocument/2006/relationships/slideLayout" Target="../slideLayouts/slideLayout30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74.xml"/></Relationships>
</file>

<file path=ppt/slides/_rels/slide10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89.xml"/><Relationship Id="rId4" Type="http://schemas.openxmlformats.org/officeDocument/2006/relationships/image" Target="../media/image87.png"/></Relationships>
</file>

<file path=ppt/slides/_rels/slide10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1.xml"/><Relationship Id="rId1" Type="http://schemas.openxmlformats.org/officeDocument/2006/relationships/slideLayout" Target="../slideLayouts/slideLayout310.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2.xml"/><Relationship Id="rId1" Type="http://schemas.openxmlformats.org/officeDocument/2006/relationships/slideLayout" Target="../slideLayouts/slideLayout3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3.xml"/><Relationship Id="rId1" Type="http://schemas.openxmlformats.org/officeDocument/2006/relationships/slideLayout" Target="../slideLayouts/slideLayout31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5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4.xml"/><Relationship Id="rId1" Type="http://schemas.openxmlformats.org/officeDocument/2006/relationships/slideLayout" Target="../slideLayouts/slideLayout31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10.xml"/></Relationships>
</file>

<file path=ppt/slides/_rels/slide11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10.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277.xml"/><Relationship Id="rId4" Type="http://schemas.openxmlformats.org/officeDocument/2006/relationships/image" Target="../media/image126.png"/></Relationships>
</file>

<file path=ppt/slides/_rels/slide11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74.xml"/></Relationships>
</file>

<file path=ppt/slides/_rels/slide11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7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1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21.xml"/></Relationships>
</file>

<file path=ppt/slides/_rels/slide11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7.xml"/><Relationship Id="rId1" Type="http://schemas.openxmlformats.org/officeDocument/2006/relationships/slideLayout" Target="../slideLayouts/slideLayout32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1.xml"/></Relationships>
</file>

<file path=ppt/slides/_rels/slide12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8.xml"/><Relationship Id="rId1" Type="http://schemas.openxmlformats.org/officeDocument/2006/relationships/slideLayout" Target="../slideLayouts/slideLayout26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9.xml"/><Relationship Id="rId1" Type="http://schemas.openxmlformats.org/officeDocument/2006/relationships/slideLayout" Target="../slideLayouts/slideLayout306.xml"/></Relationships>
</file>

<file path=ppt/slides/_rels/slide12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0.xml"/><Relationship Id="rId1" Type="http://schemas.openxmlformats.org/officeDocument/2006/relationships/slideLayout" Target="../slideLayouts/slideLayout26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2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2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66.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66.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1.xml"/><Relationship Id="rId1" Type="http://schemas.openxmlformats.org/officeDocument/2006/relationships/slideLayout" Target="../slideLayouts/slideLayout36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2.xml"/><Relationship Id="rId1" Type="http://schemas.openxmlformats.org/officeDocument/2006/relationships/slideLayout" Target="../slideLayouts/slideLayout368.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3.xml"/><Relationship Id="rId1" Type="http://schemas.openxmlformats.org/officeDocument/2006/relationships/slideLayout" Target="../slideLayouts/slideLayout368.xml"/><Relationship Id="rId4" Type="http://schemas.openxmlformats.org/officeDocument/2006/relationships/image" Target="../media/image140.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6.xml"/></Relationships>
</file>

<file path=ppt/slides/_rels/slide13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66.xml"/></Relationships>
</file>

<file path=ppt/slides/_rels/slide13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4.xml"/><Relationship Id="rId1" Type="http://schemas.openxmlformats.org/officeDocument/2006/relationships/slideLayout" Target="../slideLayouts/slideLayout368.xml"/></Relationships>
</file>

<file path=ppt/slides/_rels/slide13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5.xml"/><Relationship Id="rId1" Type="http://schemas.openxmlformats.org/officeDocument/2006/relationships/slideLayout" Target="../slideLayouts/slideLayout266.xml"/><Relationship Id="rId5" Type="http://schemas.openxmlformats.org/officeDocument/2006/relationships/image" Target="../media/image145.jpeg"/><Relationship Id="rId4" Type="http://schemas.openxmlformats.org/officeDocument/2006/relationships/image" Target="../media/image144.jpeg"/></Relationships>
</file>

<file path=ppt/slides/_rels/slide13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6.xml"/><Relationship Id="rId1" Type="http://schemas.openxmlformats.org/officeDocument/2006/relationships/slideLayout" Target="../slideLayouts/slideLayout266.xml"/></Relationships>
</file>

<file path=ppt/slides/_rels/slide13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330.xml"/></Relationships>
</file>

<file path=ppt/slides/_rels/slide13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323.xml"/></Relationships>
</file>

<file path=ppt/slides/_rels/slide13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24.xml"/></Relationships>
</file>

<file path=ppt/slides/_rels/slide13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7.xml"/><Relationship Id="rId1" Type="http://schemas.openxmlformats.org/officeDocument/2006/relationships/slideLayout" Target="../slideLayouts/slideLayout324.xml"/></Relationships>
</file>

<file path=ppt/slides/_rels/slide13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32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29.xml"/></Relationships>
</file>

<file path=ppt/slides/_rels/slide14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35.xml"/></Relationships>
</file>

<file path=ppt/slides/_rels/slide14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44.xml"/></Relationships>
</file>

<file path=ppt/slides/_rels/slide14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91.xml"/></Relationships>
</file>

<file path=ppt/slides/_rels/slide14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4.xml"/></Relationships>
</file>

<file path=ppt/slides/_rels/slide14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8.xml"/><Relationship Id="rId1" Type="http://schemas.openxmlformats.org/officeDocument/2006/relationships/slideLayout" Target="../slideLayouts/slideLayout350.xml"/><Relationship Id="rId4" Type="http://schemas.openxmlformats.org/officeDocument/2006/relationships/image" Target="../media/image160.jpeg"/></Relationships>
</file>

<file path=ppt/slides/_rels/slide14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91.xml"/></Relationships>
</file>

<file path=ppt/slides/_rels/slide14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50.xml"/></Relationships>
</file>

<file path=ppt/slides/_rels/slide14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50.xml"/></Relationships>
</file>

<file path=ppt/slides/_rels/slide14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9.xml"/><Relationship Id="rId1" Type="http://schemas.openxmlformats.org/officeDocument/2006/relationships/slideLayout" Target="../slideLayouts/slideLayout350.xml"/></Relationships>
</file>

<file path=ppt/slides/_rels/slide14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50.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9.xml"/></Relationships>
</file>

<file path=ppt/slides/_rels/slide15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350.xml"/></Relationships>
</file>

<file path=ppt/slides/_rels/slide15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50.xml"/></Relationships>
</file>

<file path=ppt/slides/_rels/slide15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50.xml"/></Relationships>
</file>

<file path=ppt/slides/_rels/slide15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50.xml"/></Relationships>
</file>

<file path=ppt/slides/_rels/slide15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50.xml"/></Relationships>
</file>

<file path=ppt/slides/_rels/slide15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50.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0.xml"/><Relationship Id="rId1" Type="http://schemas.openxmlformats.org/officeDocument/2006/relationships/slideLayout" Target="../slideLayouts/slideLayout306.xml"/></Relationships>
</file>

<file path=ppt/slides/_rels/slide15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0.xml"/></Relationships>
</file>

<file path=ppt/slides/_rels/slide15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9.xml"/><Relationship Id="rId4" Type="http://schemas.openxmlformats.org/officeDocument/2006/relationships/image" Target="../media/image175.jpeg"/></Relationships>
</file>

<file path=ppt/slides/_rels/slide15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0.xml"/></Relationships>
</file>

<file path=ppt/slides/_rels/slide160.xml.rels><?xml version="1.0" encoding="UTF-8" standalone="yes"?>
<Relationships xmlns="http://schemas.openxmlformats.org/package/2006/relationships"><Relationship Id="rId2" Type="http://schemas.openxmlformats.org/officeDocument/2006/relationships/image" Target="../media/image177.gif"/><Relationship Id="rId1" Type="http://schemas.openxmlformats.org/officeDocument/2006/relationships/slideLayout" Target="../slideLayouts/slideLayout44.xml"/></Relationships>
</file>

<file path=ppt/slides/_rels/slide16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4.xml"/></Relationships>
</file>

<file path=ppt/slides/_rels/slide1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2.xml"/><Relationship Id="rId1" Type="http://schemas.openxmlformats.org/officeDocument/2006/relationships/slideLayout" Target="../slideLayouts/slideLayout274.xml"/></Relationships>
</file>

<file path=ppt/slides/_rels/slide16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53.xml"/><Relationship Id="rId1" Type="http://schemas.openxmlformats.org/officeDocument/2006/relationships/slideLayout" Target="../slideLayouts/slideLayout351.xml"/></Relationships>
</file>

<file path=ppt/slides/_rels/slide164.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48.png"/><Relationship Id="rId7" Type="http://schemas.openxmlformats.org/officeDocument/2006/relationships/image" Target="../media/image183.jpeg"/><Relationship Id="rId2" Type="http://schemas.openxmlformats.org/officeDocument/2006/relationships/notesSlide" Target="../notesSlides/notesSlide54.xml"/><Relationship Id="rId1" Type="http://schemas.openxmlformats.org/officeDocument/2006/relationships/slideLayout" Target="../slideLayouts/slideLayout351.xml"/><Relationship Id="rId6" Type="http://schemas.openxmlformats.org/officeDocument/2006/relationships/image" Target="../media/image182.jpeg"/><Relationship Id="rId11" Type="http://schemas.openxmlformats.org/officeDocument/2006/relationships/image" Target="../media/image187.jpeg"/><Relationship Id="rId5" Type="http://schemas.openxmlformats.org/officeDocument/2006/relationships/image" Target="../media/image181.jpeg"/><Relationship Id="rId10" Type="http://schemas.openxmlformats.org/officeDocument/2006/relationships/image" Target="../media/image186.jpeg"/><Relationship Id="rId4" Type="http://schemas.openxmlformats.org/officeDocument/2006/relationships/image" Target="../media/image180.jpeg"/><Relationship Id="rId9" Type="http://schemas.openxmlformats.org/officeDocument/2006/relationships/image" Target="../media/image185.jpeg"/></Relationships>
</file>

<file path=ppt/slides/_rels/slide16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5.xml"/><Relationship Id="rId1" Type="http://schemas.openxmlformats.org/officeDocument/2006/relationships/slideLayout" Target="../slideLayouts/slideLayout386.xml"/></Relationships>
</file>

<file path=ppt/slides/_rels/slide16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56.xml"/></Relationships>
</file>

<file path=ppt/slides/_rels/slide16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6.xml"/><Relationship Id="rId1" Type="http://schemas.openxmlformats.org/officeDocument/2006/relationships/slideLayout" Target="../slideLayouts/slideLayout266.xml"/><Relationship Id="rId5" Type="http://schemas.openxmlformats.org/officeDocument/2006/relationships/image" Target="../media/image192.jpeg"/><Relationship Id="rId4" Type="http://schemas.openxmlformats.org/officeDocument/2006/relationships/image" Target="../media/image191.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7.xml"/><Relationship Id="rId1" Type="http://schemas.openxmlformats.org/officeDocument/2006/relationships/slideLayout" Target="../slideLayouts/slideLayout143.xml"/><Relationship Id="rId4" Type="http://schemas.openxmlformats.org/officeDocument/2006/relationships/image" Target="../media/image194.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7.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40.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gi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9.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9.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1.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3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40.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gif"/></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0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1.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02.xml"/><Relationship Id="rId4" Type="http://schemas.openxmlformats.org/officeDocument/2006/relationships/image" Target="../media/image45.bmp"/></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5.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6.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9.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0.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00.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5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imgres?imgurl=www.phoenicia.org/pics/leverdoor.jpg&amp;imgrefurl=http://www.phoenicia.org/temple.html&amp;h=360&amp;w=198&amp;prev=/images?q=Solomon's+temple&amp;svnum=10&amp;hl=en&amp;lr=&amp;ie=UTF-8&amp;oe=UTF-8&amp;sa=G" TargetMode="External"/><Relationship Id="rId2" Type="http://schemas.openxmlformats.org/officeDocument/2006/relationships/image" Target="../media/image58.jpeg"/><Relationship Id="rId1" Type="http://schemas.openxmlformats.org/officeDocument/2006/relationships/slideLayout" Target="../slideLayouts/slideLayout259.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www.scythesupply.com/Images/CarrieG-2.jpg&amp;imgrefurl=http://www.scythesupply.com/workshop5.html&amp;h=548&amp;w=335&amp;prev=/images?q=cubit+measure&amp;svnum=10&amp;hl=en&amp;lr=&amp;ie=UTF-8&amp;oe=UTF-8" TargetMode="External"/><Relationship Id="rId2" Type="http://schemas.openxmlformats.org/officeDocument/2006/relationships/image" Target="../media/image60.jpeg"/><Relationship Id="rId1" Type="http://schemas.openxmlformats.org/officeDocument/2006/relationships/slideLayout" Target="../slideLayouts/slideLayout259.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hyperlink" Target="http://images.google.com/imgres?imgurl=www.masada2000.org/refugee2.jpg&amp;imgrefurl=http://www.masada2000.org/templemount.html&amp;h=164&amp;w=250&amp;prev=/images?q=Third+Temple+of+Jerusalem&amp;svnum=10&amp;hl=en&amp;lr=&amp;ie=UTF-8&amp;oe=UTF-8" TargetMode="External"/><Relationship Id="rId2" Type="http://schemas.openxmlformats.org/officeDocument/2006/relationships/image" Target="../media/image55.jpeg"/><Relationship Id="rId1" Type="http://schemas.openxmlformats.org/officeDocument/2006/relationships/slideLayout" Target="../slideLayouts/slideLayout259.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59.xml"/><Relationship Id="rId5" Type="http://schemas.openxmlformats.org/officeDocument/2006/relationships/image" Target="../media/image65.jpeg"/><Relationship Id="rId4" Type="http://schemas.openxmlformats.org/officeDocument/2006/relationships/hyperlink" Target="http://images.google.com/imgres?imgurl=www.hope.edu/academic/religion/bandstra/RTOT/CH9/CH9_F3.JPG&amp;imgrefurl=http://www.hope.edu/academic/religion/bandstra/RTOT/CH9/CH9_RS.HTM&amp;h=421&amp;w=622&amp;prev=/images?q=altar+of+Solomon&amp;svnum=10&amp;hl=en&amp;lr=&amp;ie=UTF-8&amp;oe=UTF-8"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images.google.com/imgres?imgurl=www.jewish-rabbi.00server.com/jewish%20rabbi%20Shah%20300.jpg&amp;imgrefurl=http://www.jewish-rabbi.00server.com/portrait_of_jewish_rabbi_shah.htm&amp;h=400&amp;w=325&amp;prev=/images?q=Jewish+rabbi&amp;svnum=10&amp;hl=en&amp;lr=&amp;ie=UTF-8&amp;oe=UTF-8" TargetMode="External"/><Relationship Id="rId2" Type="http://schemas.openxmlformats.org/officeDocument/2006/relationships/image" Target="../media/image66.jpeg"/><Relationship Id="rId1" Type="http://schemas.openxmlformats.org/officeDocument/2006/relationships/slideLayout" Target="../slideLayouts/slideLayout265.xml"/><Relationship Id="rId6" Type="http://schemas.openxmlformats.org/officeDocument/2006/relationships/image" Target="../media/image68.jpeg"/><Relationship Id="rId5" Type="http://schemas.openxmlformats.org/officeDocument/2006/relationships/hyperlink" Target="http://images.google.com/imgres?imgurl=www.decadeofbehavior.org/launch/faces-transp.gif&amp;imgrefurl=http://www.decadeofbehavior.org/launch/&amp;h=220&amp;w=150&amp;prev=/images?q=Faces&amp;svnum=10&amp;hl=en&amp;lr=&amp;ie=UTF-8&amp;oe=UTF-8" TargetMode="Externa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hyperlink" Target="http://www.cnn.com/SPECIALS/2001/mideast/stories/issues.jerusalem/jerusalem.dome.of.rock.jpg" TargetMode="External"/><Relationship Id="rId2" Type="http://schemas.openxmlformats.org/officeDocument/2006/relationships/image" Target="../media/image69.jpeg"/><Relationship Id="rId1" Type="http://schemas.openxmlformats.org/officeDocument/2006/relationships/slideLayout" Target="../slideLayouts/slideLayout259.xml"/><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6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8.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7.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59.xml"/></Relationships>
</file>

<file path=ppt/slides/_rels/slide62.xml.rels><?xml version="1.0" encoding="UTF-8" standalone="yes"?>
<Relationships xmlns="http://schemas.openxmlformats.org/package/2006/relationships"><Relationship Id="rId3" Type="http://schemas.openxmlformats.org/officeDocument/2006/relationships/hyperlink" Target="http://www.maps.com/magellan/Images/JERSUL-W1.gif" TargetMode="External"/><Relationship Id="rId2" Type="http://schemas.openxmlformats.org/officeDocument/2006/relationships/image" Target="../media/image76.jpeg"/><Relationship Id="rId1" Type="http://schemas.openxmlformats.org/officeDocument/2006/relationships/slideLayout" Target="../slideLayouts/slideLayout259.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0.jpeg"/><Relationship Id="rId1" Type="http://schemas.openxmlformats.org/officeDocument/2006/relationships/slideLayout" Target="../slideLayouts/slideLayout2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61.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1" Type="http://schemas.openxmlformats.org/officeDocument/2006/relationships/slideLayout" Target="../slideLayouts/slideLayout2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61.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85.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67.xml"/><Relationship Id="rId1" Type="http://schemas.openxmlformats.org/officeDocument/2006/relationships/themeOverride" Target="../theme/themeOverride1.xml"/><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67.xml"/><Relationship Id="rId1" Type="http://schemas.openxmlformats.org/officeDocument/2006/relationships/themeOverride" Target="../theme/themeOverride2.xml"/><Relationship Id="rId4" Type="http://schemas.openxmlformats.org/officeDocument/2006/relationships/image" Target="../media/image86.jpeg"/></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89.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70.xml"/><Relationship Id="rId4" Type="http://schemas.openxmlformats.org/officeDocument/2006/relationships/image" Target="../media/image89.jpeg"/></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0.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0.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70.xml"/><Relationship Id="rId4" Type="http://schemas.openxmlformats.org/officeDocument/2006/relationships/image" Target="../media/image94.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9.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313.xml"/><Relationship Id="rId4" Type="http://schemas.openxmlformats.org/officeDocument/2006/relationships/image" Target="../media/image96.jpeg"/></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18.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8.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131.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131.xml"/><Relationship Id="rId4" Type="http://schemas.openxmlformats.org/officeDocument/2006/relationships/image" Target="../media/image101.png"/></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131.xml"/><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6.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12.xml"/></Relationships>
</file>

<file path=ppt/slides/_rels/slide99.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27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5" name="Rectangle 2"/>
          <p:cNvSpPr txBox="1">
            <a:spLocks noGrp="1"/>
          </p:cNvSpPr>
          <p:nvPr>
            <p:ph type="ctrTitle"/>
          </p:nvPr>
        </p:nvSpPr>
        <p:spPr>
          <a:xfrm>
            <a:off x="0" y="476672"/>
            <a:ext cx="9144000" cy="2590801"/>
          </a:xfrm>
          <a:prstGeom prst="rect">
            <a:avLst/>
          </a:prstGeom>
          <a:solidFill>
            <a:srgbClr val="16165C"/>
          </a:solidFill>
        </p:spPr>
        <p:txBody>
          <a:bodyPr/>
          <a:lstStyle>
            <a:lvl1pPr rtl="1">
              <a:defRPr sz="5400">
                <a:solidFill>
                  <a:schemeClr val="accent3">
                    <a:lumOff val="44000"/>
                  </a:schemeClr>
                </a:solidFill>
              </a:defRPr>
            </a:lvl1pPr>
          </a:lstStyle>
          <a:p>
            <a:r>
              <a:t>الضيقة</a:t>
            </a:r>
          </a:p>
        </p:txBody>
      </p:sp>
      <p:sp>
        <p:nvSpPr>
          <p:cNvPr id="4656" name="Rectangle 3"/>
          <p:cNvSpPr txBox="1">
            <a:spLocks noGrp="1"/>
          </p:cNvSpPr>
          <p:nvPr>
            <p:ph type="subTitle" sz="half" idx="1"/>
          </p:nvPr>
        </p:nvSpPr>
        <p:spPr>
          <a:xfrm>
            <a:off x="1043608" y="3068959"/>
            <a:ext cx="6705601" cy="3169841"/>
          </a:xfrm>
          <a:prstGeom prst="rect">
            <a:avLst/>
          </a:prstGeom>
        </p:spPr>
        <p:txBody>
          <a:bodyPr/>
          <a:lstStyle/>
          <a:p>
            <a:pPr rtl="1">
              <a:spcBef>
                <a:spcPts val="1000"/>
              </a:spcBef>
              <a:defRPr sz="4400" b="1"/>
            </a:pPr>
            <a:r>
              <a:t>حزقيال ٣٦-٣٩</a:t>
            </a:r>
          </a:p>
          <a:p>
            <a:pPr rtl="1">
              <a:spcBef>
                <a:spcPts val="1000"/>
              </a:spcBef>
              <a:defRPr sz="4400" b="1"/>
            </a:pPr>
            <a:r>
              <a:t>متى ٢٤-٢٥</a:t>
            </a:r>
          </a:p>
          <a:p>
            <a:pPr rtl="1">
              <a:spcBef>
                <a:spcPts val="1000"/>
              </a:spcBef>
              <a:defRPr sz="4400" b="1"/>
            </a:pPr>
            <a:r>
              <a:t>زكريا ١٢-١٤</a:t>
            </a:r>
          </a:p>
          <a:p>
            <a:pPr rtl="1">
              <a:spcBef>
                <a:spcPts val="1000"/>
              </a:spcBef>
              <a:defRPr sz="4400" b="1"/>
            </a:pPr>
            <a:r>
              <a:t>رؤيا ٦-١٦</a:t>
            </a:r>
          </a:p>
        </p:txBody>
      </p:sp>
      <p:grpSp>
        <p:nvGrpSpPr>
          <p:cNvPr id="4659" name="Rectangle 2"/>
          <p:cNvGrpSpPr/>
          <p:nvPr/>
        </p:nvGrpSpPr>
        <p:grpSpPr>
          <a:xfrm>
            <a:off x="-36513" y="6381327"/>
            <a:ext cx="9180514" cy="476673"/>
            <a:chOff x="0" y="0"/>
            <a:chExt cx="9180512" cy="476672"/>
          </a:xfrm>
        </p:grpSpPr>
        <p:sp>
          <p:nvSpPr>
            <p:cNvPr id="4657" name="Rectangle"/>
            <p:cNvSpPr/>
            <p:nvPr/>
          </p:nvSpPr>
          <p:spPr>
            <a:xfrm>
              <a:off x="-1" y="-1"/>
              <a:ext cx="9180514" cy="476674"/>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defTabSz="457200">
                <a:spcBef>
                  <a:spcPts val="500"/>
                </a:spcBef>
              </a:pPr>
              <a:endParaRPr/>
            </a:p>
          </p:txBody>
        </p:sp>
        <p:sp>
          <p:nvSpPr>
            <p:cNvPr id="4658" name="د. ريك جريفيث•   مركز الدراسات اللاهوتية الأردني• BibleStudyDownloads.org"/>
            <p:cNvSpPr txBox="1"/>
            <p:nvPr/>
          </p:nvSpPr>
          <p:spPr>
            <a:xfrm>
              <a:off x="45719" y="50720"/>
              <a:ext cx="9089074" cy="375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defTabSz="457200" rtl="1">
                <a:spcBef>
                  <a:spcPts val="400"/>
                </a:spcBef>
                <a:defRPr sz="2000" b="1">
                  <a:solidFill>
                    <a:schemeClr val="accent3">
                      <a:lumOff val="44000"/>
                    </a:schemeClr>
                  </a:solidFill>
                  <a:effectLst>
                    <a:outerShdw blurRad="38100" dist="38100" dir="2700000" rotWithShape="0">
                      <a:srgbClr val="000000"/>
                    </a:outerShdw>
                  </a:effectLst>
                </a:defRPr>
              </a:pPr>
              <a:r>
                <a:t>  د. ريك جريفيث•   مركز الدراسات اللاهوتية الأردني• BibleStudyDownloads.org</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790" name="Picture 5" descr="Picture 5"/>
          <p:cNvPicPr>
            <a:picLocks noChangeAspect="1"/>
          </p:cNvPicPr>
          <p:nvPr/>
        </p:nvPicPr>
        <p:blipFill>
          <a:blip r:embed="rId2"/>
          <a:stretch>
            <a:fillRect/>
          </a:stretch>
        </p:blipFill>
        <p:spPr>
          <a:xfrm>
            <a:off x="0" y="738187"/>
            <a:ext cx="9144000" cy="6127751"/>
          </a:xfrm>
          <a:prstGeom prst="rect">
            <a:avLst/>
          </a:prstGeom>
          <a:ln w="12700">
            <a:miter lim="400000"/>
          </a:ln>
        </p:spPr>
      </p:pic>
      <p:sp>
        <p:nvSpPr>
          <p:cNvPr id="4791" name="Rectangle 5"/>
          <p:cNvSpPr txBox="1">
            <a:spLocks noGrp="1"/>
          </p:cNvSpPr>
          <p:nvPr>
            <p:ph type="title" idx="4294967295"/>
          </p:nvPr>
        </p:nvSpPr>
        <p:spPr>
          <a:xfrm>
            <a:off x="34925" y="0"/>
            <a:ext cx="9109075" cy="609600"/>
          </a:xfrm>
          <a:prstGeom prst="rect">
            <a:avLst/>
          </a:prstGeom>
        </p:spPr>
        <p:txBody>
          <a:bodyPr/>
          <a:lstStyle>
            <a:lvl1pPr rtl="1">
              <a:defRPr sz="3200" b="1">
                <a:solidFill>
                  <a:schemeClr val="accent3">
                    <a:lumOff val="44000"/>
                  </a:schemeClr>
                </a:solidFill>
              </a:defRPr>
            </a:lvl1pPr>
          </a:lstStyle>
          <a:p>
            <a:r>
              <a:t>عظة جبل الزيتون (متى 24-25)</a:t>
            </a:r>
          </a:p>
        </p:txBody>
      </p:sp>
      <p:sp>
        <p:nvSpPr>
          <p:cNvPr id="4792" name="Text Box 3"/>
          <p:cNvSpPr txBox="1"/>
          <p:nvPr/>
        </p:nvSpPr>
        <p:spPr>
          <a:xfrm>
            <a:off x="8578533" y="44450"/>
            <a:ext cx="443171"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defRPr>
            </a:lvl1pPr>
          </a:lstStyle>
          <a:p>
            <a:r>
              <a:t>78</a:t>
            </a:r>
          </a:p>
        </p:txBody>
      </p:sp>
      <p:sp>
        <p:nvSpPr>
          <p:cNvPr id="4793" name="Text Box 4"/>
          <p:cNvSpPr txBox="1"/>
          <p:nvPr/>
        </p:nvSpPr>
        <p:spPr>
          <a:xfrm>
            <a:off x="1970849" y="476672"/>
            <a:ext cx="5237154"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800"/>
              </a:spcBef>
              <a:defRPr sz="1400">
                <a:solidFill>
                  <a:schemeClr val="accent3">
                    <a:lumOff val="44000"/>
                  </a:schemeClr>
                </a:solidFill>
              </a:defRPr>
            </a:lvl1pPr>
          </a:lstStyle>
          <a:p>
            <a:r>
              <a:t>مقتبس من مارك ل. بيلي، ملاحظات صفية في كلية دالاس اللاهوتية، 1986</a:t>
            </a:r>
          </a:p>
        </p:txBody>
      </p:sp>
      <p:sp>
        <p:nvSpPr>
          <p:cNvPr id="4794" name="Rectangle 1"/>
          <p:cNvSpPr/>
          <p:nvPr/>
        </p:nvSpPr>
        <p:spPr>
          <a:xfrm>
            <a:off x="395288" y="3933825"/>
            <a:ext cx="6624636" cy="142875"/>
          </a:xfrm>
          <a:prstGeom prst="rect">
            <a:avLst/>
          </a:prstGeom>
          <a:solidFill>
            <a:srgbClr val="BBE0E3"/>
          </a:solidFill>
          <a:ln>
            <a:solidFill>
              <a:srgbClr val="000000"/>
            </a:solidFill>
          </a:ln>
        </p:spPr>
        <p:txBody>
          <a:bodyPr lIns="45719" rIns="45719"/>
          <a:lstStyle/>
          <a:p>
            <a:endParaRPr/>
          </a:p>
        </p:txBody>
      </p:sp>
      <p:sp>
        <p:nvSpPr>
          <p:cNvPr id="4795" name="Oval 7"/>
          <p:cNvSpPr/>
          <p:nvPr/>
        </p:nvSpPr>
        <p:spPr>
          <a:xfrm>
            <a:off x="3419474" y="3716337"/>
            <a:ext cx="576266" cy="576263"/>
          </a:xfrm>
          <a:prstGeom prst="ellipse">
            <a:avLst/>
          </a:prstGeom>
          <a:solidFill>
            <a:srgbClr val="BBE0E3"/>
          </a:solidFill>
          <a:ln>
            <a:solidFill>
              <a:srgbClr val="000000"/>
            </a:solidFill>
          </a:ln>
        </p:spPr>
        <p:txBody>
          <a:bodyPr lIns="45719" rIns="45719"/>
          <a:lstStyle/>
          <a:p>
            <a:endParaRPr/>
          </a:p>
        </p:txBody>
      </p:sp>
      <p:sp>
        <p:nvSpPr>
          <p:cNvPr id="4796" name="Oval 9"/>
          <p:cNvSpPr/>
          <p:nvPr/>
        </p:nvSpPr>
        <p:spPr>
          <a:xfrm>
            <a:off x="179387" y="3789362"/>
            <a:ext cx="431801" cy="431801"/>
          </a:xfrm>
          <a:prstGeom prst="ellipse">
            <a:avLst/>
          </a:prstGeom>
          <a:solidFill>
            <a:srgbClr val="BBE0E3"/>
          </a:solidFill>
          <a:ln>
            <a:solidFill>
              <a:srgbClr val="000000"/>
            </a:solidFill>
          </a:ln>
        </p:spPr>
        <p:txBody>
          <a:bodyPr lIns="45719" rIns="45719"/>
          <a:lstStyle/>
          <a:p>
            <a:endParaRPr/>
          </a:p>
        </p:txBody>
      </p:sp>
      <p:sp>
        <p:nvSpPr>
          <p:cNvPr id="4797" name="Text Box 4"/>
          <p:cNvSpPr txBox="1"/>
          <p:nvPr/>
        </p:nvSpPr>
        <p:spPr>
          <a:xfrm>
            <a:off x="513263" y="4149080"/>
            <a:ext cx="2860890" cy="6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1000"/>
              </a:spcBef>
              <a:defRPr sz="1800" b="1">
                <a:solidFill>
                  <a:schemeClr val="accent3">
                    <a:lumOff val="44000"/>
                  </a:schemeClr>
                </a:solidFill>
              </a:defRPr>
            </a:pPr>
            <a:r>
              <a:t>بداية آلام المخاض</a:t>
            </a:r>
            <a:br/>
            <a:r>
              <a:t>(4-8)</a:t>
            </a:r>
          </a:p>
        </p:txBody>
      </p:sp>
      <p:sp>
        <p:nvSpPr>
          <p:cNvPr id="4798" name="Text Box 4"/>
          <p:cNvSpPr txBox="1"/>
          <p:nvPr/>
        </p:nvSpPr>
        <p:spPr>
          <a:xfrm>
            <a:off x="3969648" y="4149080"/>
            <a:ext cx="2644864" cy="617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1000"/>
              </a:spcBef>
              <a:defRPr sz="1800" b="1">
                <a:solidFill>
                  <a:schemeClr val="accent3">
                    <a:lumOff val="44000"/>
                  </a:schemeClr>
                </a:solidFill>
              </a:defRPr>
            </a:pPr>
            <a:r>
              <a:t>الضيقة العظيمة</a:t>
            </a:r>
            <a:br/>
            <a:r>
              <a:t>(9-14، 21-22)</a:t>
            </a:r>
          </a:p>
        </p:txBody>
      </p:sp>
      <p:sp>
        <p:nvSpPr>
          <p:cNvPr id="4799" name="Text Box 4"/>
          <p:cNvSpPr txBox="1"/>
          <p:nvPr/>
        </p:nvSpPr>
        <p:spPr>
          <a:xfrm>
            <a:off x="2673503" y="2636911"/>
            <a:ext cx="1924785" cy="884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000"/>
              </a:spcBef>
              <a:defRPr sz="1800" b="1">
                <a:solidFill>
                  <a:schemeClr val="accent3">
                    <a:lumOff val="44000"/>
                  </a:schemeClr>
                </a:solidFill>
              </a:defRPr>
            </a:lvl1pPr>
          </a:lstStyle>
          <a:p>
            <a:r>
              <a:t>رجسة               الخراب                (15-20)</a:t>
            </a:r>
          </a:p>
        </p:txBody>
      </p:sp>
      <p:sp>
        <p:nvSpPr>
          <p:cNvPr id="4800" name="Text Box 4"/>
          <p:cNvSpPr txBox="1"/>
          <p:nvPr/>
        </p:nvSpPr>
        <p:spPr>
          <a:xfrm>
            <a:off x="4617719" y="2636911"/>
            <a:ext cx="1924786" cy="884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1000"/>
              </a:spcBef>
              <a:defRPr sz="1800" b="1">
                <a:solidFill>
                  <a:schemeClr val="accent3">
                    <a:lumOff val="44000"/>
                  </a:schemeClr>
                </a:solidFill>
              </a:defRPr>
            </a:pPr>
            <a:r>
              <a:t>أنبياء و مسحاء       كذبة</a:t>
            </a:r>
            <a:br/>
            <a:r>
              <a:t>(23-26)</a:t>
            </a:r>
          </a:p>
        </p:txBody>
      </p:sp>
      <p:sp>
        <p:nvSpPr>
          <p:cNvPr id="4801" name="Text Box 4"/>
          <p:cNvSpPr txBox="1"/>
          <p:nvPr/>
        </p:nvSpPr>
        <p:spPr>
          <a:xfrm>
            <a:off x="5121776" y="799437"/>
            <a:ext cx="3976505"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rtl="1">
              <a:spcBef>
                <a:spcPts val="1000"/>
              </a:spcBef>
              <a:defRPr sz="1800" b="1">
                <a:solidFill>
                  <a:schemeClr val="accent3">
                    <a:lumOff val="44000"/>
                  </a:schemeClr>
                </a:solidFill>
              </a:defRPr>
            </a:lvl1pPr>
          </a:lstStyle>
          <a:p>
            <a:r>
              <a:t>المجيء الثاني (27-31)</a:t>
            </a:r>
          </a:p>
        </p:txBody>
      </p:sp>
      <p:sp>
        <p:nvSpPr>
          <p:cNvPr id="4802" name="Text Box 4"/>
          <p:cNvSpPr txBox="1"/>
          <p:nvPr/>
        </p:nvSpPr>
        <p:spPr>
          <a:xfrm>
            <a:off x="5121776" y="1096787"/>
            <a:ext cx="3976505"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82563" indent="-182563" algn="r" rtl="1">
              <a:spcBef>
                <a:spcPts val="1000"/>
              </a:spcBef>
              <a:buSzPct val="100000"/>
              <a:buFont typeface="Arial"/>
              <a:buChar char="•"/>
              <a:defRPr sz="1800" b="1">
                <a:solidFill>
                  <a:schemeClr val="accent3">
                    <a:lumOff val="44000"/>
                  </a:schemeClr>
                </a:solidFill>
              </a:defRPr>
            </a:lvl1pPr>
          </a:lstStyle>
          <a:p>
            <a:r>
              <a:t>علامات في السماء (29-30)</a:t>
            </a:r>
          </a:p>
        </p:txBody>
      </p:sp>
      <p:sp>
        <p:nvSpPr>
          <p:cNvPr id="4803" name="Text Box 4"/>
          <p:cNvSpPr txBox="1"/>
          <p:nvPr/>
        </p:nvSpPr>
        <p:spPr>
          <a:xfrm>
            <a:off x="5121776" y="1394139"/>
            <a:ext cx="3976505"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82563" indent="-182563" algn="r" rtl="1">
              <a:spcBef>
                <a:spcPts val="1000"/>
              </a:spcBef>
              <a:buSzPct val="100000"/>
              <a:buFont typeface="Arial"/>
              <a:buChar char="•"/>
              <a:defRPr sz="1800" b="1">
                <a:solidFill>
                  <a:schemeClr val="accent3">
                    <a:lumOff val="44000"/>
                  </a:schemeClr>
                </a:solidFill>
              </a:defRPr>
            </a:lvl1pPr>
          </a:lstStyle>
          <a:p>
            <a:r>
              <a:t>مجيء ابن الإنسان (27، 30)</a:t>
            </a:r>
          </a:p>
        </p:txBody>
      </p:sp>
      <p:sp>
        <p:nvSpPr>
          <p:cNvPr id="4804" name="Text Box 4"/>
          <p:cNvSpPr txBox="1"/>
          <p:nvPr/>
        </p:nvSpPr>
        <p:spPr>
          <a:xfrm>
            <a:off x="5121776" y="1691489"/>
            <a:ext cx="3976505"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82563" indent="-182563" algn="r" rtl="1">
              <a:spcBef>
                <a:spcPts val="1000"/>
              </a:spcBef>
              <a:buSzPct val="100000"/>
              <a:buFont typeface="Arial"/>
              <a:buChar char="•"/>
              <a:defRPr sz="1800" b="1">
                <a:solidFill>
                  <a:schemeClr val="accent3">
                    <a:lumOff val="44000"/>
                  </a:schemeClr>
                </a:solidFill>
              </a:defRPr>
            </a:lvl1pPr>
          </a:lstStyle>
          <a:p>
            <a:r>
              <a:t>مائدة الطيور (28)</a:t>
            </a:r>
          </a:p>
        </p:txBody>
      </p:sp>
      <p:sp>
        <p:nvSpPr>
          <p:cNvPr id="4805" name="Text Box 4"/>
          <p:cNvSpPr txBox="1"/>
          <p:nvPr/>
        </p:nvSpPr>
        <p:spPr>
          <a:xfrm>
            <a:off x="5121776" y="1988840"/>
            <a:ext cx="3976505"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82563" indent="-182563" algn="r" rtl="1">
              <a:spcBef>
                <a:spcPts val="1000"/>
              </a:spcBef>
              <a:buSzPct val="100000"/>
              <a:buFont typeface="Arial"/>
              <a:buChar char="•"/>
              <a:defRPr sz="1800" b="1">
                <a:solidFill>
                  <a:schemeClr val="accent3">
                    <a:lumOff val="44000"/>
                  </a:schemeClr>
                </a:solidFill>
              </a:defRPr>
            </a:lvl1pPr>
          </a:lstStyle>
          <a:p>
            <a:r>
              <a:t>خلاص المختارين (31)</a:t>
            </a:r>
          </a:p>
        </p:txBody>
      </p:sp>
      <p:sp>
        <p:nvSpPr>
          <p:cNvPr id="4806" name="Text Box 4"/>
          <p:cNvSpPr txBox="1"/>
          <p:nvPr/>
        </p:nvSpPr>
        <p:spPr>
          <a:xfrm>
            <a:off x="6057880" y="6114782"/>
            <a:ext cx="1924785"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1000"/>
              </a:spcBef>
              <a:defRPr sz="1800" b="1">
                <a:solidFill>
                  <a:schemeClr val="accent3">
                    <a:lumOff val="44000"/>
                  </a:schemeClr>
                </a:solidFill>
              </a:defRPr>
            </a:pPr>
            <a:r>
              <a:t>(متى 25: 31-46)</a:t>
            </a:r>
          </a:p>
        </p:txBody>
      </p:sp>
      <p:sp>
        <p:nvSpPr>
          <p:cNvPr id="4807" name="Text Box 4"/>
          <p:cNvSpPr txBox="1"/>
          <p:nvPr/>
        </p:nvSpPr>
        <p:spPr>
          <a:xfrm>
            <a:off x="6381916" y="5035241"/>
            <a:ext cx="1276713" cy="75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1000"/>
              </a:spcBef>
              <a:defRPr sz="1800" b="1">
                <a:solidFill>
                  <a:schemeClr val="accent3">
                    <a:lumOff val="44000"/>
                  </a:schemeClr>
                </a:solidFill>
              </a:defRPr>
            </a:pPr>
            <a:r>
              <a:t>دينونة</a:t>
            </a:r>
          </a:p>
          <a:p>
            <a:pPr rtl="1">
              <a:spcBef>
                <a:spcPts val="1000"/>
              </a:spcBef>
              <a:defRPr sz="1800" b="1">
                <a:solidFill>
                  <a:schemeClr val="accent3">
                    <a:lumOff val="44000"/>
                  </a:schemeClr>
                </a:solidFill>
              </a:defRPr>
            </a:pPr>
            <a:r>
              <a:t>الأمم</a:t>
            </a:r>
          </a:p>
        </p:txBody>
      </p:sp>
      <p:sp>
        <p:nvSpPr>
          <p:cNvPr id="4808" name="Text Box 4"/>
          <p:cNvSpPr txBox="1"/>
          <p:nvPr/>
        </p:nvSpPr>
        <p:spPr>
          <a:xfrm>
            <a:off x="5265792" y="5589239"/>
            <a:ext cx="1060689"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000"/>
              </a:spcBef>
              <a:defRPr sz="1800" b="1">
                <a:solidFill>
                  <a:schemeClr val="accent3">
                    <a:lumOff val="44000"/>
                  </a:schemeClr>
                </a:solidFill>
              </a:defRPr>
            </a:lvl1pPr>
          </a:lstStyle>
          <a:p>
            <a:r>
              <a:t>الخراف</a:t>
            </a:r>
          </a:p>
        </p:txBody>
      </p:sp>
      <p:sp>
        <p:nvSpPr>
          <p:cNvPr id="4809" name="Text Box 4"/>
          <p:cNvSpPr txBox="1"/>
          <p:nvPr/>
        </p:nvSpPr>
        <p:spPr>
          <a:xfrm>
            <a:off x="7786072" y="5589239"/>
            <a:ext cx="1060689"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000"/>
              </a:spcBef>
              <a:defRPr sz="1800" b="1">
                <a:solidFill>
                  <a:schemeClr val="accent3">
                    <a:lumOff val="44000"/>
                  </a:schemeClr>
                </a:solidFill>
              </a:defRPr>
            </a:lvl1pPr>
          </a:lstStyle>
          <a:p>
            <a:r>
              <a:t>الجداء</a:t>
            </a:r>
          </a:p>
        </p:txBody>
      </p:sp>
      <p:sp>
        <p:nvSpPr>
          <p:cNvPr id="4810" name="Rectangle 23"/>
          <p:cNvSpPr/>
          <p:nvPr/>
        </p:nvSpPr>
        <p:spPr>
          <a:xfrm rot="18217562">
            <a:off x="5516562" y="4735512"/>
            <a:ext cx="1917701" cy="139701"/>
          </a:xfrm>
          <a:prstGeom prst="rect">
            <a:avLst/>
          </a:prstGeom>
          <a:solidFill>
            <a:srgbClr val="BBE0E3"/>
          </a:solidFill>
          <a:ln>
            <a:solidFill>
              <a:srgbClr val="000000"/>
            </a:solidFill>
          </a:ln>
        </p:spPr>
        <p:txBody>
          <a:bodyPr lIns="45719" rIns="45719"/>
          <a:lstStyle/>
          <a:p>
            <a:endParaRPr/>
          </a:p>
        </p:txBody>
      </p:sp>
      <p:sp>
        <p:nvSpPr>
          <p:cNvPr id="4811" name="Rectangle 24"/>
          <p:cNvSpPr/>
          <p:nvPr/>
        </p:nvSpPr>
        <p:spPr>
          <a:xfrm rot="3382438" flipH="1">
            <a:off x="6507164" y="4700588"/>
            <a:ext cx="1916111" cy="138113"/>
          </a:xfrm>
          <a:prstGeom prst="rect">
            <a:avLst/>
          </a:prstGeom>
          <a:solidFill>
            <a:srgbClr val="BBE0E3"/>
          </a:solidFill>
          <a:ln>
            <a:solidFill>
              <a:srgbClr val="000000"/>
            </a:solidFill>
          </a:ln>
        </p:spPr>
        <p:txBody>
          <a:bodyPr lIns="45719" rIns="45719"/>
          <a:lstStyle/>
          <a:p>
            <a:endParaRPr/>
          </a:p>
        </p:txBody>
      </p:sp>
      <p:sp>
        <p:nvSpPr>
          <p:cNvPr id="4812" name="Oval 8"/>
          <p:cNvSpPr/>
          <p:nvPr/>
        </p:nvSpPr>
        <p:spPr>
          <a:xfrm>
            <a:off x="6767513" y="3789362"/>
            <a:ext cx="433389" cy="431801"/>
          </a:xfrm>
          <a:prstGeom prst="ellipse">
            <a:avLst/>
          </a:prstGeom>
          <a:solidFill>
            <a:srgbClr val="BBE0E3"/>
          </a:solidFill>
          <a:ln>
            <a:solidFill>
              <a:srgbClr val="000000"/>
            </a:solidFill>
          </a:ln>
        </p:spPr>
        <p:txBody>
          <a:bodyPr lIns="45719" rIns="45719"/>
          <a:lstStyle/>
          <a:p>
            <a:endParaRPr/>
          </a:p>
        </p:txBody>
      </p:sp>
      <p:sp>
        <p:nvSpPr>
          <p:cNvPr id="4813" name="Striped Right Arrow 3"/>
          <p:cNvSpPr/>
          <p:nvPr/>
        </p:nvSpPr>
        <p:spPr>
          <a:xfrm rot="5400000">
            <a:off x="6407944" y="2817018"/>
            <a:ext cx="1152526" cy="503238"/>
          </a:xfrm>
          <a:custGeom>
            <a:avLst/>
            <a:gdLst/>
            <a:ahLst/>
            <a:cxnLst>
              <a:cxn ang="0">
                <a:pos x="wd2" y="hd2"/>
              </a:cxn>
              <a:cxn ang="5400000">
                <a:pos x="wd2" y="hd2"/>
              </a:cxn>
              <a:cxn ang="10800000">
                <a:pos x="wd2" y="hd2"/>
              </a:cxn>
              <a:cxn ang="16200000">
                <a:pos x="wd2" y="hd2"/>
              </a:cxn>
            </a:cxnLst>
            <a:rect l="0" t="0" r="r" b="b"/>
            <a:pathLst>
              <a:path w="21600" h="21600" extrusionOk="0">
                <a:moveTo>
                  <a:pt x="0" y="5672"/>
                </a:moveTo>
                <a:lnTo>
                  <a:pt x="295" y="5672"/>
                </a:lnTo>
                <a:lnTo>
                  <a:pt x="295" y="15928"/>
                </a:lnTo>
                <a:lnTo>
                  <a:pt x="0" y="15928"/>
                </a:lnTo>
                <a:close/>
                <a:moveTo>
                  <a:pt x="589" y="5672"/>
                </a:moveTo>
                <a:lnTo>
                  <a:pt x="1179" y="5672"/>
                </a:lnTo>
                <a:lnTo>
                  <a:pt x="1179" y="15928"/>
                </a:lnTo>
                <a:lnTo>
                  <a:pt x="589" y="15928"/>
                </a:lnTo>
                <a:close/>
                <a:moveTo>
                  <a:pt x="1474" y="5672"/>
                </a:moveTo>
                <a:lnTo>
                  <a:pt x="11656" y="5672"/>
                </a:lnTo>
                <a:lnTo>
                  <a:pt x="11656" y="0"/>
                </a:lnTo>
                <a:lnTo>
                  <a:pt x="21600" y="10800"/>
                </a:lnTo>
                <a:lnTo>
                  <a:pt x="11656" y="21600"/>
                </a:lnTo>
                <a:lnTo>
                  <a:pt x="11656" y="15928"/>
                </a:lnTo>
                <a:lnTo>
                  <a:pt x="1474" y="15928"/>
                </a:lnTo>
                <a:close/>
              </a:path>
            </a:pathLst>
          </a:custGeom>
          <a:solidFill>
            <a:srgbClr val="BBE0E3"/>
          </a:solidFill>
          <a:ln>
            <a:solidFill>
              <a:srgbClr val="000000"/>
            </a:solidFill>
          </a:ln>
        </p:spPr>
        <p:txBody>
          <a:bodyPr lIns="45719" rIns="45719"/>
          <a:lstStyle/>
          <a:p>
            <a:endParaRPr/>
          </a:p>
        </p:txBody>
      </p:sp>
      <p:sp>
        <p:nvSpPr>
          <p:cNvPr id="4814" name="Straight Connector 25"/>
          <p:cNvSpPr/>
          <p:nvPr/>
        </p:nvSpPr>
        <p:spPr>
          <a:xfrm flipV="1">
            <a:off x="6987654" y="1119115"/>
            <a:ext cx="2156347" cy="13649"/>
          </a:xfrm>
          <a:prstGeom prst="line">
            <a:avLst/>
          </a:prstGeom>
          <a:solidFill>
            <a:srgbClr val="BBE0E3"/>
          </a:solidFill>
          <a:ln w="19050">
            <a:solidFill>
              <a:schemeClr val="accent3">
                <a:lumOff val="44000"/>
              </a:schemeClr>
            </a:solidFill>
          </a:ln>
        </p:spPr>
        <p:txBody>
          <a:bodyPr lIns="45719" rIns="45719"/>
          <a:lstStyle/>
          <a:p>
            <a:endParaRPr/>
          </a:p>
        </p:txBody>
      </p:sp>
      <p:sp>
        <p:nvSpPr>
          <p:cNvPr id="4815" name="Text Box 4"/>
          <p:cNvSpPr txBox="1"/>
          <p:nvPr/>
        </p:nvSpPr>
        <p:spPr>
          <a:xfrm>
            <a:off x="1377360" y="6444043"/>
            <a:ext cx="1204705"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000"/>
              </a:spcBef>
              <a:defRPr sz="1800" b="1">
                <a:solidFill>
                  <a:srgbClr val="FFFF00"/>
                </a:solidFill>
              </a:defRPr>
            </a:lvl1pPr>
          </a:lstStyle>
          <a:p>
            <a:r>
              <a:t>6: 1-8: 5</a:t>
            </a:r>
          </a:p>
        </p:txBody>
      </p:sp>
      <p:sp>
        <p:nvSpPr>
          <p:cNvPr id="4816" name="Text Box 4"/>
          <p:cNvSpPr txBox="1"/>
          <p:nvPr/>
        </p:nvSpPr>
        <p:spPr>
          <a:xfrm>
            <a:off x="2979988" y="6167044"/>
            <a:ext cx="1114244" cy="617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sz="1800" b="1">
                <a:solidFill>
                  <a:srgbClr val="FFFF00"/>
                </a:solidFill>
              </a:defRPr>
            </a:pPr>
            <a:r>
              <a:t>12: 7-12</a:t>
            </a:r>
            <a:br/>
            <a:r>
              <a:t>13: 14</a:t>
            </a:r>
          </a:p>
        </p:txBody>
      </p:sp>
      <p:sp>
        <p:nvSpPr>
          <p:cNvPr id="4817" name="Text Box 4"/>
          <p:cNvSpPr txBox="1"/>
          <p:nvPr/>
        </p:nvSpPr>
        <p:spPr>
          <a:xfrm>
            <a:off x="45719" y="5890045"/>
            <a:ext cx="1312210" cy="884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000"/>
              </a:spcBef>
              <a:defRPr sz="1800" b="1">
                <a:solidFill>
                  <a:srgbClr val="FFFF00"/>
                </a:solidFill>
              </a:defRPr>
            </a:lvl1pPr>
          </a:lstStyle>
          <a:p>
            <a:r>
              <a:t>التوازي        مع            رؤيا</a:t>
            </a:r>
          </a:p>
        </p:txBody>
      </p:sp>
      <p:sp>
        <p:nvSpPr>
          <p:cNvPr id="4818" name="Text Box 4"/>
          <p:cNvSpPr txBox="1"/>
          <p:nvPr/>
        </p:nvSpPr>
        <p:spPr>
          <a:xfrm>
            <a:off x="4366200" y="6167044"/>
            <a:ext cx="1474349" cy="617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sz="1800" b="1">
                <a:solidFill>
                  <a:srgbClr val="FFFF00"/>
                </a:solidFill>
              </a:defRPr>
            </a:pPr>
            <a:r>
              <a:t>12: 8-17</a:t>
            </a:r>
            <a:br/>
            <a:r>
              <a:t>8: 1-19: 10</a:t>
            </a:r>
          </a:p>
        </p:txBody>
      </p:sp>
      <p:sp>
        <p:nvSpPr>
          <p:cNvPr id="4819" name="Text Box 4"/>
          <p:cNvSpPr txBox="1"/>
          <p:nvPr/>
        </p:nvSpPr>
        <p:spPr>
          <a:xfrm>
            <a:off x="6453923" y="6444043"/>
            <a:ext cx="1132697"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000"/>
              </a:spcBef>
              <a:defRPr sz="1800" b="1">
                <a:solidFill>
                  <a:srgbClr val="FFFF00"/>
                </a:solidFill>
              </a:defRPr>
            </a:lvl1pPr>
          </a:lstStyle>
          <a:p>
            <a:r>
              <a:t>19: 11-21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9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79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47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479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479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6" nodeType="clickEffect">
                                  <p:stCondLst>
                                    <p:cond delay="0"/>
                                  </p:stCondLst>
                                  <p:iterate>
                                    <p:tmAbs val="0"/>
                                  </p:iterate>
                                  <p:childTnLst>
                                    <p:set>
                                      <p:cBhvr>
                                        <p:cTn id="23" fill="hold"/>
                                        <p:tgtEl>
                                          <p:spTgt spid="479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480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8" nodeType="clickEffect">
                                  <p:stCondLst>
                                    <p:cond delay="0"/>
                                  </p:stCondLst>
                                  <p:iterate>
                                    <p:tmAbs val="0"/>
                                  </p:iterate>
                                  <p:childTnLst>
                                    <p:set>
                                      <p:cBhvr>
                                        <p:cTn id="31" fill="hold"/>
                                        <p:tgtEl>
                                          <p:spTgt spid="481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9" nodeType="afterEffect">
                                  <p:stCondLst>
                                    <p:cond delay="0"/>
                                  </p:stCondLst>
                                  <p:iterate>
                                    <p:tmAbs val="0"/>
                                  </p:iterate>
                                  <p:childTnLst>
                                    <p:set>
                                      <p:cBhvr>
                                        <p:cTn id="34" fill="hold"/>
                                        <p:tgtEl>
                                          <p:spTgt spid="481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0" nodeType="afterEffect">
                                  <p:stCondLst>
                                    <p:cond delay="0"/>
                                  </p:stCondLst>
                                  <p:iterate>
                                    <p:tmAbs val="0"/>
                                  </p:iterate>
                                  <p:childTnLst>
                                    <p:set>
                                      <p:cBhvr>
                                        <p:cTn id="37" fill="hold"/>
                                        <p:tgtEl>
                                          <p:spTgt spid="4801"/>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1" nodeType="afterEffect">
                                  <p:stCondLst>
                                    <p:cond delay="0"/>
                                  </p:stCondLst>
                                  <p:iterate>
                                    <p:tmAbs val="0"/>
                                  </p:iterate>
                                  <p:childTnLst>
                                    <p:set>
                                      <p:cBhvr>
                                        <p:cTn id="40" fill="hold"/>
                                        <p:tgtEl>
                                          <p:spTgt spid="48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2" nodeType="clickEffect">
                                  <p:stCondLst>
                                    <p:cond delay="0"/>
                                  </p:stCondLst>
                                  <p:iterate>
                                    <p:tmAbs val="0"/>
                                  </p:iterate>
                                  <p:childTnLst>
                                    <p:set>
                                      <p:cBhvr>
                                        <p:cTn id="44" fill="hold"/>
                                        <p:tgtEl>
                                          <p:spTgt spid="480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3" nodeType="clickEffect">
                                  <p:stCondLst>
                                    <p:cond delay="0"/>
                                  </p:stCondLst>
                                  <p:iterate>
                                    <p:tmAbs val="0"/>
                                  </p:iterate>
                                  <p:childTnLst>
                                    <p:set>
                                      <p:cBhvr>
                                        <p:cTn id="48" fill="hold"/>
                                        <p:tgtEl>
                                          <p:spTgt spid="480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4" nodeType="clickEffect">
                                  <p:stCondLst>
                                    <p:cond delay="0"/>
                                  </p:stCondLst>
                                  <p:iterate>
                                    <p:tmAbs val="0"/>
                                  </p:iterate>
                                  <p:childTnLst>
                                    <p:set>
                                      <p:cBhvr>
                                        <p:cTn id="52" fill="hold"/>
                                        <p:tgtEl>
                                          <p:spTgt spid="480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5" nodeType="clickEffect">
                                  <p:stCondLst>
                                    <p:cond delay="0"/>
                                  </p:stCondLst>
                                  <p:iterate>
                                    <p:tmAbs val="0"/>
                                  </p:iterate>
                                  <p:childTnLst>
                                    <p:set>
                                      <p:cBhvr>
                                        <p:cTn id="56" fill="hold"/>
                                        <p:tgtEl>
                                          <p:spTgt spid="480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6" nodeType="clickEffect">
                                  <p:stCondLst>
                                    <p:cond delay="0"/>
                                  </p:stCondLst>
                                  <p:iterate>
                                    <p:tmAbs val="0"/>
                                  </p:iterate>
                                  <p:childTnLst>
                                    <p:set>
                                      <p:cBhvr>
                                        <p:cTn id="60" fill="hold"/>
                                        <p:tgtEl>
                                          <p:spTgt spid="480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7" nodeType="clickEffect">
                                  <p:stCondLst>
                                    <p:cond delay="0"/>
                                  </p:stCondLst>
                                  <p:iterate>
                                    <p:tmAbs val="0"/>
                                  </p:iterate>
                                  <p:childTnLst>
                                    <p:set>
                                      <p:cBhvr>
                                        <p:cTn id="64" fill="hold"/>
                                        <p:tgtEl>
                                          <p:spTgt spid="480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8" nodeType="clickEffect">
                                  <p:stCondLst>
                                    <p:cond delay="0"/>
                                  </p:stCondLst>
                                  <p:iterate>
                                    <p:tmAbs val="0"/>
                                  </p:iterate>
                                  <p:childTnLst>
                                    <p:set>
                                      <p:cBhvr>
                                        <p:cTn id="68" fill="hold"/>
                                        <p:tgtEl>
                                          <p:spTgt spid="4810"/>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19" nodeType="afterEffect">
                                  <p:stCondLst>
                                    <p:cond delay="0"/>
                                  </p:stCondLst>
                                  <p:iterate>
                                    <p:tmAbs val="0"/>
                                  </p:iterate>
                                  <p:childTnLst>
                                    <p:set>
                                      <p:cBhvr>
                                        <p:cTn id="71" fill="hold"/>
                                        <p:tgtEl>
                                          <p:spTgt spid="480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20" nodeType="clickEffect">
                                  <p:stCondLst>
                                    <p:cond delay="0"/>
                                  </p:stCondLst>
                                  <p:iterate>
                                    <p:tmAbs val="0"/>
                                  </p:iterate>
                                  <p:childTnLst>
                                    <p:set>
                                      <p:cBhvr>
                                        <p:cTn id="75" fill="hold"/>
                                        <p:tgtEl>
                                          <p:spTgt spid="4811"/>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21" nodeType="afterEffect">
                                  <p:stCondLst>
                                    <p:cond delay="0"/>
                                  </p:stCondLst>
                                  <p:iterate>
                                    <p:tmAbs val="0"/>
                                  </p:iterate>
                                  <p:childTnLst>
                                    <p:set>
                                      <p:cBhvr>
                                        <p:cTn id="78" fill="hold"/>
                                        <p:tgtEl>
                                          <p:spTgt spid="480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2" nodeType="clickEffect">
                                  <p:stCondLst>
                                    <p:cond delay="0"/>
                                  </p:stCondLst>
                                  <p:iterate>
                                    <p:tmAbs val="0"/>
                                  </p:iterate>
                                  <p:childTnLst>
                                    <p:set>
                                      <p:cBhvr>
                                        <p:cTn id="82" fill="hold"/>
                                        <p:tgtEl>
                                          <p:spTgt spid="48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23" nodeType="clickEffect">
                                  <p:stCondLst>
                                    <p:cond delay="0"/>
                                  </p:stCondLst>
                                  <p:iterate>
                                    <p:tmAbs val="0"/>
                                  </p:iterate>
                                  <p:childTnLst>
                                    <p:set>
                                      <p:cBhvr>
                                        <p:cTn id="86" fill="hold"/>
                                        <p:tgtEl>
                                          <p:spTgt spid="481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24" nodeType="clickEffect">
                                  <p:stCondLst>
                                    <p:cond delay="0"/>
                                  </p:stCondLst>
                                  <p:iterate>
                                    <p:tmAbs val="0"/>
                                  </p:iterate>
                                  <p:childTnLst>
                                    <p:set>
                                      <p:cBhvr>
                                        <p:cTn id="90" fill="hold"/>
                                        <p:tgtEl>
                                          <p:spTgt spid="48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5" nodeType="clickEffect">
                                  <p:stCondLst>
                                    <p:cond delay="0"/>
                                  </p:stCondLst>
                                  <p:iterate>
                                    <p:tmAbs val="0"/>
                                  </p:iterate>
                                  <p:childTnLst>
                                    <p:set>
                                      <p:cBhvr>
                                        <p:cTn id="94" fill="hold"/>
                                        <p:tgtEl>
                                          <p:spTgt spid="481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26" nodeType="clickEffect">
                                  <p:stCondLst>
                                    <p:cond delay="0"/>
                                  </p:stCondLst>
                                  <p:iterate>
                                    <p:tmAbs val="0"/>
                                  </p:iterate>
                                  <p:childTnLst>
                                    <p:set>
                                      <p:cBhvr>
                                        <p:cTn id="98" fill="hold"/>
                                        <p:tgtEl>
                                          <p:spTgt spid="4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4" grpId="2" animBg="1" advAuto="0"/>
      <p:bldP spid="4795" grpId="4" animBg="1" advAuto="0"/>
      <p:bldP spid="4796" grpId="1" animBg="1" advAuto="0"/>
      <p:bldP spid="4797" grpId="3" animBg="1" advAuto="0"/>
      <p:bldP spid="4798" grpId="5" animBg="1" advAuto="0"/>
      <p:bldP spid="4799" grpId="6" animBg="1" advAuto="0"/>
      <p:bldP spid="4800" grpId="7" animBg="1" advAuto="0"/>
      <p:bldP spid="4801" grpId="10" animBg="1" advAuto="0"/>
      <p:bldP spid="4802" grpId="12" animBg="1" advAuto="0"/>
      <p:bldP spid="4803" grpId="13" animBg="1" advAuto="0"/>
      <p:bldP spid="4804" grpId="14" animBg="1" advAuto="0"/>
      <p:bldP spid="4805" grpId="15" animBg="1" advAuto="0"/>
      <p:bldP spid="4806" grpId="16" animBg="1" advAuto="0"/>
      <p:bldP spid="4807" grpId="17" animBg="1" advAuto="0"/>
      <p:bldP spid="4808" grpId="19" animBg="1" advAuto="0"/>
      <p:bldP spid="4809" grpId="21" animBg="1" advAuto="0"/>
      <p:bldP spid="4810" grpId="18" animBg="1" advAuto="0"/>
      <p:bldP spid="4811" grpId="20" animBg="1" advAuto="0"/>
      <p:bldP spid="4812" grpId="8" animBg="1" advAuto="0"/>
      <p:bldP spid="4813" grpId="9" animBg="1" advAuto="0"/>
      <p:bldP spid="4814" grpId="11" animBg="1" advAuto="0"/>
      <p:bldP spid="4815" grpId="23" animBg="1" advAuto="0"/>
      <p:bldP spid="4816" grpId="24" animBg="1" advAuto="0"/>
      <p:bldP spid="4817" grpId="22" animBg="1" advAuto="0"/>
      <p:bldP spid="4818" grpId="25" animBg="1" advAuto="0"/>
      <p:bldP spid="4819" grpId="26"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3" name="Rectangle 2"/>
          <p:cNvSpPr txBox="1">
            <a:spLocks noGrp="1"/>
          </p:cNvSpPr>
          <p:nvPr>
            <p:ph type="title" idx="4294967295"/>
          </p:nvPr>
        </p:nvSpPr>
        <p:spPr>
          <a:xfrm>
            <a:off x="685800" y="-152400"/>
            <a:ext cx="7772400" cy="1143000"/>
          </a:xfrm>
          <a:prstGeom prst="rect">
            <a:avLst/>
          </a:prstGeom>
          <a:effectLst>
            <a:outerShdw blurRad="38100" dist="35921" dir="2700000" rotWithShape="0">
              <a:srgbClr val="000013"/>
            </a:outerShdw>
          </a:effectLst>
        </p:spPr>
        <p:txBody>
          <a:bodyPr/>
          <a:lstStyle>
            <a:lvl1pPr rtl="1">
              <a:defRPr b="1">
                <a:solidFill>
                  <a:srgbClr val="FFFF66"/>
                </a:solidFill>
              </a:defRPr>
            </a:lvl1pPr>
          </a:lstStyle>
          <a:p>
            <a:r>
              <a:t>محتويات الدينونة</a:t>
            </a:r>
          </a:p>
        </p:txBody>
      </p:sp>
      <p:graphicFrame>
        <p:nvGraphicFramePr>
          <p:cNvPr id="7754" name="Group 3"/>
          <p:cNvGraphicFramePr/>
          <p:nvPr/>
        </p:nvGraphicFramePr>
        <p:xfrm>
          <a:off x="0" y="990600"/>
          <a:ext cx="9144000" cy="5264150"/>
        </p:xfrm>
        <a:graphic>
          <a:graphicData uri="http://schemas.openxmlformats.org/drawingml/2006/table">
            <a:tbl>
              <a:tblPr>
                <a:tableStyleId>{4C3C2611-4C71-4FC5-86AE-919BDF0F9419}</a:tableStyleId>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ختوم</a:t>
                      </a:r>
                    </a:p>
                  </a:txBody>
                  <a:tcPr marL="46790" marR="46790" marT="46790" marB="46790" anchor="ctr" horzOverflow="overflow">
                    <a:lnL w="12700">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أبواق</a:t>
                      </a:r>
                    </a:p>
                  </a:txBody>
                  <a:tcPr marL="46790" marR="46790" marT="46790" marB="46790" anchor="ctr" horzOverflow="overflow">
                    <a:lnL w="12700">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جامات</a:t>
                      </a:r>
                    </a:p>
                  </a:txBody>
                  <a:tcPr marL="46790" marR="46790" marT="46790" marB="46790" anchor="ctr" horzOverflow="overflow">
                    <a:lnL w="12700">
                      <a:solidFill>
                        <a:srgbClr val="FFFF66"/>
                      </a:solidFill>
                    </a:lnL>
                    <a:lnR w="28575">
                      <a:solidFill>
                        <a:srgbClr val="FFFF66"/>
                      </a:solidFill>
                    </a:lnR>
                    <a:lnT w="28575">
                      <a:solidFill>
                        <a:srgbClr val="FFFF66"/>
                      </a:solidFill>
                    </a:lnT>
                    <a:lnB w="12700">
                      <a:solidFill>
                        <a:srgbClr val="FFFF66"/>
                      </a:solidFill>
                    </a:lnB>
                    <a:solidFill>
                      <a:srgbClr val="000013"/>
                    </a:solidFill>
                  </a:tcPr>
                </a:tc>
                <a:extLst>
                  <a:ext uri="{0D108BD9-81ED-4DB2-BD59-A6C34878D82A}">
                    <a16:rowId xmlns:a16="http://schemas.microsoft.com/office/drawing/2014/main" val="10000"/>
                  </a:ext>
                </a:extLst>
              </a:tr>
              <a:tr h="538101">
                <a:tc>
                  <a:txBody>
                    <a:bodyPr/>
                    <a:lstStyle/>
                    <a:p>
                      <a:pPr algn="ctr">
                        <a:defRPr sz="1800"/>
                      </a:pPr>
                      <a:r>
                        <a:rPr sz="2000" b="1">
                          <a:solidFill>
                            <a:srgbClr val="FFFF66"/>
                          </a:solidFill>
                        </a:rPr>
                        <a:t>١</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0000"/>
                          </a:solidFill>
                        </a:rPr>
                        <a:t>ابيض: غالب</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chemeClr val="accent3">
                        <a:lumOff val="44000"/>
                      </a:schemeClr>
                    </a:solidFill>
                  </a:tcPr>
                </a:tc>
                <a:tc>
                  <a:txBody>
                    <a:bodyPr/>
                    <a:lstStyle/>
                    <a:p>
                      <a:pPr algn="ctr">
                        <a:defRPr sz="1800"/>
                      </a:pPr>
                      <a:r>
                        <a:rPr b="1">
                          <a:solidFill>
                            <a:srgbClr val="FFFF66"/>
                          </a:solidFill>
                        </a:rPr>
                        <a:t>البرد والنار: ١/٣ الغطاء النباتي</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القروح</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noFill/>
                  </a:tcPr>
                </a:tc>
                <a:extLst>
                  <a:ext uri="{0D108BD9-81ED-4DB2-BD59-A6C34878D82A}">
                    <a16:rowId xmlns:a16="http://schemas.microsoft.com/office/drawing/2014/main" val="10001"/>
                  </a:ext>
                </a:extLst>
              </a:tr>
              <a:tr h="539688">
                <a:tc>
                  <a:txBody>
                    <a:bodyPr/>
                    <a:lstStyle/>
                    <a:p>
                      <a:pPr algn="ctr">
                        <a:defRPr sz="1800"/>
                      </a:pPr>
                      <a:r>
                        <a:rPr sz="2000" b="1">
                          <a:solidFill>
                            <a:srgbClr val="FFFF66"/>
                          </a:solidFill>
                        </a:rPr>
                        <a:t>٢</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الأحمر: الحرب</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FF0000"/>
                    </a:solidFill>
                  </a:tcPr>
                </a:tc>
                <a:tc>
                  <a:txBody>
                    <a:bodyPr/>
                    <a:lstStyle/>
                    <a:p>
                      <a:pPr algn="ctr">
                        <a:defRPr sz="1800"/>
                      </a:pPr>
                      <a:r>
                        <a:rPr b="1">
                          <a:solidFill>
                            <a:srgbClr val="FFCCFF"/>
                          </a:solidFill>
                        </a:rPr>
                        <a:t>النار: ١/٣ مخلوقات بحرية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000066"/>
                        </a:gs>
                        <a:gs pos="25999">
                          <a:srgbClr val="000066"/>
                        </a:gs>
                        <a:gs pos="67000">
                          <a:srgbClr val="FF0000"/>
                        </a:gs>
                        <a:gs pos="100000">
                          <a:srgbClr val="00002F"/>
                        </a:gs>
                      </a:gsLst>
                      <a:lin ang="5400000" scaled="0"/>
                    </a:gradFill>
                  </a:tcPr>
                </a:tc>
                <a:tc>
                  <a:txBody>
                    <a:bodyPr/>
                    <a:lstStyle/>
                    <a:p>
                      <a:pPr algn="ctr">
                        <a:defRPr sz="1800"/>
                      </a:pPr>
                      <a:r>
                        <a:rPr b="1">
                          <a:solidFill>
                            <a:srgbClr val="FFCCFF"/>
                          </a:solidFill>
                        </a:rPr>
                        <a:t>البحر إلى الدم</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000066"/>
                        </a:gs>
                        <a:gs pos="25999">
                          <a:srgbClr val="000066"/>
                        </a:gs>
                        <a:gs pos="67000">
                          <a:srgbClr val="FF0000"/>
                        </a:gs>
                        <a:gs pos="100000">
                          <a:srgbClr val="00002F"/>
                        </a:gs>
                      </a:gsLst>
                      <a:lin ang="5400000" scaled="0"/>
                    </a:gradFill>
                  </a:tcPr>
                </a:tc>
                <a:extLst>
                  <a:ext uri="{0D108BD9-81ED-4DB2-BD59-A6C34878D82A}">
                    <a16:rowId xmlns:a16="http://schemas.microsoft.com/office/drawing/2014/main" val="10002"/>
                  </a:ext>
                </a:extLst>
              </a:tr>
              <a:tr h="539688">
                <a:tc>
                  <a:txBody>
                    <a:bodyPr/>
                    <a:lstStyle/>
                    <a:p>
                      <a:pPr algn="ctr">
                        <a:defRPr sz="1800"/>
                      </a:pPr>
                      <a:r>
                        <a:rPr sz="2000" b="1">
                          <a:solidFill>
                            <a:srgbClr val="FFFF66"/>
                          </a:solidFill>
                        </a:rPr>
                        <a:t>٣</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الأسود: المجاعة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20000"/>
                    </a:solidFill>
                  </a:tcPr>
                </a:tc>
                <a:tc>
                  <a:txBody>
                    <a:bodyPr/>
                    <a:lstStyle/>
                    <a:p>
                      <a:pPr algn="ctr">
                        <a:defRPr sz="1800"/>
                      </a:pPr>
                      <a:r>
                        <a:rPr b="1">
                          <a:solidFill>
                            <a:srgbClr val="000013"/>
                          </a:solidFill>
                        </a:rPr>
                        <a:t>نجمة: ١/٣ المياه العذبة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blipFill rotWithShape="1">
                      <a:blip r:embed="rId3"/>
                      <a:srcRect/>
                      <a:tile tx="0" ty="0" sx="100000" sy="100000" flip="none" algn="tl"/>
                    </a:blipFill>
                  </a:tcPr>
                </a:tc>
                <a:tc>
                  <a:txBody>
                    <a:bodyPr/>
                    <a:lstStyle/>
                    <a:p>
                      <a:pPr algn="ctr">
                        <a:defRPr sz="1800"/>
                      </a:pPr>
                      <a:r>
                        <a:rPr b="1">
                          <a:solidFill>
                            <a:srgbClr val="000013"/>
                          </a:solidFill>
                        </a:rPr>
                        <a:t>المياه العذبة إلي الدم</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blipFill rotWithShape="1">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algn="ctr">
                        <a:defRPr sz="1800"/>
                      </a:pPr>
                      <a:r>
                        <a:rPr sz="2000" b="1">
                          <a:solidFill>
                            <a:srgbClr val="FFFF66"/>
                          </a:solidFill>
                        </a:rPr>
                        <a:t>٤</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شاحب: الموت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606060"/>
                    </a:solidFill>
                  </a:tcPr>
                </a:tc>
                <a:tc>
                  <a:txBody>
                    <a:bodyPr/>
                    <a:lstStyle/>
                    <a:p>
                      <a:pPr algn="ctr">
                        <a:defRPr sz="1800"/>
                      </a:pPr>
                      <a:r>
                        <a:rPr b="1">
                          <a:solidFill>
                            <a:srgbClr val="FDFFEE"/>
                          </a:solidFill>
                        </a:rPr>
                        <a:t>الظلام: ١/٣ الشمس و القمر والنجوم</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FF0000"/>
                        </a:gs>
                        <a:gs pos="28000">
                          <a:srgbClr val="FF0000"/>
                        </a:gs>
                        <a:gs pos="62000">
                          <a:srgbClr val="020000"/>
                        </a:gs>
                        <a:gs pos="100000">
                          <a:srgbClr val="760000"/>
                        </a:gs>
                      </a:gsLst>
                      <a:lin ang="18900000" scaled="0"/>
                    </a:gradFill>
                  </a:tcPr>
                </a:tc>
                <a:tc>
                  <a:txBody>
                    <a:bodyPr/>
                    <a:lstStyle/>
                    <a:p>
                      <a:pPr algn="ctr">
                        <a:defRPr sz="1800"/>
                      </a:pPr>
                      <a:r>
                        <a:rPr b="1">
                          <a:solidFill>
                            <a:srgbClr val="FDFFEE"/>
                          </a:solidFill>
                        </a:rPr>
                        <a:t>الشمس تحرق الناس</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FF0000"/>
                        </a:gs>
                        <a:gs pos="28000">
                          <a:srgbClr val="FF0000"/>
                        </a:gs>
                        <a:gs pos="62000">
                          <a:srgbClr val="020000"/>
                        </a:gs>
                        <a:gs pos="100000">
                          <a:srgbClr val="760000"/>
                        </a:gs>
                      </a:gsLst>
                      <a:lin ang="18900000" scaled="0"/>
                    </a:gradFill>
                  </a:tcPr>
                </a:tc>
                <a:extLst>
                  <a:ext uri="{0D108BD9-81ED-4DB2-BD59-A6C34878D82A}">
                    <a16:rowId xmlns:a16="http://schemas.microsoft.com/office/drawing/2014/main" val="10004"/>
                  </a:ext>
                </a:extLst>
              </a:tr>
              <a:tr h="459336">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(الأبواق ٥-٧ هي الويلات)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solidFill>
                      <a:srgbClr val="000013"/>
                    </a:solidFill>
                  </a:tcPr>
                </a:tc>
                <a:extLst>
                  <a:ext uri="{0D108BD9-81ED-4DB2-BD59-A6C34878D82A}">
                    <a16:rowId xmlns:a16="http://schemas.microsoft.com/office/drawing/2014/main" val="10005"/>
                  </a:ext>
                </a:extLst>
              </a:tr>
              <a:tr h="539688">
                <a:tc>
                  <a:txBody>
                    <a:bodyPr/>
                    <a:lstStyle/>
                    <a:p>
                      <a:pPr algn="ctr">
                        <a:defRPr sz="1800"/>
                      </a:pPr>
                      <a:r>
                        <a:rPr sz="2000" b="1">
                          <a:solidFill>
                            <a:srgbClr val="FFFF66"/>
                          </a:solidFill>
                        </a:rPr>
                        <a:t>٥</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طمانة: الشهداء</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ويل ١: الجراد</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مملكة الوحش المظلمة</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noFill/>
                  </a:tcPr>
                </a:tc>
                <a:extLst>
                  <a:ext uri="{0D108BD9-81ED-4DB2-BD59-A6C34878D82A}">
                    <a16:rowId xmlns:a16="http://schemas.microsoft.com/office/drawing/2014/main" val="10006"/>
                  </a:ext>
                </a:extLst>
              </a:tr>
              <a:tr h="568260">
                <a:tc>
                  <a:txBody>
                    <a:bodyPr/>
                    <a:lstStyle/>
                    <a:p>
                      <a:pPr algn="ctr">
                        <a:defRPr sz="1800"/>
                      </a:pPr>
                      <a:r>
                        <a:rPr sz="2000" b="1">
                          <a:solidFill>
                            <a:srgbClr val="FFFF66"/>
                          </a:solidFill>
                        </a:rPr>
                        <a:t>٦</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الغضب: زلزال، علامات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000013"/>
                          </a:solidFill>
                        </a:rPr>
                        <a:t>ويل ٢: الفرات الإعداد</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00FFFF"/>
                        </a:gs>
                        <a:gs pos="100000">
                          <a:srgbClr val="007676"/>
                        </a:gs>
                      </a:gsLst>
                      <a:lin ang="5400000" scaled="0"/>
                    </a:gradFill>
                  </a:tcPr>
                </a:tc>
                <a:tc>
                  <a:txBody>
                    <a:bodyPr/>
                    <a:lstStyle/>
                    <a:p>
                      <a:pPr algn="ctr">
                        <a:defRPr sz="1800"/>
                      </a:pPr>
                      <a:r>
                        <a:rPr b="1">
                          <a:solidFill>
                            <a:srgbClr val="000013"/>
                          </a:solidFill>
                        </a:rPr>
                        <a:t>جفاف نهر الفرات</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00FFFF"/>
                        </a:gs>
                        <a:gs pos="100000">
                          <a:srgbClr val="007676"/>
                        </a:gs>
                      </a:gsLst>
                      <a:lin ang="5400000" scaled="0"/>
                    </a:gradFill>
                  </a:tcPr>
                </a:tc>
                <a:extLst>
                  <a:ext uri="{0D108BD9-81ED-4DB2-BD59-A6C34878D82A}">
                    <a16:rowId xmlns:a16="http://schemas.microsoft.com/office/drawing/2014/main" val="10007"/>
                  </a:ext>
                </a:extLst>
              </a:tr>
              <a:tr h="461911">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rtl="1">
                        <a:defRPr sz="1800" b="1">
                          <a:solidFill>
                            <a:srgbClr val="FFFF66"/>
                          </a:solidFill>
                        </a:defRPr>
                      </a:pPr>
                      <a:r>
                        <a:t>(١٤٤.٠٠٠ مختومين)</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بوق  ٧ = غموض</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solidFill>
                      <a:srgbClr val="000013"/>
                    </a:solidFill>
                  </a:tcPr>
                </a:tc>
                <a:extLst>
                  <a:ext uri="{0D108BD9-81ED-4DB2-BD59-A6C34878D82A}">
                    <a16:rowId xmlns:a16="http://schemas.microsoft.com/office/drawing/2014/main" val="10008"/>
                  </a:ext>
                </a:extLst>
              </a:tr>
              <a:tr h="539688">
                <a:tc>
                  <a:txBody>
                    <a:bodyPr/>
                    <a:lstStyle/>
                    <a:p>
                      <a:pPr algn="ctr">
                        <a:defRPr sz="1800"/>
                      </a:pPr>
                      <a:r>
                        <a:rPr sz="2000" b="1">
                          <a:solidFill>
                            <a:srgbClr val="FFFF66"/>
                          </a:solidFill>
                        </a:rPr>
                        <a:t>٧</a:t>
                      </a:r>
                    </a:p>
                  </a:txBody>
                  <a:tcPr marL="46790" marR="46790" marT="46790" marB="46790" anchor="ctr" horzOverflow="overflow">
                    <a:lnL w="28575">
                      <a:solidFill>
                        <a:srgbClr val="FFFF66"/>
                      </a:solidFill>
                    </a:lnL>
                    <a:lnR w="12700">
                      <a:solidFill>
                        <a:srgbClr val="FFFF66"/>
                      </a:solidFill>
                    </a:lnR>
                    <a:lnT w="12700">
                      <a:solidFill>
                        <a:srgbClr val="FFFF66"/>
                      </a:solidFill>
                    </a:lnT>
                    <a:lnB w="28575">
                      <a:solidFill>
                        <a:srgbClr val="FFFF66"/>
                      </a:solidFill>
                    </a:lnB>
                    <a:solidFill>
                      <a:srgbClr val="000013"/>
                    </a:solidFill>
                  </a:tcPr>
                </a:tc>
                <a:tc>
                  <a:txBody>
                    <a:bodyPr/>
                    <a:lstStyle/>
                    <a:p>
                      <a:pPr algn="ctr">
                        <a:defRPr sz="1800"/>
                      </a:pPr>
                      <a:r>
                        <a:rPr b="1">
                          <a:solidFill>
                            <a:srgbClr val="FFFF66"/>
                          </a:solidFill>
                        </a:rPr>
                        <a:t>١/٢ ساعة صمت</a:t>
                      </a:r>
                    </a:p>
                  </a:txBody>
                  <a:tcPr marL="46790" marR="46790" marT="46790" marB="46790" anchor="ctr" horzOverflow="overflow">
                    <a:lnL w="12700">
                      <a:solidFill>
                        <a:srgbClr val="FFFF66"/>
                      </a:solidFill>
                    </a:lnL>
                    <a:lnR w="12700">
                      <a:solidFill>
                        <a:srgbClr val="FFFF66"/>
                      </a:solidFill>
                    </a:lnR>
                    <a:lnT w="12700">
                      <a:solidFill>
                        <a:srgbClr val="FFFF66"/>
                      </a:solidFill>
                    </a:lnT>
                    <a:lnB w="28575">
                      <a:solidFill>
                        <a:srgbClr val="FFFF66"/>
                      </a:solidFill>
                    </a:lnB>
                    <a:noFill/>
                  </a:tcPr>
                </a:tc>
                <a:tc>
                  <a:txBody>
                    <a:bodyPr/>
                    <a:lstStyle/>
                    <a:p>
                      <a:pPr algn="ctr">
                        <a:defRPr sz="1800"/>
                      </a:pPr>
                      <a:r>
                        <a:rPr b="1">
                          <a:solidFill>
                            <a:srgbClr val="FFFF66"/>
                          </a:solidFill>
                        </a:rPr>
                        <a:t>ويل ٣: النصر وشيك</a:t>
                      </a:r>
                    </a:p>
                  </a:txBody>
                  <a:tcPr marL="46790" marR="46790" marT="46790" marB="46790" anchor="ctr" horzOverflow="overflow">
                    <a:lnL w="12700">
                      <a:solidFill>
                        <a:srgbClr val="FFFF66"/>
                      </a:solidFill>
                    </a:lnL>
                    <a:lnR w="12700">
                      <a:solidFill>
                        <a:srgbClr val="FFFF66"/>
                      </a:solidFill>
                    </a:lnR>
                    <a:lnT w="12700">
                      <a:solidFill>
                        <a:srgbClr val="FFFF66"/>
                      </a:solidFill>
                    </a:lnT>
                    <a:lnB w="28575">
                      <a:solidFill>
                        <a:srgbClr val="FFFF66"/>
                      </a:solidFill>
                    </a:lnB>
                    <a:noFill/>
                  </a:tcPr>
                </a:tc>
                <a:tc>
                  <a:txBody>
                    <a:bodyPr/>
                    <a:lstStyle/>
                    <a:p>
                      <a:pPr algn="ctr">
                        <a:defRPr sz="1800"/>
                      </a:pPr>
                      <a:r>
                        <a:rPr b="1">
                          <a:solidFill>
                            <a:srgbClr val="FFFF66"/>
                          </a:solidFill>
                        </a:rPr>
                        <a:t>زلزال وبرد</a:t>
                      </a:r>
                    </a:p>
                  </a:txBody>
                  <a:tcPr marL="46790" marR="46790" marT="46790" marB="46790" anchor="ctr" horzOverflow="overflow">
                    <a:lnL w="12700">
                      <a:solidFill>
                        <a:srgbClr val="FFFF66"/>
                      </a:solidFill>
                    </a:lnL>
                    <a:lnR w="28575">
                      <a:solidFill>
                        <a:srgbClr val="FFFF66"/>
                      </a:solidFill>
                    </a:lnR>
                    <a:lnT w="12700">
                      <a:solidFill>
                        <a:srgbClr val="FFFF66"/>
                      </a:solidFill>
                    </a:lnT>
                    <a:lnB w="28575">
                      <a:solidFill>
                        <a:srgbClr val="FFFF66"/>
                      </a:solidFill>
                    </a:lnB>
                    <a:noFill/>
                  </a:tcPr>
                </a:tc>
                <a:extLst>
                  <a:ext uri="{0D108BD9-81ED-4DB2-BD59-A6C34878D82A}">
                    <a16:rowId xmlns:a16="http://schemas.microsoft.com/office/drawing/2014/main" val="10009"/>
                  </a:ext>
                </a:extLst>
              </a:tr>
            </a:tbl>
          </a:graphicData>
        </a:graphic>
      </p:graphicFrame>
      <p:sp>
        <p:nvSpPr>
          <p:cNvPr id="7755" name="Text Box 60"/>
          <p:cNvSpPr txBox="1"/>
          <p:nvPr/>
        </p:nvSpPr>
        <p:spPr>
          <a:xfrm>
            <a:off x="8486459" y="-1"/>
            <a:ext cx="619758"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rgbClr val="FFFF66"/>
                </a:solidFill>
              </a:defRPr>
            </a:lvl1pPr>
          </a:lstStyle>
          <a:p>
            <a:r>
              <a:t>٣٣٧</a:t>
            </a:r>
          </a:p>
        </p:txBody>
      </p:sp>
      <p:sp>
        <p:nvSpPr>
          <p:cNvPr id="7756" name="Text Box 63"/>
          <p:cNvSpPr txBox="1"/>
          <p:nvPr/>
        </p:nvSpPr>
        <p:spPr>
          <a:xfrm rot="16200000">
            <a:off x="-50769" y="2067856"/>
            <a:ext cx="1702755" cy="858565"/>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rtl="1">
              <a:defRPr sz="5400" b="1" spc="140">
                <a:solidFill>
                  <a:srgbClr val="FFCCFF"/>
                </a:solidFill>
              </a:defRPr>
            </a:lvl1pPr>
          </a:lstStyle>
          <a:p>
            <a:r>
              <a:t>أحصنة</a:t>
            </a:r>
          </a:p>
        </p:txBody>
      </p:sp>
      <p:sp>
        <p:nvSpPr>
          <p:cNvPr id="7757" name="Text Box 64"/>
          <p:cNvSpPr txBox="1"/>
          <p:nvPr/>
        </p:nvSpPr>
        <p:spPr>
          <a:xfrm>
            <a:off x="43200" y="6551613"/>
            <a:ext cx="9057600" cy="266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spcBef>
                <a:spcPts val="700"/>
              </a:spcBef>
              <a:defRPr sz="1200">
                <a:solidFill>
                  <a:srgbClr val="FFFF66"/>
                </a:solidFill>
              </a:defRPr>
            </a:pPr>
            <a:r>
              <a:t>مقتبس من روبرت كروماكيi ، العهد الجديد مسح . واين هاوس ، التسلسل لزمني والخلفية الرسوم البيانية للعهد الجديد، ١٩</a:t>
            </a:r>
          </a:p>
        </p:txBody>
      </p:sp>
      <p:sp>
        <p:nvSpPr>
          <p:cNvPr id="7758" name="Text Box 67"/>
          <p:cNvSpPr txBox="1"/>
          <p:nvPr/>
        </p:nvSpPr>
        <p:spPr>
          <a:xfrm rot="16200000">
            <a:off x="2694610" y="4754118"/>
            <a:ext cx="1507195" cy="858565"/>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rtl="1">
              <a:defRPr sz="5400" b="1" spc="140">
                <a:solidFill>
                  <a:srgbClr val="FFCCFF"/>
                </a:solidFill>
              </a:defRPr>
            </a:lvl1pPr>
          </a:lstStyle>
          <a:p>
            <a:r>
              <a:t>ويلات</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762" name="Picture 1" descr="Picture 1"/>
          <p:cNvPicPr>
            <a:picLocks noChangeAspect="1"/>
          </p:cNvPicPr>
          <p:nvPr/>
        </p:nvPicPr>
        <p:blipFill>
          <a:blip r:embed="rId2"/>
          <a:stretch>
            <a:fillRect/>
          </a:stretch>
        </p:blipFill>
        <p:spPr>
          <a:xfrm>
            <a:off x="-3045" y="787688"/>
            <a:ext cx="9147046" cy="6070312"/>
          </a:xfrm>
          <a:prstGeom prst="rect">
            <a:avLst/>
          </a:prstGeom>
          <a:ln w="12700">
            <a:miter lim="400000"/>
          </a:ln>
        </p:spPr>
      </p:pic>
      <p:sp>
        <p:nvSpPr>
          <p:cNvPr id="7763" name="Rectangle 2"/>
          <p:cNvSpPr txBox="1">
            <a:spLocks noGrp="1"/>
          </p:cNvSpPr>
          <p:nvPr>
            <p:ph type="title" idx="4294967295"/>
          </p:nvPr>
        </p:nvSpPr>
        <p:spPr>
          <a:xfrm>
            <a:off x="0" y="0"/>
            <a:ext cx="9144000" cy="685800"/>
          </a:xfrm>
          <a:prstGeom prst="rect">
            <a:avLst/>
          </a:prstGeom>
          <a:solidFill>
            <a:srgbClr val="000000"/>
          </a:solidFill>
        </p:spPr>
        <p:txBody>
          <a:bodyPr/>
          <a:lstStyle/>
          <a:p>
            <a:pPr rtl="1">
              <a:defRPr sz="3600" b="1">
                <a:solidFill>
                  <a:schemeClr val="accent3">
                    <a:lumOff val="44000"/>
                  </a:schemeClr>
                </a:solidFill>
              </a:defRPr>
            </a:pPr>
            <a:r>
              <a:rPr b="0"/>
              <a:t>أربعة خيول </a:t>
            </a:r>
            <a:r>
              <a:t>( 6: 1- 8)</a:t>
            </a:r>
          </a:p>
        </p:txBody>
      </p:sp>
      <p:sp>
        <p:nvSpPr>
          <p:cNvPr id="7764" name="Text Box 60"/>
          <p:cNvSpPr txBox="1"/>
          <p:nvPr/>
        </p:nvSpPr>
        <p:spPr>
          <a:xfrm>
            <a:off x="8458823" y="43070"/>
            <a:ext cx="614846"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376</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766" name="Picture 1" descr="Picture 1"/>
          <p:cNvPicPr>
            <a:picLocks noChangeAspect="1"/>
          </p:cNvPicPr>
          <p:nvPr/>
        </p:nvPicPr>
        <p:blipFill>
          <a:blip r:embed="rId2"/>
          <a:stretch>
            <a:fillRect/>
          </a:stretch>
        </p:blipFill>
        <p:spPr>
          <a:xfrm>
            <a:off x="0" y="-52389"/>
            <a:ext cx="9144000" cy="6022978"/>
          </a:xfrm>
          <a:prstGeom prst="rect">
            <a:avLst/>
          </a:prstGeom>
          <a:ln w="12700">
            <a:miter lim="400000"/>
          </a:ln>
        </p:spPr>
      </p:pic>
      <p:sp>
        <p:nvSpPr>
          <p:cNvPr id="7767" name="Rectangle 2"/>
          <p:cNvSpPr txBox="1"/>
          <p:nvPr/>
        </p:nvSpPr>
        <p:spPr>
          <a:xfrm>
            <a:off x="45719" y="5582457"/>
            <a:ext cx="2824800"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defRPr sz="1000" b="1">
                <a:solidFill>
                  <a:schemeClr val="accent3">
                    <a:lumOff val="44000"/>
                  </a:schemeClr>
                </a:solidFill>
                <a:effectLst>
                  <a:outerShdw blurRad="38100" dist="38100" dir="2700000" rotWithShape="0">
                    <a:srgbClr val="000000">
                      <a:alpha val="43137"/>
                    </a:srgbClr>
                  </a:outerShdw>
                </a:effectLst>
              </a:defRPr>
            </a:lvl1pPr>
          </a:lstStyle>
          <a:p>
            <a:r>
              <a:t>Used with permission</a:t>
            </a:r>
          </a:p>
        </p:txBody>
      </p:sp>
      <p:sp>
        <p:nvSpPr>
          <p:cNvPr id="7768" name="Rectangle 2"/>
          <p:cNvSpPr txBox="1">
            <a:spLocks noGrp="1"/>
          </p:cNvSpPr>
          <p:nvPr>
            <p:ph type="title"/>
          </p:nvPr>
        </p:nvSpPr>
        <p:spPr>
          <a:xfrm>
            <a:off x="0" y="5880100"/>
            <a:ext cx="9144000" cy="965200"/>
          </a:xfrm>
          <a:prstGeom prst="rect">
            <a:avLst/>
          </a:prstGeom>
          <a:solidFill>
            <a:srgbClr val="000000"/>
          </a:solidFill>
        </p:spPr>
        <p:txBody>
          <a:bodyPr/>
          <a:lstStyle>
            <a:lvl1pPr defTabSz="877823">
              <a:defRPr sz="3072" b="1">
                <a:solidFill>
                  <a:schemeClr val="accent3">
                    <a:lumOff val="44000"/>
                  </a:schemeClr>
                </a:solidFill>
              </a:defRPr>
            </a:lvl1pPr>
          </a:lstStyle>
          <a:p>
            <a:r>
              <a:rPr lang="ar-JO" dirty="0"/>
              <a:t>الختم الخامس:    نفوس الشهداء تحت المذبح    (6: 9- 11)</a:t>
            </a:r>
            <a:endParaRPr dirty="0"/>
          </a:p>
        </p:txBody>
      </p:sp>
      <p:sp>
        <p:nvSpPr>
          <p:cNvPr id="7769" name="Text Box 60"/>
          <p:cNvSpPr txBox="1"/>
          <p:nvPr/>
        </p:nvSpPr>
        <p:spPr>
          <a:xfrm>
            <a:off x="8543510" y="42862"/>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95</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1" name="Picture 1" descr="Picture 1"/>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7772" name="Rectangle 11"/>
          <p:cNvSpPr txBox="1">
            <a:spLocks noGrp="1"/>
          </p:cNvSpPr>
          <p:nvPr>
            <p:ph type="title" idx="4294967295"/>
          </p:nvPr>
        </p:nvSpPr>
        <p:spPr>
          <a:xfrm>
            <a:off x="0" y="4869160"/>
            <a:ext cx="9144000" cy="1849141"/>
          </a:xfrm>
          <a:prstGeom prst="rect">
            <a:avLst/>
          </a:prstGeom>
        </p:spPr>
        <p:txBody>
          <a:bodyPr/>
          <a:lstStyle/>
          <a:p>
            <a:pPr rtl="1">
              <a:defRPr sz="3600" b="1">
                <a:solidFill>
                  <a:schemeClr val="accent3">
                    <a:lumOff val="44000"/>
                  </a:schemeClr>
                </a:solidFill>
              </a:defRPr>
            </a:pPr>
            <a:r>
              <a:t>رؤيا ٦ : ١٢</a:t>
            </a:r>
            <a:br/>
            <a:r>
              <a:t>و وَالْقَمَرُ صَارَ كَالدَّمِ</a:t>
            </a:r>
          </a:p>
        </p:txBody>
      </p:sp>
      <p:sp>
        <p:nvSpPr>
          <p:cNvPr id="7773" name="Text Box 60"/>
          <p:cNvSpPr txBox="1"/>
          <p:nvPr/>
        </p:nvSpPr>
        <p:spPr>
          <a:xfrm>
            <a:off x="8543510" y="42862"/>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95</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77" name="Picture 1"/>
          <p:cNvGrpSpPr/>
          <p:nvPr/>
        </p:nvGrpSpPr>
        <p:grpSpPr>
          <a:xfrm>
            <a:off x="0" y="859692"/>
            <a:ext cx="9144000" cy="5998308"/>
            <a:chOff x="0" y="0"/>
            <a:chExt cx="9144000" cy="5998307"/>
          </a:xfrm>
        </p:grpSpPr>
        <p:sp>
          <p:nvSpPr>
            <p:cNvPr id="7775" name="Rectangle"/>
            <p:cNvSpPr/>
            <p:nvPr/>
          </p:nvSpPr>
          <p:spPr>
            <a:xfrm>
              <a:off x="0" y="0"/>
              <a:ext cx="9144000" cy="5998308"/>
            </a:xfrm>
            <a:prstGeom prst="rect">
              <a:avLst/>
            </a:prstGeom>
            <a:solidFill>
              <a:srgbClr val="FF0000"/>
            </a:solidFill>
            <a:ln w="12700" cap="flat">
              <a:noFill/>
              <a:miter lim="400000"/>
            </a:ln>
            <a:effectLst/>
          </p:spPr>
          <p:txBody>
            <a:bodyPr wrap="square" lIns="45719" tIns="45719" rIns="45719" bIns="45719" numCol="1" anchor="t">
              <a:noAutofit/>
            </a:bodyPr>
            <a:lstStyle/>
            <a:p>
              <a:endParaRPr/>
            </a:p>
          </p:txBody>
        </p:sp>
        <p:pic>
          <p:nvPicPr>
            <p:cNvPr id="7776" name="image117.jpeg" descr="image117.jpeg"/>
            <p:cNvPicPr>
              <a:picLocks noChangeAspect="1"/>
            </p:cNvPicPr>
            <p:nvPr/>
          </p:nvPicPr>
          <p:blipFill>
            <a:blip r:embed="rId2"/>
            <a:stretch>
              <a:fillRect/>
            </a:stretch>
          </p:blipFill>
          <p:spPr>
            <a:xfrm>
              <a:off x="0" y="0"/>
              <a:ext cx="9144000" cy="5998308"/>
            </a:xfrm>
            <a:prstGeom prst="rect">
              <a:avLst/>
            </a:prstGeom>
            <a:ln w="12700" cap="flat">
              <a:noFill/>
              <a:miter lim="400000"/>
            </a:ln>
            <a:effectLst/>
          </p:spPr>
        </p:pic>
      </p:grpSp>
      <p:sp>
        <p:nvSpPr>
          <p:cNvPr id="7778" name="Rectangle 11"/>
          <p:cNvSpPr txBox="1">
            <a:spLocks noGrp="1"/>
          </p:cNvSpPr>
          <p:nvPr>
            <p:ph type="title" idx="4294967295"/>
          </p:nvPr>
        </p:nvSpPr>
        <p:spPr>
          <a:xfrm>
            <a:off x="419652" y="129440"/>
            <a:ext cx="7597914" cy="1387176"/>
          </a:xfrm>
          <a:prstGeom prst="rect">
            <a:avLst/>
          </a:prstGeom>
          <a:solidFill>
            <a:srgbClr val="FF0000"/>
          </a:solidFill>
          <a:effectLst>
            <a:outerShdw blurRad="63500" dist="35921" dir="2700000" rotWithShape="0">
              <a:srgbClr val="000013">
                <a:alpha val="74998"/>
              </a:srgbClr>
            </a:outerShdw>
          </a:effectLst>
        </p:spPr>
        <p:txBody>
          <a:bodyPr lIns="46799" tIns="46799" rIns="46799" bIns="46799"/>
          <a:lstStyle/>
          <a:p>
            <a:pPr rtl="1">
              <a:defRPr sz="2800" b="1">
                <a:solidFill>
                  <a:schemeClr val="accent3">
                    <a:lumOff val="44000"/>
                  </a:schemeClr>
                </a:solidFill>
                <a:effectLst>
                  <a:outerShdw blurRad="38100" dist="38100" dir="2700000" rotWithShape="0">
                    <a:srgbClr val="000000">
                      <a:alpha val="43137"/>
                    </a:srgbClr>
                  </a:outerShdw>
                </a:effectLst>
              </a:defRPr>
            </a:pPr>
            <a:r>
              <a:t>رؤيا ٦ : ١٦</a:t>
            </a:r>
            <a:br/>
            <a:r>
              <a:t>وَهُمْ يَقُولُونَ لِلْجِبَالِ وَالصُّخُورِ: «اُسْقُطِي عَلَيْنَا وَأَخْفِينَا عَنْ وَجْهِ الْجَالِسِ عَلَى الْعَرْشِ وَعَنْ غَضَبِ الْحَمَلِ</a:t>
            </a:r>
          </a:p>
        </p:txBody>
      </p:sp>
      <p:sp>
        <p:nvSpPr>
          <p:cNvPr id="7779" name="Text Box 60"/>
          <p:cNvSpPr txBox="1"/>
          <p:nvPr/>
        </p:nvSpPr>
        <p:spPr>
          <a:xfrm>
            <a:off x="8488942" y="-1"/>
            <a:ext cx="614846"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376</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7783" name="Picture 4"/>
          <p:cNvGrpSpPr/>
          <p:nvPr/>
        </p:nvGrpSpPr>
        <p:grpSpPr>
          <a:xfrm>
            <a:off x="1" y="466157"/>
            <a:ext cx="9144001" cy="6391844"/>
            <a:chOff x="0" y="0"/>
            <a:chExt cx="9144000" cy="6391843"/>
          </a:xfrm>
        </p:grpSpPr>
        <p:sp>
          <p:nvSpPr>
            <p:cNvPr id="7781" name="Rectangle"/>
            <p:cNvSpPr/>
            <p:nvPr/>
          </p:nvSpPr>
          <p:spPr>
            <a:xfrm>
              <a:off x="0" y="0"/>
              <a:ext cx="9144000" cy="6391844"/>
            </a:xfrm>
            <a:prstGeom prst="rect">
              <a:avLst/>
            </a:prstGeom>
            <a:gradFill flip="none" rotWithShape="1">
              <a:gsLst>
                <a:gs pos="0">
                  <a:srgbClr val="FFCCFF"/>
                </a:gs>
                <a:gs pos="50000">
                  <a:srgbClr val="FFCCFF"/>
                </a:gs>
                <a:gs pos="100000">
                  <a:srgbClr val="FFCCFF"/>
                </a:gs>
              </a:gsLst>
              <a:lin ang="5400000" scaled="0"/>
            </a:gradFill>
            <a:ln w="12700" cap="flat">
              <a:noFill/>
              <a:miter lim="400000"/>
            </a:ln>
            <a:effectLst/>
          </p:spPr>
          <p:txBody>
            <a:bodyPr wrap="square" lIns="45719" tIns="45719" rIns="45719" bIns="45719" numCol="1" anchor="t">
              <a:noAutofit/>
            </a:bodyPr>
            <a:lstStyle/>
            <a:p>
              <a:endParaRPr/>
            </a:p>
          </p:txBody>
        </p:sp>
        <p:pic>
          <p:nvPicPr>
            <p:cNvPr id="7782" name="image87.tif" descr="image87.tif"/>
            <p:cNvPicPr>
              <a:picLocks noChangeAspect="1"/>
            </p:cNvPicPr>
            <p:nvPr/>
          </p:nvPicPr>
          <p:blipFill>
            <a:blip r:embed="rId4"/>
            <a:stretch>
              <a:fillRect/>
            </a:stretch>
          </p:blipFill>
          <p:spPr>
            <a:xfrm>
              <a:off x="0" y="0"/>
              <a:ext cx="9144000" cy="6391844"/>
            </a:xfrm>
            <a:prstGeom prst="rect">
              <a:avLst/>
            </a:prstGeom>
            <a:ln w="12700" cap="flat">
              <a:noFill/>
              <a:miter lim="400000"/>
            </a:ln>
            <a:effectLst/>
          </p:spPr>
        </p:pic>
      </p:grpSp>
      <p:sp>
        <p:nvSpPr>
          <p:cNvPr id="7784" name="Rectangle 13"/>
          <p:cNvSpPr/>
          <p:nvPr/>
        </p:nvSpPr>
        <p:spPr>
          <a:xfrm>
            <a:off x="4859337" y="6237287"/>
            <a:ext cx="2952751" cy="620713"/>
          </a:xfrm>
          <a:prstGeom prst="rect">
            <a:avLst/>
          </a:prstGeom>
          <a:ln w="57150">
            <a:solidFill>
              <a:srgbClr val="000066"/>
            </a:solidFill>
            <a:miter/>
          </a:ln>
        </p:spPr>
        <p:txBody>
          <a:bodyPr lIns="45719" rIns="45719" anchor="ctr"/>
          <a:lstStyle/>
          <a:p>
            <a:pPr algn="l"/>
            <a:endParaRPr/>
          </a:p>
        </p:txBody>
      </p:sp>
      <p:sp>
        <p:nvSpPr>
          <p:cNvPr id="7785" name="Rectangle 16"/>
          <p:cNvSpPr/>
          <p:nvPr/>
        </p:nvSpPr>
        <p:spPr>
          <a:xfrm>
            <a:off x="3584059" y="4437062"/>
            <a:ext cx="2432829" cy="720726"/>
          </a:xfrm>
          <a:prstGeom prst="rect">
            <a:avLst/>
          </a:prstGeom>
          <a:ln w="57150">
            <a:solidFill>
              <a:srgbClr val="000066"/>
            </a:solidFill>
            <a:miter/>
          </a:ln>
        </p:spPr>
        <p:txBody>
          <a:bodyPr lIns="45719" rIns="45719" anchor="ctr"/>
          <a:lstStyle/>
          <a:p>
            <a:pPr algn="l"/>
            <a:endParaRPr/>
          </a:p>
        </p:txBody>
      </p:sp>
      <p:sp>
        <p:nvSpPr>
          <p:cNvPr id="7786" name="Rectangle 17"/>
          <p:cNvSpPr/>
          <p:nvPr/>
        </p:nvSpPr>
        <p:spPr>
          <a:xfrm>
            <a:off x="2601654" y="4437062"/>
            <a:ext cx="1439863" cy="720726"/>
          </a:xfrm>
          <a:prstGeom prst="rect">
            <a:avLst/>
          </a:prstGeom>
          <a:ln w="57150">
            <a:solidFill>
              <a:srgbClr val="000066"/>
            </a:solidFill>
            <a:miter/>
          </a:ln>
        </p:spPr>
        <p:txBody>
          <a:bodyPr lIns="45719" rIns="45719" anchor="ctr"/>
          <a:lstStyle/>
          <a:p>
            <a:pPr algn="l"/>
            <a:endParaRPr/>
          </a:p>
        </p:txBody>
      </p:sp>
      <p:sp>
        <p:nvSpPr>
          <p:cNvPr id="7787" name="AutoShape 19"/>
          <p:cNvSpPr/>
          <p:nvPr/>
        </p:nvSpPr>
        <p:spPr>
          <a:xfrm>
            <a:off x="2987675" y="5084762"/>
            <a:ext cx="936626" cy="503238"/>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325" y="2700"/>
                  <a:pt x="725" y="2700"/>
                </a:cubicBezTo>
                <a:lnTo>
                  <a:pt x="20149" y="2700"/>
                </a:lnTo>
                <a:lnTo>
                  <a:pt x="20149" y="1350"/>
                </a:lnTo>
                <a:cubicBezTo>
                  <a:pt x="20149" y="604"/>
                  <a:pt x="20474" y="0"/>
                  <a:pt x="20875" y="0"/>
                </a:cubicBezTo>
                <a:cubicBezTo>
                  <a:pt x="21275" y="0"/>
                  <a:pt x="21600" y="604"/>
                  <a:pt x="21600" y="1350"/>
                </a:cubicBezTo>
                <a:lnTo>
                  <a:pt x="21600" y="17550"/>
                </a:lnTo>
                <a:cubicBezTo>
                  <a:pt x="21600" y="18296"/>
                  <a:pt x="21275" y="18900"/>
                  <a:pt x="20875" y="18900"/>
                </a:cubicBezTo>
                <a:lnTo>
                  <a:pt x="1451" y="18900"/>
                </a:lnTo>
                <a:lnTo>
                  <a:pt x="1451" y="20250"/>
                </a:lnTo>
                <a:cubicBezTo>
                  <a:pt x="1451" y="20996"/>
                  <a:pt x="1126" y="21600"/>
                  <a:pt x="725" y="21600"/>
                </a:cubicBezTo>
                <a:cubicBezTo>
                  <a:pt x="325" y="21600"/>
                  <a:pt x="0" y="20996"/>
                  <a:pt x="0" y="20250"/>
                </a:cubicBezTo>
                <a:close/>
                <a:moveTo>
                  <a:pt x="20149" y="2700"/>
                </a:moveTo>
                <a:lnTo>
                  <a:pt x="20875" y="2700"/>
                </a:lnTo>
                <a:cubicBezTo>
                  <a:pt x="21275" y="2700"/>
                  <a:pt x="21600" y="2096"/>
                  <a:pt x="21600" y="1350"/>
                </a:cubicBezTo>
                <a:moveTo>
                  <a:pt x="20875" y="2700"/>
                </a:moveTo>
                <a:lnTo>
                  <a:pt x="20875" y="1350"/>
                </a:lnTo>
                <a:cubicBezTo>
                  <a:pt x="20875" y="1723"/>
                  <a:pt x="20712" y="2025"/>
                  <a:pt x="20512" y="2025"/>
                </a:cubicBezTo>
                <a:cubicBezTo>
                  <a:pt x="20312" y="2025"/>
                  <a:pt x="20149" y="1723"/>
                  <a:pt x="20149" y="1350"/>
                </a:cubicBezTo>
                <a:moveTo>
                  <a:pt x="725" y="5400"/>
                </a:moveTo>
                <a:lnTo>
                  <a:pt x="725" y="4050"/>
                </a:lnTo>
                <a:cubicBezTo>
                  <a:pt x="725" y="3677"/>
                  <a:pt x="888" y="3375"/>
                  <a:pt x="1088" y="3375"/>
                </a:cubicBezTo>
                <a:cubicBezTo>
                  <a:pt x="1288" y="3375"/>
                  <a:pt x="1451" y="3677"/>
                  <a:pt x="1451" y="4050"/>
                </a:cubicBezTo>
                <a:cubicBezTo>
                  <a:pt x="1451" y="4796"/>
                  <a:pt x="1126" y="5400"/>
                  <a:pt x="725" y="5400"/>
                </a:cubicBezTo>
                <a:cubicBezTo>
                  <a:pt x="325" y="5400"/>
                  <a:pt x="0" y="4796"/>
                  <a:pt x="0" y="4050"/>
                </a:cubicBezTo>
                <a:moveTo>
                  <a:pt x="1451" y="4050"/>
                </a:moveTo>
                <a:lnTo>
                  <a:pt x="1451" y="18900"/>
                </a:lnTo>
              </a:path>
            </a:pathLst>
          </a:custGeom>
          <a:ln w="38100">
            <a:solidFill>
              <a:srgbClr val="000000"/>
            </a:solidFill>
          </a:ln>
        </p:spPr>
        <p:txBody>
          <a:bodyPr lIns="45719" rIns="45719" anchor="ctr"/>
          <a:lstStyle/>
          <a:p>
            <a:pPr algn="l"/>
            <a:endParaRPr/>
          </a:p>
        </p:txBody>
      </p:sp>
      <p:sp>
        <p:nvSpPr>
          <p:cNvPr id="7788" name="AutoShape 25"/>
          <p:cNvSpPr/>
          <p:nvPr/>
        </p:nvSpPr>
        <p:spPr>
          <a:xfrm>
            <a:off x="4859337" y="5084762"/>
            <a:ext cx="1049338" cy="503238"/>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290" y="2700"/>
                  <a:pt x="647" y="2700"/>
                </a:cubicBezTo>
                <a:lnTo>
                  <a:pt x="20305" y="2700"/>
                </a:lnTo>
                <a:lnTo>
                  <a:pt x="20305" y="1350"/>
                </a:lnTo>
                <a:cubicBezTo>
                  <a:pt x="20305" y="604"/>
                  <a:pt x="20595" y="0"/>
                  <a:pt x="20953" y="0"/>
                </a:cubicBezTo>
                <a:cubicBezTo>
                  <a:pt x="21310" y="0"/>
                  <a:pt x="21600" y="604"/>
                  <a:pt x="21600" y="1350"/>
                </a:cubicBezTo>
                <a:lnTo>
                  <a:pt x="21600" y="17550"/>
                </a:lnTo>
                <a:cubicBezTo>
                  <a:pt x="21600" y="18296"/>
                  <a:pt x="21310" y="18900"/>
                  <a:pt x="20953" y="18900"/>
                </a:cubicBezTo>
                <a:lnTo>
                  <a:pt x="1295" y="18900"/>
                </a:lnTo>
                <a:lnTo>
                  <a:pt x="1295" y="20250"/>
                </a:lnTo>
                <a:cubicBezTo>
                  <a:pt x="1295" y="20996"/>
                  <a:pt x="1005" y="21600"/>
                  <a:pt x="647" y="21600"/>
                </a:cubicBezTo>
                <a:cubicBezTo>
                  <a:pt x="290" y="21600"/>
                  <a:pt x="0" y="20996"/>
                  <a:pt x="0" y="20250"/>
                </a:cubicBezTo>
                <a:close/>
                <a:moveTo>
                  <a:pt x="20305" y="2700"/>
                </a:moveTo>
                <a:lnTo>
                  <a:pt x="20953" y="2700"/>
                </a:lnTo>
                <a:cubicBezTo>
                  <a:pt x="21310" y="2700"/>
                  <a:pt x="21600" y="2096"/>
                  <a:pt x="21600" y="1350"/>
                </a:cubicBezTo>
                <a:moveTo>
                  <a:pt x="20953" y="2700"/>
                </a:moveTo>
                <a:lnTo>
                  <a:pt x="20953" y="1350"/>
                </a:lnTo>
                <a:cubicBezTo>
                  <a:pt x="20953" y="1723"/>
                  <a:pt x="20808" y="2025"/>
                  <a:pt x="20629" y="2025"/>
                </a:cubicBezTo>
                <a:cubicBezTo>
                  <a:pt x="20450" y="2025"/>
                  <a:pt x="20305" y="1723"/>
                  <a:pt x="20305" y="1350"/>
                </a:cubicBezTo>
                <a:moveTo>
                  <a:pt x="647" y="5400"/>
                </a:moveTo>
                <a:lnTo>
                  <a:pt x="647" y="4050"/>
                </a:lnTo>
                <a:cubicBezTo>
                  <a:pt x="647" y="3677"/>
                  <a:pt x="792" y="3375"/>
                  <a:pt x="971" y="3375"/>
                </a:cubicBezTo>
                <a:cubicBezTo>
                  <a:pt x="1150" y="3375"/>
                  <a:pt x="1295" y="3677"/>
                  <a:pt x="1295" y="4050"/>
                </a:cubicBezTo>
                <a:cubicBezTo>
                  <a:pt x="1295" y="4796"/>
                  <a:pt x="1005" y="5400"/>
                  <a:pt x="647" y="5400"/>
                </a:cubicBezTo>
                <a:cubicBezTo>
                  <a:pt x="290" y="5400"/>
                  <a:pt x="0" y="4796"/>
                  <a:pt x="0" y="4050"/>
                </a:cubicBezTo>
                <a:moveTo>
                  <a:pt x="1295" y="4050"/>
                </a:moveTo>
                <a:lnTo>
                  <a:pt x="1295" y="18900"/>
                </a:lnTo>
              </a:path>
            </a:pathLst>
          </a:custGeom>
          <a:ln w="38100">
            <a:solidFill>
              <a:srgbClr val="000000"/>
            </a:solidFill>
          </a:ln>
        </p:spPr>
        <p:txBody>
          <a:bodyPr lIns="45719" rIns="45719" anchor="ctr"/>
          <a:lstStyle/>
          <a:p>
            <a:pPr algn="l"/>
            <a:endParaRPr/>
          </a:p>
        </p:txBody>
      </p:sp>
      <p:grpSp>
        <p:nvGrpSpPr>
          <p:cNvPr id="7791" name="TextBox 19"/>
          <p:cNvGrpSpPr/>
          <p:nvPr/>
        </p:nvGrpSpPr>
        <p:grpSpPr>
          <a:xfrm>
            <a:off x="1911784" y="3087102"/>
            <a:ext cx="898043" cy="714376"/>
            <a:chOff x="0" y="0"/>
            <a:chExt cx="898041" cy="714375"/>
          </a:xfrm>
        </p:grpSpPr>
        <p:sp>
          <p:nvSpPr>
            <p:cNvPr id="7789" name="Rectangle"/>
            <p:cNvSpPr/>
            <p:nvPr/>
          </p:nvSpPr>
          <p:spPr>
            <a:xfrm>
              <a:off x="0" y="0"/>
              <a:ext cx="898042" cy="714375"/>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790" name="الاختطاف ٣: ١٠"/>
            <p:cNvSpPr txBox="1"/>
            <p:nvPr/>
          </p:nvSpPr>
          <p:spPr>
            <a:xfrm>
              <a:off x="0" y="0"/>
              <a:ext cx="898042"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400" b="1"/>
              </a:pPr>
              <a:r>
                <a:rPr b="0"/>
                <a:t>الاختطاف</a:t>
              </a:r>
              <a:br>
                <a:rPr b="0"/>
              </a:br>
              <a:r>
                <a:rPr b="0"/>
                <a:t>٣</a:t>
              </a:r>
              <a:r>
                <a:t>: </a:t>
              </a:r>
              <a:r>
                <a:rPr b="0"/>
                <a:t>١٠</a:t>
              </a:r>
            </a:p>
          </p:txBody>
        </p:sp>
      </p:grpSp>
      <p:sp>
        <p:nvSpPr>
          <p:cNvPr id="7792" name="AutoShape 26"/>
          <p:cNvSpPr/>
          <p:nvPr/>
        </p:nvSpPr>
        <p:spPr>
          <a:xfrm>
            <a:off x="5651500" y="5445125"/>
            <a:ext cx="1049339" cy="503239"/>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290" y="2700"/>
                  <a:pt x="647" y="2700"/>
                </a:cubicBezTo>
                <a:lnTo>
                  <a:pt x="20305" y="2700"/>
                </a:lnTo>
                <a:lnTo>
                  <a:pt x="20305" y="1350"/>
                </a:lnTo>
                <a:cubicBezTo>
                  <a:pt x="20305" y="604"/>
                  <a:pt x="20595" y="0"/>
                  <a:pt x="20953" y="0"/>
                </a:cubicBezTo>
                <a:cubicBezTo>
                  <a:pt x="21310" y="0"/>
                  <a:pt x="21600" y="604"/>
                  <a:pt x="21600" y="1350"/>
                </a:cubicBezTo>
                <a:lnTo>
                  <a:pt x="21600" y="17550"/>
                </a:lnTo>
                <a:cubicBezTo>
                  <a:pt x="21600" y="18296"/>
                  <a:pt x="21310" y="18900"/>
                  <a:pt x="20953" y="18900"/>
                </a:cubicBezTo>
                <a:lnTo>
                  <a:pt x="1295" y="18900"/>
                </a:lnTo>
                <a:lnTo>
                  <a:pt x="1295" y="20250"/>
                </a:lnTo>
                <a:cubicBezTo>
                  <a:pt x="1295" y="20996"/>
                  <a:pt x="1005" y="21600"/>
                  <a:pt x="647" y="21600"/>
                </a:cubicBezTo>
                <a:cubicBezTo>
                  <a:pt x="290" y="21600"/>
                  <a:pt x="0" y="20996"/>
                  <a:pt x="0" y="20250"/>
                </a:cubicBezTo>
                <a:close/>
                <a:moveTo>
                  <a:pt x="20305" y="2700"/>
                </a:moveTo>
                <a:lnTo>
                  <a:pt x="20953" y="2700"/>
                </a:lnTo>
                <a:cubicBezTo>
                  <a:pt x="21310" y="2700"/>
                  <a:pt x="21600" y="2096"/>
                  <a:pt x="21600" y="1350"/>
                </a:cubicBezTo>
                <a:moveTo>
                  <a:pt x="20953" y="2700"/>
                </a:moveTo>
                <a:lnTo>
                  <a:pt x="20953" y="1350"/>
                </a:lnTo>
                <a:cubicBezTo>
                  <a:pt x="20953" y="1723"/>
                  <a:pt x="20808" y="2025"/>
                  <a:pt x="20629" y="2025"/>
                </a:cubicBezTo>
                <a:cubicBezTo>
                  <a:pt x="20450" y="2025"/>
                  <a:pt x="20305" y="1723"/>
                  <a:pt x="20305" y="1350"/>
                </a:cubicBezTo>
                <a:moveTo>
                  <a:pt x="647" y="5400"/>
                </a:moveTo>
                <a:lnTo>
                  <a:pt x="647" y="4050"/>
                </a:lnTo>
                <a:cubicBezTo>
                  <a:pt x="647" y="3677"/>
                  <a:pt x="792" y="3375"/>
                  <a:pt x="971" y="3375"/>
                </a:cubicBezTo>
                <a:cubicBezTo>
                  <a:pt x="1150" y="3375"/>
                  <a:pt x="1295" y="3677"/>
                  <a:pt x="1295" y="4050"/>
                </a:cubicBezTo>
                <a:cubicBezTo>
                  <a:pt x="1295" y="4796"/>
                  <a:pt x="1005" y="5400"/>
                  <a:pt x="647" y="5400"/>
                </a:cubicBezTo>
                <a:cubicBezTo>
                  <a:pt x="290" y="5400"/>
                  <a:pt x="0" y="4796"/>
                  <a:pt x="0" y="4050"/>
                </a:cubicBezTo>
                <a:moveTo>
                  <a:pt x="1295" y="4050"/>
                </a:moveTo>
                <a:lnTo>
                  <a:pt x="1295" y="18900"/>
                </a:lnTo>
              </a:path>
            </a:pathLst>
          </a:custGeom>
          <a:ln w="38100">
            <a:solidFill>
              <a:srgbClr val="000000"/>
            </a:solidFill>
          </a:ln>
        </p:spPr>
        <p:txBody>
          <a:bodyPr lIns="45719" rIns="45719" anchor="ctr"/>
          <a:lstStyle/>
          <a:p>
            <a:pPr algn="l"/>
            <a:endParaRPr/>
          </a:p>
        </p:txBody>
      </p:sp>
      <p:grpSp>
        <p:nvGrpSpPr>
          <p:cNvPr id="7795" name="TextBox 18"/>
          <p:cNvGrpSpPr/>
          <p:nvPr/>
        </p:nvGrpSpPr>
        <p:grpSpPr>
          <a:xfrm>
            <a:off x="1244431" y="3071813"/>
            <a:ext cx="898043" cy="571501"/>
            <a:chOff x="0" y="0"/>
            <a:chExt cx="898041" cy="571500"/>
          </a:xfrm>
        </p:grpSpPr>
        <p:sp>
          <p:nvSpPr>
            <p:cNvPr id="7793" name="Rectangle"/>
            <p:cNvSpPr/>
            <p:nvPr/>
          </p:nvSpPr>
          <p:spPr>
            <a:xfrm>
              <a:off x="0" y="0"/>
              <a:ext cx="898042" cy="571500"/>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794" name="عصر  الكنيسة"/>
            <p:cNvSpPr txBox="1"/>
            <p:nvPr/>
          </p:nvSpPr>
          <p:spPr>
            <a:xfrm>
              <a:off x="0" y="0"/>
              <a:ext cx="898042"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400" b="1"/>
              </a:pPr>
              <a:r>
                <a:t> </a:t>
              </a:r>
              <a:r>
                <a:rPr b="0"/>
                <a:t>عصر</a:t>
              </a:r>
              <a:br>
                <a:rPr b="0"/>
              </a:br>
              <a:r>
                <a:rPr b="0"/>
                <a:t> الكنيسة</a:t>
              </a:r>
            </a:p>
          </p:txBody>
        </p:sp>
      </p:grpSp>
      <p:sp>
        <p:nvSpPr>
          <p:cNvPr id="7796" name="AutoShape 29"/>
          <p:cNvSpPr/>
          <p:nvPr/>
        </p:nvSpPr>
        <p:spPr>
          <a:xfrm>
            <a:off x="6333737" y="5949950"/>
            <a:ext cx="1049339" cy="503239"/>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290" y="2700"/>
                  <a:pt x="647" y="2700"/>
                </a:cubicBezTo>
                <a:lnTo>
                  <a:pt x="20305" y="2700"/>
                </a:lnTo>
                <a:lnTo>
                  <a:pt x="20305" y="1350"/>
                </a:lnTo>
                <a:cubicBezTo>
                  <a:pt x="20305" y="604"/>
                  <a:pt x="20595" y="0"/>
                  <a:pt x="20953" y="0"/>
                </a:cubicBezTo>
                <a:cubicBezTo>
                  <a:pt x="21310" y="0"/>
                  <a:pt x="21600" y="604"/>
                  <a:pt x="21600" y="1350"/>
                </a:cubicBezTo>
                <a:lnTo>
                  <a:pt x="21600" y="17550"/>
                </a:lnTo>
                <a:cubicBezTo>
                  <a:pt x="21600" y="18296"/>
                  <a:pt x="21310" y="18900"/>
                  <a:pt x="20953" y="18900"/>
                </a:cubicBezTo>
                <a:lnTo>
                  <a:pt x="1295" y="18900"/>
                </a:lnTo>
                <a:lnTo>
                  <a:pt x="1295" y="20250"/>
                </a:lnTo>
                <a:cubicBezTo>
                  <a:pt x="1295" y="20996"/>
                  <a:pt x="1005" y="21600"/>
                  <a:pt x="647" y="21600"/>
                </a:cubicBezTo>
                <a:cubicBezTo>
                  <a:pt x="290" y="21600"/>
                  <a:pt x="0" y="20996"/>
                  <a:pt x="0" y="20250"/>
                </a:cubicBezTo>
                <a:close/>
                <a:moveTo>
                  <a:pt x="20305" y="2700"/>
                </a:moveTo>
                <a:lnTo>
                  <a:pt x="20953" y="2700"/>
                </a:lnTo>
                <a:cubicBezTo>
                  <a:pt x="21310" y="2700"/>
                  <a:pt x="21600" y="2096"/>
                  <a:pt x="21600" y="1350"/>
                </a:cubicBezTo>
                <a:moveTo>
                  <a:pt x="20953" y="2700"/>
                </a:moveTo>
                <a:lnTo>
                  <a:pt x="20953" y="1350"/>
                </a:lnTo>
                <a:cubicBezTo>
                  <a:pt x="20953" y="1723"/>
                  <a:pt x="20808" y="2025"/>
                  <a:pt x="20629" y="2025"/>
                </a:cubicBezTo>
                <a:cubicBezTo>
                  <a:pt x="20450" y="2025"/>
                  <a:pt x="20305" y="1723"/>
                  <a:pt x="20305" y="1350"/>
                </a:cubicBezTo>
                <a:moveTo>
                  <a:pt x="647" y="5400"/>
                </a:moveTo>
                <a:lnTo>
                  <a:pt x="647" y="4050"/>
                </a:lnTo>
                <a:cubicBezTo>
                  <a:pt x="647" y="3677"/>
                  <a:pt x="792" y="3375"/>
                  <a:pt x="971" y="3375"/>
                </a:cubicBezTo>
                <a:cubicBezTo>
                  <a:pt x="1150" y="3375"/>
                  <a:pt x="1295" y="3677"/>
                  <a:pt x="1295" y="4050"/>
                </a:cubicBezTo>
                <a:cubicBezTo>
                  <a:pt x="1295" y="4796"/>
                  <a:pt x="1005" y="5400"/>
                  <a:pt x="647" y="5400"/>
                </a:cubicBezTo>
                <a:cubicBezTo>
                  <a:pt x="290" y="5400"/>
                  <a:pt x="0" y="4796"/>
                  <a:pt x="0" y="4050"/>
                </a:cubicBezTo>
                <a:moveTo>
                  <a:pt x="1295" y="4050"/>
                </a:moveTo>
                <a:lnTo>
                  <a:pt x="1295" y="18900"/>
                </a:lnTo>
              </a:path>
            </a:pathLst>
          </a:custGeom>
          <a:ln w="38100">
            <a:solidFill>
              <a:srgbClr val="000000"/>
            </a:solidFill>
          </a:ln>
        </p:spPr>
        <p:txBody>
          <a:bodyPr lIns="45719" rIns="45719" anchor="ctr"/>
          <a:lstStyle/>
          <a:p>
            <a:pPr algn="l"/>
            <a:endParaRPr/>
          </a:p>
        </p:txBody>
      </p:sp>
      <p:sp>
        <p:nvSpPr>
          <p:cNvPr id="7797" name="Rectangle 31"/>
          <p:cNvSpPr txBox="1">
            <a:spLocks noGrp="1"/>
          </p:cNvSpPr>
          <p:nvPr>
            <p:ph type="title"/>
          </p:nvPr>
        </p:nvSpPr>
        <p:spPr>
          <a:xfrm>
            <a:off x="271374" y="356051"/>
            <a:ext cx="8249820" cy="833180"/>
          </a:xfrm>
          <a:prstGeom prst="rect">
            <a:avLst/>
          </a:prstGeom>
          <a:blipFill>
            <a:blip r:embed="rId3"/>
          </a:blipFill>
          <a:ln w="28575">
            <a:solidFill>
              <a:schemeClr val="accent3">
                <a:lumOff val="44000"/>
              </a:schemeClr>
            </a:solidFill>
            <a:miter lim="800000"/>
          </a:ln>
        </p:spPr>
        <p:txBody>
          <a:bodyPr lIns="46799" tIns="46799" rIns="46799" bIns="46799"/>
          <a:lstStyle>
            <a:lvl1pPr rtl="1">
              <a:defRPr sz="4800">
                <a:solidFill>
                  <a:schemeClr val="accent3">
                    <a:lumOff val="44000"/>
                  </a:schemeClr>
                </a:solidFill>
              </a:defRPr>
            </a:lvl1pPr>
          </a:lstStyle>
          <a:p>
            <a:r>
              <a:t>التسلسل الزمني للرؤيا</a:t>
            </a:r>
          </a:p>
        </p:txBody>
      </p:sp>
      <p:grpSp>
        <p:nvGrpSpPr>
          <p:cNvPr id="7800" name="TextBox 14"/>
          <p:cNvGrpSpPr/>
          <p:nvPr/>
        </p:nvGrpSpPr>
        <p:grpSpPr>
          <a:xfrm>
            <a:off x="142875" y="1928813"/>
            <a:ext cx="1143000" cy="1071563"/>
            <a:chOff x="0" y="0"/>
            <a:chExt cx="1143000" cy="1071562"/>
          </a:xfrm>
        </p:grpSpPr>
        <p:sp>
          <p:nvSpPr>
            <p:cNvPr id="7798" name="Rectangle"/>
            <p:cNvSpPr/>
            <p:nvPr/>
          </p:nvSpPr>
          <p:spPr>
            <a:xfrm>
              <a:off x="0" y="-1"/>
              <a:ext cx="1143000" cy="10715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600" b="1"/>
              </a:pPr>
              <a:endParaRPr/>
            </a:p>
          </p:txBody>
        </p:sp>
        <p:sp>
          <p:nvSpPr>
            <p:cNvPr id="7799" name="&quot;ما رأيت&quot;&quot;…"/>
            <p:cNvSpPr txBox="1"/>
            <p:nvPr/>
          </p:nvSpPr>
          <p:spPr>
            <a:xfrm>
              <a:off x="0" y="-1"/>
              <a:ext cx="1143000" cy="751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600"/>
              </a:pPr>
              <a:r>
                <a:t>"ما رأيت""</a:t>
              </a:r>
            </a:p>
            <a:p>
              <a:pPr rtl="1">
                <a:defRPr sz="1600"/>
              </a:pPr>
              <a:r>
                <a:t>(١: ١٩أ)</a:t>
              </a:r>
            </a:p>
            <a:p>
              <a:pPr rtl="1">
                <a:defRPr sz="1600" b="1"/>
              </a:pPr>
              <a:r>
                <a:rPr b="0"/>
                <a:t>رؤيا ١</a:t>
              </a:r>
            </a:p>
          </p:txBody>
        </p:sp>
      </p:grpSp>
      <p:grpSp>
        <p:nvGrpSpPr>
          <p:cNvPr id="7803" name="TextBox 15"/>
          <p:cNvGrpSpPr/>
          <p:nvPr/>
        </p:nvGrpSpPr>
        <p:grpSpPr>
          <a:xfrm>
            <a:off x="1209890" y="1928813"/>
            <a:ext cx="1143001" cy="1071563"/>
            <a:chOff x="0" y="0"/>
            <a:chExt cx="1143000" cy="1071562"/>
          </a:xfrm>
        </p:grpSpPr>
        <p:sp>
          <p:nvSpPr>
            <p:cNvPr id="7801" name="Rectangle"/>
            <p:cNvSpPr/>
            <p:nvPr/>
          </p:nvSpPr>
          <p:spPr>
            <a:xfrm>
              <a:off x="0" y="-1"/>
              <a:ext cx="1143000" cy="10715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600" b="1"/>
              </a:pPr>
              <a:endParaRPr/>
            </a:p>
          </p:txBody>
        </p:sp>
        <p:sp>
          <p:nvSpPr>
            <p:cNvPr id="7802" name="&quot;ما هو الآن&quot;…"/>
            <p:cNvSpPr txBox="1"/>
            <p:nvPr/>
          </p:nvSpPr>
          <p:spPr>
            <a:xfrm>
              <a:off x="0" y="-1"/>
              <a:ext cx="1143000" cy="751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600"/>
              </a:pPr>
              <a:r>
                <a:t>"ما هو الآن"</a:t>
              </a:r>
            </a:p>
            <a:p>
              <a:pPr rtl="1">
                <a:defRPr sz="1600"/>
              </a:pPr>
              <a:r>
                <a:t>(١: ١٩ب)</a:t>
              </a:r>
            </a:p>
            <a:p>
              <a:pPr rtl="1">
                <a:defRPr sz="1600" b="1"/>
              </a:pPr>
              <a:r>
                <a:rPr b="0"/>
                <a:t>رؤيا ٢</a:t>
              </a:r>
              <a:r>
                <a:t>-</a:t>
              </a:r>
              <a:r>
                <a:rPr b="0"/>
                <a:t>٣</a:t>
              </a:r>
            </a:p>
          </p:txBody>
        </p:sp>
      </p:grpSp>
      <p:grpSp>
        <p:nvGrpSpPr>
          <p:cNvPr id="7806" name="TextBox 16"/>
          <p:cNvGrpSpPr/>
          <p:nvPr/>
        </p:nvGrpSpPr>
        <p:grpSpPr>
          <a:xfrm>
            <a:off x="4357687" y="1928813"/>
            <a:ext cx="1928812" cy="1071563"/>
            <a:chOff x="0" y="0"/>
            <a:chExt cx="1928810" cy="1071562"/>
          </a:xfrm>
        </p:grpSpPr>
        <p:sp>
          <p:nvSpPr>
            <p:cNvPr id="7804" name="Rectangle"/>
            <p:cNvSpPr/>
            <p:nvPr/>
          </p:nvSpPr>
          <p:spPr>
            <a:xfrm>
              <a:off x="0" y="-1"/>
              <a:ext cx="1928811" cy="10715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600" b="1"/>
              </a:pPr>
              <a:endParaRPr/>
            </a:p>
          </p:txBody>
        </p:sp>
        <p:sp>
          <p:nvSpPr>
            <p:cNvPr id="7805" name="&quot;أحداث مستقبلية&quot;…"/>
            <p:cNvSpPr txBox="1"/>
            <p:nvPr/>
          </p:nvSpPr>
          <p:spPr>
            <a:xfrm>
              <a:off x="0" y="-1"/>
              <a:ext cx="1928811" cy="751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600"/>
              </a:pPr>
              <a:r>
                <a:t>"أحداث مستقبلية"</a:t>
              </a:r>
            </a:p>
            <a:p>
              <a:pPr rtl="1">
                <a:defRPr sz="1600"/>
              </a:pPr>
              <a:r>
                <a:t>(١: ١٩ت)</a:t>
              </a:r>
            </a:p>
            <a:p>
              <a:pPr rtl="1">
                <a:defRPr sz="1600" b="1"/>
              </a:pPr>
              <a:r>
                <a:rPr b="0"/>
                <a:t>رؤ ٤</a:t>
              </a:r>
              <a:r>
                <a:t>-</a:t>
              </a:r>
              <a:r>
                <a:rPr b="0"/>
                <a:t>٢٢</a:t>
              </a:r>
            </a:p>
          </p:txBody>
        </p:sp>
      </p:grpSp>
      <p:grpSp>
        <p:nvGrpSpPr>
          <p:cNvPr id="7809" name="TextBox 17"/>
          <p:cNvGrpSpPr/>
          <p:nvPr/>
        </p:nvGrpSpPr>
        <p:grpSpPr>
          <a:xfrm>
            <a:off x="285749" y="3071813"/>
            <a:ext cx="785815" cy="571501"/>
            <a:chOff x="0" y="0"/>
            <a:chExt cx="785813" cy="571500"/>
          </a:xfrm>
        </p:grpSpPr>
        <p:sp>
          <p:nvSpPr>
            <p:cNvPr id="7807" name="Rectangle"/>
            <p:cNvSpPr/>
            <p:nvPr/>
          </p:nvSpPr>
          <p:spPr>
            <a:xfrm>
              <a:off x="0" y="0"/>
              <a:ext cx="785814" cy="571500"/>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808" name="رؤية المسيح"/>
            <p:cNvSpPr/>
            <p:nvPr/>
          </p:nvSpPr>
          <p:spPr>
            <a:xfrm>
              <a:off x="0" y="0"/>
              <a:ext cx="78581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lvl1pPr rtl="1">
                <a:defRPr sz="1400"/>
              </a:lvl1pPr>
            </a:lstStyle>
            <a:p>
              <a:pPr>
                <a:defRPr b="1"/>
              </a:pPr>
              <a:r>
                <a:rPr b="0"/>
                <a:t>رؤية المسيح</a:t>
              </a:r>
            </a:p>
          </p:txBody>
        </p:sp>
      </p:grpSp>
      <p:grpSp>
        <p:nvGrpSpPr>
          <p:cNvPr id="7812" name="TextBox 21"/>
          <p:cNvGrpSpPr/>
          <p:nvPr/>
        </p:nvGrpSpPr>
        <p:grpSpPr>
          <a:xfrm>
            <a:off x="4689542" y="3594658"/>
            <a:ext cx="1443349" cy="269385"/>
            <a:chOff x="0" y="0"/>
            <a:chExt cx="1443348" cy="269383"/>
          </a:xfrm>
        </p:grpSpPr>
        <p:sp>
          <p:nvSpPr>
            <p:cNvPr id="7810" name="Rectangle"/>
            <p:cNvSpPr/>
            <p:nvPr/>
          </p:nvSpPr>
          <p:spPr>
            <a:xfrm>
              <a:off x="0" y="33117"/>
              <a:ext cx="1443349" cy="203150"/>
            </a:xfrm>
            <a:prstGeom prst="rect">
              <a:avLst/>
            </a:prstGeom>
            <a:solidFill>
              <a:srgbClr val="FFCCFF"/>
            </a:solidFill>
            <a:ln w="12700" cap="flat">
              <a:noFill/>
              <a:miter lim="400000"/>
            </a:ln>
            <a:effectLst/>
          </p:spPr>
          <p:txBody>
            <a:bodyPr wrap="square" lIns="45719" tIns="45719" rIns="45719" bIns="45719" numCol="1" anchor="ctr">
              <a:noAutofit/>
            </a:bodyPr>
            <a:lstStyle/>
            <a:p>
              <a:pPr>
                <a:defRPr sz="1400" b="1"/>
              </a:pPr>
              <a:endParaRPr/>
            </a:p>
          </p:txBody>
        </p:sp>
        <p:sp>
          <p:nvSpPr>
            <p:cNvPr id="7811" name="النصف الثاني"/>
            <p:cNvSpPr txBox="1"/>
            <p:nvPr/>
          </p:nvSpPr>
          <p:spPr>
            <a:xfrm>
              <a:off x="0" y="0"/>
              <a:ext cx="1443349" cy="269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rtl="1">
                <a:defRPr sz="1400"/>
              </a:lvl1pPr>
            </a:lstStyle>
            <a:p>
              <a:pPr>
                <a:defRPr b="1"/>
              </a:pPr>
              <a:r>
                <a:rPr b="0"/>
                <a:t>النصف الثاني</a:t>
              </a:r>
            </a:p>
          </p:txBody>
        </p:sp>
      </p:grpSp>
      <p:grpSp>
        <p:nvGrpSpPr>
          <p:cNvPr id="7815" name="TextBox 22"/>
          <p:cNvGrpSpPr/>
          <p:nvPr/>
        </p:nvGrpSpPr>
        <p:grpSpPr>
          <a:xfrm>
            <a:off x="3223941" y="3071813"/>
            <a:ext cx="1633809" cy="714376"/>
            <a:chOff x="0" y="0"/>
            <a:chExt cx="1633808" cy="714375"/>
          </a:xfrm>
        </p:grpSpPr>
        <p:sp>
          <p:nvSpPr>
            <p:cNvPr id="7813" name="Rectangle"/>
            <p:cNvSpPr/>
            <p:nvPr/>
          </p:nvSpPr>
          <p:spPr>
            <a:xfrm>
              <a:off x="-1" y="0"/>
              <a:ext cx="1633810" cy="714375"/>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814" name="الضيقة…"/>
            <p:cNvSpPr txBox="1"/>
            <p:nvPr/>
          </p:nvSpPr>
          <p:spPr>
            <a:xfrm>
              <a:off x="-1" y="0"/>
              <a:ext cx="1633810"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400" b="1"/>
              </a:pPr>
              <a:r>
                <a:rPr b="0"/>
                <a:t>الضيقة</a:t>
              </a:r>
            </a:p>
            <a:p>
              <a:pPr>
                <a:defRPr sz="1400" b="1"/>
              </a:pPr>
              <a:r>
                <a:rPr b="0"/>
                <a:t>١</a:t>
              </a:r>
              <a:r>
                <a:t>: </a:t>
              </a:r>
              <a:r>
                <a:rPr b="0"/>
                <a:t>٤</a:t>
              </a:r>
              <a:r>
                <a:t> – </a:t>
              </a:r>
              <a:r>
                <a:rPr b="0"/>
                <a:t>١٠</a:t>
              </a:r>
              <a:r>
                <a:t>: </a:t>
              </a:r>
              <a:r>
                <a:rPr b="0"/>
                <a:t>١٩</a:t>
              </a:r>
            </a:p>
          </p:txBody>
        </p:sp>
      </p:grpSp>
      <p:grpSp>
        <p:nvGrpSpPr>
          <p:cNvPr id="7818" name="TextBox 23"/>
          <p:cNvGrpSpPr/>
          <p:nvPr/>
        </p:nvGrpSpPr>
        <p:grpSpPr>
          <a:xfrm>
            <a:off x="6643688" y="3046157"/>
            <a:ext cx="928688" cy="500063"/>
            <a:chOff x="0" y="0"/>
            <a:chExt cx="928687" cy="500062"/>
          </a:xfrm>
        </p:grpSpPr>
        <p:sp>
          <p:nvSpPr>
            <p:cNvPr id="7816" name="Rectangle"/>
            <p:cNvSpPr/>
            <p:nvPr/>
          </p:nvSpPr>
          <p:spPr>
            <a:xfrm>
              <a:off x="-1" y="-1"/>
              <a:ext cx="928689" cy="5000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817" name="مجئ الثاني"/>
            <p:cNvSpPr txBox="1"/>
            <p:nvPr/>
          </p:nvSpPr>
          <p:spPr>
            <a:xfrm>
              <a:off x="-1" y="-1"/>
              <a:ext cx="928689" cy="269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400" b="1"/>
              </a:pPr>
              <a:r>
                <a:t> </a:t>
              </a:r>
              <a:r>
                <a:rPr b="0"/>
                <a:t>مجئ الثاني</a:t>
              </a:r>
            </a:p>
          </p:txBody>
        </p:sp>
      </p:grpSp>
      <p:grpSp>
        <p:nvGrpSpPr>
          <p:cNvPr id="7821" name="TextBox 24"/>
          <p:cNvGrpSpPr/>
          <p:nvPr/>
        </p:nvGrpSpPr>
        <p:grpSpPr>
          <a:xfrm>
            <a:off x="7572375" y="3046157"/>
            <a:ext cx="1143000" cy="500063"/>
            <a:chOff x="0" y="0"/>
            <a:chExt cx="1143000" cy="500062"/>
          </a:xfrm>
        </p:grpSpPr>
        <p:sp>
          <p:nvSpPr>
            <p:cNvPr id="7819" name="Rectangle"/>
            <p:cNvSpPr/>
            <p:nvPr/>
          </p:nvSpPr>
          <p:spPr>
            <a:xfrm>
              <a:off x="0" y="-1"/>
              <a:ext cx="1143000" cy="5000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820" name="الألفية"/>
            <p:cNvSpPr txBox="1"/>
            <p:nvPr/>
          </p:nvSpPr>
          <p:spPr>
            <a:xfrm>
              <a:off x="0" y="-1"/>
              <a:ext cx="1143000" cy="269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lvl1pPr rtl="1">
                <a:defRPr sz="1400"/>
              </a:lvl1pPr>
            </a:lstStyle>
            <a:p>
              <a:pPr>
                <a:defRPr b="1"/>
              </a:pPr>
              <a:r>
                <a:rPr b="0"/>
                <a:t>الألفية</a:t>
              </a:r>
            </a:p>
          </p:txBody>
        </p:sp>
      </p:grpSp>
      <p:grpSp>
        <p:nvGrpSpPr>
          <p:cNvPr id="7824" name="TextBox 25"/>
          <p:cNvGrpSpPr/>
          <p:nvPr/>
        </p:nvGrpSpPr>
        <p:grpSpPr>
          <a:xfrm>
            <a:off x="8312408" y="3500437"/>
            <a:ext cx="714376" cy="522554"/>
            <a:chOff x="0" y="0"/>
            <a:chExt cx="714375" cy="522552"/>
          </a:xfrm>
        </p:grpSpPr>
        <p:sp>
          <p:nvSpPr>
            <p:cNvPr id="7822" name="Rectangle"/>
            <p:cNvSpPr/>
            <p:nvPr/>
          </p:nvSpPr>
          <p:spPr>
            <a:xfrm>
              <a:off x="0" y="0"/>
              <a:ext cx="714375" cy="500063"/>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600" b="1"/>
              </a:pPr>
              <a:endParaRPr/>
            </a:p>
          </p:txBody>
        </p:sp>
        <p:sp>
          <p:nvSpPr>
            <p:cNvPr id="7823" name="الحالة الأبدية"/>
            <p:cNvSpPr txBox="1"/>
            <p:nvPr/>
          </p:nvSpPr>
          <p:spPr>
            <a:xfrm>
              <a:off x="0" y="0"/>
              <a:ext cx="714375" cy="522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600" b="1"/>
              </a:pPr>
              <a:r>
                <a:t> </a:t>
              </a:r>
              <a:r>
                <a:rPr b="0"/>
                <a:t>الحالة الأبدية</a:t>
              </a:r>
            </a:p>
          </p:txBody>
        </p:sp>
      </p:grpSp>
      <p:sp>
        <p:nvSpPr>
          <p:cNvPr id="7825" name="Straight Arrow Connector 27"/>
          <p:cNvSpPr/>
          <p:nvPr/>
        </p:nvSpPr>
        <p:spPr>
          <a:xfrm flipH="1" flipV="1">
            <a:off x="8280399" y="3929063"/>
            <a:ext cx="6351" cy="357188"/>
          </a:xfrm>
          <a:prstGeom prst="line">
            <a:avLst/>
          </a:prstGeom>
          <a:ln w="19050">
            <a:solidFill>
              <a:srgbClr val="000000"/>
            </a:solidFill>
            <a:tailEnd type="triangle"/>
          </a:ln>
        </p:spPr>
        <p:txBody>
          <a:bodyPr lIns="45719" rIns="45719"/>
          <a:lstStyle/>
          <a:p>
            <a:endParaRPr/>
          </a:p>
        </p:txBody>
      </p:sp>
      <p:grpSp>
        <p:nvGrpSpPr>
          <p:cNvPr id="7828" name="TextBox 30"/>
          <p:cNvGrpSpPr/>
          <p:nvPr/>
        </p:nvGrpSpPr>
        <p:grpSpPr>
          <a:xfrm>
            <a:off x="7902457" y="4269969"/>
            <a:ext cx="761433" cy="785814"/>
            <a:chOff x="0" y="0"/>
            <a:chExt cx="761432" cy="785813"/>
          </a:xfrm>
        </p:grpSpPr>
        <p:sp>
          <p:nvSpPr>
            <p:cNvPr id="7826" name="Rectangle"/>
            <p:cNvSpPr/>
            <p:nvPr/>
          </p:nvSpPr>
          <p:spPr>
            <a:xfrm>
              <a:off x="-1" y="-1"/>
              <a:ext cx="761434" cy="785815"/>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200" b="1"/>
              </a:pPr>
              <a:endParaRPr/>
            </a:p>
          </p:txBody>
        </p:sp>
        <p:sp>
          <p:nvSpPr>
            <p:cNvPr id="7827" name="دينونة العرش الأبيض العظيم"/>
            <p:cNvSpPr txBox="1"/>
            <p:nvPr/>
          </p:nvSpPr>
          <p:spPr>
            <a:xfrm>
              <a:off x="-1" y="-1"/>
              <a:ext cx="761434" cy="778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lvl1pPr rtl="1">
                <a:defRPr sz="1200"/>
              </a:lvl1pPr>
            </a:lstStyle>
            <a:p>
              <a:pPr>
                <a:defRPr b="1"/>
              </a:pPr>
              <a:r>
                <a:rPr b="0"/>
                <a:t>دينونة العرش الأبيض العظيم</a:t>
              </a:r>
            </a:p>
          </p:txBody>
        </p:sp>
      </p:grpSp>
      <p:sp>
        <p:nvSpPr>
          <p:cNvPr id="7829" name="Oval 11"/>
          <p:cNvSpPr/>
          <p:nvPr/>
        </p:nvSpPr>
        <p:spPr>
          <a:xfrm>
            <a:off x="2318265" y="1412874"/>
            <a:ext cx="6804026" cy="4537078"/>
          </a:xfrm>
          <a:prstGeom prst="ellipse">
            <a:avLst/>
          </a:prstGeom>
          <a:ln w="57150">
            <a:solidFill>
              <a:srgbClr val="FF0000"/>
            </a:solidFill>
          </a:ln>
        </p:spPr>
        <p:txBody>
          <a:bodyPr lIns="45719" rIns="45719" anchor="ctr"/>
          <a:lstStyle/>
          <a:p>
            <a:pPr algn="l"/>
            <a:endParaRPr/>
          </a:p>
        </p:txBody>
      </p:sp>
      <p:sp>
        <p:nvSpPr>
          <p:cNvPr id="7830" name="Text Box 30"/>
          <p:cNvSpPr txBox="1"/>
          <p:nvPr/>
        </p:nvSpPr>
        <p:spPr>
          <a:xfrm>
            <a:off x="8526145" y="4762"/>
            <a:ext cx="619758"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٣٤٠</a:t>
            </a:r>
          </a:p>
        </p:txBody>
      </p:sp>
      <p:grpSp>
        <p:nvGrpSpPr>
          <p:cNvPr id="7833" name="TextBox 20"/>
          <p:cNvGrpSpPr/>
          <p:nvPr/>
        </p:nvGrpSpPr>
        <p:grpSpPr>
          <a:xfrm>
            <a:off x="417072" y="6155118"/>
            <a:ext cx="2947985" cy="586201"/>
            <a:chOff x="0" y="0"/>
            <a:chExt cx="2947983" cy="586200"/>
          </a:xfrm>
        </p:grpSpPr>
        <p:sp>
          <p:nvSpPr>
            <p:cNvPr id="7831" name="Rectangle"/>
            <p:cNvSpPr/>
            <p:nvPr/>
          </p:nvSpPr>
          <p:spPr>
            <a:xfrm>
              <a:off x="-1" y="-1"/>
              <a:ext cx="2947985" cy="586202"/>
            </a:xfrm>
            <a:prstGeom prst="rect">
              <a:avLst/>
            </a:prstGeom>
            <a:solidFill>
              <a:srgbClr val="FFCCFF"/>
            </a:solidFill>
            <a:ln w="12700" cap="flat">
              <a:noFill/>
              <a:miter lim="400000"/>
            </a:ln>
            <a:effectLst/>
          </p:spPr>
          <p:txBody>
            <a:bodyPr wrap="square" lIns="45719" tIns="45719" rIns="45719" bIns="45719" numCol="1" anchor="ctr">
              <a:noAutofit/>
            </a:bodyPr>
            <a:lstStyle/>
            <a:p>
              <a:pPr algn="l">
                <a:defRPr sz="1400"/>
              </a:pPr>
              <a:endParaRPr/>
            </a:p>
          </p:txBody>
        </p:sp>
        <p:sp>
          <p:nvSpPr>
            <p:cNvPr id="7832" name="حقوق الطبع والنشر ١٩٨٩ ريك غريفيث…"/>
            <p:cNvSpPr txBox="1"/>
            <p:nvPr/>
          </p:nvSpPr>
          <p:spPr>
            <a:xfrm>
              <a:off x="-1" y="56808"/>
              <a:ext cx="2947985"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p>
              <a:pPr algn="l" rtl="1">
                <a:defRPr sz="1400"/>
              </a:pPr>
              <a:r>
                <a:t>حقوق الطبع والنشر ١٩٨٩ ريك غريفيث</a:t>
              </a:r>
            </a:p>
            <a:p>
              <a:pPr algn="l" rtl="1">
                <a:defRPr sz="1400"/>
              </a:pPr>
              <a:r>
                <a:t>مقتبس من مخطط من قبل دي . جي بينتكوس</a:t>
              </a:r>
            </a:p>
          </p:txBody>
        </p:sp>
      </p:grpSp>
      <p:grpSp>
        <p:nvGrpSpPr>
          <p:cNvPr id="7836" name="TextBox 20"/>
          <p:cNvGrpSpPr/>
          <p:nvPr/>
        </p:nvGrpSpPr>
        <p:grpSpPr>
          <a:xfrm>
            <a:off x="2403542" y="3594658"/>
            <a:ext cx="1443350" cy="269385"/>
            <a:chOff x="0" y="0"/>
            <a:chExt cx="1443348" cy="269383"/>
          </a:xfrm>
        </p:grpSpPr>
        <p:sp>
          <p:nvSpPr>
            <p:cNvPr id="7834" name="Rectangle"/>
            <p:cNvSpPr/>
            <p:nvPr/>
          </p:nvSpPr>
          <p:spPr>
            <a:xfrm>
              <a:off x="0" y="33117"/>
              <a:ext cx="1443349" cy="203150"/>
            </a:xfrm>
            <a:prstGeom prst="rect">
              <a:avLst/>
            </a:prstGeom>
            <a:solidFill>
              <a:srgbClr val="FFCCFF"/>
            </a:solidFill>
            <a:ln w="12700" cap="flat">
              <a:noFill/>
              <a:miter lim="400000"/>
            </a:ln>
            <a:effectLst/>
          </p:spPr>
          <p:txBody>
            <a:bodyPr wrap="square" lIns="45719" tIns="45719" rIns="45719" bIns="45719" numCol="1" anchor="ctr">
              <a:noAutofit/>
            </a:bodyPr>
            <a:lstStyle/>
            <a:p>
              <a:pPr>
                <a:defRPr sz="1400" b="1"/>
              </a:pPr>
              <a:endParaRPr/>
            </a:p>
          </p:txBody>
        </p:sp>
        <p:sp>
          <p:nvSpPr>
            <p:cNvPr id="7835" name="النصف الاول"/>
            <p:cNvSpPr txBox="1"/>
            <p:nvPr/>
          </p:nvSpPr>
          <p:spPr>
            <a:xfrm>
              <a:off x="0" y="0"/>
              <a:ext cx="1443349" cy="269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rtl="1">
                <a:defRPr sz="1400"/>
              </a:lvl1pPr>
            </a:lstStyle>
            <a:p>
              <a:pPr>
                <a:defRPr b="1"/>
              </a:pPr>
              <a:r>
                <a:rPr b="0"/>
                <a:t>النصف الاول</a:t>
              </a:r>
            </a:p>
          </p:txBody>
        </p:sp>
      </p:grpSp>
      <p:sp>
        <p:nvSpPr>
          <p:cNvPr id="7837" name="Oval 10"/>
          <p:cNvSpPr/>
          <p:nvPr/>
        </p:nvSpPr>
        <p:spPr>
          <a:xfrm>
            <a:off x="1265022" y="1412875"/>
            <a:ext cx="1047099" cy="4248150"/>
          </a:xfrm>
          <a:prstGeom prst="ellipse">
            <a:avLst/>
          </a:prstGeom>
          <a:ln w="57150">
            <a:solidFill>
              <a:srgbClr val="FF0000"/>
            </a:solidFill>
          </a:ln>
        </p:spPr>
        <p:txBody>
          <a:bodyPr lIns="45719" rIns="45719" anchor="ctr"/>
          <a:lstStyle/>
          <a:p>
            <a:pPr algn="l"/>
            <a:endParaRPr/>
          </a:p>
        </p:txBody>
      </p:sp>
      <p:sp>
        <p:nvSpPr>
          <p:cNvPr id="7838" name="Oval 12"/>
          <p:cNvSpPr/>
          <p:nvPr/>
        </p:nvSpPr>
        <p:spPr>
          <a:xfrm>
            <a:off x="110910" y="1412875"/>
            <a:ext cx="1150938" cy="4248150"/>
          </a:xfrm>
          <a:prstGeom prst="ellipse">
            <a:avLst/>
          </a:prstGeom>
          <a:ln w="57150">
            <a:solidFill>
              <a:srgbClr val="FF0000"/>
            </a:solidFill>
          </a:ln>
        </p:spPr>
        <p:txBody>
          <a:bodyPr lIns="45719" rIns="45719" anchor="ctr"/>
          <a:lstStyle/>
          <a:p>
            <a:pPr algn="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838"/>
                                        </p:tgtEl>
                                        <p:attrNameLst>
                                          <p:attrName>style.visibility</p:attrName>
                                        </p:attrNameLst>
                                      </p:cBhvr>
                                      <p:to>
                                        <p:strVal val="visible"/>
                                      </p:to>
                                    </p:set>
                                    <p:anim calcmode="lin" valueType="num">
                                      <p:cBhvr>
                                        <p:cTn id="7" dur="1000" fill="hold"/>
                                        <p:tgtEl>
                                          <p:spTgt spid="7838"/>
                                        </p:tgtEl>
                                        <p:attrNameLst>
                                          <p:attrName>ppt_w</p:attrName>
                                        </p:attrNameLst>
                                      </p:cBhvr>
                                      <p:tavLst>
                                        <p:tav tm="0">
                                          <p:val>
                                            <p:fltVal val="0"/>
                                          </p:val>
                                        </p:tav>
                                        <p:tav tm="100000">
                                          <p:val>
                                            <p:strVal val="#ppt_w"/>
                                          </p:val>
                                        </p:tav>
                                      </p:tavLst>
                                    </p:anim>
                                    <p:anim calcmode="lin" valueType="num">
                                      <p:cBhvr>
                                        <p:cTn id="8" dur="1000" fill="hold"/>
                                        <p:tgtEl>
                                          <p:spTgt spid="783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7837"/>
                                        </p:tgtEl>
                                        <p:attrNameLst>
                                          <p:attrName>style.visibility</p:attrName>
                                        </p:attrNameLst>
                                      </p:cBhvr>
                                      <p:to>
                                        <p:strVal val="visible"/>
                                      </p:to>
                                    </p:set>
                                    <p:anim calcmode="lin" valueType="num">
                                      <p:cBhvr>
                                        <p:cTn id="13" dur="1000" fill="hold"/>
                                        <p:tgtEl>
                                          <p:spTgt spid="7837"/>
                                        </p:tgtEl>
                                        <p:attrNameLst>
                                          <p:attrName>ppt_w</p:attrName>
                                        </p:attrNameLst>
                                      </p:cBhvr>
                                      <p:tavLst>
                                        <p:tav tm="0">
                                          <p:val>
                                            <p:fltVal val="0"/>
                                          </p:val>
                                        </p:tav>
                                        <p:tav tm="100000">
                                          <p:val>
                                            <p:strVal val="#ppt_w"/>
                                          </p:val>
                                        </p:tav>
                                      </p:tavLst>
                                    </p:anim>
                                    <p:anim calcmode="lin" valueType="num">
                                      <p:cBhvr>
                                        <p:cTn id="14" dur="1000" fill="hold"/>
                                        <p:tgtEl>
                                          <p:spTgt spid="783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7829"/>
                                        </p:tgtEl>
                                        <p:attrNameLst>
                                          <p:attrName>style.visibility</p:attrName>
                                        </p:attrNameLst>
                                      </p:cBhvr>
                                      <p:to>
                                        <p:strVal val="visible"/>
                                      </p:to>
                                    </p:set>
                                    <p:anim calcmode="lin" valueType="num">
                                      <p:cBhvr>
                                        <p:cTn id="19" dur="1000" fill="hold"/>
                                        <p:tgtEl>
                                          <p:spTgt spid="7829"/>
                                        </p:tgtEl>
                                        <p:attrNameLst>
                                          <p:attrName>ppt_w</p:attrName>
                                        </p:attrNameLst>
                                      </p:cBhvr>
                                      <p:tavLst>
                                        <p:tav tm="0">
                                          <p:val>
                                            <p:fltVal val="0"/>
                                          </p:val>
                                        </p:tav>
                                        <p:tav tm="100000">
                                          <p:val>
                                            <p:strVal val="#ppt_w"/>
                                          </p:val>
                                        </p:tav>
                                      </p:tavLst>
                                    </p:anim>
                                    <p:anim calcmode="lin" valueType="num">
                                      <p:cBhvr>
                                        <p:cTn id="20" dur="1000" fill="hold"/>
                                        <p:tgtEl>
                                          <p:spTgt spid="782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4" nodeType="clickEffect">
                                  <p:stCondLst>
                                    <p:cond delay="0"/>
                                  </p:stCondLst>
                                  <p:iterate>
                                    <p:tmAbs val="0"/>
                                  </p:iterate>
                                  <p:childTnLst>
                                    <p:anim calcmode="lin" valueType="num">
                                      <p:cBhvr>
                                        <p:cTn id="24" dur="500" fill="hold"/>
                                        <p:tgtEl>
                                          <p:spTgt spid="7829"/>
                                        </p:tgtEl>
                                        <p:attrNameLst>
                                          <p:attrName>ppt_x</p:attrName>
                                        </p:attrNameLst>
                                      </p:cBhvr>
                                      <p:tavLst>
                                        <p:tav tm="0">
                                          <p:val>
                                            <p:strVal val="ppt_x"/>
                                          </p:val>
                                        </p:tav>
                                        <p:tav tm="100000">
                                          <p:val>
                                            <p:strVal val="ppt_x"/>
                                          </p:val>
                                        </p:tav>
                                      </p:tavLst>
                                    </p:anim>
                                    <p:anim calcmode="lin" valueType="num">
                                      <p:cBhvr>
                                        <p:cTn id="25" dur="500" fill="hold"/>
                                        <p:tgtEl>
                                          <p:spTgt spid="7829"/>
                                        </p:tgtEl>
                                        <p:attrNameLst>
                                          <p:attrName>ppt_y</p:attrName>
                                        </p:attrNameLst>
                                      </p:cBhvr>
                                      <p:tavLst>
                                        <p:tav tm="0">
                                          <p:val>
                                            <p:strVal val="ppt_y"/>
                                          </p:val>
                                        </p:tav>
                                        <p:tav tm="100000">
                                          <p:val>
                                            <p:strVal val="1+ppt_h/2"/>
                                          </p:val>
                                        </p:tav>
                                      </p:tavLst>
                                    </p:anim>
                                    <p:set>
                                      <p:cBhvr>
                                        <p:cTn id="26" fill="hold">
                                          <p:stCondLst>
                                            <p:cond delay="499"/>
                                          </p:stCondLst>
                                        </p:cTn>
                                        <p:tgtEl>
                                          <p:spTgt spid="7829"/>
                                        </p:tgtEl>
                                        <p:attrNameLst>
                                          <p:attrName>style.visibility</p:attrName>
                                        </p:attrNameLst>
                                      </p:cBhvr>
                                      <p:to>
                                        <p:strVal val="hidden"/>
                                      </p:to>
                                    </p:set>
                                  </p:childTnLst>
                                </p:cTn>
                              </p:par>
                            </p:childTnLst>
                          </p:cTn>
                        </p:par>
                        <p:par>
                          <p:cTn id="27" fill="hold">
                            <p:stCondLst>
                              <p:cond delay="500"/>
                            </p:stCondLst>
                            <p:childTnLst>
                              <p:par>
                                <p:cTn id="28" presetID="2" presetClass="exit" presetSubtype="4" fill="hold" grpId="5" nodeType="afterEffect">
                                  <p:stCondLst>
                                    <p:cond delay="0"/>
                                  </p:stCondLst>
                                  <p:iterate>
                                    <p:tmAbs val="0"/>
                                  </p:iterate>
                                  <p:childTnLst>
                                    <p:anim calcmode="lin" valueType="num">
                                      <p:cBhvr>
                                        <p:cTn id="29" dur="500" fill="hold"/>
                                        <p:tgtEl>
                                          <p:spTgt spid="7837"/>
                                        </p:tgtEl>
                                        <p:attrNameLst>
                                          <p:attrName>ppt_x</p:attrName>
                                        </p:attrNameLst>
                                      </p:cBhvr>
                                      <p:tavLst>
                                        <p:tav tm="0">
                                          <p:val>
                                            <p:strVal val="ppt_x"/>
                                          </p:val>
                                        </p:tav>
                                        <p:tav tm="100000">
                                          <p:val>
                                            <p:strVal val="ppt_x"/>
                                          </p:val>
                                        </p:tav>
                                      </p:tavLst>
                                    </p:anim>
                                    <p:anim calcmode="lin" valueType="num">
                                      <p:cBhvr>
                                        <p:cTn id="30" dur="500" fill="hold"/>
                                        <p:tgtEl>
                                          <p:spTgt spid="7837"/>
                                        </p:tgtEl>
                                        <p:attrNameLst>
                                          <p:attrName>ppt_y</p:attrName>
                                        </p:attrNameLst>
                                      </p:cBhvr>
                                      <p:tavLst>
                                        <p:tav tm="0">
                                          <p:val>
                                            <p:strVal val="ppt_y"/>
                                          </p:val>
                                        </p:tav>
                                        <p:tav tm="100000">
                                          <p:val>
                                            <p:strVal val="1+ppt_h/2"/>
                                          </p:val>
                                        </p:tav>
                                      </p:tavLst>
                                    </p:anim>
                                    <p:set>
                                      <p:cBhvr>
                                        <p:cTn id="31" fill="hold">
                                          <p:stCondLst>
                                            <p:cond delay="499"/>
                                          </p:stCondLst>
                                        </p:cTn>
                                        <p:tgtEl>
                                          <p:spTgt spid="7837"/>
                                        </p:tgtEl>
                                        <p:attrNameLst>
                                          <p:attrName>style.visibility</p:attrName>
                                        </p:attrNameLst>
                                      </p:cBhvr>
                                      <p:to>
                                        <p:strVal val="hidden"/>
                                      </p:to>
                                    </p:set>
                                  </p:childTnLst>
                                </p:cTn>
                              </p:par>
                            </p:childTnLst>
                          </p:cTn>
                        </p:par>
                        <p:par>
                          <p:cTn id="32" fill="hold">
                            <p:stCondLst>
                              <p:cond delay="1000"/>
                            </p:stCondLst>
                            <p:childTnLst>
                              <p:par>
                                <p:cTn id="33" presetID="2" presetClass="exit" presetSubtype="4" fill="hold" grpId="6" nodeType="afterEffect">
                                  <p:stCondLst>
                                    <p:cond delay="0"/>
                                  </p:stCondLst>
                                  <p:iterate>
                                    <p:tmAbs val="0"/>
                                  </p:iterate>
                                  <p:childTnLst>
                                    <p:anim calcmode="lin" valueType="num">
                                      <p:cBhvr>
                                        <p:cTn id="34" dur="500" fill="hold"/>
                                        <p:tgtEl>
                                          <p:spTgt spid="7838"/>
                                        </p:tgtEl>
                                        <p:attrNameLst>
                                          <p:attrName>ppt_x</p:attrName>
                                        </p:attrNameLst>
                                      </p:cBhvr>
                                      <p:tavLst>
                                        <p:tav tm="0">
                                          <p:val>
                                            <p:strVal val="ppt_x"/>
                                          </p:val>
                                        </p:tav>
                                        <p:tav tm="100000">
                                          <p:val>
                                            <p:strVal val="ppt_x"/>
                                          </p:val>
                                        </p:tav>
                                      </p:tavLst>
                                    </p:anim>
                                    <p:anim calcmode="lin" valueType="num">
                                      <p:cBhvr>
                                        <p:cTn id="35" dur="500" fill="hold"/>
                                        <p:tgtEl>
                                          <p:spTgt spid="7838"/>
                                        </p:tgtEl>
                                        <p:attrNameLst>
                                          <p:attrName>ppt_y</p:attrName>
                                        </p:attrNameLst>
                                      </p:cBhvr>
                                      <p:tavLst>
                                        <p:tav tm="0">
                                          <p:val>
                                            <p:strVal val="ppt_y"/>
                                          </p:val>
                                        </p:tav>
                                        <p:tav tm="100000">
                                          <p:val>
                                            <p:strVal val="1+ppt_h/2"/>
                                          </p:val>
                                        </p:tav>
                                      </p:tavLst>
                                    </p:anim>
                                    <p:set>
                                      <p:cBhvr>
                                        <p:cTn id="36" fill="hold">
                                          <p:stCondLst>
                                            <p:cond delay="499"/>
                                          </p:stCondLst>
                                        </p:cTn>
                                        <p:tgtEl>
                                          <p:spTgt spid="783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9" fill="hold" grpId="7" nodeType="clickEffect">
                                  <p:stCondLst>
                                    <p:cond delay="0"/>
                                  </p:stCondLst>
                                  <p:iterate>
                                    <p:tmAbs val="0"/>
                                  </p:iterate>
                                  <p:childTnLst>
                                    <p:set>
                                      <p:cBhvr>
                                        <p:cTn id="40" fill="hold"/>
                                        <p:tgtEl>
                                          <p:spTgt spid="7786"/>
                                        </p:tgtEl>
                                        <p:attrNameLst>
                                          <p:attrName>style.visibility</p:attrName>
                                        </p:attrNameLst>
                                      </p:cBhvr>
                                      <p:to>
                                        <p:strVal val="visible"/>
                                      </p:to>
                                    </p:set>
                                    <p:anim calcmode="lin" valueType="num">
                                      <p:cBhvr>
                                        <p:cTn id="41" dur="500" fill="hold"/>
                                        <p:tgtEl>
                                          <p:spTgt spid="7786"/>
                                        </p:tgtEl>
                                        <p:attrNameLst>
                                          <p:attrName>ppt_x</p:attrName>
                                        </p:attrNameLst>
                                      </p:cBhvr>
                                      <p:tavLst>
                                        <p:tav tm="0">
                                          <p:val>
                                            <p:strVal val="0-#ppt_w/2"/>
                                          </p:val>
                                        </p:tav>
                                        <p:tav tm="100000">
                                          <p:val>
                                            <p:strVal val="#ppt_x"/>
                                          </p:val>
                                        </p:tav>
                                      </p:tavLst>
                                    </p:anim>
                                    <p:anim calcmode="lin" valueType="num">
                                      <p:cBhvr>
                                        <p:cTn id="42" dur="500" fill="hold"/>
                                        <p:tgtEl>
                                          <p:spTgt spid="7786"/>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grpId="8" nodeType="clickEffect">
                                  <p:stCondLst>
                                    <p:cond delay="0"/>
                                  </p:stCondLst>
                                  <p:iterate>
                                    <p:tmAbs val="0"/>
                                  </p:iterate>
                                  <p:childTnLst>
                                    <p:set>
                                      <p:cBhvr>
                                        <p:cTn id="46" fill="hold"/>
                                        <p:tgtEl>
                                          <p:spTgt spid="7785"/>
                                        </p:tgtEl>
                                        <p:attrNameLst>
                                          <p:attrName>style.visibility</p:attrName>
                                        </p:attrNameLst>
                                      </p:cBhvr>
                                      <p:to>
                                        <p:strVal val="visible"/>
                                      </p:to>
                                    </p:set>
                                    <p:anim calcmode="lin" valueType="num">
                                      <p:cBhvr>
                                        <p:cTn id="47" dur="500" fill="hold"/>
                                        <p:tgtEl>
                                          <p:spTgt spid="7785"/>
                                        </p:tgtEl>
                                        <p:attrNameLst>
                                          <p:attrName>ppt_x</p:attrName>
                                        </p:attrNameLst>
                                      </p:cBhvr>
                                      <p:tavLst>
                                        <p:tav tm="0">
                                          <p:val>
                                            <p:strVal val="0-#ppt_w/2"/>
                                          </p:val>
                                        </p:tav>
                                        <p:tav tm="100000">
                                          <p:val>
                                            <p:strVal val="#ppt_x"/>
                                          </p:val>
                                        </p:tav>
                                      </p:tavLst>
                                    </p:anim>
                                    <p:anim calcmode="lin" valueType="num">
                                      <p:cBhvr>
                                        <p:cTn id="48" dur="500" fill="hold"/>
                                        <p:tgtEl>
                                          <p:spTgt spid="7785"/>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grpId="9" nodeType="clickEffect">
                                  <p:stCondLst>
                                    <p:cond delay="0"/>
                                  </p:stCondLst>
                                  <p:iterate>
                                    <p:tmAbs val="0"/>
                                  </p:iterate>
                                  <p:childTnLst>
                                    <p:set>
                                      <p:cBhvr>
                                        <p:cTn id="52" fill="hold"/>
                                        <p:tgtEl>
                                          <p:spTgt spid="7784"/>
                                        </p:tgtEl>
                                        <p:attrNameLst>
                                          <p:attrName>style.visibility</p:attrName>
                                        </p:attrNameLst>
                                      </p:cBhvr>
                                      <p:to>
                                        <p:strVal val="visible"/>
                                      </p:to>
                                    </p:set>
                                    <p:anim calcmode="lin" valueType="num">
                                      <p:cBhvr>
                                        <p:cTn id="53" dur="500" fill="hold"/>
                                        <p:tgtEl>
                                          <p:spTgt spid="7784"/>
                                        </p:tgtEl>
                                        <p:attrNameLst>
                                          <p:attrName>ppt_x</p:attrName>
                                        </p:attrNameLst>
                                      </p:cBhvr>
                                      <p:tavLst>
                                        <p:tav tm="0">
                                          <p:val>
                                            <p:strVal val="0-#ppt_w/2"/>
                                          </p:val>
                                        </p:tav>
                                        <p:tav tm="100000">
                                          <p:val>
                                            <p:strVal val="#ppt_x"/>
                                          </p:val>
                                        </p:tav>
                                      </p:tavLst>
                                    </p:anim>
                                    <p:anim calcmode="lin" valueType="num">
                                      <p:cBhvr>
                                        <p:cTn id="54" dur="500" fill="hold"/>
                                        <p:tgtEl>
                                          <p:spTgt spid="7784"/>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0" nodeType="clickEffect">
                                  <p:stCondLst>
                                    <p:cond delay="0"/>
                                  </p:stCondLst>
                                  <p:iterate>
                                    <p:tmAbs val="0"/>
                                  </p:iterate>
                                  <p:childTnLst>
                                    <p:anim calcmode="lin" valueType="num">
                                      <p:cBhvr>
                                        <p:cTn id="58" dur="500" fill="hold"/>
                                        <p:tgtEl>
                                          <p:spTgt spid="7786"/>
                                        </p:tgtEl>
                                        <p:attrNameLst>
                                          <p:attrName>ppt_x</p:attrName>
                                        </p:attrNameLst>
                                      </p:cBhvr>
                                      <p:tavLst>
                                        <p:tav tm="0">
                                          <p:val>
                                            <p:strVal val="ppt_x"/>
                                          </p:val>
                                        </p:tav>
                                        <p:tav tm="100000">
                                          <p:val>
                                            <p:strVal val="ppt_x"/>
                                          </p:val>
                                        </p:tav>
                                      </p:tavLst>
                                    </p:anim>
                                    <p:anim calcmode="lin" valueType="num">
                                      <p:cBhvr>
                                        <p:cTn id="59" dur="500" fill="hold"/>
                                        <p:tgtEl>
                                          <p:spTgt spid="7786"/>
                                        </p:tgtEl>
                                        <p:attrNameLst>
                                          <p:attrName>ppt_y</p:attrName>
                                        </p:attrNameLst>
                                      </p:cBhvr>
                                      <p:tavLst>
                                        <p:tav tm="0">
                                          <p:val>
                                            <p:strVal val="ppt_y"/>
                                          </p:val>
                                        </p:tav>
                                        <p:tav tm="100000">
                                          <p:val>
                                            <p:strVal val="1+ppt_h/2"/>
                                          </p:val>
                                        </p:tav>
                                      </p:tavLst>
                                    </p:anim>
                                    <p:set>
                                      <p:cBhvr>
                                        <p:cTn id="60" fill="hold">
                                          <p:stCondLst>
                                            <p:cond delay="499"/>
                                          </p:stCondLst>
                                        </p:cTn>
                                        <p:tgtEl>
                                          <p:spTgt spid="7786"/>
                                        </p:tgtEl>
                                        <p:attrNameLst>
                                          <p:attrName>style.visibility</p:attrName>
                                        </p:attrNameLst>
                                      </p:cBhvr>
                                      <p:to>
                                        <p:strVal val="hidden"/>
                                      </p:to>
                                    </p:set>
                                  </p:childTnLst>
                                </p:cTn>
                              </p:par>
                            </p:childTnLst>
                          </p:cTn>
                        </p:par>
                        <p:par>
                          <p:cTn id="61" fill="hold">
                            <p:stCondLst>
                              <p:cond delay="500"/>
                            </p:stCondLst>
                            <p:childTnLst>
                              <p:par>
                                <p:cTn id="62" presetID="2" presetClass="exit" presetSubtype="4" fill="hold" grpId="11" nodeType="afterEffect">
                                  <p:stCondLst>
                                    <p:cond delay="0"/>
                                  </p:stCondLst>
                                  <p:iterate>
                                    <p:tmAbs val="0"/>
                                  </p:iterate>
                                  <p:childTnLst>
                                    <p:anim calcmode="lin" valueType="num">
                                      <p:cBhvr>
                                        <p:cTn id="63" dur="500" fill="hold"/>
                                        <p:tgtEl>
                                          <p:spTgt spid="7785"/>
                                        </p:tgtEl>
                                        <p:attrNameLst>
                                          <p:attrName>ppt_x</p:attrName>
                                        </p:attrNameLst>
                                      </p:cBhvr>
                                      <p:tavLst>
                                        <p:tav tm="0">
                                          <p:val>
                                            <p:strVal val="ppt_x"/>
                                          </p:val>
                                        </p:tav>
                                        <p:tav tm="100000">
                                          <p:val>
                                            <p:strVal val="ppt_x"/>
                                          </p:val>
                                        </p:tav>
                                      </p:tavLst>
                                    </p:anim>
                                    <p:anim calcmode="lin" valueType="num">
                                      <p:cBhvr>
                                        <p:cTn id="64" dur="500" fill="hold"/>
                                        <p:tgtEl>
                                          <p:spTgt spid="7785"/>
                                        </p:tgtEl>
                                        <p:attrNameLst>
                                          <p:attrName>ppt_y</p:attrName>
                                        </p:attrNameLst>
                                      </p:cBhvr>
                                      <p:tavLst>
                                        <p:tav tm="0">
                                          <p:val>
                                            <p:strVal val="ppt_y"/>
                                          </p:val>
                                        </p:tav>
                                        <p:tav tm="100000">
                                          <p:val>
                                            <p:strVal val="1+ppt_h/2"/>
                                          </p:val>
                                        </p:tav>
                                      </p:tavLst>
                                    </p:anim>
                                    <p:set>
                                      <p:cBhvr>
                                        <p:cTn id="65" fill="hold">
                                          <p:stCondLst>
                                            <p:cond delay="499"/>
                                          </p:stCondLst>
                                        </p:cTn>
                                        <p:tgtEl>
                                          <p:spTgt spid="7785"/>
                                        </p:tgtEl>
                                        <p:attrNameLst>
                                          <p:attrName>style.visibility</p:attrName>
                                        </p:attrNameLst>
                                      </p:cBhvr>
                                      <p:to>
                                        <p:strVal val="hidden"/>
                                      </p:to>
                                    </p:set>
                                  </p:childTnLst>
                                </p:cTn>
                              </p:par>
                            </p:childTnLst>
                          </p:cTn>
                        </p:par>
                        <p:par>
                          <p:cTn id="66" fill="hold">
                            <p:stCondLst>
                              <p:cond delay="1000"/>
                            </p:stCondLst>
                            <p:childTnLst>
                              <p:par>
                                <p:cTn id="67" presetID="2" presetClass="exit" presetSubtype="4" fill="hold" grpId="12" nodeType="afterEffect">
                                  <p:stCondLst>
                                    <p:cond delay="0"/>
                                  </p:stCondLst>
                                  <p:iterate>
                                    <p:tmAbs val="0"/>
                                  </p:iterate>
                                  <p:childTnLst>
                                    <p:anim calcmode="lin" valueType="num">
                                      <p:cBhvr>
                                        <p:cTn id="68" dur="500" fill="hold"/>
                                        <p:tgtEl>
                                          <p:spTgt spid="7784"/>
                                        </p:tgtEl>
                                        <p:attrNameLst>
                                          <p:attrName>ppt_x</p:attrName>
                                        </p:attrNameLst>
                                      </p:cBhvr>
                                      <p:tavLst>
                                        <p:tav tm="0">
                                          <p:val>
                                            <p:strVal val="ppt_x"/>
                                          </p:val>
                                        </p:tav>
                                        <p:tav tm="100000">
                                          <p:val>
                                            <p:strVal val="ppt_x"/>
                                          </p:val>
                                        </p:tav>
                                      </p:tavLst>
                                    </p:anim>
                                    <p:anim calcmode="lin" valueType="num">
                                      <p:cBhvr>
                                        <p:cTn id="69" dur="500" fill="hold"/>
                                        <p:tgtEl>
                                          <p:spTgt spid="7784"/>
                                        </p:tgtEl>
                                        <p:attrNameLst>
                                          <p:attrName>ppt_y</p:attrName>
                                        </p:attrNameLst>
                                      </p:cBhvr>
                                      <p:tavLst>
                                        <p:tav tm="0">
                                          <p:val>
                                            <p:strVal val="ppt_y"/>
                                          </p:val>
                                        </p:tav>
                                        <p:tav tm="100000">
                                          <p:val>
                                            <p:strVal val="1+ppt_h/2"/>
                                          </p:val>
                                        </p:tav>
                                      </p:tavLst>
                                    </p:anim>
                                    <p:set>
                                      <p:cBhvr>
                                        <p:cTn id="70" fill="hold">
                                          <p:stCondLst>
                                            <p:cond delay="499"/>
                                          </p:stCondLst>
                                        </p:cTn>
                                        <p:tgtEl>
                                          <p:spTgt spid="778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fill="hold" grpId="13" nodeType="clickEffect">
                                  <p:stCondLst>
                                    <p:cond delay="0"/>
                                  </p:stCondLst>
                                  <p:iterate>
                                    <p:tmAbs val="0"/>
                                  </p:iterate>
                                  <p:childTnLst>
                                    <p:set>
                                      <p:cBhvr>
                                        <p:cTn id="74" fill="hold"/>
                                        <p:tgtEl>
                                          <p:spTgt spid="7787"/>
                                        </p:tgtEl>
                                        <p:attrNameLst>
                                          <p:attrName>style.visibility</p:attrName>
                                        </p:attrNameLst>
                                      </p:cBhvr>
                                      <p:to>
                                        <p:strVal val="visible"/>
                                      </p:to>
                                    </p:set>
                                    <p:animEffect transition="in" filter="fade">
                                      <p:cBhvr>
                                        <p:cTn id="75" dur="500"/>
                                        <p:tgtEl>
                                          <p:spTgt spid="778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fill="hold" grpId="14" nodeType="clickEffect">
                                  <p:stCondLst>
                                    <p:cond delay="0"/>
                                  </p:stCondLst>
                                  <p:iterate>
                                    <p:tmAbs val="0"/>
                                  </p:iterate>
                                  <p:childTnLst>
                                    <p:set>
                                      <p:cBhvr>
                                        <p:cTn id="79" fill="hold"/>
                                        <p:tgtEl>
                                          <p:spTgt spid="7788"/>
                                        </p:tgtEl>
                                        <p:attrNameLst>
                                          <p:attrName>style.visibility</p:attrName>
                                        </p:attrNameLst>
                                      </p:cBhvr>
                                      <p:to>
                                        <p:strVal val="visible"/>
                                      </p:to>
                                    </p:set>
                                    <p:animEffect transition="in" filter="fade">
                                      <p:cBhvr>
                                        <p:cTn id="80" dur="500"/>
                                        <p:tgtEl>
                                          <p:spTgt spid="778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fill="hold" grpId="15" nodeType="clickEffect">
                                  <p:stCondLst>
                                    <p:cond delay="0"/>
                                  </p:stCondLst>
                                  <p:iterate>
                                    <p:tmAbs val="0"/>
                                  </p:iterate>
                                  <p:childTnLst>
                                    <p:set>
                                      <p:cBhvr>
                                        <p:cTn id="84" fill="hold"/>
                                        <p:tgtEl>
                                          <p:spTgt spid="7792"/>
                                        </p:tgtEl>
                                        <p:attrNameLst>
                                          <p:attrName>style.visibility</p:attrName>
                                        </p:attrNameLst>
                                      </p:cBhvr>
                                      <p:to>
                                        <p:strVal val="visible"/>
                                      </p:to>
                                    </p:set>
                                    <p:animEffect transition="in" filter="fade">
                                      <p:cBhvr>
                                        <p:cTn id="85" dur="500"/>
                                        <p:tgtEl>
                                          <p:spTgt spid="779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fill="hold" grpId="16" nodeType="clickEffect">
                                  <p:stCondLst>
                                    <p:cond delay="0"/>
                                  </p:stCondLst>
                                  <p:iterate>
                                    <p:tmAbs val="0"/>
                                  </p:iterate>
                                  <p:childTnLst>
                                    <p:set>
                                      <p:cBhvr>
                                        <p:cTn id="89" fill="hold"/>
                                        <p:tgtEl>
                                          <p:spTgt spid="7796"/>
                                        </p:tgtEl>
                                        <p:attrNameLst>
                                          <p:attrName>style.visibility</p:attrName>
                                        </p:attrNameLst>
                                      </p:cBhvr>
                                      <p:to>
                                        <p:strVal val="visible"/>
                                      </p:to>
                                    </p:set>
                                    <p:animEffect transition="in" filter="fade">
                                      <p:cBhvr>
                                        <p:cTn id="90" dur="500"/>
                                        <p:tgtEl>
                                          <p:spTgt spid="7796"/>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7" nodeType="clickEffect">
                                  <p:stCondLst>
                                    <p:cond delay="0"/>
                                  </p:stCondLst>
                                  <p:iterate>
                                    <p:tmAbs val="0"/>
                                  </p:iterate>
                                  <p:childTnLst>
                                    <p:anim calcmode="lin" valueType="num">
                                      <p:cBhvr>
                                        <p:cTn id="94" dur="500" fill="hold"/>
                                        <p:tgtEl>
                                          <p:spTgt spid="7787"/>
                                        </p:tgtEl>
                                        <p:attrNameLst>
                                          <p:attrName>ppt_x</p:attrName>
                                        </p:attrNameLst>
                                      </p:cBhvr>
                                      <p:tavLst>
                                        <p:tav tm="0">
                                          <p:val>
                                            <p:strVal val="ppt_x"/>
                                          </p:val>
                                        </p:tav>
                                        <p:tav tm="100000">
                                          <p:val>
                                            <p:strVal val="ppt_x"/>
                                          </p:val>
                                        </p:tav>
                                      </p:tavLst>
                                    </p:anim>
                                    <p:anim calcmode="lin" valueType="num">
                                      <p:cBhvr>
                                        <p:cTn id="95" dur="500" fill="hold"/>
                                        <p:tgtEl>
                                          <p:spTgt spid="7787"/>
                                        </p:tgtEl>
                                        <p:attrNameLst>
                                          <p:attrName>ppt_y</p:attrName>
                                        </p:attrNameLst>
                                      </p:cBhvr>
                                      <p:tavLst>
                                        <p:tav tm="0">
                                          <p:val>
                                            <p:strVal val="ppt_y"/>
                                          </p:val>
                                        </p:tav>
                                        <p:tav tm="100000">
                                          <p:val>
                                            <p:strVal val="1+ppt_h/2"/>
                                          </p:val>
                                        </p:tav>
                                      </p:tavLst>
                                    </p:anim>
                                    <p:set>
                                      <p:cBhvr>
                                        <p:cTn id="96" fill="hold">
                                          <p:stCondLst>
                                            <p:cond delay="499"/>
                                          </p:stCondLst>
                                        </p:cTn>
                                        <p:tgtEl>
                                          <p:spTgt spid="7787"/>
                                        </p:tgtEl>
                                        <p:attrNameLst>
                                          <p:attrName>style.visibility</p:attrName>
                                        </p:attrNameLst>
                                      </p:cBhvr>
                                      <p:to>
                                        <p:strVal val="hidden"/>
                                      </p:to>
                                    </p:set>
                                  </p:childTnLst>
                                </p:cTn>
                              </p:par>
                            </p:childTnLst>
                          </p:cTn>
                        </p:par>
                        <p:par>
                          <p:cTn id="97" fill="hold">
                            <p:stCondLst>
                              <p:cond delay="500"/>
                            </p:stCondLst>
                            <p:childTnLst>
                              <p:par>
                                <p:cTn id="98" presetID="2" presetClass="exit" presetSubtype="4" fill="hold" grpId="18" nodeType="afterEffect">
                                  <p:stCondLst>
                                    <p:cond delay="0"/>
                                  </p:stCondLst>
                                  <p:iterate>
                                    <p:tmAbs val="0"/>
                                  </p:iterate>
                                  <p:childTnLst>
                                    <p:anim calcmode="lin" valueType="num">
                                      <p:cBhvr>
                                        <p:cTn id="99" dur="500" fill="hold"/>
                                        <p:tgtEl>
                                          <p:spTgt spid="7788"/>
                                        </p:tgtEl>
                                        <p:attrNameLst>
                                          <p:attrName>ppt_x</p:attrName>
                                        </p:attrNameLst>
                                      </p:cBhvr>
                                      <p:tavLst>
                                        <p:tav tm="0">
                                          <p:val>
                                            <p:strVal val="ppt_x"/>
                                          </p:val>
                                        </p:tav>
                                        <p:tav tm="100000">
                                          <p:val>
                                            <p:strVal val="ppt_x"/>
                                          </p:val>
                                        </p:tav>
                                      </p:tavLst>
                                    </p:anim>
                                    <p:anim calcmode="lin" valueType="num">
                                      <p:cBhvr>
                                        <p:cTn id="100" dur="500" fill="hold"/>
                                        <p:tgtEl>
                                          <p:spTgt spid="7788"/>
                                        </p:tgtEl>
                                        <p:attrNameLst>
                                          <p:attrName>ppt_y</p:attrName>
                                        </p:attrNameLst>
                                      </p:cBhvr>
                                      <p:tavLst>
                                        <p:tav tm="0">
                                          <p:val>
                                            <p:strVal val="ppt_y"/>
                                          </p:val>
                                        </p:tav>
                                        <p:tav tm="100000">
                                          <p:val>
                                            <p:strVal val="1+ppt_h/2"/>
                                          </p:val>
                                        </p:tav>
                                      </p:tavLst>
                                    </p:anim>
                                    <p:set>
                                      <p:cBhvr>
                                        <p:cTn id="101" fill="hold">
                                          <p:stCondLst>
                                            <p:cond delay="499"/>
                                          </p:stCondLst>
                                        </p:cTn>
                                        <p:tgtEl>
                                          <p:spTgt spid="7788"/>
                                        </p:tgtEl>
                                        <p:attrNameLst>
                                          <p:attrName>style.visibility</p:attrName>
                                        </p:attrNameLst>
                                      </p:cBhvr>
                                      <p:to>
                                        <p:strVal val="hidden"/>
                                      </p:to>
                                    </p:set>
                                  </p:childTnLst>
                                </p:cTn>
                              </p:par>
                            </p:childTnLst>
                          </p:cTn>
                        </p:par>
                        <p:par>
                          <p:cTn id="102" fill="hold">
                            <p:stCondLst>
                              <p:cond delay="1000"/>
                            </p:stCondLst>
                            <p:childTnLst>
                              <p:par>
                                <p:cTn id="103" presetID="2" presetClass="exit" presetSubtype="4" fill="hold" grpId="19" nodeType="afterEffect">
                                  <p:stCondLst>
                                    <p:cond delay="0"/>
                                  </p:stCondLst>
                                  <p:iterate>
                                    <p:tmAbs val="0"/>
                                  </p:iterate>
                                  <p:childTnLst>
                                    <p:anim calcmode="lin" valueType="num">
                                      <p:cBhvr>
                                        <p:cTn id="104" dur="500" fill="hold"/>
                                        <p:tgtEl>
                                          <p:spTgt spid="7792"/>
                                        </p:tgtEl>
                                        <p:attrNameLst>
                                          <p:attrName>ppt_x</p:attrName>
                                        </p:attrNameLst>
                                      </p:cBhvr>
                                      <p:tavLst>
                                        <p:tav tm="0">
                                          <p:val>
                                            <p:strVal val="ppt_x"/>
                                          </p:val>
                                        </p:tav>
                                        <p:tav tm="100000">
                                          <p:val>
                                            <p:strVal val="ppt_x"/>
                                          </p:val>
                                        </p:tav>
                                      </p:tavLst>
                                    </p:anim>
                                    <p:anim calcmode="lin" valueType="num">
                                      <p:cBhvr>
                                        <p:cTn id="105" dur="500" fill="hold"/>
                                        <p:tgtEl>
                                          <p:spTgt spid="7792"/>
                                        </p:tgtEl>
                                        <p:attrNameLst>
                                          <p:attrName>ppt_y</p:attrName>
                                        </p:attrNameLst>
                                      </p:cBhvr>
                                      <p:tavLst>
                                        <p:tav tm="0">
                                          <p:val>
                                            <p:strVal val="ppt_y"/>
                                          </p:val>
                                        </p:tav>
                                        <p:tav tm="100000">
                                          <p:val>
                                            <p:strVal val="1+ppt_h/2"/>
                                          </p:val>
                                        </p:tav>
                                      </p:tavLst>
                                    </p:anim>
                                    <p:set>
                                      <p:cBhvr>
                                        <p:cTn id="106" fill="hold">
                                          <p:stCondLst>
                                            <p:cond delay="499"/>
                                          </p:stCondLst>
                                        </p:cTn>
                                        <p:tgtEl>
                                          <p:spTgt spid="7792"/>
                                        </p:tgtEl>
                                        <p:attrNameLst>
                                          <p:attrName>style.visibility</p:attrName>
                                        </p:attrNameLst>
                                      </p:cBhvr>
                                      <p:to>
                                        <p:strVal val="hidden"/>
                                      </p:to>
                                    </p:set>
                                  </p:childTnLst>
                                </p:cTn>
                              </p:par>
                            </p:childTnLst>
                          </p:cTn>
                        </p:par>
                        <p:par>
                          <p:cTn id="107" fill="hold">
                            <p:stCondLst>
                              <p:cond delay="1500"/>
                            </p:stCondLst>
                            <p:childTnLst>
                              <p:par>
                                <p:cTn id="108" presetID="2" presetClass="exit" presetSubtype="4" fill="hold" grpId="20" nodeType="afterEffect">
                                  <p:stCondLst>
                                    <p:cond delay="0"/>
                                  </p:stCondLst>
                                  <p:iterate>
                                    <p:tmAbs val="0"/>
                                  </p:iterate>
                                  <p:childTnLst>
                                    <p:anim calcmode="lin" valueType="num">
                                      <p:cBhvr>
                                        <p:cTn id="109" dur="500" fill="hold"/>
                                        <p:tgtEl>
                                          <p:spTgt spid="7796"/>
                                        </p:tgtEl>
                                        <p:attrNameLst>
                                          <p:attrName>ppt_x</p:attrName>
                                        </p:attrNameLst>
                                      </p:cBhvr>
                                      <p:tavLst>
                                        <p:tav tm="0">
                                          <p:val>
                                            <p:strVal val="ppt_x"/>
                                          </p:val>
                                        </p:tav>
                                        <p:tav tm="100000">
                                          <p:val>
                                            <p:strVal val="ppt_x"/>
                                          </p:val>
                                        </p:tav>
                                      </p:tavLst>
                                    </p:anim>
                                    <p:anim calcmode="lin" valueType="num">
                                      <p:cBhvr>
                                        <p:cTn id="110" dur="500" fill="hold"/>
                                        <p:tgtEl>
                                          <p:spTgt spid="7796"/>
                                        </p:tgtEl>
                                        <p:attrNameLst>
                                          <p:attrName>ppt_y</p:attrName>
                                        </p:attrNameLst>
                                      </p:cBhvr>
                                      <p:tavLst>
                                        <p:tav tm="0">
                                          <p:val>
                                            <p:strVal val="ppt_y"/>
                                          </p:val>
                                        </p:tav>
                                        <p:tav tm="100000">
                                          <p:val>
                                            <p:strVal val="1+ppt_h/2"/>
                                          </p:val>
                                        </p:tav>
                                      </p:tavLst>
                                    </p:anim>
                                    <p:set>
                                      <p:cBhvr>
                                        <p:cTn id="111" fill="hold">
                                          <p:stCondLst>
                                            <p:cond delay="499"/>
                                          </p:stCondLst>
                                        </p:cTn>
                                        <p:tgtEl>
                                          <p:spTgt spid="77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4" grpId="9" animBg="1" advAuto="0"/>
      <p:bldP spid="7784" grpId="12" animBg="1" advAuto="0"/>
      <p:bldP spid="7785" grpId="8" animBg="1" advAuto="0"/>
      <p:bldP spid="7785" grpId="11" animBg="1" advAuto="0"/>
      <p:bldP spid="7786" grpId="7" animBg="1" advAuto="0"/>
      <p:bldP spid="7786" grpId="10" animBg="1" advAuto="0"/>
      <p:bldP spid="7787" grpId="13" animBg="1" advAuto="0"/>
      <p:bldP spid="7787" grpId="17" animBg="1" advAuto="0"/>
      <p:bldP spid="7788" grpId="14" animBg="1" advAuto="0"/>
      <p:bldP spid="7788" grpId="18" animBg="1" advAuto="0"/>
      <p:bldP spid="7792" grpId="15" animBg="1" advAuto="0"/>
      <p:bldP spid="7792" grpId="19" animBg="1" advAuto="0"/>
      <p:bldP spid="7796" grpId="16" animBg="1" advAuto="0"/>
      <p:bldP spid="7796" grpId="20" animBg="1" advAuto="0"/>
      <p:bldP spid="7829" grpId="3" animBg="1" advAuto="0"/>
      <p:bldP spid="7829" grpId="4" animBg="1" advAuto="0"/>
      <p:bldP spid="7837" grpId="2" animBg="1" advAuto="0"/>
      <p:bldP spid="7837" grpId="5" animBg="1" advAuto="0"/>
      <p:bldP spid="7838" grpId="1" animBg="1" advAuto="0"/>
      <p:bldP spid="7838" grpId="6"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2" name="Picture 2" descr="Picture 2"/>
          <p:cNvPicPr>
            <a:picLocks noChangeAspect="1"/>
          </p:cNvPicPr>
          <p:nvPr/>
        </p:nvPicPr>
        <p:blipFill>
          <a:blip r:embed="rId3"/>
          <a:srcRect r="11106"/>
          <a:stretch>
            <a:fillRect/>
          </a:stretch>
        </p:blipFill>
        <p:spPr>
          <a:xfrm>
            <a:off x="-36513" y="-26988"/>
            <a:ext cx="9180514" cy="6884989"/>
          </a:xfrm>
          <a:prstGeom prst="rect">
            <a:avLst/>
          </a:prstGeom>
          <a:ln w="12700">
            <a:miter lim="400000"/>
          </a:ln>
        </p:spPr>
      </p:pic>
      <p:sp>
        <p:nvSpPr>
          <p:cNvPr id="7843" name="Rectangle 2"/>
          <p:cNvSpPr txBox="1">
            <a:spLocks noGrp="1"/>
          </p:cNvSpPr>
          <p:nvPr>
            <p:ph type="title"/>
          </p:nvPr>
        </p:nvSpPr>
        <p:spPr>
          <a:xfrm>
            <a:off x="1640908" y="5300440"/>
            <a:ext cx="7290149" cy="728598"/>
          </a:xfrm>
          <a:prstGeom prst="rect">
            <a:avLst/>
          </a:prstGeom>
        </p:spPr>
        <p:txBody>
          <a:bodyPr/>
          <a:lstStyle>
            <a:lvl1pPr algn="r" rtl="1">
              <a:defRPr sz="3600">
                <a:solidFill>
                  <a:schemeClr val="accent3">
                    <a:lumOff val="44000"/>
                  </a:schemeClr>
                </a:solidFill>
                <a:effectLst>
                  <a:outerShdw blurRad="38100" dist="38100" dir="2700000" rotWithShape="0">
                    <a:srgbClr val="000000">
                      <a:alpha val="43137"/>
                    </a:srgbClr>
                  </a:outerShdw>
                </a:effectLst>
              </a:defRPr>
            </a:lvl1pPr>
          </a:lstStyle>
          <a:p>
            <a:pPr>
              <a:defRPr b="1"/>
            </a:pPr>
            <a:r>
              <a:rPr b="0"/>
              <a:t>الْمَخْتُومِينَ مِئَةً وَأَرْبَعَةً وَأَرْبَعِينَ أَلْفاً</a:t>
            </a:r>
          </a:p>
        </p:txBody>
      </p:sp>
      <p:sp>
        <p:nvSpPr>
          <p:cNvPr id="7844" name="Text Box 4"/>
          <p:cNvSpPr txBox="1"/>
          <p:nvPr/>
        </p:nvSpPr>
        <p:spPr>
          <a:xfrm>
            <a:off x="271800" y="555627"/>
            <a:ext cx="8676600" cy="3995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defRPr b="1">
                <a:solidFill>
                  <a:schemeClr val="accent3">
                    <a:lumOff val="44000"/>
                  </a:schemeClr>
                </a:solidFill>
                <a:effectLst>
                  <a:outerShdw blurRad="38100" dist="38100" dir="2700000" rotWithShape="0">
                    <a:srgbClr val="000000">
                      <a:alpha val="43137"/>
                    </a:srgbClr>
                  </a:outerShdw>
                </a:effectLst>
              </a:defRPr>
            </a:pPr>
            <a:r>
              <a:rPr b="0"/>
              <a:t>وَبَعْدَ هَذَا رَأَيْتُ أَرْبَعَةَ مَلاَئِكَةٍ وَاقِفِينَ عَلَى أَرْبَعِ زَوَايَا الأَرْضِ، مُمْسِكِينَ أَرْبَعَ رِيَاحِ الأَرْضِ لِكَيْ لاَ تَهُبَّ رِيحٌ عَلَى الأَرْضِ وَلاَ عَلَى الْبَحْرِ وَلاَ عَلَى شَجَرَةٍ مَا</a:t>
            </a:r>
            <a:r>
              <a:t>. </a:t>
            </a:r>
            <a:r>
              <a:rPr b="0"/>
              <a:t>٢ وَرَأَيْتُ مَلاَكاً آخَرَ طَالِعاً مِنْ مَشْرِقِ الشَّمْسِ مَعَهُ خَتْمُ اللهِ الْحَيِّ، فَنَادَى بِصَوْتٍ عَظِيمٍ إِلَى الْمَلاَئِكَةِ الأَرْبَعَةِ الَّذِينَ أُعْطُوا أَنْ يَضُرُّوا الأَرْضَ وَالْبَحْرَ ٣ قَائِلاً</a:t>
            </a:r>
            <a:r>
              <a:t>: «</a:t>
            </a:r>
            <a:r>
              <a:rPr b="0"/>
              <a:t>لاَ تَضُرُّوا الأَرْضَ وَلاَ الْبَحْرَ وَلاَ الأَشْجَارَ، حَتَّى نَخْتِمَ عَبِيدَ إِلَهِنَا عَلَى جِبَاهِهِمْ</a:t>
            </a:r>
            <a:r>
              <a:t>». </a:t>
            </a:r>
            <a:r>
              <a:rPr b="0"/>
              <a:t>٤ وَسَمِعْتُ عَدَدَ الْمَخْتُومِينَ مِئَةً وَأَرْبَعَةً وَأَرْبَعِينَ أَلْفاً، مَخْتُومِينَ مِنْ كُلِّ سِبْطٍ مِنْ بَنِي إِسْرَائِيلَ</a:t>
            </a:r>
            <a:r>
              <a:t>. </a:t>
            </a:r>
            <a:r>
              <a:rPr b="0"/>
              <a:t>٥ مِنْ سِبْطِ يَهُوذَا اثْنَا عَشَرَ أَلْفَ مَخْتُومٍ</a:t>
            </a:r>
            <a:r>
              <a:t>. </a:t>
            </a:r>
            <a:r>
              <a:rPr b="0"/>
              <a:t>مِنْ سِبْطِ رَأُوبِينَ اثْنَا عَشَرَ أَلْفَ مَخْتُومٍ</a:t>
            </a:r>
            <a:r>
              <a:t>. </a:t>
            </a:r>
            <a:r>
              <a:rPr b="0"/>
              <a:t>مِنْ سِبْطِ جَادَ اثْنَا عَشَرَ أَلْفَ مَخْتُومٍ</a:t>
            </a:r>
            <a:r>
              <a:t>. </a:t>
            </a:r>
            <a:r>
              <a:rPr b="0"/>
              <a:t>٦ مِنْ سِبْطِ أَشِيرَ اثْنَا عَشَرَ أَلْفَ مَخْتُومٍ</a:t>
            </a:r>
            <a:r>
              <a:t>. </a:t>
            </a:r>
            <a:r>
              <a:rPr b="0"/>
              <a:t>مِنْ سِبْطِ نَفْتَالِي اثْنَا عَشَرَ أَلْفَ مَخْتُومٍ</a:t>
            </a:r>
            <a:r>
              <a:t>. </a:t>
            </a:r>
            <a:r>
              <a:rPr b="0"/>
              <a:t>مِنْ سِبْطِ مَنَسَّى اثْنَا عَشَرَ أَلْفَ مَخْتُومٍ</a:t>
            </a:r>
            <a:r>
              <a:t>. </a:t>
            </a:r>
            <a:r>
              <a:rPr b="0"/>
              <a:t>٧ مِنْ سِبْطِ شَمْعُونَ اثْنَا عَشَرَ أَلْفَ مَخْتُومٍ</a:t>
            </a:r>
            <a:r>
              <a:t>. </a:t>
            </a:r>
            <a:r>
              <a:rPr b="0"/>
              <a:t>مِنْ سِبْطِ لاَوِي اثْنَا عَشَرَ أَلْفَ مَخْتُومٍ</a:t>
            </a:r>
            <a:r>
              <a:t>. </a:t>
            </a:r>
            <a:r>
              <a:rPr b="0"/>
              <a:t>مِنْ سِبْطِ يَسَّاكَرَ اثْنَا عَشَرَ أَلْفَ مَخْتُومٍ</a:t>
            </a:r>
            <a:r>
              <a:t>. </a:t>
            </a:r>
            <a:r>
              <a:rPr b="0"/>
              <a:t>٨ مِنْ سِبْطِ زَبُولُونَ اثْنَا عَشَرَ أَلْفَ مَخْتُومٍ</a:t>
            </a:r>
            <a:r>
              <a:t>. </a:t>
            </a:r>
            <a:r>
              <a:rPr b="0"/>
              <a:t>مِنْ سِبْطِ يُوسُفَ اثْنَا عَشَرَ أَلْفَ مَخْتُومٍ</a:t>
            </a:r>
            <a:r>
              <a:t>. </a:t>
            </a:r>
            <a:r>
              <a:rPr b="0"/>
              <a:t>مِنْ سِبْطِ بِنْيَامِينَ اثْنَا عَشَرَ أَلْفَ مَخْتُومٍ</a:t>
            </a:r>
            <a:r>
              <a:t>.</a:t>
            </a:r>
          </a:p>
        </p:txBody>
      </p:sp>
      <p:sp>
        <p:nvSpPr>
          <p:cNvPr id="7845" name="Text Box 30"/>
          <p:cNvSpPr txBox="1"/>
          <p:nvPr/>
        </p:nvSpPr>
        <p:spPr>
          <a:xfrm>
            <a:off x="8469278" y="4762"/>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377</a:t>
            </a:r>
          </a:p>
        </p:txBody>
      </p:sp>
      <p:sp>
        <p:nvSpPr>
          <p:cNvPr id="7846" name="Rectangle 2"/>
          <p:cNvSpPr txBox="1"/>
          <p:nvPr/>
        </p:nvSpPr>
        <p:spPr>
          <a:xfrm>
            <a:off x="3991417" y="6086306"/>
            <a:ext cx="489392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r" rtl="1">
              <a:defRPr sz="3600" b="1">
                <a:solidFill>
                  <a:schemeClr val="accent3">
                    <a:lumOff val="44000"/>
                  </a:schemeClr>
                </a:solidFill>
                <a:effectLst>
                  <a:outerShdw blurRad="38100" dist="38100" dir="2700000" rotWithShape="0">
                    <a:srgbClr val="000000">
                      <a:alpha val="43137"/>
                    </a:srgbClr>
                  </a:outerShdw>
                </a:effectLst>
              </a:defRPr>
            </a:pPr>
            <a:r>
              <a:rPr b="0"/>
              <a:t>رؤيا ٧ </a:t>
            </a:r>
            <a:r>
              <a:t>: </a:t>
            </a:r>
            <a:r>
              <a:rPr b="0"/>
              <a:t>١</a:t>
            </a:r>
            <a:r>
              <a:t>-</a:t>
            </a:r>
            <a:r>
              <a:rPr b="0"/>
              <a:t>٨</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844"/>
                                        </p:tgtEl>
                                        <p:attrNameLst>
                                          <p:attrName>style.visibility</p:attrName>
                                        </p:attrNameLst>
                                      </p:cBhvr>
                                      <p:to>
                                        <p:strVal val="visible"/>
                                      </p:to>
                                    </p:set>
                                    <p:animEffect transition="in" filter="fade">
                                      <p:cBhvr>
                                        <p:cTn id="7" dur="500"/>
                                        <p:tgtEl>
                                          <p:spTgt spid="7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4" grpId="1"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0" name="Picture 5" descr="Picture 5"/>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7851" name="Title 2"/>
          <p:cNvSpPr txBox="1">
            <a:spLocks noGrp="1"/>
          </p:cNvSpPr>
          <p:nvPr>
            <p:ph type="title" idx="4294967295"/>
          </p:nvPr>
        </p:nvSpPr>
        <p:spPr>
          <a:xfrm>
            <a:off x="0" y="76200"/>
            <a:ext cx="9144000" cy="1143000"/>
          </a:xfrm>
          <a:prstGeom prst="rect">
            <a:avLst/>
          </a:prstGeom>
        </p:spPr>
        <p:txBody>
          <a:bodyPr/>
          <a:lstStyle>
            <a:lvl1pPr rtl="1">
              <a:defRPr sz="4000" b="1"/>
            </a:lvl1pPr>
          </a:lstStyle>
          <a:p>
            <a:r>
              <a:t>144000 يهودي مخلص هذا شيء معجزي !</a:t>
            </a:r>
          </a:p>
        </p:txBody>
      </p:sp>
      <p:sp>
        <p:nvSpPr>
          <p:cNvPr id="7852" name="Text Box 30"/>
          <p:cNvSpPr txBox="1"/>
          <p:nvPr/>
        </p:nvSpPr>
        <p:spPr>
          <a:xfrm>
            <a:off x="8469278" y="4762"/>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lvl1pPr>
          </a:lstStyle>
          <a:p>
            <a:r>
              <a:t>377</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6" name="Picture 1" descr="Picture 1"/>
          <p:cNvPicPr>
            <a:picLocks noChangeAspect="1"/>
          </p:cNvPicPr>
          <p:nvPr/>
        </p:nvPicPr>
        <p:blipFill>
          <a:blip r:embed="rId3"/>
          <a:stretch>
            <a:fillRect/>
          </a:stretch>
        </p:blipFill>
        <p:spPr>
          <a:xfrm>
            <a:off x="-2" y="0"/>
            <a:ext cx="9204758" cy="6858000"/>
          </a:xfrm>
          <a:prstGeom prst="rect">
            <a:avLst/>
          </a:prstGeom>
          <a:ln w="12700">
            <a:miter lim="400000"/>
          </a:ln>
        </p:spPr>
      </p:pic>
      <p:sp>
        <p:nvSpPr>
          <p:cNvPr id="7857" name="Title 2"/>
          <p:cNvSpPr txBox="1">
            <a:spLocks noGrp="1"/>
          </p:cNvSpPr>
          <p:nvPr>
            <p:ph type="title" idx="4294967295"/>
          </p:nvPr>
        </p:nvSpPr>
        <p:spPr>
          <a:xfrm>
            <a:off x="0" y="76200"/>
            <a:ext cx="9144000" cy="1143000"/>
          </a:xfrm>
          <a:prstGeom prst="rect">
            <a:avLst/>
          </a:prstGeom>
        </p:spPr>
        <p:txBody>
          <a:bodyPr/>
          <a:lstStyle>
            <a:lvl1pPr rtl="1">
              <a:defRPr sz="4000" b="1">
                <a:solidFill>
                  <a:schemeClr val="accent3">
                    <a:lumOff val="44000"/>
                  </a:schemeClr>
                </a:solidFill>
              </a:defRPr>
            </a:lvl1pPr>
          </a:lstStyle>
          <a:p>
            <a:r>
              <a:t>لا يزال هناك خطط من الله لأجل إسرائيل</a:t>
            </a:r>
          </a:p>
        </p:txBody>
      </p:sp>
      <p:sp>
        <p:nvSpPr>
          <p:cNvPr id="7858" name="Text Box 30"/>
          <p:cNvSpPr txBox="1"/>
          <p:nvPr/>
        </p:nvSpPr>
        <p:spPr>
          <a:xfrm>
            <a:off x="8469278" y="4762"/>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377</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2" name="Picture 1" descr="Picture 1"/>
          <p:cNvPicPr>
            <a:picLocks noChangeAspect="1"/>
          </p:cNvPicPr>
          <p:nvPr/>
        </p:nvPicPr>
        <p:blipFill>
          <a:blip r:embed="rId2"/>
          <a:stretch>
            <a:fillRect/>
          </a:stretch>
        </p:blipFill>
        <p:spPr>
          <a:xfrm>
            <a:off x="1" y="1124262"/>
            <a:ext cx="9144001" cy="5733739"/>
          </a:xfrm>
          <a:prstGeom prst="rect">
            <a:avLst/>
          </a:prstGeom>
          <a:ln w="12700">
            <a:miter lim="400000"/>
          </a:ln>
        </p:spPr>
      </p:pic>
      <p:sp>
        <p:nvSpPr>
          <p:cNvPr id="7863" name="Title 2"/>
          <p:cNvSpPr txBox="1">
            <a:spLocks noGrp="1"/>
          </p:cNvSpPr>
          <p:nvPr>
            <p:ph type="title" idx="4294967295"/>
          </p:nvPr>
        </p:nvSpPr>
        <p:spPr>
          <a:xfrm>
            <a:off x="-1" y="42248"/>
            <a:ext cx="8043035" cy="1186661"/>
          </a:xfrm>
          <a:prstGeom prst="rect">
            <a:avLst/>
          </a:prstGeom>
        </p:spPr>
        <p:txBody>
          <a:bodyPr/>
          <a:lstStyle>
            <a:lvl1pPr algn="r" rtl="1">
              <a:defRPr sz="3200" b="1">
                <a:solidFill>
                  <a:schemeClr val="accent3">
                    <a:lumOff val="44000"/>
                  </a:schemeClr>
                </a:solidFill>
              </a:defRPr>
            </a:lvl1pPr>
          </a:lstStyle>
          <a:p>
            <a:r>
              <a:t>تعتبر إسرائيل ألم بالنسبة لمعظم الأمم في العالم اليوم ولكن ...</a:t>
            </a:r>
          </a:p>
        </p:txBody>
      </p:sp>
      <p:sp>
        <p:nvSpPr>
          <p:cNvPr id="7864" name="Text Box 30"/>
          <p:cNvSpPr txBox="1"/>
          <p:nvPr/>
        </p:nvSpPr>
        <p:spPr>
          <a:xfrm>
            <a:off x="8469278" y="4762"/>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lvl1pPr>
          </a:lstStyle>
          <a:p>
            <a:r>
              <a:t>378</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1" name="Title 1"/>
          <p:cNvSpPr txBox="1">
            <a:spLocks noGrp="1"/>
          </p:cNvSpPr>
          <p:nvPr>
            <p:ph type="title"/>
          </p:nvPr>
        </p:nvSpPr>
        <p:spPr>
          <a:xfrm>
            <a:off x="-14288" y="0"/>
            <a:ext cx="9144001" cy="908050"/>
          </a:xfrm>
          <a:prstGeom prst="rect">
            <a:avLst/>
          </a:prstGeom>
          <a:solidFill>
            <a:srgbClr val="000000"/>
          </a:solidFill>
        </p:spPr>
        <p:txBody>
          <a:bodyPr/>
          <a:lstStyle>
            <a:lvl1pPr rtl="1">
              <a:defRPr b="1">
                <a:solidFill>
                  <a:schemeClr val="accent3">
                    <a:lumOff val="44000"/>
                  </a:schemeClr>
                </a:solidFill>
              </a:defRPr>
            </a:lvl1pPr>
          </a:lstStyle>
          <a:p>
            <a:r>
              <a:t>أليس الخراف و الجداء متشابهين ؟</a:t>
            </a:r>
          </a:p>
        </p:txBody>
      </p:sp>
      <p:pic>
        <p:nvPicPr>
          <p:cNvPr id="4822" name="Picture 5" descr="Picture 5"/>
          <p:cNvPicPr>
            <a:picLocks noChangeAspect="1"/>
          </p:cNvPicPr>
          <p:nvPr/>
        </p:nvPicPr>
        <p:blipFill>
          <a:blip r:embed="rId2"/>
          <a:stretch>
            <a:fillRect/>
          </a:stretch>
        </p:blipFill>
        <p:spPr>
          <a:xfrm>
            <a:off x="0" y="1152525"/>
            <a:ext cx="9144000" cy="6884989"/>
          </a:xfrm>
          <a:prstGeom prst="rect">
            <a:avLst/>
          </a:prstGeom>
          <a:ln w="12700">
            <a:miter lim="400000"/>
          </a:ln>
        </p:spPr>
      </p:pic>
      <p:pic>
        <p:nvPicPr>
          <p:cNvPr id="4823" name="Picture 4" descr="Picture 4"/>
          <p:cNvPicPr>
            <a:picLocks noChangeAspect="1"/>
          </p:cNvPicPr>
          <p:nvPr/>
        </p:nvPicPr>
        <p:blipFill>
          <a:blip r:embed="rId3"/>
          <a:stretch>
            <a:fillRect/>
          </a:stretch>
        </p:blipFill>
        <p:spPr>
          <a:xfrm>
            <a:off x="1692275" y="981075"/>
            <a:ext cx="4895850" cy="4895850"/>
          </a:xfrm>
          <a:prstGeom prst="rect">
            <a:avLst/>
          </a:prstGeom>
          <a:ln w="76200">
            <a:solidFill>
              <a:schemeClr val="accent3">
                <a:lumOff val="44000"/>
              </a:schemeClr>
            </a:solidFill>
            <a:miter/>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823"/>
                                        </p:tgtEl>
                                        <p:attrNameLst>
                                          <p:attrName>style.visibility</p:attrName>
                                        </p:attrNameLst>
                                      </p:cBhvr>
                                      <p:to>
                                        <p:strVal val="visible"/>
                                      </p:to>
                                    </p:set>
                                    <p:animEffect transition="in" filter="fade">
                                      <p:cBhvr>
                                        <p:cTn id="7" dur="1500"/>
                                        <p:tgtEl>
                                          <p:spTgt spid="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 grpId="1"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6" name="Picture 2" descr="Picture 2"/>
          <p:cNvPicPr>
            <a:picLocks noChangeAspect="1"/>
          </p:cNvPicPr>
          <p:nvPr/>
        </p:nvPicPr>
        <p:blipFill>
          <a:blip r:embed="rId3"/>
          <a:stretch>
            <a:fillRect/>
          </a:stretch>
        </p:blipFill>
        <p:spPr>
          <a:xfrm flipH="1">
            <a:off x="-11443" y="755166"/>
            <a:ext cx="9177193" cy="6102834"/>
          </a:xfrm>
          <a:prstGeom prst="rect">
            <a:avLst/>
          </a:prstGeom>
          <a:ln w="12700">
            <a:miter lim="400000"/>
          </a:ln>
        </p:spPr>
      </p:pic>
      <p:sp>
        <p:nvSpPr>
          <p:cNvPr id="7867" name="Title 2"/>
          <p:cNvSpPr txBox="1">
            <a:spLocks noGrp="1"/>
          </p:cNvSpPr>
          <p:nvPr>
            <p:ph type="title" idx="4294967295"/>
          </p:nvPr>
        </p:nvSpPr>
        <p:spPr>
          <a:xfrm>
            <a:off x="0" y="110523"/>
            <a:ext cx="9144000" cy="2738515"/>
          </a:xfrm>
          <a:prstGeom prst="rect">
            <a:avLst/>
          </a:prstGeom>
        </p:spPr>
        <p:txBody>
          <a:bodyPr/>
          <a:lstStyle/>
          <a:p>
            <a:pPr rtl="1">
              <a:defRPr sz="3200" b="1"/>
            </a:pPr>
            <a:r>
              <a:t>وَيُكْرَزُ بِبِشَارَةِ الْمَلَكُوتِ هذِهِ فِي كُلِّ الْمَسْكُونَةِ شَهَادَةً لِجَمِيعِ الأُمَمِ. ثُمَّ </a:t>
            </a:r>
            <a:br/>
            <a:r>
              <a:t>يَأْتِي الْمُنْتَهَى. </a:t>
            </a:r>
            <a:br/>
            <a:r>
              <a:t>متى 24: 14</a:t>
            </a:r>
            <a:br/>
            <a:endParaRPr/>
          </a:p>
        </p:txBody>
      </p:sp>
      <p:sp>
        <p:nvSpPr>
          <p:cNvPr id="7868" name="Text Box 30"/>
          <p:cNvSpPr txBox="1"/>
          <p:nvPr/>
        </p:nvSpPr>
        <p:spPr>
          <a:xfrm>
            <a:off x="8469278" y="4762"/>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lvl1pPr>
          </a:lstStyle>
          <a:p>
            <a:r>
              <a:t>378</a:t>
            </a:r>
          </a:p>
        </p:txBody>
      </p:sp>
      <p:sp>
        <p:nvSpPr>
          <p:cNvPr id="7869" name="Title 2"/>
          <p:cNvSpPr txBox="1"/>
          <p:nvPr/>
        </p:nvSpPr>
        <p:spPr>
          <a:xfrm>
            <a:off x="-34365" y="5355010"/>
            <a:ext cx="9052561" cy="1017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rtl="1">
              <a:defRPr sz="3200" b="1">
                <a:solidFill>
                  <a:schemeClr val="accent3">
                    <a:lumOff val="44000"/>
                  </a:schemeClr>
                </a:solidFill>
              </a:defRPr>
            </a:lvl1pPr>
          </a:lstStyle>
          <a:p>
            <a:r>
              <a:t>الله سيبشر بالإنجيل العديد من هؤلاء الأمم من خلال اليهود المئة وأربعة أربعين ألفا</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8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9" grpId="1"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73" name="Rectangle 2"/>
          <p:cNvSpPr txBox="1">
            <a:spLocks noGrp="1"/>
          </p:cNvSpPr>
          <p:nvPr>
            <p:ph type="title"/>
          </p:nvPr>
        </p:nvSpPr>
        <p:spPr>
          <a:xfrm>
            <a:off x="76200" y="76200"/>
            <a:ext cx="8915400" cy="838200"/>
          </a:xfrm>
          <a:prstGeom prst="rect">
            <a:avLst/>
          </a:prstGeom>
          <a:effectLst>
            <a:outerShdw blurRad="63500" dist="35921" dir="2700000" rotWithShape="0">
              <a:srgbClr val="FF0000">
                <a:alpha val="74998"/>
              </a:srgbClr>
            </a:outerShdw>
          </a:effectLst>
        </p:spPr>
        <p:txBody>
          <a:bodyPr/>
          <a:lstStyle>
            <a:lvl1pPr rtl="1">
              <a:defRPr sz="4000" b="1">
                <a:solidFill>
                  <a:schemeClr val="accent3">
                    <a:lumOff val="44000"/>
                  </a:schemeClr>
                </a:solidFill>
              </a:defRPr>
            </a:lvl1pPr>
          </a:lstStyle>
          <a:p>
            <a:r>
              <a:t>مجموعتان مخلصتان ومتباينتان</a:t>
            </a:r>
          </a:p>
        </p:txBody>
      </p:sp>
      <p:sp>
        <p:nvSpPr>
          <p:cNvPr id="7874" name="Text Box 30"/>
          <p:cNvSpPr txBox="1"/>
          <p:nvPr/>
        </p:nvSpPr>
        <p:spPr>
          <a:xfrm>
            <a:off x="8491872" y="-1"/>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378</a:t>
            </a:r>
          </a:p>
        </p:txBody>
      </p:sp>
      <p:graphicFrame>
        <p:nvGraphicFramePr>
          <p:cNvPr id="7875" name="Table 2"/>
          <p:cNvGraphicFramePr/>
          <p:nvPr/>
        </p:nvGraphicFramePr>
        <p:xfrm>
          <a:off x="756919" y="1039042"/>
          <a:ext cx="7633365" cy="5503077"/>
        </p:xfrm>
        <a:graphic>
          <a:graphicData uri="http://schemas.openxmlformats.org/drawingml/2006/table">
            <a:tbl>
              <a:tblPr firstRow="1" bandRow="1">
                <a:tableStyleId>{4C3C2611-4C71-4FC5-86AE-919BDF0F9419}</a:tableStyleId>
              </a:tblPr>
              <a:tblGrid>
                <a:gridCol w="3816682">
                  <a:extLst>
                    <a:ext uri="{9D8B030D-6E8A-4147-A177-3AD203B41FA5}">
                      <a16:colId xmlns:a16="http://schemas.microsoft.com/office/drawing/2014/main" val="20000"/>
                    </a:ext>
                  </a:extLst>
                </a:gridCol>
                <a:gridCol w="3816682">
                  <a:extLst>
                    <a:ext uri="{9D8B030D-6E8A-4147-A177-3AD203B41FA5}">
                      <a16:colId xmlns:a16="http://schemas.microsoft.com/office/drawing/2014/main" val="20001"/>
                    </a:ext>
                  </a:extLst>
                </a:gridCol>
              </a:tblGrid>
              <a:tr h="427367">
                <a:tc>
                  <a:txBody>
                    <a:bodyPr/>
                    <a:lstStyle/>
                    <a:p>
                      <a:pPr algn="ctr" defTabSz="457200">
                        <a:spcBef>
                          <a:spcPts val="500"/>
                        </a:spcBef>
                        <a:defRPr sz="1800" b="0">
                          <a:solidFill>
                            <a:srgbClr val="000000"/>
                          </a:solidFill>
                        </a:defRPr>
                      </a:pPr>
                      <a:r>
                        <a:rPr sz="2400">
                          <a:solidFill>
                            <a:schemeClr val="accent3">
                              <a:lumOff val="44000"/>
                            </a:schemeClr>
                          </a:solidFill>
                        </a:rPr>
                        <a:t>144000</a:t>
                      </a:r>
                    </a:p>
                  </a:txBody>
                  <a:tcPr marL="0" marR="0" marT="0" marB="0" anchor="ctr" horzOverflow="overflow">
                    <a:solidFill>
                      <a:srgbClr val="000090"/>
                    </a:solidFill>
                  </a:tcPr>
                </a:tc>
                <a:tc>
                  <a:txBody>
                    <a:bodyPr/>
                    <a:lstStyle/>
                    <a:p>
                      <a:pPr algn="ctr" defTabSz="457200" rtl="1">
                        <a:spcBef>
                          <a:spcPts val="500"/>
                        </a:spcBef>
                        <a:defRPr sz="2400" b="0"/>
                      </a:pPr>
                      <a:r>
                        <a:t>جمع كثير </a:t>
                      </a:r>
                    </a:p>
                  </a:txBody>
                  <a:tcPr marL="0" marR="0" marT="0" marB="0" anchor="ctr" horzOverflow="overflow">
                    <a:solidFill>
                      <a:srgbClr val="000090"/>
                    </a:solidFill>
                  </a:tcPr>
                </a:tc>
                <a:extLst>
                  <a:ext uri="{0D108BD9-81ED-4DB2-BD59-A6C34878D82A}">
                    <a16:rowId xmlns:a16="http://schemas.microsoft.com/office/drawing/2014/main" val="10000"/>
                  </a:ext>
                </a:extLst>
              </a:tr>
              <a:tr h="427367">
                <a:tc>
                  <a:txBody>
                    <a:bodyPr/>
                    <a:lstStyle/>
                    <a:p>
                      <a:pPr algn="ctr" defTabSz="457200">
                        <a:spcBef>
                          <a:spcPts val="500"/>
                        </a:spcBef>
                        <a:defRPr sz="1800"/>
                      </a:pPr>
                      <a:r>
                        <a:rPr sz="2400" b="1"/>
                        <a:t>7: 1-8</a:t>
                      </a:r>
                    </a:p>
                  </a:txBody>
                  <a:tcPr marL="0" marR="0" marT="0" marB="0" anchor="ctr" horzOverflow="overflow"/>
                </a:tc>
                <a:tc>
                  <a:txBody>
                    <a:bodyPr/>
                    <a:lstStyle/>
                    <a:p>
                      <a:pPr algn="ctr" defTabSz="457200">
                        <a:spcBef>
                          <a:spcPts val="500"/>
                        </a:spcBef>
                        <a:defRPr sz="1800"/>
                      </a:pPr>
                      <a:r>
                        <a:rPr sz="2400" b="1"/>
                        <a:t>7: 9- 17</a:t>
                      </a:r>
                    </a:p>
                  </a:txBody>
                  <a:tcPr marL="0" marR="0" marT="0" marB="0" anchor="ctr" horzOverflow="overflow"/>
                </a:tc>
                <a:extLst>
                  <a:ext uri="{0D108BD9-81ED-4DB2-BD59-A6C34878D82A}">
                    <a16:rowId xmlns:a16="http://schemas.microsoft.com/office/drawing/2014/main" val="10001"/>
                  </a:ext>
                </a:extLst>
              </a:tr>
              <a:tr h="843024">
                <a:tc>
                  <a:txBody>
                    <a:bodyPr/>
                    <a:lstStyle/>
                    <a:p>
                      <a:pPr algn="ctr" defTabSz="457200" rtl="1">
                        <a:spcBef>
                          <a:spcPts val="500"/>
                        </a:spcBef>
                        <a:defRPr sz="2400" b="1"/>
                      </a:pPr>
                      <a:r>
                        <a:t>يهود</a:t>
                      </a:r>
                    </a:p>
                  </a:txBody>
                  <a:tcPr marL="0" marR="0" marT="0" marB="0" anchor="ctr" horzOverflow="overflow"/>
                </a:tc>
                <a:tc>
                  <a:txBody>
                    <a:bodyPr/>
                    <a:lstStyle/>
                    <a:p>
                      <a:pPr algn="ctr" defTabSz="457200" rtl="1">
                        <a:spcBef>
                          <a:spcPts val="500"/>
                        </a:spcBef>
                        <a:defRPr sz="2400" b="1"/>
                      </a:pPr>
                      <a:r>
                        <a:t>أمم من كل الشعوب</a:t>
                      </a:r>
                    </a:p>
                  </a:txBody>
                  <a:tcPr marL="0" marR="0" marT="0" marB="0" anchor="ctr" horzOverflow="overflow"/>
                </a:tc>
                <a:extLst>
                  <a:ext uri="{0D108BD9-81ED-4DB2-BD59-A6C34878D82A}">
                    <a16:rowId xmlns:a16="http://schemas.microsoft.com/office/drawing/2014/main" val="10002"/>
                  </a:ext>
                </a:extLst>
              </a:tr>
              <a:tr h="427367">
                <a:tc>
                  <a:txBody>
                    <a:bodyPr/>
                    <a:lstStyle/>
                    <a:p>
                      <a:pPr algn="ctr" defTabSz="457200" rtl="1">
                        <a:spcBef>
                          <a:spcPts val="500"/>
                        </a:spcBef>
                        <a:defRPr sz="2400" b="1"/>
                      </a:pPr>
                      <a:r>
                        <a:t>معدودون</a:t>
                      </a:r>
                    </a:p>
                  </a:txBody>
                  <a:tcPr marL="0" marR="0" marT="0" marB="0" anchor="ctr" horzOverflow="overflow"/>
                </a:tc>
                <a:tc>
                  <a:txBody>
                    <a:bodyPr/>
                    <a:lstStyle/>
                    <a:p>
                      <a:pPr algn="ctr" defTabSz="457200" rtl="1">
                        <a:spcBef>
                          <a:spcPts val="500"/>
                        </a:spcBef>
                        <a:defRPr sz="2400" b="1"/>
                      </a:pPr>
                      <a:r>
                        <a:t>لا يمكن عده</a:t>
                      </a:r>
                    </a:p>
                  </a:txBody>
                  <a:tcPr marL="0" marR="0" marT="0" marB="0" anchor="ctr" horzOverflow="overflow"/>
                </a:tc>
                <a:extLst>
                  <a:ext uri="{0D108BD9-81ED-4DB2-BD59-A6C34878D82A}">
                    <a16:rowId xmlns:a16="http://schemas.microsoft.com/office/drawing/2014/main" val="10003"/>
                  </a:ext>
                </a:extLst>
              </a:tr>
              <a:tr h="1264536">
                <a:tc>
                  <a:txBody>
                    <a:bodyPr/>
                    <a:lstStyle/>
                    <a:p>
                      <a:pPr algn="ctr" defTabSz="457200" rtl="1">
                        <a:spcBef>
                          <a:spcPts val="500"/>
                        </a:spcBef>
                        <a:defRPr sz="2400" b="1"/>
                      </a:pPr>
                      <a:r>
                        <a:t>مقسمون حسب أسباط إسرائيل</a:t>
                      </a:r>
                    </a:p>
                  </a:txBody>
                  <a:tcPr marL="0" marR="0" marT="0" marB="0" anchor="ctr" horzOverflow="overflow"/>
                </a:tc>
                <a:tc>
                  <a:txBody>
                    <a:bodyPr/>
                    <a:lstStyle/>
                    <a:p>
                      <a:pPr algn="ctr" defTabSz="457200" rtl="1">
                        <a:spcBef>
                          <a:spcPts val="500"/>
                        </a:spcBef>
                        <a:defRPr sz="2400" b="1"/>
                      </a:pPr>
                      <a:r>
                        <a:t>من كل الأمم والقبائل والشعوب والألسنة</a:t>
                      </a:r>
                    </a:p>
                  </a:txBody>
                  <a:tcPr marL="0" marR="0" marT="0" marB="0" anchor="ctr" horzOverflow="overflow"/>
                </a:tc>
                <a:extLst>
                  <a:ext uri="{0D108BD9-81ED-4DB2-BD59-A6C34878D82A}">
                    <a16:rowId xmlns:a16="http://schemas.microsoft.com/office/drawing/2014/main" val="10004"/>
                  </a:ext>
                </a:extLst>
              </a:tr>
              <a:tr h="1686049">
                <a:tc>
                  <a:txBody>
                    <a:bodyPr/>
                    <a:lstStyle/>
                    <a:p>
                      <a:pPr algn="ctr" defTabSz="457200" rtl="1">
                        <a:spcBef>
                          <a:spcPts val="500"/>
                        </a:spcBef>
                        <a:defRPr sz="2400" b="1"/>
                      </a:pPr>
                      <a:r>
                        <a:t>ختم الله على جباههم </a:t>
                      </a:r>
                    </a:p>
                    <a:p>
                      <a:pPr algn="ctr" defTabSz="457200">
                        <a:spcBef>
                          <a:spcPts val="500"/>
                        </a:spcBef>
                        <a:defRPr sz="2400" b="1"/>
                      </a:pPr>
                      <a:r>
                        <a:t>7: 3- 4</a:t>
                      </a:r>
                    </a:p>
                  </a:txBody>
                  <a:tcPr marL="0" marR="0" marT="0" marB="0" anchor="ctr" horzOverflow="overflow"/>
                </a:tc>
                <a:tc>
                  <a:txBody>
                    <a:bodyPr/>
                    <a:lstStyle/>
                    <a:p>
                      <a:pPr algn="ctr" defTabSz="457200" rtl="1">
                        <a:spcBef>
                          <a:spcPts val="500"/>
                        </a:spcBef>
                        <a:defRPr sz="2400" b="1"/>
                      </a:pPr>
                      <a:r>
                        <a:t>غسلوا ثيابهم وبيضوا ثيابهم في دم الخروف </a:t>
                      </a:r>
                    </a:p>
                    <a:p>
                      <a:pPr algn="ctr" defTabSz="457200">
                        <a:spcBef>
                          <a:spcPts val="500"/>
                        </a:spcBef>
                        <a:defRPr sz="2400" b="1"/>
                      </a:pPr>
                      <a:r>
                        <a:t>( 7: 14 ) </a:t>
                      </a:r>
                    </a:p>
                  </a:txBody>
                  <a:tcPr marL="0" marR="0" marT="0" marB="0" anchor="ctr" horzOverflow="overflow"/>
                </a:tc>
                <a:extLst>
                  <a:ext uri="{0D108BD9-81ED-4DB2-BD59-A6C34878D82A}">
                    <a16:rowId xmlns:a16="http://schemas.microsoft.com/office/drawing/2014/main" val="10005"/>
                  </a:ext>
                </a:extLst>
              </a:tr>
              <a:tr h="427367">
                <a:tc>
                  <a:txBody>
                    <a:bodyPr/>
                    <a:lstStyle/>
                    <a:p>
                      <a:pPr algn="ctr" defTabSz="457200" rtl="1">
                        <a:spcBef>
                          <a:spcPts val="500"/>
                        </a:spcBef>
                        <a:defRPr sz="2400" b="1"/>
                      </a:pPr>
                      <a:r>
                        <a:t>على الأرض</a:t>
                      </a:r>
                    </a:p>
                  </a:txBody>
                  <a:tcPr marL="0" marR="0" marT="0" marB="0" anchor="ctr" horzOverflow="overflow"/>
                </a:tc>
                <a:tc>
                  <a:txBody>
                    <a:bodyPr/>
                    <a:lstStyle/>
                    <a:p>
                      <a:pPr algn="ctr" defTabSz="457200" rtl="1">
                        <a:spcBef>
                          <a:spcPts val="500"/>
                        </a:spcBef>
                        <a:defRPr sz="2400" b="1"/>
                      </a:pPr>
                      <a:r>
                        <a:t>يقفون في السماء</a:t>
                      </a:r>
                    </a:p>
                  </a:txBody>
                  <a:tcPr marL="0" marR="0" marT="0" marB="0" anchor="ctr" horzOverflow="overflow"/>
                </a:tc>
                <a:extLst>
                  <a:ext uri="{0D108BD9-81ED-4DB2-BD59-A6C34878D82A}">
                    <a16:rowId xmlns:a16="http://schemas.microsoft.com/office/drawing/2014/main" val="10006"/>
                  </a:ext>
                </a:extLst>
              </a:tr>
            </a:tbl>
          </a:graphicData>
        </a:graphic>
      </p:graphicFrame>
      <p:pic>
        <p:nvPicPr>
          <p:cNvPr id="7876" name="Picture 5" descr="Picture 5"/>
          <p:cNvPicPr>
            <a:picLocks noChangeAspect="1"/>
          </p:cNvPicPr>
          <p:nvPr/>
        </p:nvPicPr>
        <p:blipFill>
          <a:blip r:embed="rId2"/>
          <a:stretch>
            <a:fillRect/>
          </a:stretch>
        </p:blipFill>
        <p:spPr>
          <a:xfrm>
            <a:off x="101614" y="856856"/>
            <a:ext cx="1661890" cy="1670198"/>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878" name="Picture 3" descr="Picture 3"/>
          <p:cNvPicPr>
            <a:picLocks noChangeAspect="1"/>
          </p:cNvPicPr>
          <p:nvPr/>
        </p:nvPicPr>
        <p:blipFill>
          <a:blip r:embed="rId2"/>
          <a:stretch>
            <a:fillRect/>
          </a:stretch>
        </p:blipFill>
        <p:spPr>
          <a:xfrm>
            <a:off x="1066800" y="0"/>
            <a:ext cx="7010400" cy="6858000"/>
          </a:xfrm>
          <a:prstGeom prst="rect">
            <a:avLst/>
          </a:prstGeom>
          <a:ln w="12700">
            <a:miter lim="400000"/>
          </a:ln>
        </p:spPr>
      </p:pic>
      <p:sp>
        <p:nvSpPr>
          <p:cNvPr id="7879" name="Rectangle 2"/>
          <p:cNvSpPr txBox="1">
            <a:spLocks noGrp="1"/>
          </p:cNvSpPr>
          <p:nvPr>
            <p:ph type="title"/>
          </p:nvPr>
        </p:nvSpPr>
        <p:spPr>
          <a:xfrm>
            <a:off x="76200" y="76200"/>
            <a:ext cx="8915400" cy="838200"/>
          </a:xfrm>
          <a:prstGeom prst="rect">
            <a:avLst/>
          </a:prstGeom>
          <a:effectLst>
            <a:outerShdw blurRad="63500" dist="35921" dir="2700000" rotWithShape="0">
              <a:srgbClr val="FF0000">
                <a:alpha val="74998"/>
              </a:srgbClr>
            </a:outerShdw>
          </a:effectLst>
        </p:spPr>
        <p:txBody>
          <a:bodyPr/>
          <a:lstStyle>
            <a:lvl1pPr rtl="1">
              <a:defRPr sz="4000" b="1">
                <a:solidFill>
                  <a:schemeClr val="accent3">
                    <a:lumOff val="44000"/>
                  </a:schemeClr>
                </a:solidFill>
              </a:defRPr>
            </a:lvl1pPr>
          </a:lstStyle>
          <a:p>
            <a:r>
              <a:t>الشعب المتعدد الأعراق</a:t>
            </a:r>
          </a:p>
        </p:txBody>
      </p:sp>
      <p:sp>
        <p:nvSpPr>
          <p:cNvPr id="7880" name="Rectangle 2"/>
          <p:cNvSpPr txBox="1"/>
          <p:nvPr/>
        </p:nvSpPr>
        <p:spPr>
          <a:xfrm>
            <a:off x="69237" y="5506242"/>
            <a:ext cx="9029044" cy="1217822"/>
          </a:xfrm>
          <a:prstGeom prst="rect">
            <a:avLst/>
          </a:prstGeom>
          <a:ln w="12700">
            <a:miter lim="400000"/>
          </a:ln>
          <a:effectLst>
            <a:outerShdw blurRad="63500" dist="35921" dir="2700000" rotWithShape="0">
              <a:srgbClr val="FF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defRPr sz="4000" b="1">
                <a:solidFill>
                  <a:schemeClr val="accent3">
                    <a:lumOff val="44000"/>
                  </a:schemeClr>
                </a:solidFill>
              </a:defRPr>
            </a:pPr>
            <a:r>
              <a:t>رؤيا ٧ : ٩</a:t>
            </a:r>
            <a:endParaRPr sz="4400"/>
          </a:p>
          <a:p>
            <a:pPr rtl="1">
              <a:defRPr sz="4000" b="1">
                <a:solidFill>
                  <a:schemeClr val="accent3">
                    <a:lumOff val="44000"/>
                  </a:schemeClr>
                </a:solidFill>
              </a:defRPr>
            </a:pPr>
            <a:r>
              <a:t>مِنْ كُلِّ الأُمَمِ وَالْقَبَائِلِ وَالشُّعُوبِ وَالأَلْسِنَةِ</a:t>
            </a:r>
          </a:p>
        </p:txBody>
      </p:sp>
      <p:sp>
        <p:nvSpPr>
          <p:cNvPr id="7881" name="Text Box 30"/>
          <p:cNvSpPr txBox="1"/>
          <p:nvPr/>
        </p:nvSpPr>
        <p:spPr>
          <a:xfrm>
            <a:off x="8491872" y="-1"/>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379</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3" name="Rectangle 5"/>
          <p:cNvSpPr/>
          <p:nvPr/>
        </p:nvSpPr>
        <p:spPr>
          <a:xfrm>
            <a:off x="0" y="0"/>
            <a:ext cx="9144000" cy="6858000"/>
          </a:xfrm>
          <a:prstGeom prst="rect">
            <a:avLst/>
          </a:prstGeom>
          <a:solidFill>
            <a:srgbClr val="000000"/>
          </a:solidFill>
          <a:ln>
            <a:solidFill>
              <a:srgbClr val="000000"/>
            </a:solidFill>
            <a:tailEnd type="stealth"/>
          </a:ln>
        </p:spPr>
        <p:txBody>
          <a:bodyPr lIns="45719" rIns="45719"/>
          <a:lstStyle/>
          <a:p>
            <a:pPr algn="l"/>
            <a:endParaRPr/>
          </a:p>
        </p:txBody>
      </p:sp>
      <p:pic>
        <p:nvPicPr>
          <p:cNvPr id="7884" name="Picture 7" descr="Picture 7"/>
          <p:cNvPicPr>
            <a:picLocks noChangeAspect="1"/>
          </p:cNvPicPr>
          <p:nvPr/>
        </p:nvPicPr>
        <p:blipFill>
          <a:blip r:embed="rId2"/>
          <a:stretch>
            <a:fillRect/>
          </a:stretch>
        </p:blipFill>
        <p:spPr>
          <a:xfrm>
            <a:off x="0" y="803275"/>
            <a:ext cx="9144000" cy="6054725"/>
          </a:xfrm>
          <a:prstGeom prst="rect">
            <a:avLst/>
          </a:prstGeom>
          <a:ln w="12700">
            <a:miter lim="400000"/>
          </a:ln>
        </p:spPr>
      </p:pic>
      <p:sp>
        <p:nvSpPr>
          <p:cNvPr id="7885" name="Rectangle 2"/>
          <p:cNvSpPr txBox="1"/>
          <p:nvPr/>
        </p:nvSpPr>
        <p:spPr>
          <a:xfrm>
            <a:off x="45719" y="6285341"/>
            <a:ext cx="28248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defRPr sz="1200" b="1">
                <a:solidFill>
                  <a:schemeClr val="accent3">
                    <a:lumOff val="44000"/>
                  </a:schemeClr>
                </a:solidFill>
                <a:effectLst>
                  <a:outerShdw blurRad="38100" dist="38100" dir="2700000" rotWithShape="0">
                    <a:srgbClr val="000000">
                      <a:alpha val="43137"/>
                    </a:srgbClr>
                  </a:outerShdw>
                </a:effectLst>
              </a:defRPr>
            </a:lvl1pPr>
          </a:lstStyle>
          <a:p>
            <a:r>
              <a:t>Used with permission</a:t>
            </a:r>
          </a:p>
        </p:txBody>
      </p:sp>
      <p:sp>
        <p:nvSpPr>
          <p:cNvPr id="7886" name="Text Box 30"/>
          <p:cNvSpPr txBox="1"/>
          <p:nvPr/>
        </p:nvSpPr>
        <p:spPr>
          <a:xfrm>
            <a:off x="8469278" y="4762"/>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379</a:t>
            </a:r>
          </a:p>
        </p:txBody>
      </p:sp>
      <p:sp>
        <p:nvSpPr>
          <p:cNvPr id="7887" name="Rectangle 2"/>
          <p:cNvSpPr txBox="1">
            <a:spLocks noGrp="1"/>
          </p:cNvSpPr>
          <p:nvPr>
            <p:ph type="title"/>
          </p:nvPr>
        </p:nvSpPr>
        <p:spPr>
          <a:xfrm>
            <a:off x="1494" y="287882"/>
            <a:ext cx="8241335" cy="1007137"/>
          </a:xfrm>
          <a:prstGeom prst="rect">
            <a:avLst/>
          </a:prstGeom>
          <a:solidFill>
            <a:srgbClr val="000000"/>
          </a:solidFill>
          <a:effectLst>
            <a:outerShdw blurRad="63500" dist="35921" dir="2700000" rotWithShape="0">
              <a:srgbClr val="FF0000">
                <a:alpha val="74998"/>
              </a:srgbClr>
            </a:outerShdw>
          </a:effectLst>
        </p:spPr>
        <p:txBody>
          <a:bodyPr/>
          <a:lstStyle>
            <a:lvl1pPr algn="r" rtl="1">
              <a:defRPr sz="3200" b="1">
                <a:solidFill>
                  <a:schemeClr val="accent3">
                    <a:lumOff val="44000"/>
                  </a:schemeClr>
                </a:solidFill>
              </a:defRPr>
            </a:lvl1pPr>
          </a:lstStyle>
          <a:p>
            <a:r>
              <a:t>الشيوخ خروا أمام العرش ( 7: 11)</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7889" name="Picture 7" descr="Picture 7"/>
          <p:cNvPicPr>
            <a:picLocks noChangeAspect="1"/>
          </p:cNvPicPr>
          <p:nvPr/>
        </p:nvPicPr>
        <p:blipFill>
          <a:blip r:embed="rId4"/>
          <a:stretch>
            <a:fillRect/>
          </a:stretch>
        </p:blipFill>
        <p:spPr>
          <a:xfrm rot="5400000">
            <a:off x="4175562" y="-1577816"/>
            <a:ext cx="8302447" cy="9144001"/>
          </a:xfrm>
          <a:prstGeom prst="rect">
            <a:avLst/>
          </a:prstGeom>
          <a:ln w="12700">
            <a:miter lim="400000"/>
          </a:ln>
        </p:spPr>
      </p:pic>
      <p:graphicFrame>
        <p:nvGraphicFramePr>
          <p:cNvPr id="7890" name="Table 16"/>
          <p:cNvGraphicFramePr/>
          <p:nvPr/>
        </p:nvGraphicFramePr>
        <p:xfrm>
          <a:off x="0" y="1"/>
          <a:ext cx="9144000" cy="6857998"/>
        </p:xfrm>
        <a:graphic>
          <a:graphicData uri="http://schemas.openxmlformats.org/drawingml/2006/table">
            <a:tbl>
              <a:tblPr firstRow="1" bandRow="1">
                <a:tableStyleId>{4C3C2611-4C71-4FC5-86AE-919BDF0F9419}</a:tableStyleId>
              </a:tblPr>
              <a:tblGrid>
                <a:gridCol w="2601271">
                  <a:extLst>
                    <a:ext uri="{9D8B030D-6E8A-4147-A177-3AD203B41FA5}">
                      <a16:colId xmlns:a16="http://schemas.microsoft.com/office/drawing/2014/main" val="20000"/>
                    </a:ext>
                  </a:extLst>
                </a:gridCol>
                <a:gridCol w="460082">
                  <a:extLst>
                    <a:ext uri="{9D8B030D-6E8A-4147-A177-3AD203B41FA5}">
                      <a16:colId xmlns:a16="http://schemas.microsoft.com/office/drawing/2014/main" val="20001"/>
                    </a:ext>
                  </a:extLst>
                </a:gridCol>
                <a:gridCol w="858821">
                  <a:extLst>
                    <a:ext uri="{9D8B030D-6E8A-4147-A177-3AD203B41FA5}">
                      <a16:colId xmlns:a16="http://schemas.microsoft.com/office/drawing/2014/main" val="20002"/>
                    </a:ext>
                  </a:extLst>
                </a:gridCol>
                <a:gridCol w="255601">
                  <a:extLst>
                    <a:ext uri="{9D8B030D-6E8A-4147-A177-3AD203B41FA5}">
                      <a16:colId xmlns:a16="http://schemas.microsoft.com/office/drawing/2014/main" val="20003"/>
                    </a:ext>
                  </a:extLst>
                </a:gridCol>
                <a:gridCol w="429411">
                  <a:extLst>
                    <a:ext uri="{9D8B030D-6E8A-4147-A177-3AD203B41FA5}">
                      <a16:colId xmlns:a16="http://schemas.microsoft.com/office/drawing/2014/main" val="20004"/>
                    </a:ext>
                  </a:extLst>
                </a:gridCol>
                <a:gridCol w="1083751">
                  <a:extLst>
                    <a:ext uri="{9D8B030D-6E8A-4147-A177-3AD203B41FA5}">
                      <a16:colId xmlns:a16="http://schemas.microsoft.com/office/drawing/2014/main" val="20005"/>
                    </a:ext>
                  </a:extLst>
                </a:gridCol>
                <a:gridCol w="296497">
                  <a:extLst>
                    <a:ext uri="{9D8B030D-6E8A-4147-A177-3AD203B41FA5}">
                      <a16:colId xmlns:a16="http://schemas.microsoft.com/office/drawing/2014/main" val="20006"/>
                    </a:ext>
                  </a:extLst>
                </a:gridCol>
                <a:gridCol w="797478">
                  <a:extLst>
                    <a:ext uri="{9D8B030D-6E8A-4147-A177-3AD203B41FA5}">
                      <a16:colId xmlns:a16="http://schemas.microsoft.com/office/drawing/2014/main" val="20007"/>
                    </a:ext>
                  </a:extLst>
                </a:gridCol>
                <a:gridCol w="429409">
                  <a:extLst>
                    <a:ext uri="{9D8B030D-6E8A-4147-A177-3AD203B41FA5}">
                      <a16:colId xmlns:a16="http://schemas.microsoft.com/office/drawing/2014/main" val="20008"/>
                    </a:ext>
                  </a:extLst>
                </a:gridCol>
                <a:gridCol w="848598">
                  <a:extLst>
                    <a:ext uri="{9D8B030D-6E8A-4147-A177-3AD203B41FA5}">
                      <a16:colId xmlns:a16="http://schemas.microsoft.com/office/drawing/2014/main" val="20009"/>
                    </a:ext>
                  </a:extLst>
                </a:gridCol>
                <a:gridCol w="321079">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496643">
                <a:tc gridSpan="12">
                  <a:txBody>
                    <a:bodyPr/>
                    <a:lstStyle/>
                    <a:p>
                      <a:pPr algn="l" defTabSz="457200" rtl="1">
                        <a:defRPr sz="1800" b="0"/>
                      </a:pPr>
                      <a:r>
                        <a:t>البناء الحرفي        ：6:1-17； 8:1–9:21 &amp; 11:15-19；15:1–16:12 &amp; 16:17–21:27</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0444">
                <a:tc rowSpan="2">
                  <a:txBody>
                    <a:bodyPr/>
                    <a:lstStyle/>
                    <a:p>
                      <a:pPr algn="l" defTabSz="457200">
                        <a:defRPr sz="1600" b="1"/>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gridSpan="3">
                  <a:txBody>
                    <a:bodyPr/>
                    <a:lstStyle/>
                    <a:p>
                      <a:pPr algn="ctr" defTabSz="457200">
                        <a:defRPr sz="1800"/>
                      </a:pPr>
                      <a:r>
                        <a:rPr sz="1600" b="1"/>
                        <a:t>الختوم</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hMerge="1">
                  <a:txBody>
                    <a:bodyPr/>
                    <a:lstStyle/>
                    <a:p>
                      <a:endParaRPr lang="en-US"/>
                    </a:p>
                  </a:txBody>
                  <a:tcPr/>
                </a:tc>
                <a:tc hMerge="1">
                  <a:txBody>
                    <a:bodyPr/>
                    <a:lstStyle/>
                    <a:p>
                      <a:endParaRPr lang="en-US"/>
                    </a:p>
                  </a:txBody>
                  <a:tcPr/>
                </a:tc>
                <a:tc gridSpan="4">
                  <a:txBody>
                    <a:bodyPr/>
                    <a:lstStyle/>
                    <a:p>
                      <a:pPr algn="ctr" defTabSz="457200">
                        <a:defRPr sz="1800"/>
                      </a:pPr>
                      <a:r>
                        <a:rPr sz="1600" b="1"/>
                        <a:t>الأبوا ق</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defTabSz="457200">
                        <a:defRPr sz="1800"/>
                      </a:pPr>
                      <a:r>
                        <a:rPr sz="1600" b="1"/>
                        <a:t>الجامات</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5425">
                <a:tc vMerge="1">
                  <a:txBody>
                    <a:bodyPr/>
                    <a:lstStyle/>
                    <a:p>
                      <a:endParaRPr lang="en-US"/>
                    </a:p>
                  </a:txBody>
                  <a:tcPr/>
                </a:tc>
                <a:tc>
                  <a:txBody>
                    <a:bodyPr/>
                    <a:lstStyle/>
                    <a:p>
                      <a:pPr algn="l" defTabSz="457200">
                        <a:defRPr sz="1800"/>
                      </a:pPr>
                      <a:r>
                        <a:rPr sz="1100"/>
                        <a:t>1–6</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7</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1–6</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7</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1–6</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7</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100"/>
                        <a:t>(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766395">
                <a:tc>
                  <a:txBody>
                    <a:bodyPr/>
                    <a:lstStyle/>
                    <a:p>
                      <a:pPr defTabSz="457200">
                        <a:defRPr sz="1800"/>
                      </a:pPr>
                      <a:r>
                        <a:rPr sz="1200" b="1"/>
                        <a:t>فترة فاصلة بين الدينونات السادسة والسابعة في كل سلسلة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2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200"/>
                        <a:t>7:1-17</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1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1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200"/>
                        <a:t>10:1–11:14</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1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1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1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200"/>
                        <a:t>16:13-16</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2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2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766395">
                <a:tc>
                  <a:txBody>
                    <a:bodyPr/>
                    <a:lstStyle/>
                    <a:p>
                      <a:pPr defTabSz="457200">
                        <a:defRPr sz="1800"/>
                      </a:pPr>
                      <a:r>
                        <a:rPr sz="1200" b="1"/>
                        <a:t>فترة فاصلة بين دينونة البوق وسلسلة الجامات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200"/>
                        <a:t>12:1–14:20</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r h="616245">
                <a:tc>
                  <a:txBody>
                    <a:bodyPr/>
                    <a:lstStyle/>
                    <a:p>
                      <a:pPr algn="l" defTabSz="457200">
                        <a:defRPr sz="1800"/>
                      </a:pPr>
                      <a:r>
                        <a:rPr sz="1200" b="1"/>
                        <a:t>فترة فاصلة بين الجامات والمجيء الثاني للمسيح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600"/>
                      </a:pPr>
                      <a:endParaRP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l" defTabSz="457200">
                        <a:defRPr sz="1800"/>
                      </a:pPr>
                      <a:r>
                        <a:rPr sz="1200"/>
                        <a:t>17:1–19:10</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5"/>
                  </a:ext>
                </a:extLst>
              </a:tr>
              <a:tr h="557458">
                <a:tc gridSpan="12">
                  <a:txBody>
                    <a:bodyPr/>
                    <a:lstStyle/>
                    <a:p>
                      <a:pPr algn="ctr" defTabSz="457200">
                        <a:defRPr sz="1800"/>
                      </a:pPr>
                      <a:r>
                        <a:rPr sz="2000" b="1"/>
                        <a:t>علاقات تبادلية مقترحة للختوم والأبواق والجامات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48993">
                <a:tc gridSpan="12">
                  <a:txBody>
                    <a:bodyPr/>
                    <a:lstStyle/>
                    <a:p>
                      <a:pPr algn="l" defTabSz="457200" rtl="1">
                        <a:defRPr sz="1200" b="1"/>
                      </a:pPr>
                      <a:r>
                        <a:t>                                                                                   __________________الختوم______________________              </a:t>
                      </a:r>
                    </a:p>
                    <a:p>
                      <a:pPr algn="l" defTabSz="457200" rtl="1">
                        <a:defRPr sz="1200" b="1"/>
                      </a:pPr>
                      <a:r>
                        <a:t>                                                                                   _________________الأبواق____________________</a:t>
                      </a:r>
                    </a:p>
                    <a:p>
                      <a:pPr algn="l" defTabSz="457200" rtl="1">
                        <a:defRPr sz="1200" b="1"/>
                      </a:pPr>
                      <a:r>
                        <a:t>                                                                                   __________________الجامات_____________________</a:t>
                      </a:r>
                    </a:p>
                    <a:p>
                      <a:pPr algn="l" defTabSz="457200">
                        <a:defRPr sz="1200" b="1"/>
                      </a:pPr>
                      <a:r>
                        <a:t>_______________________________________________________________________________________________</a:t>
                      </a:r>
                    </a:p>
                    <a:p>
                      <a:pPr algn="l" defTabSz="457200">
                        <a:defRPr sz="1200" b="1"/>
                      </a:pPr>
                      <a:endParaRPr/>
                    </a:p>
                    <a:p>
                      <a:pPr algn="l" defTabSz="457200" rtl="1">
                        <a:defRPr sz="1200" b="1"/>
                      </a:pPr>
                      <a:r>
                        <a:t>                                                                                         الختوم            </a:t>
                      </a:r>
                      <a:r>
                        <a:rPr b="0"/>
                        <a:t>•</a:t>
                      </a:r>
                      <a:r>
                        <a:t>          الأبواق         </a:t>
                      </a:r>
                      <a:r>
                        <a:rPr b="0"/>
                        <a:t>•</a:t>
                      </a:r>
                      <a:r>
                        <a:t>        الجامات </a:t>
                      </a:r>
                    </a:p>
                    <a:p>
                      <a:pPr algn="l" defTabSz="457200">
                        <a:defRPr sz="1200" b="1"/>
                      </a:pPr>
                      <a:endParaRPr/>
                    </a:p>
                    <a:p>
                      <a:pPr algn="l" defTabSz="457200">
                        <a:defRPr sz="1200" b="1"/>
                      </a:pPr>
                      <a:r>
                        <a:t>_______________________________________________________________________________________________</a:t>
                      </a:r>
                    </a:p>
                    <a:p>
                      <a:pPr algn="l" defTabSz="457200">
                        <a:defRPr sz="300" b="1"/>
                      </a:pPr>
                      <a:endParaRPr/>
                    </a:p>
                    <a:p>
                      <a:pPr algn="l" defTabSz="457200">
                        <a:defRPr sz="1200" b="1"/>
                      </a:pPr>
                      <a:r>
                        <a:t>                                                                                                                         7th Trumpet</a:t>
                      </a:r>
                    </a:p>
                    <a:p>
                      <a:pPr algn="l" defTabSz="457200">
                        <a:defRPr sz="1200" b="1"/>
                      </a:pPr>
                      <a:r>
                        <a:t>                                                                                         </a:t>
                      </a:r>
                    </a:p>
                    <a:p>
                      <a:pPr algn="l" defTabSz="457200">
                        <a:defRPr sz="1200" b="1"/>
                      </a:pPr>
                      <a:r>
                        <a:t>                              </a:t>
                      </a:r>
                    </a:p>
                    <a:p>
                      <a:pPr algn="l" defTabSz="457200">
                        <a:defRPr sz="1200" b="1"/>
                      </a:pPr>
                      <a:r>
                        <a:t>                                                                                           1 2 3 4 5 6    1 2 3 4 5 6     1 2 3 4 5 6 7</a:t>
                      </a:r>
                    </a:p>
                    <a:p>
                      <a:pPr algn="l" defTabSz="457200" rtl="1">
                        <a:defRPr sz="1200" b="1"/>
                      </a:pPr>
                      <a:r>
                        <a:t>                                                                                              ختوم           أبواق                 جامات   </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7891" name="Text Box 32"/>
          <p:cNvSpPr txBox="1"/>
          <p:nvPr/>
        </p:nvSpPr>
        <p:spPr>
          <a:xfrm>
            <a:off x="8491871" y="-1"/>
            <a:ext cx="614847" cy="439230"/>
          </a:xfrm>
          <a:prstGeom prst="rect">
            <a:avLst/>
          </a:prstGeom>
          <a:solidFill>
            <a:srgbClr val="8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380</a:t>
            </a:r>
          </a:p>
        </p:txBody>
      </p:sp>
      <p:sp>
        <p:nvSpPr>
          <p:cNvPr id="7892" name="Rectangle 33"/>
          <p:cNvSpPr txBox="1">
            <a:spLocks noGrp="1"/>
          </p:cNvSpPr>
          <p:nvPr>
            <p:ph type="title"/>
          </p:nvPr>
        </p:nvSpPr>
        <p:spPr>
          <a:xfrm>
            <a:off x="-1" y="466132"/>
            <a:ext cx="2616063" cy="710068"/>
          </a:xfrm>
          <a:prstGeom prst="rect">
            <a:avLst/>
          </a:prstGeom>
        </p:spPr>
        <p:txBody>
          <a:bodyPr lIns="46799" tIns="46799" rIns="46799" bIns="46799" anchor="t"/>
          <a:lstStyle>
            <a:lvl1pPr rtl="1">
              <a:spcBef>
                <a:spcPts val="1200"/>
              </a:spcBef>
              <a:defRPr sz="2000" b="1">
                <a:solidFill>
                  <a:srgbClr val="000000"/>
                </a:solidFill>
              </a:defRPr>
            </a:lvl1pPr>
          </a:lstStyle>
          <a:p>
            <a:r>
              <a:t>نظريات التركيبات الحرفية في الرؤيا</a:t>
            </a:r>
          </a:p>
        </p:txBody>
      </p:sp>
      <p:sp>
        <p:nvSpPr>
          <p:cNvPr id="7893" name="TextBox 3"/>
          <p:cNvSpPr txBox="1"/>
          <p:nvPr/>
        </p:nvSpPr>
        <p:spPr>
          <a:xfrm>
            <a:off x="45718" y="4152365"/>
            <a:ext cx="3508736" cy="442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rtl="1">
              <a:defRPr sz="1200" b="1"/>
            </a:lvl1pPr>
          </a:lstStyle>
          <a:p>
            <a:r>
              <a:t>الدينونات تظهر وكأنها تحدث في نفس الوقت ، مع التكرار مظهرة إشتداد  الدينونات </a:t>
            </a:r>
          </a:p>
        </p:txBody>
      </p:sp>
      <p:sp>
        <p:nvSpPr>
          <p:cNvPr id="7894" name="TextBox 18"/>
          <p:cNvSpPr txBox="1"/>
          <p:nvPr/>
        </p:nvSpPr>
        <p:spPr>
          <a:xfrm>
            <a:off x="89891" y="5600336"/>
            <a:ext cx="3707520" cy="79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rtl="1">
              <a:defRPr sz="1200" b="1"/>
            </a:lvl1pPr>
          </a:lstStyle>
          <a:p>
            <a:r>
              <a:t>يحتوي هذا الترتيب التلسكوبي على الختم السابع مقدما سلسلة الأبواق ويتم شرحه بواسطتها ، ويقدم البوق السابع سلسلة الجامات ويتم شرحه بواسطتها. إذن ، الجامات السبعة تساوي البوق السابع والأبواق السبعة هي الختم السابع.</a:t>
            </a:r>
          </a:p>
        </p:txBody>
      </p:sp>
      <p:sp>
        <p:nvSpPr>
          <p:cNvPr id="7895" name="TextBox 19"/>
          <p:cNvSpPr txBox="1"/>
          <p:nvPr/>
        </p:nvSpPr>
        <p:spPr>
          <a:xfrm>
            <a:off x="45718" y="4969583"/>
            <a:ext cx="3508736"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rtl="1">
              <a:defRPr sz="1200" b="1"/>
            </a:lvl1pPr>
          </a:lstStyle>
          <a:p>
            <a:r>
              <a:t>هذا الترتيب المتتالي يصور ما مجموعه 21 دينونة </a:t>
            </a:r>
          </a:p>
        </p:txBody>
      </p:sp>
      <p:sp>
        <p:nvSpPr>
          <p:cNvPr id="7896" name="Straight Connector 20"/>
          <p:cNvSpPr/>
          <p:nvPr/>
        </p:nvSpPr>
        <p:spPr>
          <a:xfrm flipV="1">
            <a:off x="4688742" y="5891693"/>
            <a:ext cx="291880" cy="427381"/>
          </a:xfrm>
          <a:prstGeom prst="line">
            <a:avLst/>
          </a:prstGeom>
          <a:solidFill>
            <a:schemeClr val="accent1"/>
          </a:solidFill>
          <a:ln>
            <a:solidFill>
              <a:srgbClr val="000000"/>
            </a:solidFill>
          </a:ln>
        </p:spPr>
        <p:txBody>
          <a:bodyPr lIns="45719" rIns="45719"/>
          <a:lstStyle/>
          <a:p>
            <a:endParaRPr/>
          </a:p>
        </p:txBody>
      </p:sp>
      <p:sp>
        <p:nvSpPr>
          <p:cNvPr id="7897" name="Straight Connector 21"/>
          <p:cNvSpPr/>
          <p:nvPr/>
        </p:nvSpPr>
        <p:spPr>
          <a:xfrm>
            <a:off x="4980621" y="5891693"/>
            <a:ext cx="2266123" cy="2"/>
          </a:xfrm>
          <a:prstGeom prst="line">
            <a:avLst/>
          </a:prstGeom>
          <a:solidFill>
            <a:schemeClr val="accent1"/>
          </a:solidFill>
          <a:ln>
            <a:solidFill>
              <a:srgbClr val="000000"/>
            </a:solidFill>
          </a:ln>
        </p:spPr>
        <p:txBody>
          <a:bodyPr lIns="45719" rIns="45719"/>
          <a:lstStyle/>
          <a:p>
            <a:endParaRPr/>
          </a:p>
        </p:txBody>
      </p:sp>
      <p:sp>
        <p:nvSpPr>
          <p:cNvPr id="7898" name="Straight Connector 24"/>
          <p:cNvSpPr/>
          <p:nvPr/>
        </p:nvSpPr>
        <p:spPr>
          <a:xfrm flipH="1" flipV="1">
            <a:off x="4688742" y="6319075"/>
            <a:ext cx="291880" cy="367415"/>
          </a:xfrm>
          <a:prstGeom prst="line">
            <a:avLst/>
          </a:prstGeom>
          <a:solidFill>
            <a:schemeClr val="accent1"/>
          </a:solidFill>
          <a:ln>
            <a:solidFill>
              <a:srgbClr val="000000"/>
            </a:solidFill>
          </a:ln>
        </p:spPr>
        <p:txBody>
          <a:bodyPr lIns="45719" rIns="45719"/>
          <a:lstStyle/>
          <a:p>
            <a:endParaRPr/>
          </a:p>
        </p:txBody>
      </p:sp>
      <p:sp>
        <p:nvSpPr>
          <p:cNvPr id="7899" name="Straight Connector 25"/>
          <p:cNvSpPr/>
          <p:nvPr/>
        </p:nvSpPr>
        <p:spPr>
          <a:xfrm>
            <a:off x="4980621" y="6686490"/>
            <a:ext cx="2266123" cy="2"/>
          </a:xfrm>
          <a:prstGeom prst="line">
            <a:avLst/>
          </a:prstGeom>
          <a:solidFill>
            <a:schemeClr val="accent1"/>
          </a:solidFill>
          <a:ln>
            <a:solidFill>
              <a:srgbClr val="000000"/>
            </a:solidFill>
          </a:ln>
        </p:spPr>
        <p:txBody>
          <a:bodyPr lIns="45719" rIns="45719"/>
          <a:lstStyle/>
          <a:p>
            <a:endParaRPr/>
          </a:p>
        </p:txBody>
      </p:sp>
      <p:grpSp>
        <p:nvGrpSpPr>
          <p:cNvPr id="7904" name="Group 6"/>
          <p:cNvGrpSpPr/>
          <p:nvPr/>
        </p:nvGrpSpPr>
        <p:grpSpPr>
          <a:xfrm>
            <a:off x="5591878" y="6119462"/>
            <a:ext cx="1464366" cy="442332"/>
            <a:chOff x="0" y="0"/>
            <a:chExt cx="1464365" cy="442331"/>
          </a:xfrm>
        </p:grpSpPr>
        <p:sp>
          <p:nvSpPr>
            <p:cNvPr id="7900" name="Straight Connector 22"/>
            <p:cNvSpPr/>
            <p:nvPr/>
          </p:nvSpPr>
          <p:spPr>
            <a:xfrm flipV="1">
              <a:off x="-1" y="-1"/>
              <a:ext cx="114301" cy="213693"/>
            </a:xfrm>
            <a:prstGeom prst="line">
              <a:avLst/>
            </a:prstGeom>
            <a:solidFill>
              <a:schemeClr val="accent1"/>
            </a:solidFill>
            <a:ln w="9525" cap="flat">
              <a:solidFill>
                <a:srgbClr val="000000"/>
              </a:solidFill>
              <a:prstDash val="solid"/>
              <a:round/>
            </a:ln>
            <a:effectLst/>
          </p:spPr>
          <p:txBody>
            <a:bodyPr wrap="square" lIns="45719" tIns="45719" rIns="45719" bIns="45719" numCol="1" anchor="t">
              <a:noAutofit/>
            </a:bodyPr>
            <a:lstStyle/>
            <a:p>
              <a:endParaRPr/>
            </a:p>
          </p:txBody>
        </p:sp>
        <p:sp>
          <p:nvSpPr>
            <p:cNvPr id="7901" name="Straight Connector 23"/>
            <p:cNvSpPr/>
            <p:nvPr/>
          </p:nvSpPr>
          <p:spPr>
            <a:xfrm>
              <a:off x="114300" y="-1"/>
              <a:ext cx="1350066" cy="1"/>
            </a:xfrm>
            <a:prstGeom prst="line">
              <a:avLst/>
            </a:prstGeom>
            <a:solidFill>
              <a:schemeClr val="accent1"/>
            </a:solidFill>
            <a:ln w="9525" cap="flat">
              <a:solidFill>
                <a:srgbClr val="000000"/>
              </a:solidFill>
              <a:prstDash val="solid"/>
              <a:round/>
            </a:ln>
            <a:effectLst/>
          </p:spPr>
          <p:txBody>
            <a:bodyPr wrap="square" lIns="45719" tIns="45719" rIns="45719" bIns="45719" numCol="1" anchor="t">
              <a:noAutofit/>
            </a:bodyPr>
            <a:lstStyle/>
            <a:p>
              <a:endParaRPr/>
            </a:p>
          </p:txBody>
        </p:sp>
        <p:sp>
          <p:nvSpPr>
            <p:cNvPr id="7902" name="Straight Connector 26"/>
            <p:cNvSpPr/>
            <p:nvPr/>
          </p:nvSpPr>
          <p:spPr>
            <a:xfrm flipH="1" flipV="1">
              <a:off x="2153" y="223133"/>
              <a:ext cx="112147" cy="213693"/>
            </a:xfrm>
            <a:prstGeom prst="line">
              <a:avLst/>
            </a:prstGeom>
            <a:solidFill>
              <a:schemeClr val="accent1"/>
            </a:solidFill>
            <a:ln w="9525" cap="flat">
              <a:solidFill>
                <a:srgbClr val="000000"/>
              </a:solidFill>
              <a:prstDash val="solid"/>
              <a:round/>
            </a:ln>
            <a:effectLst/>
          </p:spPr>
          <p:txBody>
            <a:bodyPr wrap="square" lIns="45719" tIns="45719" rIns="45719" bIns="45719" numCol="1" anchor="t">
              <a:noAutofit/>
            </a:bodyPr>
            <a:lstStyle/>
            <a:p>
              <a:endParaRPr/>
            </a:p>
          </p:txBody>
        </p:sp>
        <p:sp>
          <p:nvSpPr>
            <p:cNvPr id="7903" name="Straight Connector 27"/>
            <p:cNvSpPr/>
            <p:nvPr/>
          </p:nvSpPr>
          <p:spPr>
            <a:xfrm>
              <a:off x="114300" y="442331"/>
              <a:ext cx="1350066" cy="1"/>
            </a:xfrm>
            <a:prstGeom prst="line">
              <a:avLst/>
            </a:prstGeom>
            <a:solidFill>
              <a:schemeClr val="accent1"/>
            </a:solidFill>
            <a:ln w="9525" cap="flat">
              <a:solidFill>
                <a:srgbClr val="000000"/>
              </a:solidFill>
              <a:prstDash val="solid"/>
              <a:round/>
            </a:ln>
            <a:effectLst/>
          </p:spPr>
          <p:txBody>
            <a:bodyPr wrap="square" lIns="45719" tIns="45719" rIns="45719" bIns="45719" numCol="1" anchor="t">
              <a:noAutofit/>
            </a:bodyPr>
            <a:lstStyle/>
            <a:p>
              <a:endParaRPr/>
            </a:p>
          </p:txBody>
        </p:sp>
      </p:grpSp>
      <p:sp>
        <p:nvSpPr>
          <p:cNvPr id="7905" name="Straight Connector 28"/>
          <p:cNvSpPr/>
          <p:nvPr/>
        </p:nvSpPr>
        <p:spPr>
          <a:xfrm>
            <a:off x="3843130" y="6375725"/>
            <a:ext cx="2844216" cy="1"/>
          </a:xfrm>
          <a:prstGeom prst="line">
            <a:avLst/>
          </a:prstGeom>
          <a:solidFill>
            <a:schemeClr val="accent1"/>
          </a:solidFill>
          <a:ln>
            <a:solidFill>
              <a:srgbClr val="000000"/>
            </a:solidFill>
          </a:ln>
        </p:spPr>
        <p:txBody>
          <a:bodyPr lIns="45719" rIns="45719"/>
          <a:lstStyle/>
          <a:p>
            <a:endParaRPr/>
          </a:p>
        </p:txBody>
      </p:sp>
      <p:sp>
        <p:nvSpPr>
          <p:cNvPr id="7906" name="Straight Connector 32"/>
          <p:cNvSpPr/>
          <p:nvPr/>
        </p:nvSpPr>
        <p:spPr>
          <a:xfrm>
            <a:off x="3843130" y="5304511"/>
            <a:ext cx="3403614" cy="1"/>
          </a:xfrm>
          <a:prstGeom prst="line">
            <a:avLst/>
          </a:prstGeom>
          <a:solidFill>
            <a:schemeClr val="accent1"/>
          </a:solidFill>
          <a:ln>
            <a:solidFill>
              <a:srgbClr val="000000"/>
            </a:solidFill>
          </a:ln>
        </p:spPr>
        <p:txBody>
          <a:bodyPr lIns="45719" rIns="45719"/>
          <a:lstStyle/>
          <a:p>
            <a:endParaRPr/>
          </a:p>
        </p:txBody>
      </p:sp>
      <p:sp>
        <p:nvSpPr>
          <p:cNvPr id="7907" name="TextBox 34"/>
          <p:cNvSpPr txBox="1"/>
          <p:nvPr/>
        </p:nvSpPr>
        <p:spPr>
          <a:xfrm>
            <a:off x="7235023" y="5734146"/>
            <a:ext cx="1885343" cy="925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1000" b="1"/>
            </a:pPr>
            <a:r>
              <a:t>Adapted from H. Wayne House, </a:t>
            </a:r>
            <a:r>
              <a:rPr b="0" i="1"/>
              <a:t>Chronological &amp; Background Charts of the NT,</a:t>
            </a:r>
            <a:r>
              <a:t> 18, based on Robert G. Gromacki, </a:t>
            </a:r>
            <a:r>
              <a:rPr b="0" i="1"/>
              <a:t>NT Survey</a:t>
            </a:r>
            <a:r>
              <a:t> (Grand Rapids: Baker, 1974)</a:t>
            </a:r>
          </a:p>
        </p:txBody>
      </p:sp>
      <p:sp>
        <p:nvSpPr>
          <p:cNvPr id="7908" name="TextBox 30"/>
          <p:cNvSpPr txBox="1"/>
          <p:nvPr/>
        </p:nvSpPr>
        <p:spPr>
          <a:xfrm>
            <a:off x="5709995" y="5873293"/>
            <a:ext cx="1713198"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457200" rtl="1">
              <a:defRPr sz="1200" b="1"/>
            </a:lvl1pPr>
          </a:lstStyle>
          <a:p>
            <a:r>
              <a:t>البوق السابع </a:t>
            </a:r>
          </a:p>
        </p:txBody>
      </p:sp>
      <p:sp>
        <p:nvSpPr>
          <p:cNvPr id="7909" name="Rectangle 1"/>
          <p:cNvSpPr/>
          <p:nvPr/>
        </p:nvSpPr>
        <p:spPr>
          <a:xfrm>
            <a:off x="5265237" y="5658299"/>
            <a:ext cx="955772" cy="212033"/>
          </a:xfrm>
          <a:prstGeom prst="rect">
            <a:avLst/>
          </a:prstGeom>
          <a:solidFill>
            <a:srgbClr val="CBEDDF"/>
          </a:solidFill>
          <a:ln w="12700">
            <a:miter lim="400000"/>
            <a:tailEnd type="stealth"/>
          </a:ln>
        </p:spPr>
        <p:txBody>
          <a:bodyPr lIns="45719" rIns="45719"/>
          <a:lstStyle/>
          <a:p>
            <a:pPr algn="l"/>
            <a:endParaRPr/>
          </a:p>
        </p:txBody>
      </p:sp>
      <p:sp>
        <p:nvSpPr>
          <p:cNvPr id="7910" name="TextBox 29"/>
          <p:cNvSpPr txBox="1"/>
          <p:nvPr/>
        </p:nvSpPr>
        <p:spPr>
          <a:xfrm>
            <a:off x="5034963" y="5642766"/>
            <a:ext cx="1713198"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457200" rtl="1">
              <a:defRPr sz="1200" b="1"/>
            </a:lvl1pPr>
          </a:lstStyle>
          <a:p>
            <a:r>
              <a:t>الختم السابع    </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4" name="Picture 4" descr="Picture 4"/>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7915" name="Rectangle 2"/>
          <p:cNvSpPr txBox="1">
            <a:spLocks noGrp="1"/>
          </p:cNvSpPr>
          <p:nvPr>
            <p:ph type="title" idx="4294967295"/>
          </p:nvPr>
        </p:nvSpPr>
        <p:spPr>
          <a:xfrm>
            <a:off x="0" y="0"/>
            <a:ext cx="9144000" cy="685800"/>
          </a:xfrm>
          <a:prstGeom prst="rect">
            <a:avLst/>
          </a:prstGeom>
        </p:spPr>
        <p:txBody>
          <a:bodyPr/>
          <a:lstStyle/>
          <a:p>
            <a:pPr rtl="1">
              <a:defRPr sz="3600" b="1">
                <a:solidFill>
                  <a:schemeClr val="accent3">
                    <a:lumOff val="44000"/>
                  </a:schemeClr>
                </a:solidFill>
              </a:defRPr>
            </a:pPr>
            <a:r>
              <a:rPr b="0"/>
              <a:t>أربعة خيول </a:t>
            </a:r>
            <a:r>
              <a:t>( 6: 1- 8)</a:t>
            </a:r>
          </a:p>
        </p:txBody>
      </p:sp>
      <p:sp>
        <p:nvSpPr>
          <p:cNvPr id="7916" name="Text Box 30"/>
          <p:cNvSpPr txBox="1"/>
          <p:nvPr/>
        </p:nvSpPr>
        <p:spPr>
          <a:xfrm>
            <a:off x="8444377" y="29666"/>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380</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7918" name="Picture 4" descr="Picture 4"/>
          <p:cNvPicPr>
            <a:picLocks noChangeAspect="1"/>
          </p:cNvPicPr>
          <p:nvPr/>
        </p:nvPicPr>
        <p:blipFill>
          <a:blip r:embed="rId4"/>
          <a:stretch>
            <a:fillRect/>
          </a:stretch>
        </p:blipFill>
        <p:spPr>
          <a:xfrm>
            <a:off x="9788132" y="-320233"/>
            <a:ext cx="9324976" cy="6948489"/>
          </a:xfrm>
          <a:prstGeom prst="rect">
            <a:avLst/>
          </a:prstGeom>
          <a:ln w="12700">
            <a:miter lim="400000"/>
          </a:ln>
        </p:spPr>
      </p:pic>
      <p:sp>
        <p:nvSpPr>
          <p:cNvPr id="7919" name="Text Box 32"/>
          <p:cNvSpPr txBox="1"/>
          <p:nvPr/>
        </p:nvSpPr>
        <p:spPr>
          <a:xfrm>
            <a:off x="8531533" y="4762"/>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lvl1pPr>
          </a:lstStyle>
          <a:p>
            <a:r>
              <a:t>370</a:t>
            </a:r>
          </a:p>
        </p:txBody>
      </p:sp>
      <p:sp>
        <p:nvSpPr>
          <p:cNvPr id="7920" name="Text Box 32"/>
          <p:cNvSpPr txBox="1"/>
          <p:nvPr/>
        </p:nvSpPr>
        <p:spPr>
          <a:xfrm>
            <a:off x="259325" y="1180410"/>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1</a:t>
            </a:r>
          </a:p>
        </p:txBody>
      </p:sp>
      <p:sp>
        <p:nvSpPr>
          <p:cNvPr id="7921" name="Text Box 32"/>
          <p:cNvSpPr txBox="1"/>
          <p:nvPr/>
        </p:nvSpPr>
        <p:spPr>
          <a:xfrm>
            <a:off x="532374" y="1425516"/>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2</a:t>
            </a:r>
          </a:p>
        </p:txBody>
      </p:sp>
      <p:sp>
        <p:nvSpPr>
          <p:cNvPr id="7922" name="Text Box 32"/>
          <p:cNvSpPr txBox="1"/>
          <p:nvPr/>
        </p:nvSpPr>
        <p:spPr>
          <a:xfrm>
            <a:off x="799074" y="1670623"/>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3</a:t>
            </a:r>
          </a:p>
        </p:txBody>
      </p:sp>
      <p:sp>
        <p:nvSpPr>
          <p:cNvPr id="7923" name="Text Box 32"/>
          <p:cNvSpPr txBox="1"/>
          <p:nvPr/>
        </p:nvSpPr>
        <p:spPr>
          <a:xfrm>
            <a:off x="1053074" y="1915730"/>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4</a:t>
            </a:r>
          </a:p>
        </p:txBody>
      </p:sp>
      <p:sp>
        <p:nvSpPr>
          <p:cNvPr id="7924" name="Text Box 32"/>
          <p:cNvSpPr txBox="1"/>
          <p:nvPr/>
        </p:nvSpPr>
        <p:spPr>
          <a:xfrm>
            <a:off x="1294374" y="2160838"/>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5</a:t>
            </a:r>
          </a:p>
        </p:txBody>
      </p:sp>
      <p:sp>
        <p:nvSpPr>
          <p:cNvPr id="7925" name="Text Box 32"/>
          <p:cNvSpPr txBox="1"/>
          <p:nvPr/>
        </p:nvSpPr>
        <p:spPr>
          <a:xfrm>
            <a:off x="1510274" y="2405945"/>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6</a:t>
            </a:r>
          </a:p>
        </p:txBody>
      </p:sp>
      <p:sp>
        <p:nvSpPr>
          <p:cNvPr id="7926" name="Text Box 32"/>
          <p:cNvSpPr txBox="1"/>
          <p:nvPr/>
        </p:nvSpPr>
        <p:spPr>
          <a:xfrm>
            <a:off x="1745224" y="2651050"/>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7</a:t>
            </a:r>
          </a:p>
        </p:txBody>
      </p:sp>
      <p:sp>
        <p:nvSpPr>
          <p:cNvPr id="7927" name="Text Box 32"/>
          <p:cNvSpPr txBox="1"/>
          <p:nvPr/>
        </p:nvSpPr>
        <p:spPr>
          <a:xfrm>
            <a:off x="2780274" y="2933737"/>
            <a:ext cx="3043545"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1</a:t>
            </a:r>
          </a:p>
        </p:txBody>
      </p:sp>
      <p:sp>
        <p:nvSpPr>
          <p:cNvPr id="7928" name="Text Box 32"/>
          <p:cNvSpPr txBox="1"/>
          <p:nvPr/>
        </p:nvSpPr>
        <p:spPr>
          <a:xfrm>
            <a:off x="3053324" y="3178843"/>
            <a:ext cx="2642698"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2</a:t>
            </a:r>
          </a:p>
        </p:txBody>
      </p:sp>
      <p:sp>
        <p:nvSpPr>
          <p:cNvPr id="7929" name="Text Box 32"/>
          <p:cNvSpPr txBox="1"/>
          <p:nvPr/>
        </p:nvSpPr>
        <p:spPr>
          <a:xfrm>
            <a:off x="3320025" y="3423951"/>
            <a:ext cx="2728822"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3</a:t>
            </a:r>
          </a:p>
        </p:txBody>
      </p:sp>
      <p:sp>
        <p:nvSpPr>
          <p:cNvPr id="7930" name="Text Box 32"/>
          <p:cNvSpPr txBox="1"/>
          <p:nvPr/>
        </p:nvSpPr>
        <p:spPr>
          <a:xfrm>
            <a:off x="3574025" y="3669057"/>
            <a:ext cx="2389598"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4</a:t>
            </a:r>
          </a:p>
        </p:txBody>
      </p:sp>
      <p:sp>
        <p:nvSpPr>
          <p:cNvPr id="7931" name="Text Box 32"/>
          <p:cNvSpPr txBox="1"/>
          <p:nvPr/>
        </p:nvSpPr>
        <p:spPr>
          <a:xfrm>
            <a:off x="3815325" y="3914164"/>
            <a:ext cx="2233522"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5</a:t>
            </a:r>
          </a:p>
        </p:txBody>
      </p:sp>
      <p:sp>
        <p:nvSpPr>
          <p:cNvPr id="7932" name="Text Box 32"/>
          <p:cNvSpPr txBox="1"/>
          <p:nvPr/>
        </p:nvSpPr>
        <p:spPr>
          <a:xfrm>
            <a:off x="4031225" y="4159272"/>
            <a:ext cx="2017622"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6</a:t>
            </a:r>
          </a:p>
        </p:txBody>
      </p:sp>
      <p:sp>
        <p:nvSpPr>
          <p:cNvPr id="7933" name="Text Box 32"/>
          <p:cNvSpPr txBox="1"/>
          <p:nvPr/>
        </p:nvSpPr>
        <p:spPr>
          <a:xfrm>
            <a:off x="4266175" y="4404378"/>
            <a:ext cx="2193168"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defRPr sz="2000" b="1" i="1"/>
            </a:lvl1pPr>
          </a:lstStyle>
          <a:p>
            <a:r>
              <a:t>البوق 7</a:t>
            </a:r>
          </a:p>
        </p:txBody>
      </p:sp>
      <p:sp>
        <p:nvSpPr>
          <p:cNvPr id="7934" name="Text Box 32"/>
          <p:cNvSpPr txBox="1"/>
          <p:nvPr/>
        </p:nvSpPr>
        <p:spPr>
          <a:xfrm>
            <a:off x="6135245" y="4798598"/>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1</a:t>
            </a:r>
          </a:p>
        </p:txBody>
      </p:sp>
      <p:sp>
        <p:nvSpPr>
          <p:cNvPr id="7935" name="Text Box 32"/>
          <p:cNvSpPr txBox="1"/>
          <p:nvPr/>
        </p:nvSpPr>
        <p:spPr>
          <a:xfrm>
            <a:off x="6429938" y="5043706"/>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2</a:t>
            </a:r>
          </a:p>
        </p:txBody>
      </p:sp>
      <p:sp>
        <p:nvSpPr>
          <p:cNvPr id="7936" name="Text Box 32"/>
          <p:cNvSpPr txBox="1"/>
          <p:nvPr/>
        </p:nvSpPr>
        <p:spPr>
          <a:xfrm>
            <a:off x="6684206" y="5288812"/>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3</a:t>
            </a:r>
          </a:p>
        </p:txBody>
      </p:sp>
      <p:sp>
        <p:nvSpPr>
          <p:cNvPr id="7937" name="Text Box 32"/>
          <p:cNvSpPr txBox="1"/>
          <p:nvPr/>
        </p:nvSpPr>
        <p:spPr>
          <a:xfrm>
            <a:off x="6889607" y="5533919"/>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4</a:t>
            </a:r>
          </a:p>
        </p:txBody>
      </p:sp>
      <p:sp>
        <p:nvSpPr>
          <p:cNvPr id="7938" name="Text Box 32"/>
          <p:cNvSpPr txBox="1"/>
          <p:nvPr/>
        </p:nvSpPr>
        <p:spPr>
          <a:xfrm>
            <a:off x="7099703" y="5779027"/>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5</a:t>
            </a:r>
          </a:p>
        </p:txBody>
      </p:sp>
      <p:sp>
        <p:nvSpPr>
          <p:cNvPr id="7939" name="Text Box 32"/>
          <p:cNvSpPr txBox="1"/>
          <p:nvPr/>
        </p:nvSpPr>
        <p:spPr>
          <a:xfrm>
            <a:off x="7365462" y="6024133"/>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6</a:t>
            </a:r>
          </a:p>
        </p:txBody>
      </p:sp>
      <p:sp>
        <p:nvSpPr>
          <p:cNvPr id="7940" name="Text Box 32"/>
          <p:cNvSpPr txBox="1"/>
          <p:nvPr/>
        </p:nvSpPr>
        <p:spPr>
          <a:xfrm>
            <a:off x="7507470" y="6269239"/>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7</a:t>
            </a:r>
          </a:p>
        </p:txBody>
      </p:sp>
      <p:sp>
        <p:nvSpPr>
          <p:cNvPr id="7941" name="Text Box 32"/>
          <p:cNvSpPr txBox="1"/>
          <p:nvPr/>
        </p:nvSpPr>
        <p:spPr>
          <a:xfrm>
            <a:off x="301346" y="682417"/>
            <a:ext cx="2448553"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defRPr b="1"/>
            </a:lvl1pPr>
          </a:lstStyle>
          <a:p>
            <a:r>
              <a:t>النصف الأول</a:t>
            </a:r>
          </a:p>
        </p:txBody>
      </p:sp>
      <p:sp>
        <p:nvSpPr>
          <p:cNvPr id="7942" name="Text Box 32"/>
          <p:cNvSpPr txBox="1"/>
          <p:nvPr/>
        </p:nvSpPr>
        <p:spPr>
          <a:xfrm>
            <a:off x="2836921" y="682417"/>
            <a:ext cx="3126701"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defRPr b="1"/>
            </a:lvl1pPr>
          </a:lstStyle>
          <a:p>
            <a:r>
              <a:t>النصف الثاني</a:t>
            </a:r>
          </a:p>
        </p:txBody>
      </p:sp>
      <p:sp>
        <p:nvSpPr>
          <p:cNvPr id="7943" name="Text Box 32"/>
          <p:cNvSpPr txBox="1"/>
          <p:nvPr/>
        </p:nvSpPr>
        <p:spPr>
          <a:xfrm>
            <a:off x="5782422" y="682417"/>
            <a:ext cx="3236316" cy="79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rtl="1">
              <a:defRPr b="1"/>
            </a:pPr>
            <a:r>
              <a:t> </a:t>
            </a:r>
            <a:r>
              <a:rPr b="0"/>
              <a:t>مجئ الثاني</a:t>
            </a:r>
            <a:br>
              <a:rPr b="0"/>
            </a:br>
            <a:r>
              <a:rPr b="0" spc="-110"/>
              <a:t>45 يوم</a:t>
            </a:r>
          </a:p>
        </p:txBody>
      </p:sp>
      <p:sp>
        <p:nvSpPr>
          <p:cNvPr id="7944" name="Text Box 32"/>
          <p:cNvSpPr txBox="1"/>
          <p:nvPr/>
        </p:nvSpPr>
        <p:spPr>
          <a:xfrm>
            <a:off x="5910217" y="1546874"/>
            <a:ext cx="1653276" cy="1149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l" rtl="1">
              <a:lnSpc>
                <a:spcPct val="80000"/>
              </a:lnSpc>
              <a:spcBef>
                <a:spcPts val="1200"/>
              </a:spcBef>
              <a:defRPr sz="2000" b="1" i="1" spc="-100"/>
            </a:pPr>
            <a:r>
              <a:t>علامة ابن الإنسان</a:t>
            </a:r>
          </a:p>
          <a:p>
            <a:pPr algn="l" rtl="1">
              <a:lnSpc>
                <a:spcPct val="80000"/>
              </a:lnSpc>
              <a:spcBef>
                <a:spcPts val="1200"/>
              </a:spcBef>
              <a:defRPr sz="2000" b="1" i="1" spc="-100"/>
            </a:pPr>
            <a:r>
              <a:t>مت 24: 30</a:t>
            </a:r>
          </a:p>
        </p:txBody>
      </p:sp>
      <p:sp>
        <p:nvSpPr>
          <p:cNvPr id="7945" name="Text Box 32"/>
          <p:cNvSpPr txBox="1"/>
          <p:nvPr/>
        </p:nvSpPr>
        <p:spPr>
          <a:xfrm>
            <a:off x="7862527" y="1578289"/>
            <a:ext cx="1188077" cy="997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lnSpc>
                <a:spcPct val="80000"/>
              </a:lnSpc>
              <a:spcBef>
                <a:spcPts val="1200"/>
              </a:spcBef>
              <a:defRPr sz="2000" b="1" i="1" spc="-100"/>
            </a:lvl1pPr>
          </a:lstStyle>
          <a:p>
            <a:r>
              <a:t>اكتمال رجوع المسيح</a:t>
            </a:r>
          </a:p>
        </p:txBody>
      </p:sp>
      <p:grpSp>
        <p:nvGrpSpPr>
          <p:cNvPr id="7958" name="Group 84"/>
          <p:cNvGrpSpPr/>
          <p:nvPr/>
        </p:nvGrpSpPr>
        <p:grpSpPr>
          <a:xfrm>
            <a:off x="195948" y="900755"/>
            <a:ext cx="8865990" cy="4076694"/>
            <a:chOff x="0" y="0"/>
            <a:chExt cx="8865989" cy="4076693"/>
          </a:xfrm>
        </p:grpSpPr>
        <p:grpSp>
          <p:nvGrpSpPr>
            <p:cNvPr id="7950" name="Group 85"/>
            <p:cNvGrpSpPr/>
            <p:nvPr/>
          </p:nvGrpSpPr>
          <p:grpSpPr>
            <a:xfrm>
              <a:off x="-1" y="86939"/>
              <a:ext cx="5707578" cy="316680"/>
              <a:chOff x="0" y="0"/>
              <a:chExt cx="5707576" cy="316679"/>
            </a:xfrm>
          </p:grpSpPr>
          <p:sp>
            <p:nvSpPr>
              <p:cNvPr id="7946" name="Straight Connector 93"/>
              <p:cNvSpPr/>
              <p:nvPr/>
            </p:nvSpPr>
            <p:spPr>
              <a:xfrm>
                <a:off x="-1" y="158340"/>
                <a:ext cx="5707578" cy="1"/>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947" name="Straight Connector 94"/>
              <p:cNvSpPr/>
              <p:nvPr/>
            </p:nvSpPr>
            <p:spPr>
              <a:xfrm flipV="1">
                <a:off x="-1"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948" name="Straight Connector 95"/>
              <p:cNvSpPr/>
              <p:nvPr/>
            </p:nvSpPr>
            <p:spPr>
              <a:xfrm flipV="1">
                <a:off x="2597150"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949" name="Straight Connector 96"/>
              <p:cNvSpPr/>
              <p:nvPr/>
            </p:nvSpPr>
            <p:spPr>
              <a:xfrm flipV="1">
                <a:off x="5706674"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grpSp>
        <p:grpSp>
          <p:nvGrpSpPr>
            <p:cNvPr id="7953" name="Group 86"/>
            <p:cNvGrpSpPr/>
            <p:nvPr/>
          </p:nvGrpSpPr>
          <p:grpSpPr>
            <a:xfrm>
              <a:off x="2597149" y="1888615"/>
              <a:ext cx="3110428" cy="316681"/>
              <a:chOff x="0" y="0"/>
              <a:chExt cx="3110426" cy="316679"/>
            </a:xfrm>
          </p:grpSpPr>
          <p:sp>
            <p:nvSpPr>
              <p:cNvPr id="7951" name="Straight Connector 91"/>
              <p:cNvSpPr/>
              <p:nvPr/>
            </p:nvSpPr>
            <p:spPr>
              <a:xfrm>
                <a:off x="-1" y="158340"/>
                <a:ext cx="3110428" cy="1"/>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952" name="Straight Connector 92"/>
              <p:cNvSpPr/>
              <p:nvPr/>
            </p:nvSpPr>
            <p:spPr>
              <a:xfrm flipV="1">
                <a:off x="-1"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grpSp>
        <p:sp>
          <p:nvSpPr>
            <p:cNvPr id="7954" name="Straight Connector 87"/>
            <p:cNvSpPr/>
            <p:nvPr/>
          </p:nvSpPr>
          <p:spPr>
            <a:xfrm flipV="1">
              <a:off x="8865989"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grpSp>
          <p:nvGrpSpPr>
            <p:cNvPr id="7957" name="Group 88"/>
            <p:cNvGrpSpPr/>
            <p:nvPr/>
          </p:nvGrpSpPr>
          <p:grpSpPr>
            <a:xfrm>
              <a:off x="5734548" y="3760013"/>
              <a:ext cx="3110427" cy="316681"/>
              <a:chOff x="0" y="0"/>
              <a:chExt cx="3110426" cy="316679"/>
            </a:xfrm>
          </p:grpSpPr>
          <p:sp>
            <p:nvSpPr>
              <p:cNvPr id="7955" name="Straight Connector 89"/>
              <p:cNvSpPr/>
              <p:nvPr/>
            </p:nvSpPr>
            <p:spPr>
              <a:xfrm>
                <a:off x="-1" y="158340"/>
                <a:ext cx="3110428" cy="1"/>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956" name="Straight Connector 90"/>
              <p:cNvSpPr/>
              <p:nvPr/>
            </p:nvSpPr>
            <p:spPr>
              <a:xfrm flipV="1">
                <a:off x="-1"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grpSp>
      </p:grpSp>
      <p:sp>
        <p:nvSpPr>
          <p:cNvPr id="7959" name="Text Box 32"/>
          <p:cNvSpPr txBox="1"/>
          <p:nvPr/>
        </p:nvSpPr>
        <p:spPr>
          <a:xfrm>
            <a:off x="93397" y="6535187"/>
            <a:ext cx="5730421" cy="315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a:defRPr sz="1600" b="1" i="1"/>
            </a:lvl1pPr>
          </a:lstStyle>
          <a:p>
            <a:r>
              <a:t>Adapted from J. Dwight Pentecost</a:t>
            </a:r>
          </a:p>
        </p:txBody>
      </p:sp>
      <p:pic>
        <p:nvPicPr>
          <p:cNvPr id="7960" name="Picture 4" descr="Picture 4"/>
          <p:cNvPicPr>
            <a:picLocks noChangeAspect="1"/>
          </p:cNvPicPr>
          <p:nvPr/>
        </p:nvPicPr>
        <p:blipFill>
          <a:blip r:embed="rId5"/>
          <a:stretch>
            <a:fillRect/>
          </a:stretch>
        </p:blipFill>
        <p:spPr>
          <a:xfrm>
            <a:off x="50196" y="2160838"/>
            <a:ext cx="1163639" cy="860824"/>
          </a:xfrm>
          <a:prstGeom prst="rect">
            <a:avLst/>
          </a:prstGeom>
          <a:ln w="12700">
            <a:miter lim="400000"/>
          </a:ln>
        </p:spPr>
      </p:pic>
      <p:pic>
        <p:nvPicPr>
          <p:cNvPr id="7961" name="Picture 4" descr="Picture 4"/>
          <p:cNvPicPr>
            <a:picLocks noChangeAspect="1"/>
          </p:cNvPicPr>
          <p:nvPr/>
        </p:nvPicPr>
        <p:blipFill>
          <a:blip r:embed="rId6"/>
          <a:stretch>
            <a:fillRect/>
          </a:stretch>
        </p:blipFill>
        <p:spPr>
          <a:xfrm rot="20721771">
            <a:off x="2771417" y="3511329"/>
            <a:ext cx="678951" cy="959240"/>
          </a:xfrm>
          <a:prstGeom prst="rect">
            <a:avLst/>
          </a:prstGeom>
          <a:ln w="12700">
            <a:miter lim="400000"/>
          </a:ln>
        </p:spPr>
      </p:pic>
      <p:pic>
        <p:nvPicPr>
          <p:cNvPr id="7962" name="Picture 4" descr="Picture 4"/>
          <p:cNvPicPr>
            <a:picLocks noChangeAspect="1"/>
          </p:cNvPicPr>
          <p:nvPr/>
        </p:nvPicPr>
        <p:blipFill>
          <a:blip r:embed="rId7"/>
          <a:stretch>
            <a:fillRect/>
          </a:stretch>
        </p:blipFill>
        <p:spPr>
          <a:xfrm>
            <a:off x="5739222" y="5445997"/>
            <a:ext cx="763321" cy="1117105"/>
          </a:xfrm>
          <a:prstGeom prst="rect">
            <a:avLst/>
          </a:prstGeom>
          <a:ln w="12700">
            <a:miter lim="400000"/>
          </a:ln>
        </p:spPr>
      </p:pic>
      <p:sp>
        <p:nvSpPr>
          <p:cNvPr id="7963" name="Text Box 7"/>
          <p:cNvSpPr txBox="1"/>
          <p:nvPr/>
        </p:nvSpPr>
        <p:spPr>
          <a:xfrm>
            <a:off x="0" y="3886199"/>
            <a:ext cx="2895600" cy="439230"/>
          </a:xfrm>
          <a:prstGeom prst="rect">
            <a:avLst/>
          </a:prstGeom>
          <a:solidFill>
            <a:srgbClr val="003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spcBef>
                <a:spcPts val="1400"/>
              </a:spcBef>
              <a:defRPr>
                <a:solidFill>
                  <a:srgbClr val="FFFF00"/>
                </a:solidFill>
              </a:defRPr>
            </a:lvl1pPr>
          </a:lstStyle>
          <a:p>
            <a:r>
              <a:t>لماذا متتابع ؟</a:t>
            </a:r>
          </a:p>
        </p:txBody>
      </p:sp>
      <p:sp>
        <p:nvSpPr>
          <p:cNvPr id="7964" name="Text Box 8"/>
          <p:cNvSpPr txBox="1"/>
          <p:nvPr/>
        </p:nvSpPr>
        <p:spPr>
          <a:xfrm>
            <a:off x="0" y="4419599"/>
            <a:ext cx="5270500" cy="2054670"/>
          </a:xfrm>
          <a:prstGeom prst="rect">
            <a:avLst/>
          </a:prstGeom>
          <a:solidFill>
            <a:srgbClr val="003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spcBef>
                <a:spcPts val="1400"/>
              </a:spcBef>
              <a:defRPr>
                <a:solidFill>
                  <a:srgbClr val="FFFF00"/>
                </a:solidFill>
              </a:defRPr>
            </a:pPr>
            <a:r>
              <a:t>. قراءة عادية للنص </a:t>
            </a:r>
          </a:p>
          <a:p>
            <a:pPr algn="r" rtl="1">
              <a:spcBef>
                <a:spcPts val="1400"/>
              </a:spcBef>
              <a:defRPr>
                <a:solidFill>
                  <a:srgbClr val="FFFF00"/>
                </a:solidFill>
              </a:defRPr>
            </a:pPr>
            <a:r>
              <a:t>. 1260 يوم ( رؤيا 12 : 6 )</a:t>
            </a:r>
          </a:p>
          <a:p>
            <a:pPr algn="r" rtl="1">
              <a:spcBef>
                <a:spcPts val="1400"/>
              </a:spcBef>
              <a:defRPr>
                <a:solidFill>
                  <a:srgbClr val="FFFF00"/>
                </a:solidFill>
              </a:defRPr>
            </a:pPr>
            <a:r>
              <a:t>. البوق 1 يبدأ بعد الختم 6 </a:t>
            </a:r>
          </a:p>
          <a:p>
            <a:pPr algn="r" rtl="1">
              <a:spcBef>
                <a:spcPts val="1400"/>
              </a:spcBef>
              <a:defRPr>
                <a:solidFill>
                  <a:srgbClr val="FFFF00"/>
                </a:solidFill>
              </a:defRPr>
            </a:pPr>
            <a:r>
              <a:t>. دينونة غير مكررة </a:t>
            </a:r>
          </a:p>
        </p:txBody>
      </p:sp>
      <p:grpSp>
        <p:nvGrpSpPr>
          <p:cNvPr id="7968" name="AutoShape 30"/>
          <p:cNvGrpSpPr/>
          <p:nvPr/>
        </p:nvGrpSpPr>
        <p:grpSpPr>
          <a:xfrm>
            <a:off x="2771348" y="3300086"/>
            <a:ext cx="4088241" cy="603252"/>
            <a:chOff x="0" y="0"/>
            <a:chExt cx="4088240" cy="603250"/>
          </a:xfrm>
        </p:grpSpPr>
        <p:sp>
          <p:nvSpPr>
            <p:cNvPr id="7965" name="Shape"/>
            <p:cNvSpPr/>
            <p:nvPr/>
          </p:nvSpPr>
          <p:spPr>
            <a:xfrm rot="10800000">
              <a:off x="0" y="0"/>
              <a:ext cx="4088241" cy="603251"/>
            </a:xfrm>
            <a:custGeom>
              <a:avLst/>
              <a:gdLst/>
              <a:ahLst/>
              <a:cxnLst>
                <a:cxn ang="0">
                  <a:pos x="wd2" y="hd2"/>
                </a:cxn>
                <a:cxn ang="5400000">
                  <a:pos x="wd2" y="hd2"/>
                </a:cxn>
                <a:cxn ang="10800000">
                  <a:pos x="wd2" y="hd2"/>
                </a:cxn>
                <a:cxn ang="16200000">
                  <a:pos x="wd2" y="hd2"/>
                </a:cxn>
              </a:cxnLst>
              <a:rect l="0" t="0" r="r" b="b"/>
              <a:pathLst>
                <a:path w="21600" h="21600" extrusionOk="0">
                  <a:moveTo>
                    <a:pt x="17647" y="21600"/>
                  </a:moveTo>
                  <a:lnTo>
                    <a:pt x="12776" y="14400"/>
                  </a:lnTo>
                  <a:lnTo>
                    <a:pt x="15595" y="14400"/>
                  </a:lnTo>
                  <a:lnTo>
                    <a:pt x="15595" y="14400"/>
                  </a:lnTo>
                  <a:cubicBezTo>
                    <a:pt x="14461" y="5770"/>
                    <a:pt x="11428" y="0"/>
                    <a:pt x="8027" y="0"/>
                  </a:cubicBezTo>
                  <a:lnTo>
                    <a:pt x="11214" y="0"/>
                  </a:lnTo>
                  <a:cubicBezTo>
                    <a:pt x="14616" y="0"/>
                    <a:pt x="17648" y="5770"/>
                    <a:pt x="18782" y="14400"/>
                  </a:cubicBezTo>
                  <a:lnTo>
                    <a:pt x="21600" y="14400"/>
                  </a:lnTo>
                  <a:close/>
                  <a:moveTo>
                    <a:pt x="9620" y="430"/>
                  </a:moveTo>
                  <a:lnTo>
                    <a:pt x="9620" y="430"/>
                  </a:lnTo>
                  <a:cubicBezTo>
                    <a:pt x="5878" y="2470"/>
                    <a:pt x="3187" y="11324"/>
                    <a:pt x="3187" y="21600"/>
                  </a:cubicBezTo>
                  <a:lnTo>
                    <a:pt x="0" y="21600"/>
                  </a:lnTo>
                  <a:cubicBezTo>
                    <a:pt x="0" y="9671"/>
                    <a:pt x="3594" y="0"/>
                    <a:pt x="8027" y="0"/>
                  </a:cubicBezTo>
                  <a:cubicBezTo>
                    <a:pt x="8562" y="0"/>
                    <a:pt x="9096" y="144"/>
                    <a:pt x="9620" y="430"/>
                  </a:cubicBezTo>
                  <a:close/>
                </a:path>
              </a:pathLst>
            </a:custGeom>
            <a:solidFill>
              <a:srgbClr val="800080"/>
            </a:solidFill>
            <a:ln w="12700" cap="flat">
              <a:noFill/>
              <a:miter lim="400000"/>
            </a:ln>
            <a:effectLst/>
          </p:spPr>
          <p:txBody>
            <a:bodyPr wrap="square" lIns="45719" tIns="45719" rIns="45719" bIns="45719" numCol="1" anchor="ctr">
              <a:noAutofit/>
            </a:bodyPr>
            <a:lstStyle/>
            <a:p>
              <a:pPr algn="l"/>
              <a:endParaRPr/>
            </a:p>
          </p:txBody>
        </p:sp>
        <p:sp>
          <p:nvSpPr>
            <p:cNvPr id="7966" name="Shape"/>
            <p:cNvSpPr/>
            <p:nvPr/>
          </p:nvSpPr>
          <p:spPr>
            <a:xfrm rot="10800000">
              <a:off x="2267377" y="0"/>
              <a:ext cx="1820864" cy="603251"/>
            </a:xfrm>
            <a:custGeom>
              <a:avLst/>
              <a:gdLst/>
              <a:ahLst/>
              <a:cxnLst>
                <a:cxn ang="0">
                  <a:pos x="wd2" y="hd2"/>
                </a:cxn>
                <a:cxn ang="5400000">
                  <a:pos x="wd2" y="hd2"/>
                </a:cxn>
                <a:cxn ang="10800000">
                  <a:pos x="wd2" y="hd2"/>
                </a:cxn>
                <a:cxn ang="16200000">
                  <a:pos x="wd2" y="hd2"/>
                </a:cxn>
              </a:cxnLst>
              <a:rect l="0" t="0" r="r" b="b"/>
              <a:pathLst>
                <a:path w="21600" h="21600" extrusionOk="0">
                  <a:moveTo>
                    <a:pt x="21600" y="430"/>
                  </a:moveTo>
                  <a:lnTo>
                    <a:pt x="21600" y="430"/>
                  </a:lnTo>
                  <a:cubicBezTo>
                    <a:pt x="13197" y="2470"/>
                    <a:pt x="7156" y="11324"/>
                    <a:pt x="7156" y="21600"/>
                  </a:cubicBezTo>
                  <a:lnTo>
                    <a:pt x="0" y="21600"/>
                  </a:lnTo>
                  <a:cubicBezTo>
                    <a:pt x="0" y="9671"/>
                    <a:pt x="8069" y="0"/>
                    <a:pt x="18022" y="0"/>
                  </a:cubicBezTo>
                  <a:cubicBezTo>
                    <a:pt x="19224" y="0"/>
                    <a:pt x="20422" y="144"/>
                    <a:pt x="21600" y="43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a:endParaRPr/>
            </a:p>
          </p:txBody>
        </p:sp>
        <p:sp>
          <p:nvSpPr>
            <p:cNvPr id="7967" name="Line"/>
            <p:cNvSpPr/>
            <p:nvPr/>
          </p:nvSpPr>
          <p:spPr>
            <a:xfrm rot="10800000">
              <a:off x="0" y="0"/>
              <a:ext cx="4088241" cy="603251"/>
            </a:xfrm>
            <a:custGeom>
              <a:avLst/>
              <a:gdLst/>
              <a:ahLst/>
              <a:cxnLst>
                <a:cxn ang="0">
                  <a:pos x="wd2" y="hd2"/>
                </a:cxn>
                <a:cxn ang="5400000">
                  <a:pos x="wd2" y="hd2"/>
                </a:cxn>
                <a:cxn ang="10800000">
                  <a:pos x="wd2" y="hd2"/>
                </a:cxn>
                <a:cxn ang="16200000">
                  <a:pos x="wd2" y="hd2"/>
                </a:cxn>
              </a:cxnLst>
              <a:rect l="0" t="0" r="r" b="b"/>
              <a:pathLst>
                <a:path w="21600" h="21600" extrusionOk="0">
                  <a:moveTo>
                    <a:pt x="9620" y="430"/>
                  </a:moveTo>
                  <a:lnTo>
                    <a:pt x="9620" y="430"/>
                  </a:lnTo>
                  <a:cubicBezTo>
                    <a:pt x="5878" y="2470"/>
                    <a:pt x="3187" y="11324"/>
                    <a:pt x="3187" y="21600"/>
                  </a:cubicBezTo>
                  <a:lnTo>
                    <a:pt x="0" y="21600"/>
                  </a:lnTo>
                  <a:cubicBezTo>
                    <a:pt x="0" y="9671"/>
                    <a:pt x="3594" y="0"/>
                    <a:pt x="8027" y="0"/>
                  </a:cubicBezTo>
                  <a:lnTo>
                    <a:pt x="11214" y="0"/>
                  </a:lnTo>
                  <a:cubicBezTo>
                    <a:pt x="14616" y="0"/>
                    <a:pt x="17648" y="5770"/>
                    <a:pt x="18782" y="14400"/>
                  </a:cubicBezTo>
                  <a:lnTo>
                    <a:pt x="21600" y="14400"/>
                  </a:lnTo>
                  <a:lnTo>
                    <a:pt x="17647" y="21600"/>
                  </a:lnTo>
                  <a:lnTo>
                    <a:pt x="12776" y="14400"/>
                  </a:lnTo>
                  <a:lnTo>
                    <a:pt x="15595" y="14400"/>
                  </a:lnTo>
                  <a:lnTo>
                    <a:pt x="15595" y="14400"/>
                  </a:lnTo>
                  <a:cubicBezTo>
                    <a:pt x="14461" y="5770"/>
                    <a:pt x="11428" y="0"/>
                    <a:pt x="8027" y="0"/>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a:endParaRPr/>
            </a:p>
          </p:txBody>
        </p:sp>
      </p:grpSp>
      <p:sp>
        <p:nvSpPr>
          <p:cNvPr id="7969" name="Text Box 29"/>
          <p:cNvSpPr txBox="1"/>
          <p:nvPr/>
        </p:nvSpPr>
        <p:spPr>
          <a:xfrm>
            <a:off x="5858681" y="2311544"/>
            <a:ext cx="3276601" cy="1152923"/>
          </a:xfrm>
          <a:prstGeom prst="rect">
            <a:avLst/>
          </a:prstGeom>
          <a:solidFill>
            <a:srgbClr val="80008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spcBef>
                <a:spcPts val="1000"/>
              </a:spcBef>
              <a:defRPr sz="1800" b="1">
                <a:solidFill>
                  <a:schemeClr val="accent3">
                    <a:lumOff val="44000"/>
                  </a:schemeClr>
                </a:solidFill>
              </a:defRPr>
            </a:pPr>
            <a:r>
              <a:rPr b="0"/>
              <a:t>رؤيا </a:t>
            </a:r>
            <a:r>
              <a:t>8: 7  </a:t>
            </a:r>
          </a:p>
          <a:p>
            <a:pPr algn="r" defTabSz="457200" rtl="1">
              <a:defRPr sz="1800" b="1">
                <a:solidFill>
                  <a:schemeClr val="accent3">
                    <a:lumOff val="44000"/>
                  </a:schemeClr>
                </a:solidFill>
              </a:defRPr>
            </a:pPr>
            <a:r>
              <a:rPr b="0"/>
              <a:t>فَبَوَّقَ الْمَلاَكُ الأَوَّلُ، فَحَدَثَ بَرَدٌ وَنَارٌ مَخْلُوطَانِ بِدَمٍ، وَأُلْقِيَا إِلَى الأَرْضِ، فَاحْتَرَقَ ثُلْثُ الأَشْجَارِ، وَاحْتَرَقَ كُلُّ عُشْبٍ أَخْضَرَ</a:t>
            </a:r>
            <a:r>
              <a:t>.</a:t>
            </a:r>
          </a:p>
        </p:txBody>
      </p:sp>
      <p:sp>
        <p:nvSpPr>
          <p:cNvPr id="7970" name="Rectangle 33"/>
          <p:cNvSpPr txBox="1">
            <a:spLocks noGrp="1"/>
          </p:cNvSpPr>
          <p:nvPr>
            <p:ph type="title"/>
          </p:nvPr>
        </p:nvSpPr>
        <p:spPr>
          <a:xfrm>
            <a:off x="685800" y="-1"/>
            <a:ext cx="7772400" cy="586959"/>
          </a:xfrm>
          <a:prstGeom prst="rect">
            <a:avLst/>
          </a:prstGeom>
          <a:solidFill>
            <a:srgbClr val="003300"/>
          </a:solidFill>
        </p:spPr>
        <p:txBody>
          <a:bodyPr lIns="46799" tIns="46799" rIns="46799" bIns="46799" anchor="t"/>
          <a:lstStyle>
            <a:lvl1pPr rtl="1">
              <a:spcBef>
                <a:spcPts val="1900"/>
              </a:spcBef>
              <a:defRPr sz="3200">
                <a:solidFill>
                  <a:srgbClr val="FFFF00"/>
                </a:solidFill>
              </a:defRPr>
            </a:lvl1pPr>
          </a:lstStyle>
          <a:p>
            <a:pPr>
              <a:defRPr b="1"/>
            </a:pPr>
            <a:r>
              <a:rPr b="0"/>
              <a:t>دينونة الأسبوع السبعين </a:t>
            </a:r>
          </a:p>
        </p:txBody>
      </p:sp>
      <p:pic>
        <p:nvPicPr>
          <p:cNvPr id="7971" name="Picture 2" descr="Picture 2"/>
          <p:cNvPicPr>
            <a:picLocks noChangeAspect="1"/>
          </p:cNvPicPr>
          <p:nvPr/>
        </p:nvPicPr>
        <p:blipFill>
          <a:blip r:embed="rId8"/>
          <a:stretch>
            <a:fillRect/>
          </a:stretch>
        </p:blipFill>
        <p:spPr>
          <a:xfrm>
            <a:off x="6204437" y="4419975"/>
            <a:ext cx="2857501" cy="21431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963"/>
                                        </p:tgtEl>
                                        <p:attrNameLst>
                                          <p:attrName>style.visibility</p:attrName>
                                        </p:attrNameLst>
                                      </p:cBhvr>
                                      <p:to>
                                        <p:strVal val="visible"/>
                                      </p:to>
                                    </p:set>
                                    <p:animEffect transition="in" filter="fade">
                                      <p:cBhvr>
                                        <p:cTn id="7" dur="500"/>
                                        <p:tgtEl>
                                          <p:spTgt spid="79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7964"/>
                                        </p:tgtEl>
                                        <p:attrNameLst>
                                          <p:attrName>style.visibility</p:attrName>
                                        </p:attrNameLst>
                                      </p:cBhvr>
                                      <p:to>
                                        <p:strVal val="visible"/>
                                      </p:to>
                                    </p:set>
                                    <p:animEffect transition="in" filter="fade">
                                      <p:cBhvr>
                                        <p:cTn id="12" dur="500"/>
                                        <p:tgtEl>
                                          <p:spTgt spid="796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3" nodeType="clickEffect">
                                  <p:stCondLst>
                                    <p:cond delay="0"/>
                                  </p:stCondLst>
                                  <p:iterate>
                                    <p:tmAbs val="0"/>
                                  </p:iterate>
                                  <p:childTnLst>
                                    <p:set>
                                      <p:cBhvr>
                                        <p:cTn id="16" fill="hold"/>
                                        <p:tgtEl>
                                          <p:spTgt spid="7971"/>
                                        </p:tgtEl>
                                        <p:attrNameLst>
                                          <p:attrName>style.visibility</p:attrName>
                                        </p:attrNameLst>
                                      </p:cBhvr>
                                      <p:to>
                                        <p:strVal val="visible"/>
                                      </p:to>
                                    </p:set>
                                    <p:anim calcmode="lin" valueType="num">
                                      <p:cBhvr>
                                        <p:cTn id="17" dur="500" fill="hold"/>
                                        <p:tgtEl>
                                          <p:spTgt spid="7971"/>
                                        </p:tgtEl>
                                        <p:attrNameLst>
                                          <p:attrName>ppt_x</p:attrName>
                                        </p:attrNameLst>
                                      </p:cBhvr>
                                      <p:tavLst>
                                        <p:tav tm="0">
                                          <p:val>
                                            <p:strVal val="#ppt_x"/>
                                          </p:val>
                                        </p:tav>
                                        <p:tav tm="100000">
                                          <p:val>
                                            <p:strVal val="#ppt_x"/>
                                          </p:val>
                                        </p:tav>
                                      </p:tavLst>
                                    </p:anim>
                                    <p:anim calcmode="lin" valueType="num">
                                      <p:cBhvr>
                                        <p:cTn id="18" dur="500" fill="hold"/>
                                        <p:tgtEl>
                                          <p:spTgt spid="797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4" nodeType="clickEffect">
                                  <p:stCondLst>
                                    <p:cond delay="0"/>
                                  </p:stCondLst>
                                  <p:iterate>
                                    <p:tmAbs val="0"/>
                                  </p:iterate>
                                  <p:childTnLst>
                                    <p:set>
                                      <p:cBhvr>
                                        <p:cTn id="22" fill="hold"/>
                                        <p:tgtEl>
                                          <p:spTgt spid="7969"/>
                                        </p:tgtEl>
                                        <p:attrNameLst>
                                          <p:attrName>style.visibility</p:attrName>
                                        </p:attrNameLst>
                                      </p:cBhvr>
                                      <p:to>
                                        <p:strVal val="visible"/>
                                      </p:to>
                                    </p:set>
                                    <p:animEffect transition="in" filter="wipe(down)">
                                      <p:cBhvr>
                                        <p:cTn id="23" dur="500"/>
                                        <p:tgtEl>
                                          <p:spTgt spid="7969"/>
                                        </p:tgtEl>
                                      </p:cBhvr>
                                    </p:animEffect>
                                  </p:childTnLst>
                                </p:cTn>
                              </p:par>
                            </p:childTnLst>
                          </p:cTn>
                        </p:par>
                        <p:par>
                          <p:cTn id="24" fill="hold">
                            <p:stCondLst>
                              <p:cond delay="500"/>
                            </p:stCondLst>
                            <p:childTnLst>
                              <p:par>
                                <p:cTn id="25" presetID="22" presetClass="entr" presetSubtype="4" fill="hold" grpId="5" nodeType="afterEffect">
                                  <p:stCondLst>
                                    <p:cond delay="0"/>
                                  </p:stCondLst>
                                  <p:iterate>
                                    <p:tmAbs val="0"/>
                                  </p:iterate>
                                  <p:childTnLst>
                                    <p:set>
                                      <p:cBhvr>
                                        <p:cTn id="26" fill="hold"/>
                                        <p:tgtEl>
                                          <p:spTgt spid="7968"/>
                                        </p:tgtEl>
                                        <p:attrNameLst>
                                          <p:attrName>style.visibility</p:attrName>
                                        </p:attrNameLst>
                                      </p:cBhvr>
                                      <p:to>
                                        <p:strVal val="visible"/>
                                      </p:to>
                                    </p:set>
                                    <p:animEffect transition="in" filter="wipe(down)">
                                      <p:cBhvr>
                                        <p:cTn id="27" dur="500"/>
                                        <p:tgtEl>
                                          <p:spTgt spid="7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3" grpId="1" animBg="1" advAuto="0"/>
      <p:bldP spid="7964" grpId="2" animBg="1" advAuto="0"/>
      <p:bldP spid="7968" grpId="5" animBg="1" advAuto="0"/>
      <p:bldP spid="7969" grpId="4" animBg="1" advAuto="0"/>
      <p:bldP spid="7971" grpId="3"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5"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7976" name="Title 1"/>
          <p:cNvSpPr txBox="1">
            <a:spLocks noGrp="1"/>
          </p:cNvSpPr>
          <p:nvPr>
            <p:ph type="title" idx="4294967295"/>
          </p:nvPr>
        </p:nvSpPr>
        <p:spPr>
          <a:xfrm>
            <a:off x="685800" y="152400"/>
            <a:ext cx="7772400" cy="1143000"/>
          </a:xfrm>
          <a:prstGeom prst="rect">
            <a:avLst/>
          </a:prstGeom>
        </p:spPr>
        <p:txBody>
          <a:bodyPr anchor="t"/>
          <a:lstStyle/>
          <a:p>
            <a:pPr algn="l" rtl="1">
              <a:defRPr>
                <a:solidFill>
                  <a:schemeClr val="accent3">
                    <a:lumOff val="44000"/>
                  </a:schemeClr>
                </a:solidFill>
                <a:effectLst>
                  <a:outerShdw blurRad="38100" dist="38100" dir="2700000" rotWithShape="0">
                    <a:srgbClr val="000000">
                      <a:alpha val="43137"/>
                    </a:srgbClr>
                  </a:outerShdw>
                </a:effectLst>
              </a:defRPr>
            </a:pPr>
            <a:r>
              <a:t>”كشف "</a:t>
            </a:r>
          </a:p>
        </p:txBody>
      </p:sp>
      <p:sp>
        <p:nvSpPr>
          <p:cNvPr id="7977" name="Text Box 30"/>
          <p:cNvSpPr txBox="1"/>
          <p:nvPr/>
        </p:nvSpPr>
        <p:spPr>
          <a:xfrm>
            <a:off x="8469279" y="4762"/>
            <a:ext cx="614847" cy="439230"/>
          </a:xfrm>
          <a:prstGeom prst="rect">
            <a:avLst/>
          </a:prstGeom>
          <a:solidFill>
            <a:srgbClr val="00009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381</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9" name="Picture 2" descr="Picture 2"/>
          <p:cNvPicPr>
            <a:picLocks noChangeAspect="1"/>
          </p:cNvPicPr>
          <p:nvPr/>
        </p:nvPicPr>
        <p:blipFill>
          <a:blip r:embed="rId2"/>
          <a:stretch>
            <a:fillRect/>
          </a:stretch>
        </p:blipFill>
        <p:spPr>
          <a:xfrm>
            <a:off x="1619250" y="573087"/>
            <a:ext cx="7623175" cy="6284914"/>
          </a:xfrm>
          <a:prstGeom prst="rect">
            <a:avLst/>
          </a:prstGeom>
          <a:ln w="12700">
            <a:miter lim="400000"/>
          </a:ln>
        </p:spPr>
      </p:pic>
      <p:sp>
        <p:nvSpPr>
          <p:cNvPr id="7980" name="Rectangle 3"/>
          <p:cNvSpPr/>
          <p:nvPr/>
        </p:nvSpPr>
        <p:spPr>
          <a:xfrm rot="21000663">
            <a:off x="1377950" y="-163513"/>
            <a:ext cx="7670801" cy="1350963"/>
          </a:xfrm>
          <a:prstGeom prst="rect">
            <a:avLst/>
          </a:prstGeom>
          <a:solidFill>
            <a:schemeClr val="accent3">
              <a:lumOff val="44000"/>
            </a:schemeClr>
          </a:solidFill>
          <a:ln>
            <a:solidFill>
              <a:schemeClr val="accent3">
                <a:lumOff val="44000"/>
              </a:schemeClr>
            </a:solidFill>
          </a:ln>
        </p:spPr>
        <p:txBody>
          <a:bodyPr lIns="45719" rIns="45719"/>
          <a:lstStyle/>
          <a:p>
            <a:pPr algn="l">
              <a:defRPr>
                <a:solidFill>
                  <a:schemeClr val="accent3">
                    <a:lumOff val="44000"/>
                  </a:schemeClr>
                </a:solidFill>
              </a:defRPr>
            </a:pPr>
            <a:endParaRPr/>
          </a:p>
        </p:txBody>
      </p:sp>
      <p:sp>
        <p:nvSpPr>
          <p:cNvPr id="7981" name="Text Box 3"/>
          <p:cNvSpPr txBox="1"/>
          <p:nvPr/>
        </p:nvSpPr>
        <p:spPr>
          <a:xfrm>
            <a:off x="2405521" y="2111374"/>
            <a:ext cx="6387962" cy="216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914400" indent="-914400" algn="r" rtl="1">
              <a:defRPr sz="4800" b="1">
                <a:solidFill>
                  <a:schemeClr val="accent3">
                    <a:lumOff val="44000"/>
                  </a:schemeClr>
                </a:solidFill>
                <a:effectLst>
                  <a:outerShdw blurRad="38100" dist="38100" dir="2700000" rotWithShape="0">
                    <a:srgbClr val="000000"/>
                  </a:outerShdw>
                </a:effectLst>
              </a:defRPr>
            </a:pPr>
            <a:r>
              <a:t>1. في شخصه ( 1)</a:t>
            </a:r>
          </a:p>
          <a:p>
            <a:pPr marL="914400" indent="-914400" algn="r" rtl="1">
              <a:defRPr sz="4800" b="1">
                <a:solidFill>
                  <a:schemeClr val="accent3">
                    <a:lumOff val="44000"/>
                  </a:schemeClr>
                </a:solidFill>
                <a:effectLst>
                  <a:outerShdw blurRad="38100" dist="38100" dir="2700000" rotWithShape="0">
                    <a:srgbClr val="000000"/>
                  </a:outerShdw>
                </a:effectLst>
              </a:defRPr>
            </a:pPr>
            <a:r>
              <a:t>2. على الكنائس ( 2 – 3 )</a:t>
            </a:r>
          </a:p>
          <a:p>
            <a:pPr marL="914400" indent="-914400" algn="r" rtl="1">
              <a:defRPr sz="4800" b="1">
                <a:solidFill>
                  <a:schemeClr val="accent3">
                    <a:lumOff val="44000"/>
                  </a:schemeClr>
                </a:solidFill>
                <a:effectLst>
                  <a:outerShdw blurRad="38100" dist="38100" dir="2700000" rotWithShape="0">
                    <a:srgbClr val="000000"/>
                  </a:outerShdw>
                </a:effectLst>
              </a:defRPr>
            </a:pPr>
            <a:r>
              <a:t>3. على كل الخليقة ( 4 – 22 )</a:t>
            </a:r>
          </a:p>
        </p:txBody>
      </p:sp>
      <p:sp>
        <p:nvSpPr>
          <p:cNvPr id="7982" name="Title 1"/>
          <p:cNvSpPr txBox="1">
            <a:spLocks noGrp="1"/>
          </p:cNvSpPr>
          <p:nvPr>
            <p:ph type="title" idx="4294967295"/>
          </p:nvPr>
        </p:nvSpPr>
        <p:spPr>
          <a:xfrm>
            <a:off x="4355975" y="6381327"/>
            <a:ext cx="4716017" cy="476673"/>
          </a:xfrm>
          <a:prstGeom prst="rect">
            <a:avLst/>
          </a:prstGeom>
        </p:spPr>
        <p:txBody>
          <a:bodyPr anchor="t"/>
          <a:lstStyle/>
          <a:p>
            <a:pPr algn="r">
              <a:defRPr sz="2400">
                <a:ln w="9525" cap="flat">
                  <a:solidFill>
                    <a:srgbClr val="000000"/>
                  </a:solidFill>
                  <a:prstDash val="solid"/>
                  <a:round/>
                </a:ln>
                <a:solidFill>
                  <a:schemeClr val="accent3">
                    <a:lumOff val="44000"/>
                  </a:schemeClr>
                </a:solidFill>
                <a:effectLst>
                  <a:outerShdw blurRad="38100" dist="12700" dir="12000096" rotWithShape="0">
                    <a:srgbClr val="000000">
                      <a:alpha val="40000"/>
                    </a:srgbClr>
                  </a:outerShdw>
                </a:effectLst>
              </a:defRPr>
            </a:pPr>
            <a:r>
              <a:t>Christ's Sovereignty in رؤيا</a:t>
            </a:r>
          </a:p>
        </p:txBody>
      </p:sp>
      <p:sp>
        <p:nvSpPr>
          <p:cNvPr id="7983" name="WordArt 2"/>
          <p:cNvSpPr txBox="1"/>
          <p:nvPr/>
        </p:nvSpPr>
        <p:spPr>
          <a:xfrm rot="21354895">
            <a:off x="1339850" y="381000"/>
            <a:ext cx="7391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pPr rtl="1">
              <a:defRPr sz="4600">
                <a:ln w="9525" cap="flat">
                  <a:solidFill>
                    <a:srgbClr val="000000"/>
                  </a:solidFill>
                  <a:prstDash val="solid"/>
                  <a:round/>
                </a:ln>
                <a:solidFill>
                  <a:srgbClr val="000090"/>
                </a:solidFill>
                <a:effectLst>
                  <a:outerShdw blurRad="38100" dist="12700" dir="12000096" rotWithShape="0">
                    <a:srgbClr val="000000">
                      <a:alpha val="39998"/>
                    </a:srgbClr>
                  </a:outerShdw>
                </a:effectLst>
              </a:defRPr>
            </a:pPr>
            <a:r>
              <a:t>سيادة المسيح في رؤيا </a:t>
            </a:r>
          </a:p>
        </p:txBody>
      </p:sp>
      <p:sp>
        <p:nvSpPr>
          <p:cNvPr id="7984" name="Text Box 30"/>
          <p:cNvSpPr txBox="1"/>
          <p:nvPr/>
        </p:nvSpPr>
        <p:spPr>
          <a:xfrm>
            <a:off x="8469279" y="702075"/>
            <a:ext cx="614847" cy="439229"/>
          </a:xfrm>
          <a:prstGeom prst="rect">
            <a:avLst/>
          </a:prstGeom>
          <a:solidFill>
            <a:srgbClr val="00009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381</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6" name="Rectangle 1026"/>
          <p:cNvSpPr txBox="1">
            <a:spLocks noGrp="1"/>
          </p:cNvSpPr>
          <p:nvPr>
            <p:ph type="title"/>
          </p:nvPr>
        </p:nvSpPr>
        <p:spPr>
          <a:xfrm>
            <a:off x="5410200" y="228600"/>
            <a:ext cx="3733800" cy="1371600"/>
          </a:xfrm>
          <a:prstGeom prst="rect">
            <a:avLst/>
          </a:prstGeom>
          <a:effectLst>
            <a:outerShdw blurRad="63500" dist="35921" dir="2700000" rotWithShape="0">
              <a:srgbClr val="000000">
                <a:alpha val="74998"/>
              </a:srgbClr>
            </a:outerShdw>
          </a:effectLst>
        </p:spPr>
        <p:txBody>
          <a:bodyPr/>
          <a:lstStyle>
            <a:lvl1pPr rtl="1">
              <a:defRPr sz="6000">
                <a:solidFill>
                  <a:schemeClr val="accent3">
                    <a:lumOff val="44000"/>
                  </a:schemeClr>
                </a:solidFill>
              </a:defRPr>
            </a:lvl1pPr>
          </a:lstStyle>
          <a:p>
            <a:pPr>
              <a:defRPr b="1"/>
            </a:pPr>
            <a:r>
              <a:rPr b="0"/>
              <a:t>الْبَخُورِ</a:t>
            </a:r>
          </a:p>
        </p:txBody>
      </p:sp>
      <p:sp>
        <p:nvSpPr>
          <p:cNvPr id="7987" name="Rectangle 1026"/>
          <p:cNvSpPr txBox="1"/>
          <p:nvPr/>
        </p:nvSpPr>
        <p:spPr>
          <a:xfrm>
            <a:off x="73424" y="474373"/>
            <a:ext cx="5242562" cy="59438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r" rtl="1">
              <a:defRPr sz="3600" b="1">
                <a:solidFill>
                  <a:schemeClr val="accent3">
                    <a:lumOff val="44000"/>
                  </a:schemeClr>
                </a:solidFill>
              </a:defRPr>
            </a:pPr>
            <a:r>
              <a:rPr b="0"/>
              <a:t>رؤيا ٨ </a:t>
            </a:r>
            <a:r>
              <a:t>: </a:t>
            </a:r>
            <a:r>
              <a:rPr b="0"/>
              <a:t>٣</a:t>
            </a:r>
            <a:r>
              <a:t>-</a:t>
            </a:r>
            <a:r>
              <a:rPr b="0"/>
              <a:t>٥</a:t>
            </a:r>
          </a:p>
          <a:p>
            <a:pPr algn="r" rtl="1">
              <a:defRPr sz="3600" b="1">
                <a:solidFill>
                  <a:schemeClr val="accent3">
                    <a:lumOff val="44000"/>
                  </a:schemeClr>
                </a:solidFill>
              </a:defRPr>
            </a:pPr>
            <a:r>
              <a:rPr b="0"/>
              <a:t>٣ وَجَاءَ مَلاَكٌ آخَرُ وَوَقَفَ عِنْدَ الْمَذْبَحِ، وَمَعَهُ مِبْخَرَةٌ مِنْ ذَهَبٍ وَأُعْطِيَ بَخُوراً كَثِيراً لِكَيْ يُقَدِّمَهُ مَعَ صَلَوَاتِ الْقِدِّيسِينَ جَمِيعِهِمْ عَلَى مَذْبَحِ الذَّهَبِ الَّذِي أَمَامَ الْعَرْشِ</a:t>
            </a:r>
            <a:r>
              <a:t>. </a:t>
            </a:r>
            <a:r>
              <a:rPr b="0"/>
              <a:t>٤ فَصَعِدَ دُخَانُ الْبَخُورِ مَعَ صَلَوَاتِ الْقِدِّيسِينَ مِنْ يَدِ الْمَلاَكِ أَمَامَ اللهِ</a:t>
            </a:r>
            <a:r>
              <a:t>. </a:t>
            </a:r>
            <a:r>
              <a:rPr b="0"/>
              <a:t>٥ ثُمَّ أَخَذَ الْمَلاَكُ الْمِبْخَرَةَ وَمَلَأَهَا مِنْ نَارِ الْمَذْبَحِ وَأَلْقَاهَا إِلَى الأَرْضِ، فَحَدَثَتْ أَصْوَاتٌ وَرُعُودٌ وَبُرُوقٌ وَزَلْزَلَةٌ</a:t>
            </a:r>
            <a:r>
              <a:t>. </a:t>
            </a:r>
          </a:p>
        </p:txBody>
      </p:sp>
      <p:pic>
        <p:nvPicPr>
          <p:cNvPr id="7988" name="Picture 4" descr="Picture 4"/>
          <p:cNvPicPr>
            <a:picLocks noChangeAspect="1"/>
          </p:cNvPicPr>
          <p:nvPr/>
        </p:nvPicPr>
        <p:blipFill>
          <a:blip r:embed="rId3"/>
          <a:stretch>
            <a:fillRect/>
          </a:stretch>
        </p:blipFill>
        <p:spPr>
          <a:xfrm>
            <a:off x="5411787" y="1828800"/>
            <a:ext cx="3732213" cy="2606675"/>
          </a:xfrm>
          <a:prstGeom prst="rect">
            <a:avLst/>
          </a:prstGeom>
          <a:ln w="12700">
            <a:miter lim="400000"/>
          </a:ln>
        </p:spPr>
      </p:pic>
      <p:sp>
        <p:nvSpPr>
          <p:cNvPr id="7989" name="Text Box 30"/>
          <p:cNvSpPr txBox="1"/>
          <p:nvPr/>
        </p:nvSpPr>
        <p:spPr>
          <a:xfrm>
            <a:off x="8469280" y="4762"/>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379</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5"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826" name="Title 1"/>
          <p:cNvSpPr txBox="1">
            <a:spLocks noGrp="1"/>
          </p:cNvSpPr>
          <p:nvPr>
            <p:ph type="title"/>
          </p:nvPr>
        </p:nvSpPr>
        <p:spPr>
          <a:xfrm>
            <a:off x="-36514" y="-26989"/>
            <a:ext cx="9180515" cy="647703"/>
          </a:xfrm>
          <a:prstGeom prst="rect">
            <a:avLst/>
          </a:prstGeom>
          <a:solidFill>
            <a:srgbClr val="000000"/>
          </a:solidFill>
        </p:spPr>
        <p:txBody>
          <a:bodyPr/>
          <a:lstStyle>
            <a:lvl1pPr rtl="1">
              <a:defRPr sz="3600" b="1">
                <a:solidFill>
                  <a:schemeClr val="accent3">
                    <a:lumOff val="44000"/>
                  </a:schemeClr>
                </a:solidFill>
              </a:defRPr>
            </a:lvl1pPr>
          </a:lstStyle>
          <a:p>
            <a:r>
              <a:t>دينونة الأمم</a:t>
            </a:r>
          </a:p>
        </p:txBody>
      </p:sp>
      <p:sp>
        <p:nvSpPr>
          <p:cNvPr id="4827" name="Title 1"/>
          <p:cNvSpPr txBox="1"/>
          <p:nvPr/>
        </p:nvSpPr>
        <p:spPr>
          <a:xfrm>
            <a:off x="47308" y="857893"/>
            <a:ext cx="8682262" cy="1757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r" rtl="1">
              <a:lnSpc>
                <a:spcPct val="90000"/>
              </a:lnSpc>
              <a:spcBef>
                <a:spcPts val="600"/>
              </a:spcBef>
              <a:defRPr sz="2800" b="1"/>
            </a:pPr>
            <a:r>
              <a:t>31 و متى جاء ابن الإنسان في مجده و جميع الملائكة القديسين معه </a:t>
            </a:r>
            <a:endParaRPr>
              <a:solidFill>
                <a:schemeClr val="accent3">
                  <a:lumOff val="44000"/>
                </a:schemeClr>
              </a:solidFill>
            </a:endParaRPr>
          </a:p>
          <a:p>
            <a:pPr algn="r" rtl="1">
              <a:lnSpc>
                <a:spcPct val="90000"/>
              </a:lnSpc>
              <a:spcBef>
                <a:spcPts val="600"/>
              </a:spcBef>
              <a:defRPr sz="2800" b="1"/>
            </a:pPr>
            <a:r>
              <a:t>فحينئذ يجلس على كرسي مجده 32 و يجتمع أمامه جميع الشعوب </a:t>
            </a:r>
            <a:endParaRPr>
              <a:solidFill>
                <a:schemeClr val="accent3">
                  <a:lumOff val="44000"/>
                </a:schemeClr>
              </a:solidFill>
            </a:endParaRPr>
          </a:p>
          <a:p>
            <a:pPr algn="r" rtl="1">
              <a:lnSpc>
                <a:spcPct val="90000"/>
              </a:lnSpc>
              <a:spcBef>
                <a:spcPts val="600"/>
              </a:spcBef>
              <a:defRPr sz="2800" b="1"/>
            </a:pPr>
            <a:r>
              <a:t>فيميز بعضهم من بعض كما يميز الراعي الخراف من الجداء</a:t>
            </a:r>
            <a:endParaRPr>
              <a:solidFill>
                <a:schemeClr val="accent3">
                  <a:lumOff val="44000"/>
                </a:schemeClr>
              </a:solidFill>
            </a:endParaRPr>
          </a:p>
          <a:p>
            <a:pPr algn="r" rtl="1">
              <a:defRPr sz="2800" b="1"/>
            </a:pPr>
            <a:r>
              <a:t>(متى 25: 31-32)</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3" name="Rectangle 1026"/>
          <p:cNvSpPr txBox="1">
            <a:spLocks noGrp="1"/>
          </p:cNvSpPr>
          <p:nvPr>
            <p:ph type="title"/>
          </p:nvPr>
        </p:nvSpPr>
        <p:spPr>
          <a:xfrm>
            <a:off x="0" y="0"/>
            <a:ext cx="9144000" cy="838200"/>
          </a:xfrm>
          <a:prstGeom prst="rect">
            <a:avLst/>
          </a:prstGeom>
          <a:effectLst>
            <a:outerShdw blurRad="63500" dist="35921" dir="2700000" rotWithShape="0">
              <a:srgbClr val="000000">
                <a:alpha val="74998"/>
              </a:srgbClr>
            </a:outerShdw>
          </a:effectLst>
        </p:spPr>
        <p:txBody>
          <a:bodyPr/>
          <a:lstStyle/>
          <a:p>
            <a:pPr rtl="1">
              <a:defRPr sz="3600" b="1"/>
            </a:pPr>
            <a:r>
              <a:rPr b="0"/>
              <a:t>يوم الدينونة في </a:t>
            </a:r>
            <a:r>
              <a:t>21 </a:t>
            </a:r>
            <a:r>
              <a:rPr b="0"/>
              <a:t>أيار </a:t>
            </a:r>
            <a:r>
              <a:t>2011</a:t>
            </a:r>
          </a:p>
        </p:txBody>
      </p:sp>
      <p:pic>
        <p:nvPicPr>
          <p:cNvPr id="7994" name="Picture 4" descr="Picture 4"/>
          <p:cNvPicPr>
            <a:picLocks noChangeAspect="1"/>
          </p:cNvPicPr>
          <p:nvPr/>
        </p:nvPicPr>
        <p:blipFill>
          <a:blip r:embed="rId3"/>
          <a:stretch>
            <a:fillRect/>
          </a:stretch>
        </p:blipFill>
        <p:spPr>
          <a:xfrm>
            <a:off x="0" y="819150"/>
            <a:ext cx="9144000" cy="6038850"/>
          </a:xfrm>
          <a:prstGeom prst="rect">
            <a:avLst/>
          </a:prstGeom>
          <a:ln w="12700">
            <a:miter lim="400000"/>
          </a:ln>
        </p:spPr>
      </p:pic>
      <p:sp>
        <p:nvSpPr>
          <p:cNvPr id="7995" name="Text Box 30"/>
          <p:cNvSpPr txBox="1"/>
          <p:nvPr/>
        </p:nvSpPr>
        <p:spPr>
          <a:xfrm>
            <a:off x="8469280" y="4762"/>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379</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9" name="Rectangle 2"/>
          <p:cNvSpPr txBox="1">
            <a:spLocks noGrp="1"/>
          </p:cNvSpPr>
          <p:nvPr>
            <p:ph type="title" idx="4294967295"/>
          </p:nvPr>
        </p:nvSpPr>
        <p:spPr>
          <a:xfrm>
            <a:off x="685800" y="-152400"/>
            <a:ext cx="7772400" cy="1143000"/>
          </a:xfrm>
          <a:prstGeom prst="rect">
            <a:avLst/>
          </a:prstGeom>
          <a:effectLst>
            <a:outerShdw blurRad="38100" dist="35921" dir="2700000" rotWithShape="0">
              <a:srgbClr val="000013"/>
            </a:outerShdw>
          </a:effectLst>
        </p:spPr>
        <p:txBody>
          <a:bodyPr/>
          <a:lstStyle>
            <a:lvl1pPr rtl="1">
              <a:defRPr b="1">
                <a:solidFill>
                  <a:srgbClr val="FFFF66"/>
                </a:solidFill>
              </a:defRPr>
            </a:lvl1pPr>
          </a:lstStyle>
          <a:p>
            <a:r>
              <a:t>محتويات الدينونة</a:t>
            </a:r>
          </a:p>
        </p:txBody>
      </p:sp>
      <p:graphicFrame>
        <p:nvGraphicFramePr>
          <p:cNvPr id="8000" name="Group 3"/>
          <p:cNvGraphicFramePr/>
          <p:nvPr/>
        </p:nvGraphicFramePr>
        <p:xfrm>
          <a:off x="0" y="990600"/>
          <a:ext cx="9144000" cy="5264150"/>
        </p:xfrm>
        <a:graphic>
          <a:graphicData uri="http://schemas.openxmlformats.org/drawingml/2006/table">
            <a:tbl>
              <a:tblPr>
                <a:tableStyleId>{4C3C2611-4C71-4FC5-86AE-919BDF0F9419}</a:tableStyleId>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ختوم</a:t>
                      </a:r>
                    </a:p>
                  </a:txBody>
                  <a:tcPr marL="46790" marR="46790" marT="46790" marB="46790" anchor="ctr" horzOverflow="overflow">
                    <a:lnL w="12700">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أبواق</a:t>
                      </a:r>
                    </a:p>
                  </a:txBody>
                  <a:tcPr marL="46790" marR="46790" marT="46790" marB="46790" anchor="ctr" horzOverflow="overflow">
                    <a:lnL w="12700">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جامات</a:t>
                      </a:r>
                    </a:p>
                  </a:txBody>
                  <a:tcPr marL="46790" marR="46790" marT="46790" marB="46790" anchor="ctr" horzOverflow="overflow">
                    <a:lnL w="12700">
                      <a:solidFill>
                        <a:srgbClr val="FFFF66"/>
                      </a:solidFill>
                    </a:lnL>
                    <a:lnR w="28575">
                      <a:solidFill>
                        <a:srgbClr val="FFFF66"/>
                      </a:solidFill>
                    </a:lnR>
                    <a:lnT w="28575">
                      <a:solidFill>
                        <a:srgbClr val="FFFF66"/>
                      </a:solidFill>
                    </a:lnT>
                    <a:lnB w="12700">
                      <a:solidFill>
                        <a:srgbClr val="FFFF66"/>
                      </a:solidFill>
                    </a:lnB>
                    <a:solidFill>
                      <a:srgbClr val="000013"/>
                    </a:solidFill>
                  </a:tcPr>
                </a:tc>
                <a:extLst>
                  <a:ext uri="{0D108BD9-81ED-4DB2-BD59-A6C34878D82A}">
                    <a16:rowId xmlns:a16="http://schemas.microsoft.com/office/drawing/2014/main" val="10000"/>
                  </a:ext>
                </a:extLst>
              </a:tr>
              <a:tr h="538101">
                <a:tc>
                  <a:txBody>
                    <a:bodyPr/>
                    <a:lstStyle/>
                    <a:p>
                      <a:pPr algn="ctr">
                        <a:defRPr sz="1800"/>
                      </a:pPr>
                      <a:r>
                        <a:rPr sz="2000" b="1">
                          <a:solidFill>
                            <a:srgbClr val="FFFF66"/>
                          </a:solidFill>
                        </a:rPr>
                        <a:t>١</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0000"/>
                          </a:solidFill>
                        </a:rPr>
                        <a:t>ابيض: غالب</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chemeClr val="accent3">
                        <a:lumOff val="44000"/>
                      </a:schemeClr>
                    </a:solidFill>
                  </a:tcPr>
                </a:tc>
                <a:tc>
                  <a:txBody>
                    <a:bodyPr/>
                    <a:lstStyle/>
                    <a:p>
                      <a:pPr algn="ctr">
                        <a:defRPr sz="1800"/>
                      </a:pPr>
                      <a:r>
                        <a:rPr b="1">
                          <a:solidFill>
                            <a:srgbClr val="FFFF66"/>
                          </a:solidFill>
                        </a:rPr>
                        <a:t>البرد والنار: ١/٣ الغطاء النباتي</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القروح</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noFill/>
                  </a:tcPr>
                </a:tc>
                <a:extLst>
                  <a:ext uri="{0D108BD9-81ED-4DB2-BD59-A6C34878D82A}">
                    <a16:rowId xmlns:a16="http://schemas.microsoft.com/office/drawing/2014/main" val="10001"/>
                  </a:ext>
                </a:extLst>
              </a:tr>
              <a:tr h="539688">
                <a:tc>
                  <a:txBody>
                    <a:bodyPr/>
                    <a:lstStyle/>
                    <a:p>
                      <a:pPr algn="ctr">
                        <a:defRPr sz="1800"/>
                      </a:pPr>
                      <a:r>
                        <a:rPr sz="2000" b="1">
                          <a:solidFill>
                            <a:srgbClr val="FFFF66"/>
                          </a:solidFill>
                        </a:rPr>
                        <a:t>٢</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الأحمر: الحرب</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FF0000"/>
                    </a:solidFill>
                  </a:tcPr>
                </a:tc>
                <a:tc>
                  <a:txBody>
                    <a:bodyPr/>
                    <a:lstStyle/>
                    <a:p>
                      <a:pPr algn="ctr">
                        <a:defRPr sz="1800"/>
                      </a:pPr>
                      <a:r>
                        <a:rPr b="1">
                          <a:solidFill>
                            <a:srgbClr val="FFCCFF"/>
                          </a:solidFill>
                        </a:rPr>
                        <a:t>النار: ١/٣ مخلوقات بحرية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000066"/>
                        </a:gs>
                        <a:gs pos="25999">
                          <a:srgbClr val="000066"/>
                        </a:gs>
                        <a:gs pos="67000">
                          <a:srgbClr val="FF0000"/>
                        </a:gs>
                        <a:gs pos="100000">
                          <a:srgbClr val="00002F"/>
                        </a:gs>
                      </a:gsLst>
                      <a:lin ang="5400000" scaled="0"/>
                    </a:gradFill>
                  </a:tcPr>
                </a:tc>
                <a:tc>
                  <a:txBody>
                    <a:bodyPr/>
                    <a:lstStyle/>
                    <a:p>
                      <a:pPr algn="ctr">
                        <a:defRPr sz="1800"/>
                      </a:pPr>
                      <a:r>
                        <a:rPr b="1">
                          <a:solidFill>
                            <a:srgbClr val="FFCCFF"/>
                          </a:solidFill>
                        </a:rPr>
                        <a:t>البحر إلى الدم</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000066"/>
                        </a:gs>
                        <a:gs pos="25999">
                          <a:srgbClr val="000066"/>
                        </a:gs>
                        <a:gs pos="67000">
                          <a:srgbClr val="FF0000"/>
                        </a:gs>
                        <a:gs pos="100000">
                          <a:srgbClr val="00002F"/>
                        </a:gs>
                      </a:gsLst>
                      <a:lin ang="5400000" scaled="0"/>
                    </a:gradFill>
                  </a:tcPr>
                </a:tc>
                <a:extLst>
                  <a:ext uri="{0D108BD9-81ED-4DB2-BD59-A6C34878D82A}">
                    <a16:rowId xmlns:a16="http://schemas.microsoft.com/office/drawing/2014/main" val="10002"/>
                  </a:ext>
                </a:extLst>
              </a:tr>
              <a:tr h="539688">
                <a:tc>
                  <a:txBody>
                    <a:bodyPr/>
                    <a:lstStyle/>
                    <a:p>
                      <a:pPr algn="ctr">
                        <a:defRPr sz="1800"/>
                      </a:pPr>
                      <a:r>
                        <a:rPr sz="2000" b="1">
                          <a:solidFill>
                            <a:srgbClr val="FFFF66"/>
                          </a:solidFill>
                        </a:rPr>
                        <a:t>٣</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الأسود: المجاعة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20000"/>
                    </a:solidFill>
                  </a:tcPr>
                </a:tc>
                <a:tc>
                  <a:txBody>
                    <a:bodyPr/>
                    <a:lstStyle/>
                    <a:p>
                      <a:pPr algn="ctr">
                        <a:defRPr sz="1800"/>
                      </a:pPr>
                      <a:r>
                        <a:rPr b="1">
                          <a:solidFill>
                            <a:srgbClr val="000013"/>
                          </a:solidFill>
                        </a:rPr>
                        <a:t>نجمة: ١/٣ المياه العذبة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blipFill rotWithShape="1">
                      <a:blip r:embed="rId3"/>
                      <a:srcRect/>
                      <a:tile tx="0" ty="0" sx="100000" sy="100000" flip="none" algn="tl"/>
                    </a:blipFill>
                  </a:tcPr>
                </a:tc>
                <a:tc>
                  <a:txBody>
                    <a:bodyPr/>
                    <a:lstStyle/>
                    <a:p>
                      <a:pPr algn="ctr">
                        <a:defRPr sz="1800"/>
                      </a:pPr>
                      <a:r>
                        <a:rPr b="1">
                          <a:solidFill>
                            <a:srgbClr val="000013"/>
                          </a:solidFill>
                        </a:rPr>
                        <a:t>المياه العذبة إلي الدم</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blipFill rotWithShape="1">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algn="ctr">
                        <a:defRPr sz="1800"/>
                      </a:pPr>
                      <a:r>
                        <a:rPr sz="2000" b="1">
                          <a:solidFill>
                            <a:srgbClr val="FFFF66"/>
                          </a:solidFill>
                        </a:rPr>
                        <a:t>٤</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شاحب: الموت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606060"/>
                    </a:solidFill>
                  </a:tcPr>
                </a:tc>
                <a:tc>
                  <a:txBody>
                    <a:bodyPr/>
                    <a:lstStyle/>
                    <a:p>
                      <a:pPr algn="ctr">
                        <a:defRPr sz="1800"/>
                      </a:pPr>
                      <a:r>
                        <a:rPr b="1">
                          <a:solidFill>
                            <a:srgbClr val="FDFFEE"/>
                          </a:solidFill>
                        </a:rPr>
                        <a:t>الظلام: ١/٣ الشمس و القمر والنجوم</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FF0000"/>
                        </a:gs>
                        <a:gs pos="28000">
                          <a:srgbClr val="FF0000"/>
                        </a:gs>
                        <a:gs pos="62000">
                          <a:srgbClr val="020000"/>
                        </a:gs>
                        <a:gs pos="100000">
                          <a:srgbClr val="760000"/>
                        </a:gs>
                      </a:gsLst>
                      <a:lin ang="18900000" scaled="0"/>
                    </a:gradFill>
                  </a:tcPr>
                </a:tc>
                <a:tc>
                  <a:txBody>
                    <a:bodyPr/>
                    <a:lstStyle/>
                    <a:p>
                      <a:pPr algn="ctr">
                        <a:defRPr sz="1800"/>
                      </a:pPr>
                      <a:r>
                        <a:rPr b="1">
                          <a:solidFill>
                            <a:srgbClr val="FDFFEE"/>
                          </a:solidFill>
                        </a:rPr>
                        <a:t>الشمس تحرق الناس</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FF0000"/>
                        </a:gs>
                        <a:gs pos="28000">
                          <a:srgbClr val="FF0000"/>
                        </a:gs>
                        <a:gs pos="62000">
                          <a:srgbClr val="020000"/>
                        </a:gs>
                        <a:gs pos="100000">
                          <a:srgbClr val="760000"/>
                        </a:gs>
                      </a:gsLst>
                      <a:lin ang="18900000" scaled="0"/>
                    </a:gradFill>
                  </a:tcPr>
                </a:tc>
                <a:extLst>
                  <a:ext uri="{0D108BD9-81ED-4DB2-BD59-A6C34878D82A}">
                    <a16:rowId xmlns:a16="http://schemas.microsoft.com/office/drawing/2014/main" val="10004"/>
                  </a:ext>
                </a:extLst>
              </a:tr>
              <a:tr h="459336">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(الأبواق ٥-٧ هي الويلات)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solidFill>
                      <a:srgbClr val="000013"/>
                    </a:solidFill>
                  </a:tcPr>
                </a:tc>
                <a:extLst>
                  <a:ext uri="{0D108BD9-81ED-4DB2-BD59-A6C34878D82A}">
                    <a16:rowId xmlns:a16="http://schemas.microsoft.com/office/drawing/2014/main" val="10005"/>
                  </a:ext>
                </a:extLst>
              </a:tr>
              <a:tr h="539688">
                <a:tc>
                  <a:txBody>
                    <a:bodyPr/>
                    <a:lstStyle/>
                    <a:p>
                      <a:pPr algn="ctr">
                        <a:defRPr sz="1800"/>
                      </a:pPr>
                      <a:r>
                        <a:rPr sz="2000" b="1">
                          <a:solidFill>
                            <a:srgbClr val="FFFF66"/>
                          </a:solidFill>
                        </a:rPr>
                        <a:t>٥</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طمانة: الشهداء</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ويل ١: الجراد</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مملكة الوحش المظلمة</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noFill/>
                  </a:tcPr>
                </a:tc>
                <a:extLst>
                  <a:ext uri="{0D108BD9-81ED-4DB2-BD59-A6C34878D82A}">
                    <a16:rowId xmlns:a16="http://schemas.microsoft.com/office/drawing/2014/main" val="10006"/>
                  </a:ext>
                </a:extLst>
              </a:tr>
              <a:tr h="568260">
                <a:tc>
                  <a:txBody>
                    <a:bodyPr/>
                    <a:lstStyle/>
                    <a:p>
                      <a:pPr algn="ctr">
                        <a:defRPr sz="1800"/>
                      </a:pPr>
                      <a:r>
                        <a:rPr sz="2000" b="1">
                          <a:solidFill>
                            <a:srgbClr val="FFFF66"/>
                          </a:solidFill>
                        </a:rPr>
                        <a:t>٦</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الغضب: زلزال، علامات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000013"/>
                          </a:solidFill>
                        </a:rPr>
                        <a:t>ويل ٢: الفرات الإعداد</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00FFFF"/>
                        </a:gs>
                        <a:gs pos="100000">
                          <a:srgbClr val="007676"/>
                        </a:gs>
                      </a:gsLst>
                      <a:lin ang="5400000" scaled="0"/>
                    </a:gradFill>
                  </a:tcPr>
                </a:tc>
                <a:tc>
                  <a:txBody>
                    <a:bodyPr/>
                    <a:lstStyle/>
                    <a:p>
                      <a:pPr algn="ctr">
                        <a:defRPr sz="1800"/>
                      </a:pPr>
                      <a:r>
                        <a:rPr b="1">
                          <a:solidFill>
                            <a:srgbClr val="000013"/>
                          </a:solidFill>
                        </a:rPr>
                        <a:t>جفاف نهر الفرات</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00FFFF"/>
                        </a:gs>
                        <a:gs pos="100000">
                          <a:srgbClr val="007676"/>
                        </a:gs>
                      </a:gsLst>
                      <a:lin ang="5400000" scaled="0"/>
                    </a:gradFill>
                  </a:tcPr>
                </a:tc>
                <a:extLst>
                  <a:ext uri="{0D108BD9-81ED-4DB2-BD59-A6C34878D82A}">
                    <a16:rowId xmlns:a16="http://schemas.microsoft.com/office/drawing/2014/main" val="10007"/>
                  </a:ext>
                </a:extLst>
              </a:tr>
              <a:tr h="461911">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rtl="1">
                        <a:defRPr sz="1800" b="1">
                          <a:solidFill>
                            <a:srgbClr val="FFFF66"/>
                          </a:solidFill>
                        </a:defRPr>
                      </a:pPr>
                      <a:r>
                        <a:t>(١٤٤.٠٠٠ مختومين)</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بوق  ٧ = غموض</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solidFill>
                      <a:srgbClr val="000013"/>
                    </a:solidFill>
                  </a:tcPr>
                </a:tc>
                <a:extLst>
                  <a:ext uri="{0D108BD9-81ED-4DB2-BD59-A6C34878D82A}">
                    <a16:rowId xmlns:a16="http://schemas.microsoft.com/office/drawing/2014/main" val="10008"/>
                  </a:ext>
                </a:extLst>
              </a:tr>
              <a:tr h="539688">
                <a:tc>
                  <a:txBody>
                    <a:bodyPr/>
                    <a:lstStyle/>
                    <a:p>
                      <a:pPr algn="ctr">
                        <a:defRPr sz="1800"/>
                      </a:pPr>
                      <a:r>
                        <a:rPr sz="2000" b="1">
                          <a:solidFill>
                            <a:srgbClr val="FFFF66"/>
                          </a:solidFill>
                        </a:rPr>
                        <a:t>٧</a:t>
                      </a:r>
                    </a:p>
                  </a:txBody>
                  <a:tcPr marL="46790" marR="46790" marT="46790" marB="46790" anchor="ctr" horzOverflow="overflow">
                    <a:lnL w="28575">
                      <a:solidFill>
                        <a:srgbClr val="FFFF66"/>
                      </a:solidFill>
                    </a:lnL>
                    <a:lnR w="12700">
                      <a:solidFill>
                        <a:srgbClr val="FFFF66"/>
                      </a:solidFill>
                    </a:lnR>
                    <a:lnT w="12700">
                      <a:solidFill>
                        <a:srgbClr val="FFFF66"/>
                      </a:solidFill>
                    </a:lnT>
                    <a:lnB w="28575">
                      <a:solidFill>
                        <a:srgbClr val="FFFF66"/>
                      </a:solidFill>
                    </a:lnB>
                    <a:solidFill>
                      <a:srgbClr val="000013"/>
                    </a:solidFill>
                  </a:tcPr>
                </a:tc>
                <a:tc>
                  <a:txBody>
                    <a:bodyPr/>
                    <a:lstStyle/>
                    <a:p>
                      <a:pPr algn="ctr">
                        <a:defRPr sz="1800"/>
                      </a:pPr>
                      <a:r>
                        <a:rPr b="1">
                          <a:solidFill>
                            <a:srgbClr val="FFFF66"/>
                          </a:solidFill>
                        </a:rPr>
                        <a:t>١/٢ ساعة صمت</a:t>
                      </a:r>
                    </a:p>
                  </a:txBody>
                  <a:tcPr marL="46790" marR="46790" marT="46790" marB="46790" anchor="ctr" horzOverflow="overflow">
                    <a:lnL w="12700">
                      <a:solidFill>
                        <a:srgbClr val="FFFF66"/>
                      </a:solidFill>
                    </a:lnL>
                    <a:lnR w="12700">
                      <a:solidFill>
                        <a:srgbClr val="FFFF66"/>
                      </a:solidFill>
                    </a:lnR>
                    <a:lnT w="12700">
                      <a:solidFill>
                        <a:srgbClr val="FFFF66"/>
                      </a:solidFill>
                    </a:lnT>
                    <a:lnB w="28575">
                      <a:solidFill>
                        <a:srgbClr val="FFFF66"/>
                      </a:solidFill>
                    </a:lnB>
                    <a:noFill/>
                  </a:tcPr>
                </a:tc>
                <a:tc>
                  <a:txBody>
                    <a:bodyPr/>
                    <a:lstStyle/>
                    <a:p>
                      <a:pPr algn="ctr">
                        <a:defRPr sz="1800"/>
                      </a:pPr>
                      <a:r>
                        <a:rPr b="1">
                          <a:solidFill>
                            <a:srgbClr val="FFFF66"/>
                          </a:solidFill>
                        </a:rPr>
                        <a:t>ويل ٣: النصر وشيك</a:t>
                      </a:r>
                    </a:p>
                  </a:txBody>
                  <a:tcPr marL="46790" marR="46790" marT="46790" marB="46790" anchor="ctr" horzOverflow="overflow">
                    <a:lnL w="12700">
                      <a:solidFill>
                        <a:srgbClr val="FFFF66"/>
                      </a:solidFill>
                    </a:lnL>
                    <a:lnR w="12700">
                      <a:solidFill>
                        <a:srgbClr val="FFFF66"/>
                      </a:solidFill>
                    </a:lnR>
                    <a:lnT w="12700">
                      <a:solidFill>
                        <a:srgbClr val="FFFF66"/>
                      </a:solidFill>
                    </a:lnT>
                    <a:lnB w="28575">
                      <a:solidFill>
                        <a:srgbClr val="FFFF66"/>
                      </a:solidFill>
                    </a:lnB>
                    <a:noFill/>
                  </a:tcPr>
                </a:tc>
                <a:tc>
                  <a:txBody>
                    <a:bodyPr/>
                    <a:lstStyle/>
                    <a:p>
                      <a:pPr algn="ctr">
                        <a:defRPr sz="1800"/>
                      </a:pPr>
                      <a:r>
                        <a:rPr b="1">
                          <a:solidFill>
                            <a:srgbClr val="FFFF66"/>
                          </a:solidFill>
                        </a:rPr>
                        <a:t>زلزال وبرد</a:t>
                      </a:r>
                    </a:p>
                  </a:txBody>
                  <a:tcPr marL="46790" marR="46790" marT="46790" marB="46790" anchor="ctr" horzOverflow="overflow">
                    <a:lnL w="12700">
                      <a:solidFill>
                        <a:srgbClr val="FFFF66"/>
                      </a:solidFill>
                    </a:lnL>
                    <a:lnR w="28575">
                      <a:solidFill>
                        <a:srgbClr val="FFFF66"/>
                      </a:solidFill>
                    </a:lnR>
                    <a:lnT w="12700">
                      <a:solidFill>
                        <a:srgbClr val="FFFF66"/>
                      </a:solidFill>
                    </a:lnT>
                    <a:lnB w="28575">
                      <a:solidFill>
                        <a:srgbClr val="FFFF66"/>
                      </a:solidFill>
                    </a:lnB>
                    <a:noFill/>
                  </a:tcPr>
                </a:tc>
                <a:extLst>
                  <a:ext uri="{0D108BD9-81ED-4DB2-BD59-A6C34878D82A}">
                    <a16:rowId xmlns:a16="http://schemas.microsoft.com/office/drawing/2014/main" val="10009"/>
                  </a:ext>
                </a:extLst>
              </a:tr>
            </a:tbl>
          </a:graphicData>
        </a:graphic>
      </p:graphicFrame>
      <p:sp>
        <p:nvSpPr>
          <p:cNvPr id="8001" name="Text Box 60"/>
          <p:cNvSpPr txBox="1"/>
          <p:nvPr/>
        </p:nvSpPr>
        <p:spPr>
          <a:xfrm>
            <a:off x="8486459" y="-1"/>
            <a:ext cx="619758"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rgbClr val="FFFF66"/>
                </a:solidFill>
              </a:defRPr>
            </a:lvl1pPr>
          </a:lstStyle>
          <a:p>
            <a:r>
              <a:t>٣٣٧</a:t>
            </a:r>
          </a:p>
        </p:txBody>
      </p:sp>
      <p:sp>
        <p:nvSpPr>
          <p:cNvPr id="8002" name="Text Box 63"/>
          <p:cNvSpPr txBox="1"/>
          <p:nvPr/>
        </p:nvSpPr>
        <p:spPr>
          <a:xfrm rot="16200000">
            <a:off x="-50769" y="2067856"/>
            <a:ext cx="1702755" cy="858565"/>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rtl="1">
              <a:defRPr sz="5400" b="1" spc="140">
                <a:solidFill>
                  <a:srgbClr val="FFCCFF"/>
                </a:solidFill>
              </a:defRPr>
            </a:lvl1pPr>
          </a:lstStyle>
          <a:p>
            <a:r>
              <a:t>أحصنة</a:t>
            </a:r>
          </a:p>
        </p:txBody>
      </p:sp>
      <p:sp>
        <p:nvSpPr>
          <p:cNvPr id="8003" name="Text Box 64"/>
          <p:cNvSpPr txBox="1"/>
          <p:nvPr/>
        </p:nvSpPr>
        <p:spPr>
          <a:xfrm>
            <a:off x="43200" y="6551613"/>
            <a:ext cx="9057600" cy="266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spcBef>
                <a:spcPts val="700"/>
              </a:spcBef>
              <a:defRPr sz="1200">
                <a:solidFill>
                  <a:srgbClr val="FFFF66"/>
                </a:solidFill>
              </a:defRPr>
            </a:pPr>
            <a:r>
              <a:t>مقتبس من روبرت كروماكيi ، العهد الجديد مسح . واين هاوس ، التسلسل لزمني والخلفية الرسوم البيانية للعهد الجديد، ١٩</a:t>
            </a:r>
          </a:p>
        </p:txBody>
      </p:sp>
      <p:sp>
        <p:nvSpPr>
          <p:cNvPr id="8004" name="Text Box 67"/>
          <p:cNvSpPr txBox="1"/>
          <p:nvPr/>
        </p:nvSpPr>
        <p:spPr>
          <a:xfrm rot="16200000">
            <a:off x="2694610" y="4754118"/>
            <a:ext cx="1507195" cy="858565"/>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rtl="1">
              <a:defRPr sz="5400" b="1" spc="140">
                <a:solidFill>
                  <a:srgbClr val="FFCCFF"/>
                </a:solidFill>
              </a:defRPr>
            </a:lvl1pPr>
          </a:lstStyle>
          <a:p>
            <a:r>
              <a:t>ويلات</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8" name="Picture 5" descr="Picture 5"/>
          <p:cNvPicPr>
            <a:picLocks noChangeAspect="1"/>
          </p:cNvPicPr>
          <p:nvPr/>
        </p:nvPicPr>
        <p:blipFill>
          <a:blip r:embed="rId3"/>
          <a:stretch>
            <a:fillRect/>
          </a:stretch>
        </p:blipFill>
        <p:spPr>
          <a:xfrm>
            <a:off x="0" y="0"/>
            <a:ext cx="9144000" cy="6923089"/>
          </a:xfrm>
          <a:prstGeom prst="rect">
            <a:avLst/>
          </a:prstGeom>
          <a:ln w="12700">
            <a:miter lim="400000"/>
          </a:ln>
        </p:spPr>
      </p:pic>
      <p:sp>
        <p:nvSpPr>
          <p:cNvPr id="8009" name="Rectangle 1026"/>
          <p:cNvSpPr txBox="1">
            <a:spLocks noGrp="1"/>
          </p:cNvSpPr>
          <p:nvPr>
            <p:ph type="title"/>
          </p:nvPr>
        </p:nvSpPr>
        <p:spPr>
          <a:xfrm>
            <a:off x="4828485" y="665011"/>
            <a:ext cx="4191001" cy="1569660"/>
          </a:xfrm>
          <a:prstGeom prst="rect">
            <a:avLst/>
          </a:prstGeom>
          <a:ln w="12700">
            <a:miter lim="400000"/>
          </a:ln>
          <a:effectLst>
            <a:outerShdw blurRad="63500" dist="35921" dir="2700000" rotWithShape="0">
              <a:srgbClr val="000000">
                <a:alpha val="74998"/>
              </a:srgbClr>
            </a:outerShdw>
          </a:effectLst>
        </p:spPr>
        <p:txBody>
          <a:bodyPr lIns="45719" rIns="45719" anchor="ctr">
            <a:spAutoFit/>
          </a:bodyPr>
          <a:lstStyle/>
          <a:p>
            <a:pPr hangingPunct="0"/>
            <a:r>
              <a:rPr sz="3200" b="1" dirty="0">
                <a:effectLst>
                  <a:glow rad="228600">
                    <a:schemeClr val="tx1">
                      <a:alpha val="63000"/>
                    </a:schemeClr>
                  </a:glow>
                </a:effectLst>
              </a:rPr>
              <a:t>دينونة </a:t>
            </a:r>
            <a:r>
              <a:rPr sz="3200" b="1" dirty="0" err="1">
                <a:effectLst>
                  <a:glow rad="228600">
                    <a:schemeClr val="tx1">
                      <a:alpha val="63000"/>
                    </a:schemeClr>
                  </a:glow>
                </a:effectLst>
              </a:rPr>
              <a:t>السبعة</a:t>
            </a:r>
            <a:r>
              <a:rPr sz="3200" b="1" dirty="0">
                <a:effectLst>
                  <a:glow rad="228600">
                    <a:schemeClr val="tx1">
                      <a:alpha val="63000"/>
                    </a:schemeClr>
                  </a:glow>
                </a:effectLst>
              </a:rPr>
              <a:t> </a:t>
            </a:r>
            <a:br>
              <a:rPr sz="3200" b="1" dirty="0">
                <a:effectLst>
                  <a:glow rad="228600">
                    <a:schemeClr val="tx1">
                      <a:alpha val="63000"/>
                    </a:schemeClr>
                  </a:glow>
                </a:effectLst>
              </a:rPr>
            </a:br>
            <a:r>
              <a:rPr sz="3200" b="1" dirty="0" err="1">
                <a:effectLst>
                  <a:glow rad="228600">
                    <a:schemeClr val="tx1">
                      <a:alpha val="63000"/>
                    </a:schemeClr>
                  </a:glow>
                </a:effectLst>
              </a:rPr>
              <a:t>أبواق</a:t>
            </a:r>
            <a:r>
              <a:rPr sz="3200" b="1" dirty="0">
                <a:effectLst>
                  <a:glow rad="228600">
                    <a:schemeClr val="tx1">
                      <a:alpha val="63000"/>
                    </a:schemeClr>
                  </a:glow>
                </a:effectLst>
              </a:rPr>
              <a:t> </a:t>
            </a:r>
            <a:br>
              <a:rPr sz="3200" b="1" dirty="0">
                <a:effectLst>
                  <a:glow rad="228600">
                    <a:schemeClr val="tx1">
                      <a:alpha val="63000"/>
                    </a:schemeClr>
                  </a:glow>
                </a:effectLst>
              </a:rPr>
            </a:br>
            <a:r>
              <a:rPr sz="3200" b="1" dirty="0">
                <a:effectLst>
                  <a:glow rad="228600">
                    <a:schemeClr val="tx1">
                      <a:alpha val="63000"/>
                    </a:schemeClr>
                  </a:glow>
                </a:effectLst>
              </a:rPr>
              <a:t>(</a:t>
            </a:r>
            <a:r>
              <a:rPr lang="en-US" sz="3200" b="1" dirty="0">
                <a:effectLst>
                  <a:glow rad="228600">
                    <a:schemeClr val="tx1">
                      <a:alpha val="63000"/>
                    </a:schemeClr>
                  </a:glow>
                </a:effectLst>
              </a:rPr>
              <a:t> </a:t>
            </a:r>
            <a:r>
              <a:rPr sz="3200" b="1" dirty="0" err="1">
                <a:effectLst>
                  <a:glow rad="228600">
                    <a:schemeClr val="tx1">
                      <a:alpha val="63000"/>
                    </a:schemeClr>
                  </a:glow>
                </a:effectLst>
              </a:rPr>
              <a:t>رؤيا</a:t>
            </a:r>
            <a:r>
              <a:rPr sz="3200" b="1" dirty="0">
                <a:effectLst>
                  <a:glow rad="228600">
                    <a:schemeClr val="tx1">
                      <a:alpha val="63000"/>
                    </a:schemeClr>
                  </a:glow>
                </a:effectLst>
              </a:rPr>
              <a:t> 8: 6 – 11: 19)</a:t>
            </a:r>
          </a:p>
        </p:txBody>
      </p:sp>
      <p:sp>
        <p:nvSpPr>
          <p:cNvPr id="8010" name="Rectangle 1026"/>
          <p:cNvSpPr txBox="1"/>
          <p:nvPr/>
        </p:nvSpPr>
        <p:spPr>
          <a:xfrm>
            <a:off x="198119" y="-40808"/>
            <a:ext cx="3337562" cy="686341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r" rtl="1">
              <a:defRPr sz="4400" b="1">
                <a:solidFill>
                  <a:schemeClr val="accent3">
                    <a:lumOff val="44000"/>
                  </a:schemeClr>
                </a:solidFill>
              </a:defRPr>
            </a:pPr>
            <a:r>
              <a:rPr b="1" dirty="0" err="1">
                <a:effectLst>
                  <a:glow rad="228600">
                    <a:schemeClr val="tx1">
                      <a:alpha val="63000"/>
                    </a:schemeClr>
                  </a:glow>
                </a:effectLst>
              </a:rPr>
              <a:t>رؤيا</a:t>
            </a:r>
            <a:r>
              <a:rPr b="1" dirty="0">
                <a:effectLst>
                  <a:glow rad="228600">
                    <a:schemeClr val="tx1">
                      <a:alpha val="63000"/>
                    </a:schemeClr>
                  </a:glow>
                </a:effectLst>
              </a:rPr>
              <a:t> ٨ : ١-٢</a:t>
            </a:r>
          </a:p>
          <a:p>
            <a:pPr algn="r" rtl="1">
              <a:defRPr sz="4400" b="1">
                <a:solidFill>
                  <a:schemeClr val="accent3">
                    <a:lumOff val="44000"/>
                  </a:schemeClr>
                </a:solidFill>
              </a:defRPr>
            </a:pPr>
            <a:r>
              <a:rPr b="1" dirty="0">
                <a:effectLst>
                  <a:glow rad="228600">
                    <a:schemeClr val="tx1">
                      <a:alpha val="63000"/>
                    </a:schemeClr>
                  </a:glow>
                </a:effectLst>
              </a:rPr>
              <a:t>١ </a:t>
            </a:r>
            <a:r>
              <a:rPr b="1" dirty="0" err="1">
                <a:effectLst>
                  <a:glow rad="228600">
                    <a:schemeClr val="tx1">
                      <a:alpha val="63000"/>
                    </a:schemeClr>
                  </a:glow>
                </a:effectLst>
              </a:rPr>
              <a:t>وَلَمَّا</a:t>
            </a:r>
            <a:r>
              <a:rPr b="1" dirty="0">
                <a:effectLst>
                  <a:glow rad="228600">
                    <a:schemeClr val="tx1">
                      <a:alpha val="63000"/>
                    </a:schemeClr>
                  </a:glow>
                </a:effectLst>
              </a:rPr>
              <a:t> </a:t>
            </a:r>
            <a:r>
              <a:rPr b="1" dirty="0" err="1">
                <a:effectLst>
                  <a:glow rad="228600">
                    <a:schemeClr val="tx1">
                      <a:alpha val="63000"/>
                    </a:schemeClr>
                  </a:glow>
                </a:effectLst>
              </a:rPr>
              <a:t>فَتَحَ</a:t>
            </a:r>
            <a:r>
              <a:rPr b="1" dirty="0">
                <a:effectLst>
                  <a:glow rad="228600">
                    <a:schemeClr val="tx1">
                      <a:alpha val="63000"/>
                    </a:schemeClr>
                  </a:glow>
                </a:effectLst>
              </a:rPr>
              <a:t> </a:t>
            </a:r>
            <a:r>
              <a:rPr b="1" dirty="0" err="1">
                <a:effectLst>
                  <a:glow rad="228600">
                    <a:schemeClr val="tx1">
                      <a:alpha val="63000"/>
                    </a:schemeClr>
                  </a:glow>
                </a:effectLst>
              </a:rPr>
              <a:t>الْخَتْمَ</a:t>
            </a:r>
            <a:r>
              <a:rPr b="1" dirty="0">
                <a:effectLst>
                  <a:glow rad="228600">
                    <a:schemeClr val="tx1">
                      <a:alpha val="63000"/>
                    </a:schemeClr>
                  </a:glow>
                </a:effectLst>
              </a:rPr>
              <a:t> </a:t>
            </a:r>
            <a:r>
              <a:rPr b="1" dirty="0" err="1">
                <a:effectLst>
                  <a:glow rad="228600">
                    <a:schemeClr val="tx1">
                      <a:alpha val="63000"/>
                    </a:schemeClr>
                  </a:glow>
                </a:effectLst>
              </a:rPr>
              <a:t>السَّابِعَ</a:t>
            </a:r>
            <a:r>
              <a:rPr b="1" dirty="0">
                <a:effectLst>
                  <a:glow rad="228600">
                    <a:schemeClr val="tx1">
                      <a:alpha val="63000"/>
                    </a:schemeClr>
                  </a:glow>
                </a:effectLst>
              </a:rPr>
              <a:t> </a:t>
            </a:r>
            <a:r>
              <a:rPr b="1" dirty="0" err="1">
                <a:effectLst>
                  <a:glow rad="228600">
                    <a:schemeClr val="tx1">
                      <a:alpha val="63000"/>
                    </a:schemeClr>
                  </a:glow>
                </a:effectLst>
              </a:rPr>
              <a:t>حَدَثَ</a:t>
            </a:r>
            <a:r>
              <a:rPr b="1" dirty="0">
                <a:effectLst>
                  <a:glow rad="228600">
                    <a:schemeClr val="tx1">
                      <a:alpha val="63000"/>
                    </a:schemeClr>
                  </a:glow>
                </a:effectLst>
              </a:rPr>
              <a:t> </a:t>
            </a:r>
            <a:r>
              <a:rPr b="1" dirty="0" err="1">
                <a:effectLst>
                  <a:glow rad="228600">
                    <a:schemeClr val="tx1">
                      <a:alpha val="63000"/>
                    </a:schemeClr>
                  </a:glow>
                </a:effectLst>
              </a:rPr>
              <a:t>سُكُوتٌ</a:t>
            </a:r>
            <a:r>
              <a:rPr b="1" dirty="0">
                <a:effectLst>
                  <a:glow rad="228600">
                    <a:schemeClr val="tx1">
                      <a:alpha val="63000"/>
                    </a:schemeClr>
                  </a:glow>
                </a:effectLst>
              </a:rPr>
              <a:t> </a:t>
            </a:r>
            <a:r>
              <a:rPr b="1" dirty="0" err="1">
                <a:effectLst>
                  <a:glow rad="228600">
                    <a:schemeClr val="tx1">
                      <a:alpha val="63000"/>
                    </a:schemeClr>
                  </a:glow>
                </a:effectLst>
              </a:rPr>
              <a:t>فِي</a:t>
            </a:r>
            <a:r>
              <a:rPr b="1" dirty="0">
                <a:effectLst>
                  <a:glow rad="228600">
                    <a:schemeClr val="tx1">
                      <a:alpha val="63000"/>
                    </a:schemeClr>
                  </a:glow>
                </a:effectLst>
              </a:rPr>
              <a:t> </a:t>
            </a:r>
            <a:r>
              <a:rPr b="1" dirty="0" err="1">
                <a:effectLst>
                  <a:glow rad="228600">
                    <a:schemeClr val="tx1">
                      <a:alpha val="63000"/>
                    </a:schemeClr>
                  </a:glow>
                </a:effectLst>
              </a:rPr>
              <a:t>السَّمَاءِ</a:t>
            </a:r>
            <a:r>
              <a:rPr b="1" dirty="0">
                <a:effectLst>
                  <a:glow rad="228600">
                    <a:schemeClr val="tx1">
                      <a:alpha val="63000"/>
                    </a:schemeClr>
                  </a:glow>
                </a:effectLst>
              </a:rPr>
              <a:t> </a:t>
            </a:r>
            <a:r>
              <a:rPr b="1" dirty="0" err="1">
                <a:effectLst>
                  <a:glow rad="228600">
                    <a:schemeClr val="tx1">
                      <a:alpha val="63000"/>
                    </a:schemeClr>
                  </a:glow>
                </a:effectLst>
              </a:rPr>
              <a:t>نَحْوَ</a:t>
            </a:r>
            <a:r>
              <a:rPr b="1" dirty="0">
                <a:effectLst>
                  <a:glow rad="228600">
                    <a:schemeClr val="tx1">
                      <a:alpha val="63000"/>
                    </a:schemeClr>
                  </a:glow>
                </a:effectLst>
              </a:rPr>
              <a:t> </a:t>
            </a:r>
            <a:r>
              <a:rPr b="1" dirty="0" err="1">
                <a:effectLst>
                  <a:glow rad="228600">
                    <a:schemeClr val="tx1">
                      <a:alpha val="63000"/>
                    </a:schemeClr>
                  </a:glow>
                </a:effectLst>
              </a:rPr>
              <a:t>نِصْفِ</a:t>
            </a:r>
            <a:r>
              <a:rPr b="1" dirty="0">
                <a:effectLst>
                  <a:glow rad="228600">
                    <a:schemeClr val="tx1">
                      <a:alpha val="63000"/>
                    </a:schemeClr>
                  </a:glow>
                </a:effectLst>
              </a:rPr>
              <a:t> </a:t>
            </a:r>
            <a:r>
              <a:rPr b="1" dirty="0" err="1">
                <a:effectLst>
                  <a:glow rad="228600">
                    <a:schemeClr val="tx1">
                      <a:alpha val="63000"/>
                    </a:schemeClr>
                  </a:glow>
                </a:effectLst>
              </a:rPr>
              <a:t>سَاعَةٍ</a:t>
            </a:r>
            <a:r>
              <a:rPr b="1" dirty="0">
                <a:effectLst>
                  <a:glow rad="228600">
                    <a:schemeClr val="tx1">
                      <a:alpha val="63000"/>
                    </a:schemeClr>
                  </a:glow>
                </a:effectLst>
              </a:rPr>
              <a:t>. ٢ </a:t>
            </a:r>
            <a:r>
              <a:rPr b="1" dirty="0" err="1">
                <a:effectLst>
                  <a:glow rad="228600">
                    <a:schemeClr val="tx1">
                      <a:alpha val="63000"/>
                    </a:schemeClr>
                  </a:glow>
                </a:effectLst>
              </a:rPr>
              <a:t>وَرَأَيْتُ</a:t>
            </a:r>
            <a:r>
              <a:rPr b="1" dirty="0">
                <a:effectLst>
                  <a:glow rad="228600">
                    <a:schemeClr val="tx1">
                      <a:alpha val="63000"/>
                    </a:schemeClr>
                  </a:glow>
                </a:effectLst>
              </a:rPr>
              <a:t> </a:t>
            </a:r>
            <a:r>
              <a:rPr b="1" dirty="0" err="1">
                <a:effectLst>
                  <a:glow rad="228600">
                    <a:schemeClr val="tx1">
                      <a:alpha val="63000"/>
                    </a:schemeClr>
                  </a:glow>
                </a:effectLst>
              </a:rPr>
              <a:t>السَّبْعَةَ</a:t>
            </a:r>
            <a:r>
              <a:rPr b="1" dirty="0">
                <a:effectLst>
                  <a:glow rad="228600">
                    <a:schemeClr val="tx1">
                      <a:alpha val="63000"/>
                    </a:schemeClr>
                  </a:glow>
                </a:effectLst>
              </a:rPr>
              <a:t> </a:t>
            </a:r>
            <a:r>
              <a:rPr b="1" dirty="0" err="1">
                <a:effectLst>
                  <a:glow rad="228600">
                    <a:schemeClr val="tx1">
                      <a:alpha val="63000"/>
                    </a:schemeClr>
                  </a:glow>
                </a:effectLst>
              </a:rPr>
              <a:t>الْمَلاَئِكَةَ</a:t>
            </a:r>
            <a:r>
              <a:rPr b="1" dirty="0">
                <a:effectLst>
                  <a:glow rad="228600">
                    <a:schemeClr val="tx1">
                      <a:alpha val="63000"/>
                    </a:schemeClr>
                  </a:glow>
                </a:effectLst>
              </a:rPr>
              <a:t> </a:t>
            </a:r>
            <a:r>
              <a:rPr b="1" dirty="0" err="1">
                <a:effectLst>
                  <a:glow rad="228600">
                    <a:schemeClr val="tx1">
                      <a:alpha val="63000"/>
                    </a:schemeClr>
                  </a:glow>
                </a:effectLst>
              </a:rPr>
              <a:t>الَّذِينَ</a:t>
            </a:r>
            <a:r>
              <a:rPr b="1" dirty="0">
                <a:effectLst>
                  <a:glow rad="228600">
                    <a:schemeClr val="tx1">
                      <a:alpha val="63000"/>
                    </a:schemeClr>
                  </a:glow>
                </a:effectLst>
              </a:rPr>
              <a:t> </a:t>
            </a:r>
            <a:r>
              <a:rPr b="1" dirty="0" err="1">
                <a:effectLst>
                  <a:glow rad="228600">
                    <a:schemeClr val="tx1">
                      <a:alpha val="63000"/>
                    </a:schemeClr>
                  </a:glow>
                </a:effectLst>
              </a:rPr>
              <a:t>يَقِفُونَ</a:t>
            </a:r>
            <a:r>
              <a:rPr b="1" dirty="0">
                <a:effectLst>
                  <a:glow rad="228600">
                    <a:schemeClr val="tx1">
                      <a:alpha val="63000"/>
                    </a:schemeClr>
                  </a:glow>
                </a:effectLst>
              </a:rPr>
              <a:t> </a:t>
            </a:r>
            <a:r>
              <a:rPr b="1" dirty="0" err="1">
                <a:effectLst>
                  <a:glow rad="228600">
                    <a:schemeClr val="tx1">
                      <a:alpha val="63000"/>
                    </a:schemeClr>
                  </a:glow>
                </a:effectLst>
              </a:rPr>
              <a:t>أَمَامَ</a:t>
            </a:r>
            <a:r>
              <a:rPr b="1" dirty="0">
                <a:effectLst>
                  <a:glow rad="228600">
                    <a:schemeClr val="tx1">
                      <a:alpha val="63000"/>
                    </a:schemeClr>
                  </a:glow>
                </a:effectLst>
              </a:rPr>
              <a:t> </a:t>
            </a:r>
            <a:r>
              <a:rPr b="1" dirty="0" err="1">
                <a:effectLst>
                  <a:glow rad="228600">
                    <a:schemeClr val="tx1">
                      <a:alpha val="63000"/>
                    </a:schemeClr>
                  </a:glow>
                </a:effectLst>
              </a:rPr>
              <a:t>اللهِ</a:t>
            </a:r>
            <a:r>
              <a:rPr b="1" dirty="0">
                <a:effectLst>
                  <a:glow rad="228600">
                    <a:schemeClr val="tx1">
                      <a:alpha val="63000"/>
                    </a:schemeClr>
                  </a:glow>
                </a:effectLst>
              </a:rPr>
              <a:t> </a:t>
            </a:r>
            <a:r>
              <a:rPr b="1" dirty="0" err="1">
                <a:effectLst>
                  <a:glow rad="228600">
                    <a:schemeClr val="tx1">
                      <a:alpha val="63000"/>
                    </a:schemeClr>
                  </a:glow>
                </a:effectLst>
              </a:rPr>
              <a:t>وَقَدْ</a:t>
            </a:r>
            <a:r>
              <a:rPr b="1" dirty="0">
                <a:effectLst>
                  <a:glow rad="228600">
                    <a:schemeClr val="tx1">
                      <a:alpha val="63000"/>
                    </a:schemeClr>
                  </a:glow>
                </a:effectLst>
              </a:rPr>
              <a:t> </a:t>
            </a:r>
            <a:r>
              <a:rPr b="1" dirty="0" err="1">
                <a:effectLst>
                  <a:glow rad="228600">
                    <a:schemeClr val="tx1">
                      <a:alpha val="63000"/>
                    </a:schemeClr>
                  </a:glow>
                </a:effectLst>
              </a:rPr>
              <a:t>أُعْطُوا</a:t>
            </a:r>
            <a:r>
              <a:rPr b="1" dirty="0">
                <a:effectLst>
                  <a:glow rad="228600">
                    <a:schemeClr val="tx1">
                      <a:alpha val="63000"/>
                    </a:schemeClr>
                  </a:glow>
                </a:effectLst>
              </a:rPr>
              <a:t> </a:t>
            </a:r>
            <a:r>
              <a:rPr b="1" dirty="0" err="1">
                <a:effectLst>
                  <a:glow rad="228600">
                    <a:schemeClr val="tx1">
                      <a:alpha val="63000"/>
                    </a:schemeClr>
                  </a:glow>
                </a:effectLst>
              </a:rPr>
              <a:t>سَبْعَةَ</a:t>
            </a:r>
            <a:r>
              <a:rPr b="1" dirty="0">
                <a:effectLst>
                  <a:glow rad="228600">
                    <a:schemeClr val="tx1">
                      <a:alpha val="63000"/>
                    </a:schemeClr>
                  </a:glow>
                </a:effectLst>
              </a:rPr>
              <a:t> </a:t>
            </a:r>
            <a:r>
              <a:rPr b="1" dirty="0" err="1">
                <a:effectLst>
                  <a:glow rad="228600">
                    <a:schemeClr val="tx1">
                      <a:alpha val="63000"/>
                    </a:schemeClr>
                  </a:glow>
                </a:effectLst>
              </a:rPr>
              <a:t>أَبْوَاقٍ</a:t>
            </a:r>
            <a:r>
              <a:rPr b="1" dirty="0">
                <a:effectLst>
                  <a:glow rad="228600">
                    <a:schemeClr val="tx1">
                      <a:alpha val="63000"/>
                    </a:schemeClr>
                  </a:glow>
                </a:effectLst>
              </a:rPr>
              <a:t>. </a:t>
            </a:r>
          </a:p>
        </p:txBody>
      </p:sp>
      <p:sp>
        <p:nvSpPr>
          <p:cNvPr id="8011" name="Text Box 30"/>
          <p:cNvSpPr txBox="1"/>
          <p:nvPr/>
        </p:nvSpPr>
        <p:spPr>
          <a:xfrm>
            <a:off x="8469279" y="4762"/>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381</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015"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8016" name="Rectangle 1026"/>
          <p:cNvSpPr txBox="1">
            <a:spLocks noGrp="1"/>
          </p:cNvSpPr>
          <p:nvPr>
            <p:ph type="title"/>
          </p:nvPr>
        </p:nvSpPr>
        <p:spPr>
          <a:xfrm>
            <a:off x="0" y="0"/>
            <a:ext cx="9144000" cy="838200"/>
          </a:xfrm>
          <a:prstGeom prst="rect">
            <a:avLst/>
          </a:prstGeom>
          <a:effectLst>
            <a:outerShdw blurRad="63500" dist="35921" dir="2700000" rotWithShape="0">
              <a:srgbClr val="000000">
                <a:alpha val="74998"/>
              </a:srgbClr>
            </a:outerShdw>
          </a:effectLst>
        </p:spPr>
        <p:txBody>
          <a:bodyPr>
            <a:normAutofit fontScale="90000"/>
          </a:bodyPr>
          <a:lstStyle>
            <a:lvl1pPr defTabSz="905255" rtl="1">
              <a:defRPr sz="5346">
                <a:solidFill>
                  <a:schemeClr val="accent3">
                    <a:lumOff val="44000"/>
                  </a:schemeClr>
                </a:solidFill>
              </a:defRPr>
            </a:lvl1pPr>
          </a:lstStyle>
          <a:p>
            <a:pPr>
              <a:defRPr b="1"/>
            </a:pPr>
            <a:r>
              <a:rPr b="0"/>
              <a:t>البوق الاول</a:t>
            </a:r>
          </a:p>
        </p:txBody>
      </p:sp>
      <p:sp>
        <p:nvSpPr>
          <p:cNvPr id="8017" name="Rectangle 1026"/>
          <p:cNvSpPr txBox="1"/>
          <p:nvPr/>
        </p:nvSpPr>
        <p:spPr>
          <a:xfrm>
            <a:off x="225107" y="3411539"/>
            <a:ext cx="4550411" cy="32768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r" rtl="1">
              <a:defRPr sz="3600" b="1">
                <a:solidFill>
                  <a:schemeClr val="accent3">
                    <a:lumOff val="44000"/>
                  </a:schemeClr>
                </a:solidFill>
              </a:defRPr>
            </a:pPr>
            <a:r>
              <a:rPr b="0"/>
              <a:t>رؤيا ٨ </a:t>
            </a:r>
            <a:r>
              <a:t>: </a:t>
            </a:r>
            <a:r>
              <a:rPr b="0"/>
              <a:t>٧</a:t>
            </a:r>
          </a:p>
          <a:p>
            <a:pPr algn="r" rtl="1">
              <a:defRPr sz="3600" b="1">
                <a:solidFill>
                  <a:schemeClr val="accent3">
                    <a:lumOff val="44000"/>
                  </a:schemeClr>
                </a:solidFill>
              </a:defRPr>
            </a:pPr>
            <a:r>
              <a:rPr b="0"/>
              <a:t>٧ فَبَوَّقَ الْمَلاَكُ الأَوَّلُ، فَحَدَثَ بَرَدٌ وَنَارٌ مَخْلُوطَانِ بِدَمٍ، وَأُلْقِيَا إِلَى الأَرْضِ، فَاحْتَرَقَ ثُلْثُ الأَشْجَارِ وَاحْتَرَقَ كُلُّ عُشْبٍ أَخْضَرَ</a:t>
            </a:r>
            <a:r>
              <a:t>. </a:t>
            </a:r>
          </a:p>
        </p:txBody>
      </p:sp>
      <p:sp>
        <p:nvSpPr>
          <p:cNvPr id="8018" name="Text Box 30"/>
          <p:cNvSpPr txBox="1"/>
          <p:nvPr/>
        </p:nvSpPr>
        <p:spPr>
          <a:xfrm>
            <a:off x="8466349" y="54570"/>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381</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020" name="Rectangle 1026"/>
          <p:cNvSpPr txBox="1">
            <a:spLocks noGrp="1"/>
          </p:cNvSpPr>
          <p:nvPr>
            <p:ph type="title"/>
          </p:nvPr>
        </p:nvSpPr>
        <p:spPr>
          <a:xfrm>
            <a:off x="5580062" y="93663"/>
            <a:ext cx="3203576" cy="2471737"/>
          </a:xfrm>
          <a:prstGeom prst="rect">
            <a:avLst/>
          </a:prstGeom>
          <a:solidFill>
            <a:srgbClr val="000000"/>
          </a:solidFill>
        </p:spPr>
        <p:txBody>
          <a:bodyPr/>
          <a:lstStyle/>
          <a:p>
            <a:pPr rtl="1">
              <a:defRPr sz="3600" b="1">
                <a:solidFill>
                  <a:schemeClr val="accent3">
                    <a:lumOff val="44000"/>
                  </a:schemeClr>
                </a:solidFill>
              </a:defRPr>
            </a:pPr>
            <a:r>
              <a:rPr b="0"/>
              <a:t>دينونات البوق</a:t>
            </a:r>
            <a:br>
              <a:rPr b="0"/>
            </a:br>
            <a:r>
              <a:t>2- 4</a:t>
            </a:r>
          </a:p>
        </p:txBody>
      </p:sp>
      <p:pic>
        <p:nvPicPr>
          <p:cNvPr id="8021" name="Picture 5" descr="Picture 5"/>
          <p:cNvPicPr>
            <a:picLocks noChangeAspect="1"/>
          </p:cNvPicPr>
          <p:nvPr/>
        </p:nvPicPr>
        <p:blipFill>
          <a:blip r:embed="rId2"/>
          <a:stretch>
            <a:fillRect/>
          </a:stretch>
        </p:blipFill>
        <p:spPr>
          <a:xfrm>
            <a:off x="-76200" y="0"/>
            <a:ext cx="5143500" cy="6858000"/>
          </a:xfrm>
          <a:prstGeom prst="rect">
            <a:avLst/>
          </a:prstGeom>
          <a:ln w="12700">
            <a:miter lim="400000"/>
          </a:ln>
        </p:spPr>
      </p:pic>
      <p:grpSp>
        <p:nvGrpSpPr>
          <p:cNvPr id="8024" name="Rectangle 1026"/>
          <p:cNvGrpSpPr/>
          <p:nvPr/>
        </p:nvGrpSpPr>
        <p:grpSpPr>
          <a:xfrm>
            <a:off x="5292725" y="2852738"/>
            <a:ext cx="3671888" cy="3600451"/>
            <a:chOff x="0" y="0"/>
            <a:chExt cx="3671887" cy="3600450"/>
          </a:xfrm>
        </p:grpSpPr>
        <p:sp>
          <p:nvSpPr>
            <p:cNvPr id="8022" name="Rectangle"/>
            <p:cNvSpPr/>
            <p:nvPr/>
          </p:nvSpPr>
          <p:spPr>
            <a:xfrm>
              <a:off x="0" y="0"/>
              <a:ext cx="3671888" cy="3600450"/>
            </a:xfrm>
            <a:prstGeom prst="rect">
              <a:avLst/>
            </a:prstGeom>
            <a:solidFill>
              <a:srgbClr val="000000"/>
            </a:solidFill>
            <a:ln w="12700" cap="flat">
              <a:noFill/>
              <a:miter lim="400000"/>
            </a:ln>
            <a:effectLst/>
          </p:spPr>
          <p:txBody>
            <a:bodyPr wrap="square" lIns="45719" tIns="45719" rIns="45719" bIns="45719" numCol="1" anchor="ctr">
              <a:noAutofit/>
            </a:bodyPr>
            <a:lstStyle/>
            <a:p>
              <a:pPr marL="714375" indent="-714375">
                <a:defRPr sz="3200" b="1">
                  <a:solidFill>
                    <a:srgbClr val="FFFF00"/>
                  </a:solidFill>
                </a:defRPr>
              </a:pPr>
              <a:endParaRPr/>
            </a:p>
          </p:txBody>
        </p:sp>
        <p:sp>
          <p:nvSpPr>
            <p:cNvPr id="8023" name="2- نار : 1/3 مخلوقات البحر…"/>
            <p:cNvSpPr txBox="1"/>
            <p:nvPr/>
          </p:nvSpPr>
          <p:spPr>
            <a:xfrm>
              <a:off x="45720" y="116502"/>
              <a:ext cx="3580448" cy="33674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714375" indent="-714375" rtl="1">
                <a:defRPr sz="3200" b="1">
                  <a:solidFill>
                    <a:schemeClr val="accent3">
                      <a:lumOff val="44000"/>
                    </a:schemeClr>
                  </a:solidFill>
                </a:defRPr>
              </a:pPr>
              <a:r>
                <a:t>	2- </a:t>
              </a:r>
              <a:r>
                <a:rPr>
                  <a:solidFill>
                    <a:srgbClr val="FFFF00"/>
                  </a:solidFill>
                </a:rPr>
                <a:t>نار : 1/3 مخلوقات البحر</a:t>
              </a:r>
            </a:p>
            <a:p>
              <a:pPr marL="714375" indent="-714375" rtl="1">
                <a:defRPr sz="3200" b="1">
                  <a:solidFill>
                    <a:schemeClr val="accent3">
                      <a:lumOff val="44000"/>
                    </a:schemeClr>
                  </a:solidFill>
                </a:defRPr>
              </a:pPr>
              <a:r>
                <a:t>3- كوكب : 1/3 المياه العذبة </a:t>
              </a:r>
            </a:p>
            <a:p>
              <a:pPr marL="714375" indent="-714375" rtl="1">
                <a:defRPr sz="3200" b="1">
                  <a:solidFill>
                    <a:srgbClr val="FDFFEE"/>
                  </a:solidFill>
                </a:defRPr>
              </a:pPr>
              <a:r>
                <a:t>4- ظلام : 1/3 الشمس ، والقمر، والنجوم </a:t>
              </a:r>
            </a:p>
          </p:txBody>
        </p:sp>
      </p:grpSp>
      <p:sp>
        <p:nvSpPr>
          <p:cNvPr id="8025" name="Text Box 30"/>
          <p:cNvSpPr txBox="1"/>
          <p:nvPr/>
        </p:nvSpPr>
        <p:spPr>
          <a:xfrm>
            <a:off x="8469279" y="54570"/>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8024"/>
                                        </p:tgtEl>
                                        <p:attrNameLst>
                                          <p:attrName>style.visibility</p:attrName>
                                        </p:attrNameLst>
                                      </p:cBhvr>
                                      <p:to>
                                        <p:strVal val="visible"/>
                                      </p:to>
                                    </p:set>
                                    <p:anim calcmode="lin" valueType="num">
                                      <p:cBhvr>
                                        <p:cTn id="7" dur="500" fill="hold"/>
                                        <p:tgtEl>
                                          <p:spTgt spid="8024"/>
                                        </p:tgtEl>
                                        <p:attrNameLst>
                                          <p:attrName>ppt_x</p:attrName>
                                        </p:attrNameLst>
                                      </p:cBhvr>
                                      <p:tavLst>
                                        <p:tav tm="0">
                                          <p:val>
                                            <p:strVal val="#ppt_x"/>
                                          </p:val>
                                        </p:tav>
                                        <p:tav tm="100000">
                                          <p:val>
                                            <p:strVal val="#ppt_x"/>
                                          </p:val>
                                        </p:tav>
                                      </p:tavLst>
                                    </p:anim>
                                    <p:anim calcmode="lin" valueType="num">
                                      <p:cBhvr>
                                        <p:cTn id="8" dur="500" fill="hold"/>
                                        <p:tgtEl>
                                          <p:spTgt spid="80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4" grpId="1"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7" name="Picture 1" descr="Picture 1"/>
          <p:cNvPicPr>
            <a:picLocks noChangeAspect="1"/>
          </p:cNvPicPr>
          <p:nvPr/>
        </p:nvPicPr>
        <p:blipFill>
          <a:blip r:embed="rId2"/>
          <a:stretch>
            <a:fillRect/>
          </a:stretch>
        </p:blipFill>
        <p:spPr>
          <a:xfrm>
            <a:off x="0" y="44450"/>
            <a:ext cx="9144000" cy="6856414"/>
          </a:xfrm>
          <a:prstGeom prst="rect">
            <a:avLst/>
          </a:prstGeom>
          <a:ln w="12700">
            <a:miter lim="400000"/>
          </a:ln>
        </p:spPr>
      </p:pic>
      <p:sp>
        <p:nvSpPr>
          <p:cNvPr id="8028" name="Rectangle 1026"/>
          <p:cNvSpPr txBox="1">
            <a:spLocks noGrp="1"/>
          </p:cNvSpPr>
          <p:nvPr>
            <p:ph type="title"/>
          </p:nvPr>
        </p:nvSpPr>
        <p:spPr>
          <a:xfrm>
            <a:off x="2144493" y="0"/>
            <a:ext cx="5181601" cy="1371600"/>
          </a:xfrm>
          <a:prstGeom prst="rect">
            <a:avLst/>
          </a:prstGeom>
          <a:effectLst>
            <a:outerShdw blurRad="63500" dist="35921" dir="2700000" rotWithShape="0">
              <a:srgbClr val="000000">
                <a:alpha val="74998"/>
              </a:srgbClr>
            </a:outerShdw>
          </a:effectLst>
        </p:spPr>
        <p:txBody>
          <a:bodyPr/>
          <a:lstStyle/>
          <a:p>
            <a:pPr>
              <a:defRPr b="1"/>
            </a:pPr>
            <a:r>
              <a:rPr b="0" dirty="0" err="1"/>
              <a:t>الكوكب</a:t>
            </a:r>
            <a:r>
              <a:rPr b="0" dirty="0"/>
              <a:t> </a:t>
            </a:r>
            <a:r>
              <a:rPr b="0" dirty="0" err="1"/>
              <a:t>العظيم</a:t>
            </a:r>
            <a:br>
              <a:rPr b="0" dirty="0"/>
            </a:br>
            <a:r>
              <a:rPr sz="3600" dirty="0"/>
              <a:t>(</a:t>
            </a:r>
            <a:r>
              <a:rPr sz="3600" b="0" dirty="0" err="1"/>
              <a:t>البوق</a:t>
            </a:r>
            <a:r>
              <a:rPr sz="3600" b="0" dirty="0"/>
              <a:t> </a:t>
            </a:r>
            <a:r>
              <a:rPr sz="3600" dirty="0"/>
              <a:t>5 = </a:t>
            </a:r>
            <a:r>
              <a:rPr sz="3600" b="0" dirty="0" err="1"/>
              <a:t>الويل</a:t>
            </a:r>
            <a:r>
              <a:rPr sz="3600" b="0" dirty="0"/>
              <a:t> </a:t>
            </a:r>
            <a:r>
              <a:rPr sz="3600" dirty="0"/>
              <a:t>1)</a:t>
            </a:r>
          </a:p>
        </p:txBody>
      </p:sp>
      <p:sp>
        <p:nvSpPr>
          <p:cNvPr id="8029" name="Rectangle 1026"/>
          <p:cNvSpPr txBox="1"/>
          <p:nvPr/>
        </p:nvSpPr>
        <p:spPr>
          <a:xfrm>
            <a:off x="225107" y="2511358"/>
            <a:ext cx="3724911" cy="324816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sz="4400" b="1">
                <a:solidFill>
                  <a:schemeClr val="accent3">
                    <a:lumOff val="44000"/>
                  </a:schemeClr>
                </a:solidFill>
              </a:defRPr>
            </a:pPr>
            <a:r>
              <a:t>رؤيا ٩ : ١</a:t>
            </a:r>
          </a:p>
          <a:p>
            <a:pPr rtl="1">
              <a:defRPr sz="4400" b="1">
                <a:solidFill>
                  <a:schemeClr val="accent3">
                    <a:lumOff val="44000"/>
                  </a:schemeClr>
                </a:solidFill>
              </a:defRPr>
            </a:pPr>
            <a:r>
              <a:t>١ ثُمَّ بَوَّقَ الْمَلاَكُ الْخَامِسُ، فَرَأَيْتُ كَوْكَباً قَدْ سَقَطَ مِنَ السَّمَاءِ إِلَى الأَرْضِ</a:t>
            </a:r>
          </a:p>
        </p:txBody>
      </p:sp>
      <p:sp>
        <p:nvSpPr>
          <p:cNvPr id="8030" name="Text Box 30"/>
          <p:cNvSpPr txBox="1"/>
          <p:nvPr/>
        </p:nvSpPr>
        <p:spPr>
          <a:xfrm>
            <a:off x="8469279" y="54570"/>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381</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2" name="Rectangle 1026"/>
          <p:cNvSpPr txBox="1">
            <a:spLocks noGrp="1"/>
          </p:cNvSpPr>
          <p:nvPr>
            <p:ph type="title"/>
          </p:nvPr>
        </p:nvSpPr>
        <p:spPr>
          <a:xfrm>
            <a:off x="3419475" y="859196"/>
            <a:ext cx="5724525" cy="1371601"/>
          </a:xfrm>
          <a:prstGeom prst="rect">
            <a:avLst/>
          </a:prstGeom>
          <a:effectLst>
            <a:outerShdw blurRad="63500" dist="35921" dir="2700000" rotWithShape="0">
              <a:srgbClr val="000000">
                <a:alpha val="74998"/>
              </a:srgbClr>
            </a:outerShdw>
          </a:effectLst>
        </p:spPr>
        <p:txBody>
          <a:bodyPr/>
          <a:lstStyle/>
          <a:p>
            <a:pPr>
              <a:defRPr b="1"/>
            </a:pPr>
            <a:r>
              <a:rPr b="0" dirty="0" err="1"/>
              <a:t>البئر</a:t>
            </a:r>
            <a:r>
              <a:rPr b="0" dirty="0"/>
              <a:t> </a:t>
            </a:r>
            <a:r>
              <a:rPr b="0" dirty="0" err="1"/>
              <a:t>بلا</a:t>
            </a:r>
            <a:r>
              <a:rPr b="0" dirty="0"/>
              <a:t> </a:t>
            </a:r>
            <a:r>
              <a:rPr b="0" dirty="0" err="1"/>
              <a:t>قعر</a:t>
            </a:r>
            <a:br>
              <a:rPr lang="en-US" b="0" dirty="0"/>
            </a:br>
            <a:r>
              <a:rPr sz="3600" dirty="0"/>
              <a:t>(</a:t>
            </a:r>
            <a:r>
              <a:rPr sz="3600" b="0" dirty="0" err="1"/>
              <a:t>البوق</a:t>
            </a:r>
            <a:r>
              <a:rPr sz="3600" b="0" dirty="0"/>
              <a:t> </a:t>
            </a:r>
            <a:r>
              <a:rPr sz="3600" dirty="0"/>
              <a:t>5 = </a:t>
            </a:r>
            <a:r>
              <a:rPr sz="3600" b="0" dirty="0" err="1"/>
              <a:t>الويل</a:t>
            </a:r>
            <a:r>
              <a:rPr sz="3600" b="0" dirty="0"/>
              <a:t> </a:t>
            </a:r>
            <a:r>
              <a:rPr sz="3600" dirty="0"/>
              <a:t>1 )</a:t>
            </a:r>
          </a:p>
        </p:txBody>
      </p:sp>
      <p:sp>
        <p:nvSpPr>
          <p:cNvPr id="8033" name="Rectangle 1026"/>
          <p:cNvSpPr txBox="1"/>
          <p:nvPr/>
        </p:nvSpPr>
        <p:spPr>
          <a:xfrm>
            <a:off x="9207" y="1391339"/>
            <a:ext cx="3580448" cy="4075322"/>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rtl="1">
              <a:defRPr sz="4000" b="1">
                <a:solidFill>
                  <a:schemeClr val="accent3">
                    <a:lumOff val="44000"/>
                  </a:schemeClr>
                </a:solidFill>
              </a:defRPr>
            </a:lvl1pPr>
          </a:lstStyle>
          <a:p>
            <a:r>
              <a:t>وَأُعْطِيَ مِفْتَاحَ بِئْرِ الْهَاوِيَةِ. ٢ فَفَتَحَ بِئْرَ الْهَاوِيَةِ، فَصَعِدَ دُخَانٌ مِنَ الْبِئْرِ كَدُخَانِ أَتُونٍ عَظِيمٍ، فَأَظْلَمَتِ الشَّمْسُ وَالْجَوُّ مِنْ دُخَانِ الْبِئْرِ.</a:t>
            </a:r>
          </a:p>
        </p:txBody>
      </p:sp>
      <p:pic>
        <p:nvPicPr>
          <p:cNvPr id="8034" name="Picture 2" descr="Picture 2"/>
          <p:cNvPicPr>
            <a:picLocks noChangeAspect="1"/>
          </p:cNvPicPr>
          <p:nvPr/>
        </p:nvPicPr>
        <p:blipFill>
          <a:blip r:embed="rId2"/>
          <a:stretch>
            <a:fillRect/>
          </a:stretch>
        </p:blipFill>
        <p:spPr>
          <a:xfrm>
            <a:off x="3635375" y="2600684"/>
            <a:ext cx="5508625" cy="3703638"/>
          </a:xfrm>
          <a:prstGeom prst="rect">
            <a:avLst/>
          </a:prstGeom>
          <a:ln w="12700">
            <a:miter lim="400000"/>
          </a:ln>
        </p:spPr>
      </p:pic>
      <p:sp>
        <p:nvSpPr>
          <p:cNvPr id="8035" name="Text Box 30"/>
          <p:cNvSpPr txBox="1"/>
          <p:nvPr/>
        </p:nvSpPr>
        <p:spPr>
          <a:xfrm>
            <a:off x="8469279" y="54570"/>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381</a:t>
            </a: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7" name="Picture 4" descr="rev 9 woes-isl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44000"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noFill/>
          <a:ln w="9525">
            <a:noFill/>
            <a:miter lim="800000"/>
            <a:headEnd/>
            <a:tailEnd/>
          </a:ln>
          <a:effectLst>
            <a:outerShdw blurRad="63500" dist="35921" dir="2700000" algn="ctr" rotWithShape="0">
              <a:schemeClr val="tx2">
                <a:alpha val="74998"/>
              </a:schemeClr>
            </a:outerShdw>
          </a:effectLst>
        </p:spPr>
        <p:txBody>
          <a:bodyPr anchor="ctr"/>
          <a:lstStyle/>
          <a:p>
            <a:r>
              <a:rPr lang="ar-JO" sz="4000" b="1" kern="1200" dirty="0">
                <a:solidFill>
                  <a:srgbClr val="FFFFFF"/>
                </a:solidFill>
                <a:effectLst>
                  <a:glow rad="228600">
                    <a:schemeClr val="accent4">
                      <a:satMod val="175000"/>
                      <a:alpha val="87000"/>
                    </a:schemeClr>
                  </a:glow>
                </a:effectLst>
                <a:latin typeface="Arial" charset="0"/>
                <a:ea typeface="ＭＳ Ｐゴシック" charset="0"/>
              </a:rPr>
              <a:t>الجراد </a:t>
            </a:r>
            <a:br>
              <a:rPr lang="en-US" sz="4000" b="1" kern="1200" dirty="0">
                <a:solidFill>
                  <a:srgbClr val="FFFFFF"/>
                </a:solidFill>
                <a:effectLst>
                  <a:glow rad="228600">
                    <a:schemeClr val="accent4">
                      <a:satMod val="175000"/>
                      <a:alpha val="87000"/>
                    </a:schemeClr>
                  </a:glow>
                </a:effectLst>
                <a:latin typeface="Arial" charset="0"/>
                <a:ea typeface="ＭＳ Ｐゴシック" charset="0"/>
              </a:rPr>
            </a:br>
            <a:r>
              <a:rPr lang="en-US" sz="4000" b="1" kern="1200" dirty="0">
                <a:solidFill>
                  <a:srgbClr val="FFFFFF"/>
                </a:solidFill>
                <a:effectLst>
                  <a:glow rad="228600">
                    <a:schemeClr val="accent4">
                      <a:satMod val="175000"/>
                      <a:alpha val="87000"/>
                    </a:schemeClr>
                  </a:glow>
                </a:effectLst>
                <a:latin typeface="Arial" charset="0"/>
                <a:ea typeface="ＭＳ Ｐゴシック" charset="0"/>
              </a:rPr>
              <a:t>(</a:t>
            </a:r>
            <a:r>
              <a:rPr lang="ar-JO" sz="4000" b="1" kern="1200" dirty="0">
                <a:solidFill>
                  <a:srgbClr val="FFFFFF"/>
                </a:solidFill>
                <a:effectLst>
                  <a:glow rad="228600">
                    <a:schemeClr val="accent4">
                      <a:satMod val="175000"/>
                      <a:alpha val="87000"/>
                    </a:schemeClr>
                  </a:glow>
                </a:effectLst>
                <a:latin typeface="Arial" charset="0"/>
                <a:ea typeface="ＭＳ Ｐゴシック" charset="0"/>
              </a:rPr>
              <a:t>البوق 5 = الويل 1</a:t>
            </a:r>
            <a:r>
              <a:rPr lang="en-US" sz="4000" b="1" kern="1200" dirty="0">
                <a:solidFill>
                  <a:srgbClr val="FFFFFF"/>
                </a:solidFill>
                <a:effectLst>
                  <a:glow rad="228600">
                    <a:schemeClr val="accent4">
                      <a:satMod val="175000"/>
                      <a:alpha val="87000"/>
                    </a:schemeClr>
                  </a:glow>
                </a:effectLst>
                <a:latin typeface="Arial" charset="0"/>
                <a:ea typeface="ＭＳ Ｐゴシック" charset="0"/>
              </a:rPr>
              <a:t>)</a:t>
            </a:r>
          </a:p>
        </p:txBody>
      </p:sp>
      <p:sp>
        <p:nvSpPr>
          <p:cNvPr id="4" name="Rectangle 1026"/>
          <p:cNvSpPr txBox="1">
            <a:spLocks noChangeArrowheads="1"/>
          </p:cNvSpPr>
          <p:nvPr/>
        </p:nvSpPr>
        <p:spPr bwMode="auto">
          <a:xfrm>
            <a:off x="0" y="4941888"/>
            <a:ext cx="9144000" cy="1905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rPr>
              <a:t>رؤيا ٩ : 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rPr>
              <a:t>وَمِنَ الدُّخَانِ خَرَجَ جَرَادٌ عَلَى الأَرْضِ، فَأُعْطِيَ سُلْطَاناً كَمَا لِعَقَارِبِ الأَرْضِ سُلْطَانٌ. </a:t>
            </a:r>
          </a:p>
        </p:txBody>
      </p:sp>
      <p:sp>
        <p:nvSpPr>
          <p:cNvPr id="5" name="Text Box 30"/>
          <p:cNvSpPr txBox="1">
            <a:spLocks noChangeArrowheads="1"/>
          </p:cNvSpPr>
          <p:nvPr/>
        </p:nvSpPr>
        <p:spPr bwMode="auto">
          <a:xfrm>
            <a:off x="842613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416131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5" name="Picture 4" descr="image0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noFill/>
          <a:ln w="9525">
            <a:noFill/>
            <a:miter lim="800000"/>
            <a:headEnd/>
            <a:tailEnd/>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000" b="1" kern="1200" dirty="0">
                <a:solidFill>
                  <a:srgbClr val="FFFFFF"/>
                </a:solidFill>
                <a:effectLst>
                  <a:glow rad="228600">
                    <a:schemeClr val="accent4">
                      <a:satMod val="175000"/>
                      <a:alpha val="87000"/>
                    </a:schemeClr>
                  </a:glow>
                </a:effectLst>
                <a:latin typeface="Arial" charset="0"/>
                <a:ea typeface="ＭＳ Ｐゴシック" charset="0"/>
              </a:rPr>
              <a:t>الجراد</a:t>
            </a:r>
            <a:br>
              <a:rPr lang="en-US" sz="4000" b="1" kern="1200" dirty="0">
                <a:solidFill>
                  <a:srgbClr val="FFFFFF"/>
                </a:solidFill>
                <a:effectLst>
                  <a:glow rad="228600">
                    <a:schemeClr val="accent4">
                      <a:satMod val="175000"/>
                      <a:alpha val="87000"/>
                    </a:schemeClr>
                  </a:glow>
                </a:effectLst>
                <a:latin typeface="Arial" charset="0"/>
                <a:ea typeface="ＭＳ Ｐゴシック" charset="0"/>
              </a:rPr>
            </a:br>
            <a:r>
              <a:rPr lang="en-US" sz="4000" b="1" kern="1200" dirty="0">
                <a:solidFill>
                  <a:srgbClr val="FFFFFF"/>
                </a:solidFill>
                <a:effectLst>
                  <a:glow rad="228600">
                    <a:schemeClr val="accent4">
                      <a:satMod val="175000"/>
                      <a:alpha val="87000"/>
                    </a:schemeClr>
                  </a:glow>
                </a:effectLst>
                <a:latin typeface="Arial" charset="0"/>
                <a:ea typeface="ＭＳ Ｐゴシック" charset="0"/>
              </a:rPr>
              <a:t>(</a:t>
            </a:r>
            <a:r>
              <a:rPr lang="ar-JO" sz="4000" b="1" kern="1200" dirty="0">
                <a:solidFill>
                  <a:srgbClr val="FFFFFF"/>
                </a:solidFill>
                <a:effectLst>
                  <a:glow rad="228600">
                    <a:schemeClr val="accent4">
                      <a:satMod val="175000"/>
                      <a:alpha val="87000"/>
                    </a:schemeClr>
                  </a:glow>
                </a:effectLst>
                <a:latin typeface="Arial" charset="0"/>
                <a:ea typeface="ＭＳ Ｐゴシック" charset="0"/>
              </a:rPr>
              <a:t>البوق 5 = الويل 1</a:t>
            </a:r>
            <a:r>
              <a:rPr lang="en-US" sz="4000" b="1" kern="1200" dirty="0">
                <a:solidFill>
                  <a:srgbClr val="FFFFFF"/>
                </a:solidFill>
                <a:effectLst>
                  <a:glow rad="228600">
                    <a:schemeClr val="accent4">
                      <a:satMod val="175000"/>
                      <a:alpha val="87000"/>
                    </a:schemeClr>
                  </a:glow>
                </a:effectLst>
                <a:latin typeface="Arial" charset="0"/>
                <a:ea typeface="ＭＳ Ｐゴシック" charset="0"/>
              </a:rPr>
              <a:t>)</a:t>
            </a:r>
          </a:p>
        </p:txBody>
      </p:sp>
      <p:sp>
        <p:nvSpPr>
          <p:cNvPr id="5" name="Text Box 30"/>
          <p:cNvSpPr txBox="1">
            <a:spLocks noChangeArrowheads="1"/>
          </p:cNvSpPr>
          <p:nvPr/>
        </p:nvSpPr>
        <p:spPr bwMode="auto">
          <a:xfrm>
            <a:off x="8426137" y="54571"/>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1026">
            <a:extLst>
              <a:ext uri="{FF2B5EF4-FFF2-40B4-BE49-F238E27FC236}">
                <a16:creationId xmlns:a16="http://schemas.microsoft.com/office/drawing/2014/main" id="{18532849-5395-0545-8609-30CA4F0577C9}"/>
              </a:ext>
            </a:extLst>
          </p:cNvPr>
          <p:cNvSpPr txBox="1">
            <a:spLocks noChangeArrowheads="1"/>
          </p:cNvSpPr>
          <p:nvPr/>
        </p:nvSpPr>
        <p:spPr bwMode="auto">
          <a:xfrm>
            <a:off x="0" y="4941888"/>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rPr>
              <a:t>رؤيا ٩ : 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glow rad="228600">
                    <a:srgbClr val="000000">
                      <a:satMod val="175000"/>
                      <a:alpha val="87000"/>
                    </a:srgbClr>
                  </a:glow>
                </a:effectLst>
                <a:uLnTx/>
                <a:uFillTx/>
                <a:latin typeface="Arial" charset="0"/>
                <a:ea typeface="ＭＳ Ｐゴシック" charset="0"/>
              </a:rPr>
              <a:t>وَمِنَ الدُّخَانِ خَرَجَ جَرَادٌ عَلَى الأَرْضِ، فَأُعْطِيَ سُلْطَاناً كَمَا لِعَقَارِبِ الأَرْضِ سُلْطَانٌ. </a:t>
            </a:r>
          </a:p>
        </p:txBody>
      </p:sp>
    </p:spTree>
    <p:extLst>
      <p:ext uri="{BB962C8B-B14F-4D97-AF65-F5344CB8AC3E}">
        <p14:creationId xmlns:p14="http://schemas.microsoft.com/office/powerpoint/2010/main" val="8575038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3" name="Picture 1" descr="rev 9.2 do not harm grass Mow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4441826"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954" name="Picture 2" descr="rev 9 matthews-locust-detai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0675" y="0"/>
            <a:ext cx="5013325"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026"/>
          <p:cNvSpPr txBox="1">
            <a:spLocks noChangeArrowheads="1"/>
          </p:cNvSpPr>
          <p:nvPr/>
        </p:nvSpPr>
        <p:spPr bwMode="auto">
          <a:xfrm>
            <a:off x="0" y="4979988"/>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charset="0"/>
                <a:ea typeface="ＭＳ Ｐゴシック" charset="0"/>
              </a:rPr>
              <a:t>رؤيا ٩ : ٤</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charset="0"/>
                <a:ea typeface="ＭＳ Ｐゴシック" charset="0"/>
              </a:rPr>
              <a:t>وَقِيلَ لَهُ أَنْ لاَ يَضُرَّ عُشْبَ الأَرْضِ وَلاَ شَيْئاً أَخْضَرَ وَلاَ شَجَرَةً مَا، إِلَّا النَّاسَ فَقَطِ الَّذِينَ لَيْسَ لَهُمْ خَتْمُ اللهِ عَلَى جِبَاهِهِمْ. </a:t>
            </a:r>
          </a:p>
        </p:txBody>
      </p:sp>
      <p:sp>
        <p:nvSpPr>
          <p:cNvPr id="887810" name="Rectangle 1026"/>
          <p:cNvSpPr>
            <a:spLocks noGrp="1" noChangeArrowheads="1"/>
          </p:cNvSpPr>
          <p:nvPr>
            <p:ph type="ctrTitle"/>
          </p:nvPr>
        </p:nvSpPr>
        <p:spPr>
          <a:xfrm>
            <a:off x="0" y="381000"/>
            <a:ext cx="5181600" cy="1371600"/>
          </a:xfrm>
          <a:noFill/>
          <a:ln w="9525">
            <a:noFill/>
            <a:miter lim="800000"/>
            <a:headEnd/>
            <a:tailEnd/>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000" b="1" kern="1200" dirty="0">
                <a:solidFill>
                  <a:srgbClr val="FFFFFF"/>
                </a:solidFill>
                <a:effectLst>
                  <a:glow rad="228600">
                    <a:schemeClr val="accent4">
                      <a:satMod val="175000"/>
                      <a:alpha val="87000"/>
                    </a:schemeClr>
                  </a:glow>
                </a:effectLst>
                <a:latin typeface="Arial" charset="0"/>
                <a:ea typeface="ＭＳ Ｐゴシック" charset="0"/>
              </a:rPr>
              <a:t>الجراد</a:t>
            </a:r>
            <a:br>
              <a:rPr lang="en-US" sz="4000" b="1" kern="1200" dirty="0">
                <a:solidFill>
                  <a:srgbClr val="FFFFFF"/>
                </a:solidFill>
                <a:effectLst>
                  <a:glow rad="228600">
                    <a:schemeClr val="accent4">
                      <a:satMod val="175000"/>
                      <a:alpha val="87000"/>
                    </a:schemeClr>
                  </a:glow>
                </a:effectLst>
                <a:latin typeface="Arial" charset="0"/>
                <a:ea typeface="ＭＳ Ｐゴシック" charset="0"/>
              </a:rPr>
            </a:br>
            <a:r>
              <a:rPr lang="en-US" sz="4000" b="1" kern="1200" dirty="0">
                <a:solidFill>
                  <a:srgbClr val="FFFFFF"/>
                </a:solidFill>
                <a:effectLst>
                  <a:glow rad="228600">
                    <a:schemeClr val="accent4">
                      <a:satMod val="175000"/>
                      <a:alpha val="87000"/>
                    </a:schemeClr>
                  </a:glow>
                </a:effectLst>
                <a:latin typeface="Arial" charset="0"/>
                <a:ea typeface="ＭＳ Ｐゴシック" charset="0"/>
              </a:rPr>
              <a:t>(</a:t>
            </a:r>
            <a:r>
              <a:rPr lang="ar-JO" sz="4000" b="1" kern="1200" dirty="0">
                <a:solidFill>
                  <a:srgbClr val="FFFFFF"/>
                </a:solidFill>
                <a:effectLst>
                  <a:glow rad="228600">
                    <a:schemeClr val="accent4">
                      <a:satMod val="175000"/>
                      <a:alpha val="87000"/>
                    </a:schemeClr>
                  </a:glow>
                </a:effectLst>
                <a:latin typeface="Arial" charset="0"/>
                <a:ea typeface="ＭＳ Ｐゴシック" charset="0"/>
              </a:rPr>
              <a:t>البوق 5 = الويل 1</a:t>
            </a:r>
            <a:r>
              <a:rPr lang="en-US" sz="4000" b="1" kern="1200" dirty="0">
                <a:solidFill>
                  <a:srgbClr val="FFFFFF"/>
                </a:solidFill>
                <a:effectLst>
                  <a:glow rad="228600">
                    <a:schemeClr val="accent4">
                      <a:satMod val="175000"/>
                      <a:alpha val="87000"/>
                    </a:schemeClr>
                  </a:glow>
                </a:effectLst>
                <a:latin typeface="Arial" charset="0"/>
                <a:ea typeface="ＭＳ Ｐゴシック" charset="0"/>
              </a:rPr>
              <a:t>)</a:t>
            </a:r>
          </a:p>
        </p:txBody>
      </p:sp>
      <p:sp>
        <p:nvSpPr>
          <p:cNvPr id="6"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381</a:t>
            </a:r>
          </a:p>
        </p:txBody>
      </p:sp>
    </p:spTree>
    <p:extLst>
      <p:ext uri="{BB962C8B-B14F-4D97-AF65-F5344CB8AC3E}">
        <p14:creationId xmlns:p14="http://schemas.microsoft.com/office/powerpoint/2010/main" val="2260739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29" name="Rectangle 2"/>
          <p:cNvSpPr txBox="1">
            <a:spLocks noGrp="1"/>
          </p:cNvSpPr>
          <p:nvPr>
            <p:ph type="title" idx="4294967295"/>
          </p:nvPr>
        </p:nvSpPr>
        <p:spPr>
          <a:xfrm>
            <a:off x="0" y="0"/>
            <a:ext cx="9144000" cy="762000"/>
          </a:xfrm>
          <a:prstGeom prst="rect">
            <a:avLst/>
          </a:prstGeom>
          <a:solidFill>
            <a:srgbClr val="000000"/>
          </a:solidFill>
          <a:effectLst>
            <a:outerShdw blurRad="63500" dist="38099" dir="2700000" rotWithShape="0">
              <a:schemeClr val="accent3">
                <a:lumOff val="44000"/>
                <a:alpha val="74998"/>
              </a:schemeClr>
            </a:outerShdw>
          </a:effectLst>
        </p:spPr>
        <p:txBody>
          <a:bodyPr lIns="46037" tIns="46037" rIns="46037" bIns="46037">
            <a:normAutofit fontScale="90000"/>
          </a:bodyPr>
          <a:lstStyle>
            <a:lvl1pPr rtl="1">
              <a:defRPr b="1">
                <a:solidFill>
                  <a:srgbClr val="FFFFCC"/>
                </a:solidFill>
              </a:defRPr>
            </a:lvl1pPr>
          </a:lstStyle>
          <a:p>
            <a:r>
              <a:t>سيتم البحث عن اليهود</a:t>
            </a:r>
          </a:p>
        </p:txBody>
      </p:sp>
      <p:sp>
        <p:nvSpPr>
          <p:cNvPr id="4830" name="Text Box 3"/>
          <p:cNvSpPr txBox="1"/>
          <p:nvPr/>
        </p:nvSpPr>
        <p:spPr>
          <a:xfrm>
            <a:off x="8503919" y="-4763"/>
            <a:ext cx="612687"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rgbClr val="FFFFCC"/>
                </a:solidFill>
              </a:defRPr>
            </a:lvl1pPr>
          </a:lstStyle>
          <a:p>
            <a:r>
              <a:t>649</a:t>
            </a:r>
          </a:p>
        </p:txBody>
      </p:sp>
      <p:pic>
        <p:nvPicPr>
          <p:cNvPr id="4831" name="Picture 4" descr="Picture 4"/>
          <p:cNvPicPr>
            <a:picLocks noChangeAspect="1"/>
          </p:cNvPicPr>
          <p:nvPr/>
        </p:nvPicPr>
        <p:blipFill>
          <a:blip r:embed="rId2"/>
          <a:stretch>
            <a:fillRect/>
          </a:stretch>
        </p:blipFill>
        <p:spPr>
          <a:xfrm>
            <a:off x="0" y="762000"/>
            <a:ext cx="9144000" cy="6096000"/>
          </a:xfrm>
          <a:prstGeom prst="rect">
            <a:avLst/>
          </a:prstGeom>
          <a:ln w="12700">
            <a:miter lim="400000"/>
          </a:ln>
        </p:spPr>
      </p:pic>
      <p:sp>
        <p:nvSpPr>
          <p:cNvPr id="4832" name="Text Box 3"/>
          <p:cNvSpPr txBox="1"/>
          <p:nvPr/>
        </p:nvSpPr>
        <p:spPr>
          <a:xfrm>
            <a:off x="4465319" y="761999"/>
            <a:ext cx="4404362" cy="2924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rtl="1">
              <a:defRPr sz="2800" b="1"/>
            </a:pPr>
            <a:r>
              <a:t>هكذا قال رب الجنود في تلك اليام يمسك عشرة رجال من جميع ألسنة الأمم يتمسكون بذيل رجل يهودي قائلين نذهب معكم لأننا سمعنا أن الله معكم</a:t>
            </a:r>
          </a:p>
          <a:p>
            <a:pPr algn="r" rtl="1">
              <a:defRPr sz="2800" b="1"/>
            </a:pPr>
            <a:r>
              <a:t> (زك 8: 23)</a:t>
            </a:r>
            <a:endParaRPr>
              <a:solidFill>
                <a:srgbClr val="FFFFCC"/>
              </a:solidFill>
            </a:endParaRP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7" name="Picture 1" descr="Picture 1"/>
          <p:cNvPicPr>
            <a:picLocks noChangeAspect="1"/>
          </p:cNvPicPr>
          <p:nvPr/>
        </p:nvPicPr>
        <p:blipFill>
          <a:blip r:embed="rId2"/>
          <a:stretch>
            <a:fillRect/>
          </a:stretch>
        </p:blipFill>
        <p:spPr>
          <a:xfrm>
            <a:off x="-36513" y="-26988"/>
            <a:ext cx="9180514" cy="6858001"/>
          </a:xfrm>
          <a:prstGeom prst="rect">
            <a:avLst/>
          </a:prstGeom>
          <a:ln w="12700">
            <a:miter lim="400000"/>
          </a:ln>
        </p:spPr>
      </p:pic>
      <p:sp>
        <p:nvSpPr>
          <p:cNvPr id="8058" name="Rectangle 1026"/>
          <p:cNvSpPr txBox="1">
            <a:spLocks noGrp="1"/>
          </p:cNvSpPr>
          <p:nvPr>
            <p:ph type="title"/>
          </p:nvPr>
        </p:nvSpPr>
        <p:spPr>
          <a:xfrm>
            <a:off x="0" y="762000"/>
            <a:ext cx="5181600" cy="1371600"/>
          </a:xfrm>
          <a:prstGeom prst="rect">
            <a:avLst/>
          </a:prstGeom>
          <a:effectLst>
            <a:outerShdw blurRad="63500" dist="35921" dir="2700000" rotWithShape="0">
              <a:srgbClr val="000000">
                <a:alpha val="74998"/>
              </a:srgbClr>
            </a:outerShdw>
          </a:effectLst>
        </p:spPr>
        <p:txBody>
          <a:bodyPr/>
          <a:lstStyle/>
          <a:p>
            <a:pPr>
              <a:defRPr b="1"/>
            </a:pPr>
            <a:r>
              <a:t>Locusts</a:t>
            </a:r>
            <a:br/>
            <a:r>
              <a:rPr sz="3600"/>
              <a:t>(Trumpet #5 = Woe #1)</a:t>
            </a:r>
          </a:p>
        </p:txBody>
      </p:sp>
      <p:grpSp>
        <p:nvGrpSpPr>
          <p:cNvPr id="8061" name="Rectangle 1026"/>
          <p:cNvGrpSpPr/>
          <p:nvPr/>
        </p:nvGrpSpPr>
        <p:grpSpPr>
          <a:xfrm>
            <a:off x="0" y="4652962"/>
            <a:ext cx="9144000" cy="2205038"/>
            <a:chOff x="0" y="0"/>
            <a:chExt cx="9144000" cy="2205036"/>
          </a:xfrm>
        </p:grpSpPr>
        <p:sp>
          <p:nvSpPr>
            <p:cNvPr id="8059" name="Rectangle"/>
            <p:cNvSpPr/>
            <p:nvPr/>
          </p:nvSpPr>
          <p:spPr>
            <a:xfrm>
              <a:off x="0" y="0"/>
              <a:ext cx="9144000" cy="2205037"/>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pPr>
                <a:defRPr sz="2800" b="1">
                  <a:solidFill>
                    <a:schemeClr val="accent3">
                      <a:lumOff val="44000"/>
                    </a:schemeClr>
                  </a:solidFill>
                </a:defRPr>
              </a:pPr>
              <a:endParaRPr/>
            </a:p>
          </p:txBody>
        </p:sp>
        <p:sp>
          <p:nvSpPr>
            <p:cNvPr id="8060" name="They were told not to kill them but to torture them for five months with pain like the pain of a scorpion sting.  6In those days people will seek death but will not find it. They will long to die, but death will flee from them! (9:5-6 NLT)"/>
            <p:cNvSpPr txBox="1"/>
            <p:nvPr/>
          </p:nvSpPr>
          <p:spPr>
            <a:xfrm>
              <a:off x="45719" y="46615"/>
              <a:ext cx="9052562" cy="21118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defRPr sz="2800" b="1">
                  <a:solidFill>
                    <a:schemeClr val="accent3">
                      <a:lumOff val="44000"/>
                    </a:schemeClr>
                  </a:solidFill>
                </a:defRPr>
              </a:pPr>
              <a:r>
                <a:t>They were told not to kill them but to torture them for five months with pain like the pain of a scorpion sting.  </a:t>
              </a:r>
              <a:r>
                <a:rPr baseline="30000"/>
                <a:t>6</a:t>
              </a:r>
              <a:r>
                <a:t>In those days people will seek death but will not find it. They will long to die, but death will flee from them! (9:5-6</a:t>
              </a:r>
              <a:r>
                <a:rPr sz="2000"/>
                <a:t> NLT</a:t>
              </a:r>
              <a:r>
                <a:t>)</a:t>
              </a:r>
            </a:p>
          </p:txBody>
        </p:sp>
      </p:grpSp>
      <p:sp>
        <p:nvSpPr>
          <p:cNvPr id="8062" name="Text Box 30"/>
          <p:cNvSpPr txBox="1"/>
          <p:nvPr/>
        </p:nvSpPr>
        <p:spPr>
          <a:xfrm>
            <a:off x="8466348" y="54570"/>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381</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49" name="Picture 4" descr="Rev 8 Locust from he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544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ar-JO" sz="4400" b="1" kern="1200" dirty="0">
                <a:solidFill>
                  <a:srgbClr val="FFFFFF"/>
                </a:solidFill>
                <a:effectLst>
                  <a:glow rad="228600">
                    <a:schemeClr val="accent4">
                      <a:satMod val="175000"/>
                      <a:alpha val="87000"/>
                    </a:schemeClr>
                  </a:glow>
                </a:effectLst>
                <a:latin typeface="Arial" charset="0"/>
                <a:ea typeface="ＭＳ Ｐゴシック" charset="0"/>
              </a:rPr>
              <a:t>الجراد</a:t>
            </a:r>
            <a:br>
              <a:rPr lang="en-US" sz="4400" b="1" kern="1200" dirty="0">
                <a:solidFill>
                  <a:srgbClr val="FFFFFF"/>
                </a:solidFill>
                <a:effectLst>
                  <a:glow rad="228600">
                    <a:schemeClr val="accent4">
                      <a:satMod val="175000"/>
                      <a:alpha val="87000"/>
                    </a:schemeClr>
                  </a:glow>
                </a:effectLst>
                <a:latin typeface="Arial" charset="0"/>
                <a:ea typeface="ＭＳ Ｐゴシック" charset="0"/>
              </a:rPr>
            </a:br>
            <a:r>
              <a:rPr lang="en-US" sz="4400" b="1" kern="1200" dirty="0">
                <a:solidFill>
                  <a:srgbClr val="FFFFFF"/>
                </a:solidFill>
                <a:effectLst>
                  <a:glow rad="228600">
                    <a:schemeClr val="accent4">
                      <a:satMod val="175000"/>
                      <a:alpha val="87000"/>
                    </a:schemeClr>
                  </a:glow>
                </a:effectLst>
                <a:latin typeface="Arial" charset="0"/>
                <a:ea typeface="ＭＳ Ｐゴシック" charset="0"/>
              </a:rPr>
              <a:t>(</a:t>
            </a:r>
            <a:r>
              <a:rPr lang="ar-JO" sz="4400" b="1" kern="1200" dirty="0">
                <a:solidFill>
                  <a:srgbClr val="FFFFFF"/>
                </a:solidFill>
                <a:effectLst>
                  <a:glow rad="228600">
                    <a:schemeClr val="accent4">
                      <a:satMod val="175000"/>
                      <a:alpha val="87000"/>
                    </a:schemeClr>
                  </a:glow>
                </a:effectLst>
                <a:latin typeface="Arial" charset="0"/>
                <a:ea typeface="ＭＳ Ｐゴシック" charset="0"/>
              </a:rPr>
              <a:t>البوق 5 = الويل 1</a:t>
            </a:r>
            <a:r>
              <a:rPr lang="en-US" sz="4400" b="1" kern="1200" dirty="0">
                <a:solidFill>
                  <a:srgbClr val="FFFFFF"/>
                </a:solidFill>
                <a:effectLst>
                  <a:glow rad="228600">
                    <a:schemeClr val="accent4">
                      <a:satMod val="175000"/>
                      <a:alpha val="87000"/>
                    </a:schemeClr>
                  </a:glow>
                </a:effectLst>
                <a:latin typeface="Arial" charset="0"/>
                <a:ea typeface="ＭＳ Ｐゴシック" charset="0"/>
              </a:rPr>
              <a:t>)</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رؤيا ٩ : ٧-٨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٧ وَشَكْلُ الْجَرَادِ شِبْهُ خَيْلٍ مُهَيَّأَةٍ لِلْحَرْبِ، وَعَلَى رُؤُوسِهَا كَأَكَالِيلَ شِبْهِ الذَّهَبِ، وَوُجُوهُهَا كَوُجُوهِ النَّاسِ. ٨ وَكَانَ لَهَا شَعْرٌ كَشَعْرِ النِّسَاءِ، وَكَانَتْ أَسْنَانُهَا كَأَسْنَانِ الأُسُودِ</a:t>
            </a: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381</a:t>
            </a:r>
          </a:p>
        </p:txBody>
      </p:sp>
    </p:spTree>
    <p:extLst>
      <p:ext uri="{BB962C8B-B14F-4D97-AF65-F5344CB8AC3E}">
        <p14:creationId xmlns:p14="http://schemas.microsoft.com/office/powerpoint/2010/main" val="33571443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1" name="Picture 4" descr="Picture 4"/>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8072" name="Picture 5" descr="Picture 5"/>
          <p:cNvPicPr>
            <a:picLocks noChangeAspect="1"/>
          </p:cNvPicPr>
          <p:nvPr/>
        </p:nvPicPr>
        <p:blipFill>
          <a:blip r:embed="rId4"/>
          <a:stretch>
            <a:fillRect/>
          </a:stretch>
        </p:blipFill>
        <p:spPr>
          <a:xfrm>
            <a:off x="4114800" y="0"/>
            <a:ext cx="5029200" cy="4962525"/>
          </a:xfrm>
          <a:prstGeom prst="rect">
            <a:avLst/>
          </a:prstGeom>
          <a:ln w="12700">
            <a:miter lim="400000"/>
          </a:ln>
        </p:spPr>
      </p:pic>
      <p:pic>
        <p:nvPicPr>
          <p:cNvPr id="8073" name="Picture 6" descr="Picture 6"/>
          <p:cNvPicPr>
            <a:picLocks noChangeAspect="1"/>
          </p:cNvPicPr>
          <p:nvPr/>
        </p:nvPicPr>
        <p:blipFill>
          <a:blip r:embed="rId5"/>
          <a:stretch>
            <a:fillRect/>
          </a:stretch>
        </p:blipFill>
        <p:spPr>
          <a:xfrm>
            <a:off x="0" y="0"/>
            <a:ext cx="4267200" cy="4976813"/>
          </a:xfrm>
          <a:prstGeom prst="rect">
            <a:avLst/>
          </a:prstGeom>
          <a:ln w="12700">
            <a:miter lim="400000"/>
          </a:ln>
        </p:spPr>
      </p:pic>
      <p:sp>
        <p:nvSpPr>
          <p:cNvPr id="8074" name="Rectangle 1026"/>
          <p:cNvSpPr txBox="1">
            <a:spLocks noGrp="1"/>
          </p:cNvSpPr>
          <p:nvPr>
            <p:ph type="title"/>
          </p:nvPr>
        </p:nvSpPr>
        <p:spPr>
          <a:xfrm>
            <a:off x="76200" y="38100"/>
            <a:ext cx="4114800" cy="838200"/>
          </a:xfrm>
          <a:prstGeom prst="rect">
            <a:avLst/>
          </a:prstGeom>
          <a:effectLst>
            <a:outerShdw blurRad="63500" dist="35921" dir="2700000" rotWithShape="0">
              <a:srgbClr val="000000">
                <a:alpha val="74998"/>
              </a:srgbClr>
            </a:outerShdw>
          </a:effectLst>
        </p:spPr>
        <p:txBody>
          <a:bodyPr/>
          <a:lstStyle>
            <a:lvl1pPr>
              <a:defRPr b="1"/>
            </a:lvl1pPr>
          </a:lstStyle>
          <a:p>
            <a:r>
              <a:rPr lang="ar-JO" dirty="0"/>
              <a:t>حرفيّ؟</a:t>
            </a:r>
            <a:endParaRPr dirty="0"/>
          </a:p>
        </p:txBody>
      </p:sp>
      <p:sp>
        <p:nvSpPr>
          <p:cNvPr id="8075" name="Rectangle 1026"/>
          <p:cNvSpPr txBox="1"/>
          <p:nvPr/>
        </p:nvSpPr>
        <p:spPr>
          <a:xfrm>
            <a:off x="4312919" y="72480"/>
            <a:ext cx="4937762" cy="76944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4400" b="1"/>
            </a:lvl1pPr>
          </a:lstStyle>
          <a:p>
            <a:r>
              <a:rPr lang="ar-JO" dirty="0"/>
              <a:t>رمزيّ؟</a:t>
            </a:r>
            <a:endParaRPr dirty="0"/>
          </a:p>
        </p:txBody>
      </p:sp>
      <p:grpSp>
        <p:nvGrpSpPr>
          <p:cNvPr id="8078" name="Rectangle 1026"/>
          <p:cNvGrpSpPr/>
          <p:nvPr/>
        </p:nvGrpSpPr>
        <p:grpSpPr>
          <a:xfrm>
            <a:off x="0" y="4652962"/>
            <a:ext cx="9144000" cy="2205038"/>
            <a:chOff x="0" y="0"/>
            <a:chExt cx="9144000" cy="2205036"/>
          </a:xfrm>
        </p:grpSpPr>
        <p:sp>
          <p:nvSpPr>
            <p:cNvPr id="8076" name="Rectangle"/>
            <p:cNvSpPr/>
            <p:nvPr/>
          </p:nvSpPr>
          <p:spPr>
            <a:xfrm>
              <a:off x="0" y="0"/>
              <a:ext cx="9144000" cy="2205037"/>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endParaRPr/>
            </a:p>
          </p:txBody>
        </p:sp>
        <p:sp>
          <p:nvSpPr>
            <p:cNvPr id="8077" name="رؤيا ٩ : ٩-١٠…"/>
            <p:cNvSpPr txBox="1"/>
            <p:nvPr/>
          </p:nvSpPr>
          <p:spPr>
            <a:xfrm>
              <a:off x="45719" y="123646"/>
              <a:ext cx="9052562" cy="19577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rtl="1">
                <a:defRPr sz="3200" b="1">
                  <a:solidFill>
                    <a:schemeClr val="accent3">
                      <a:lumOff val="44000"/>
                    </a:schemeClr>
                  </a:solidFill>
                </a:defRPr>
              </a:pPr>
              <a:r>
                <a:t>رؤيا ٩ : ٩-١٠</a:t>
              </a:r>
            </a:p>
            <a:p>
              <a:pPr rtl="1">
                <a:defRPr sz="3200" b="1">
                  <a:solidFill>
                    <a:schemeClr val="accent3">
                      <a:lumOff val="44000"/>
                    </a:schemeClr>
                  </a:solidFill>
                </a:defRPr>
              </a:pPr>
              <a:r>
                <a:t>٩ وَكَانَ لَهَا دُرُوعٌ كَدُرُوعٍ مِنْ حَدِيدٍ، وَصَوْتُ أَجْنِحَتِهَا كَصَوْتِ مَرْكَبَاتِ خَيْلٍ كَثِيرَةٍ تَجْرِي إِلَى قِتَالٍ. ١٠ وَلَهَا أَذْنَابٌ شِبْهُ الْعَقَارِبِ، وَكَانَتْ فِي أَذْنَابِهَا حُمَاتٌ، وَسُلْطَانُهَا أَنْ تُؤْذِيَ النَّاسَ خَمْسَةَ أَشْهُرٍ. </a:t>
              </a:r>
            </a:p>
          </p:txBody>
        </p:sp>
      </p:grpSp>
      <p:sp>
        <p:nvSpPr>
          <p:cNvPr id="8079" name="Text Box 30"/>
          <p:cNvSpPr txBox="1"/>
          <p:nvPr/>
        </p:nvSpPr>
        <p:spPr>
          <a:xfrm>
            <a:off x="8466348" y="54570"/>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lvl1pPr>
          </a:lstStyle>
          <a:p>
            <a:r>
              <a:t>381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073"/>
                                        </p:tgtEl>
                                        <p:attrNameLst>
                                          <p:attrName>style.visibility</p:attrName>
                                        </p:attrNameLst>
                                      </p:cBhvr>
                                      <p:to>
                                        <p:strVal val="visible"/>
                                      </p:to>
                                    </p:set>
                                    <p:animEffect transition="in" filter="fade">
                                      <p:cBhvr>
                                        <p:cTn id="7" dur="2000"/>
                                        <p:tgtEl>
                                          <p:spTgt spid="8073"/>
                                        </p:tgtEl>
                                      </p:cBhvr>
                                    </p:animEffect>
                                  </p:childTnLst>
                                </p:cTn>
                              </p:par>
                            </p:childTnLst>
                          </p:cTn>
                        </p:par>
                        <p:par>
                          <p:cTn id="8" fill="hold">
                            <p:stCondLst>
                              <p:cond delay="2000"/>
                            </p:stCondLst>
                            <p:childTnLst>
                              <p:par>
                                <p:cTn id="9" presetID="1" presetClass="entr" presetSubtype="0" fill="hold" grpId="2" nodeType="afterEffect">
                                  <p:stCondLst>
                                    <p:cond delay="0"/>
                                  </p:stCondLst>
                                  <p:iterate>
                                    <p:tmAbs val="0"/>
                                  </p:iterate>
                                  <p:childTnLst>
                                    <p:set>
                                      <p:cBhvr>
                                        <p:cTn id="10" fill="hold"/>
                                        <p:tgtEl>
                                          <p:spTgt spid="8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fill="hold" grpId="3" nodeType="clickEffect">
                                  <p:stCondLst>
                                    <p:cond delay="0"/>
                                  </p:stCondLst>
                                  <p:iterate>
                                    <p:tmAbs val="0"/>
                                  </p:iterate>
                                  <p:childTnLst>
                                    <p:set>
                                      <p:cBhvr>
                                        <p:cTn id="14" fill="hold"/>
                                        <p:tgtEl>
                                          <p:spTgt spid="8072"/>
                                        </p:tgtEl>
                                        <p:attrNameLst>
                                          <p:attrName>style.visibility</p:attrName>
                                        </p:attrNameLst>
                                      </p:cBhvr>
                                      <p:to>
                                        <p:strVal val="visible"/>
                                      </p:to>
                                    </p:set>
                                    <p:animEffect transition="in" filter="fade">
                                      <p:cBhvr>
                                        <p:cTn id="15" dur="2000"/>
                                        <p:tgtEl>
                                          <p:spTgt spid="8072"/>
                                        </p:tgtEl>
                                      </p:cBhvr>
                                    </p:animEffect>
                                  </p:childTnLst>
                                </p:cTn>
                              </p:par>
                            </p:childTnLst>
                          </p:cTn>
                        </p:par>
                        <p:par>
                          <p:cTn id="16" fill="hold">
                            <p:stCondLst>
                              <p:cond delay="2000"/>
                            </p:stCondLst>
                            <p:childTnLst>
                              <p:par>
                                <p:cTn id="17" presetID="1" presetClass="entr" presetSubtype="0" fill="hold" grpId="4" nodeType="afterEffect">
                                  <p:stCondLst>
                                    <p:cond delay="0"/>
                                  </p:stCondLst>
                                  <p:iterate>
                                    <p:tmAbs val="0"/>
                                  </p:iterate>
                                  <p:childTnLst>
                                    <p:set>
                                      <p:cBhvr>
                                        <p:cTn id="18" fill="hold"/>
                                        <p:tgtEl>
                                          <p:spTgt spid="8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2" grpId="3" animBg="1" advAuto="0"/>
      <p:bldP spid="8073" grpId="1" animBg="1" advAuto="0"/>
      <p:bldP spid="8074" grpId="2" animBg="1" advAuto="0"/>
      <p:bldP spid="8075" grpId="4"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1" name="Picture 2" descr="Picture 2"/>
          <p:cNvPicPr>
            <a:picLocks noChangeAspect="1"/>
          </p:cNvPicPr>
          <p:nvPr/>
        </p:nvPicPr>
        <p:blipFill>
          <a:blip r:embed="rId3"/>
          <a:stretch>
            <a:fillRect/>
          </a:stretch>
        </p:blipFill>
        <p:spPr>
          <a:xfrm>
            <a:off x="0" y="0"/>
            <a:ext cx="9144000" cy="6229350"/>
          </a:xfrm>
          <a:prstGeom prst="rect">
            <a:avLst/>
          </a:prstGeom>
          <a:ln w="12700">
            <a:miter lim="400000"/>
          </a:ln>
        </p:spPr>
      </p:pic>
      <p:sp>
        <p:nvSpPr>
          <p:cNvPr id="8082" name="Rectangle 1026"/>
          <p:cNvSpPr txBox="1">
            <a:spLocks noGrp="1"/>
          </p:cNvSpPr>
          <p:nvPr>
            <p:ph type="title"/>
          </p:nvPr>
        </p:nvSpPr>
        <p:spPr>
          <a:xfrm>
            <a:off x="76200" y="38100"/>
            <a:ext cx="4114800" cy="1374775"/>
          </a:xfrm>
          <a:prstGeom prst="rect">
            <a:avLst/>
          </a:prstGeom>
          <a:effectLst>
            <a:outerShdw blurRad="63500" dist="35921" dir="2700000" rotWithShape="0">
              <a:srgbClr val="000000">
                <a:alpha val="74998"/>
              </a:srgbClr>
            </a:outerShdw>
          </a:effectLst>
        </p:spPr>
        <p:txBody>
          <a:bodyPr>
            <a:normAutofit fontScale="90000"/>
          </a:bodyPr>
          <a:lstStyle>
            <a:lvl1pPr>
              <a:defRPr b="1"/>
            </a:lvl1pPr>
          </a:lstStyle>
          <a:p>
            <a:r>
              <a:rPr lang="ar-JO" dirty="0"/>
              <a:t>هليكوبتر</a:t>
            </a:r>
            <a:br>
              <a:rPr lang="ar-JO" dirty="0"/>
            </a:br>
            <a:r>
              <a:rPr lang="ar-JO" dirty="0"/>
              <a:t>هجومية حديثة؟</a:t>
            </a:r>
            <a:endParaRPr dirty="0"/>
          </a:p>
        </p:txBody>
      </p:sp>
      <p:sp>
        <p:nvSpPr>
          <p:cNvPr id="8083" name="Text Box 30"/>
          <p:cNvSpPr txBox="1"/>
          <p:nvPr/>
        </p:nvSpPr>
        <p:spPr>
          <a:xfrm>
            <a:off x="8466348" y="54570"/>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381</a:t>
            </a:r>
          </a:p>
        </p:txBody>
      </p:sp>
      <p:grpSp>
        <p:nvGrpSpPr>
          <p:cNvPr id="8086" name="Rectangle 1026"/>
          <p:cNvGrpSpPr/>
          <p:nvPr/>
        </p:nvGrpSpPr>
        <p:grpSpPr>
          <a:xfrm>
            <a:off x="0" y="4652962"/>
            <a:ext cx="9144000" cy="2205038"/>
            <a:chOff x="0" y="0"/>
            <a:chExt cx="9144000" cy="2205036"/>
          </a:xfrm>
        </p:grpSpPr>
        <p:sp>
          <p:nvSpPr>
            <p:cNvPr id="8084" name="Rectangle"/>
            <p:cNvSpPr/>
            <p:nvPr/>
          </p:nvSpPr>
          <p:spPr>
            <a:xfrm>
              <a:off x="0" y="0"/>
              <a:ext cx="9144000" cy="2205037"/>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endParaRPr/>
            </a:p>
          </p:txBody>
        </p:sp>
        <p:sp>
          <p:nvSpPr>
            <p:cNvPr id="8085" name="رؤيا ٩ : ٩-١٠…"/>
            <p:cNvSpPr txBox="1"/>
            <p:nvPr/>
          </p:nvSpPr>
          <p:spPr>
            <a:xfrm>
              <a:off x="45719" y="123646"/>
              <a:ext cx="9052562" cy="19577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rtl="1">
                <a:defRPr sz="3200" b="1">
                  <a:solidFill>
                    <a:schemeClr val="accent3">
                      <a:lumOff val="44000"/>
                    </a:schemeClr>
                  </a:solidFill>
                </a:defRPr>
              </a:pPr>
              <a:r>
                <a:t>رؤيا ٩ : ٩-١٠</a:t>
              </a:r>
            </a:p>
            <a:p>
              <a:pPr rtl="1">
                <a:defRPr sz="3200" b="1">
                  <a:solidFill>
                    <a:schemeClr val="accent3">
                      <a:lumOff val="44000"/>
                    </a:schemeClr>
                  </a:solidFill>
                </a:defRPr>
              </a:pPr>
              <a:r>
                <a:t>٩ وَكَانَ لَهَا دُرُوعٌ كَدُرُوعٍ مِنْ حَدِيدٍ، وَصَوْتُ أَجْنِحَتِهَا كَصَوْتِ مَرْكَبَاتِ خَيْلٍ كَثِيرَةٍ تَجْرِي إِلَى قِتَالٍ. ١٠ وَلَهَا أَذْنَابٌ شِبْهُ الْعَقَارِبِ، وَكَانَتْ فِي أَذْنَابِهَا حُمَاتٌ، وَسُلْطَانُهَا أَنْ تُؤْذِيَ النَّاسَ خَمْسَةَ أَشْهُرٍ. </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8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2" grpId="1"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088" name="Picture 4" descr="Picture 4"/>
          <p:cNvPicPr>
            <a:picLocks noChangeAspect="1"/>
          </p:cNvPicPr>
          <p:nvPr/>
        </p:nvPicPr>
        <p:blipFill>
          <a:blip r:embed="rId2"/>
          <a:stretch>
            <a:fillRect/>
          </a:stretch>
        </p:blipFill>
        <p:spPr>
          <a:xfrm>
            <a:off x="1103315" y="0"/>
            <a:ext cx="6858001" cy="6858000"/>
          </a:xfrm>
          <a:prstGeom prst="rect">
            <a:avLst/>
          </a:prstGeom>
          <a:ln w="12700">
            <a:miter lim="400000"/>
          </a:ln>
        </p:spPr>
      </p:pic>
      <p:sp>
        <p:nvSpPr>
          <p:cNvPr id="8089" name="Rectangle 1026"/>
          <p:cNvSpPr txBox="1">
            <a:spLocks noGrp="1"/>
          </p:cNvSpPr>
          <p:nvPr>
            <p:ph type="title"/>
          </p:nvPr>
        </p:nvSpPr>
        <p:spPr>
          <a:xfrm>
            <a:off x="0" y="5224152"/>
            <a:ext cx="4272714" cy="1371601"/>
          </a:xfrm>
          <a:prstGeom prst="rect">
            <a:avLst/>
          </a:prstGeom>
          <a:solidFill>
            <a:srgbClr val="000000"/>
          </a:solidFill>
          <a:effectLst>
            <a:outerShdw blurRad="63500" dist="35921" dir="2700000" rotWithShape="0">
              <a:srgbClr val="000000">
                <a:alpha val="74998"/>
              </a:srgbClr>
            </a:outerShdw>
          </a:effectLst>
        </p:spPr>
        <p:txBody>
          <a:bodyPr/>
          <a:lstStyle/>
          <a:p>
            <a:pPr>
              <a:defRPr sz="3600" b="1">
                <a:solidFill>
                  <a:schemeClr val="accent3">
                    <a:lumOff val="44000"/>
                  </a:schemeClr>
                </a:solidFill>
              </a:defRPr>
            </a:pPr>
            <a:r>
              <a:rPr lang="ar-JO" dirty="0"/>
              <a:t>البوقين رقم 5، 6</a:t>
            </a:r>
            <a:br>
              <a:rPr lang="ar-JO" dirty="0"/>
            </a:br>
            <a:r>
              <a:rPr lang="ar-JO" dirty="0"/>
              <a:t>(9: 1- 12)</a:t>
            </a:r>
            <a:endParaRPr sz="2800" dirty="0"/>
          </a:p>
        </p:txBody>
      </p:sp>
      <p:sp>
        <p:nvSpPr>
          <p:cNvPr id="8090" name="Text Box 30"/>
          <p:cNvSpPr txBox="1"/>
          <p:nvPr/>
        </p:nvSpPr>
        <p:spPr>
          <a:xfrm>
            <a:off x="8466348" y="54570"/>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Arial"/>
                <a:cs typeface="Arial"/>
                <a:sym typeface="Arial"/>
              </a:rPr>
              <a:t>382</a:t>
            </a:r>
          </a:p>
        </p:txBody>
      </p:sp>
      <p:grpSp>
        <p:nvGrpSpPr>
          <p:cNvPr id="8093" name="Rectangle 1026"/>
          <p:cNvGrpSpPr/>
          <p:nvPr/>
        </p:nvGrpSpPr>
        <p:grpSpPr>
          <a:xfrm>
            <a:off x="-3" y="0"/>
            <a:ext cx="8101302" cy="1115472"/>
            <a:chOff x="-1" y="0"/>
            <a:chExt cx="8101301" cy="1115471"/>
          </a:xfrm>
        </p:grpSpPr>
        <p:sp>
          <p:nvSpPr>
            <p:cNvPr id="8091" name="Rectangle"/>
            <p:cNvSpPr/>
            <p:nvPr/>
          </p:nvSpPr>
          <p:spPr>
            <a:xfrm>
              <a:off x="-1" y="0"/>
              <a:ext cx="8101301" cy="1115471"/>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defRPr>
              </a:pPr>
              <a:endParaRPr kumimoji="0" sz="2400" b="1" i="0" u="none" strike="noStrike" kern="0" cap="none" spc="0" normalizeH="0" baseline="0" noProof="0">
                <a:ln>
                  <a:noFill/>
                </a:ln>
                <a:solidFill>
                  <a:srgbClr val="8F8F8F">
                    <a:lumOff val="44000"/>
                  </a:srgbClr>
                </a:solidFill>
                <a:effectLst/>
                <a:uLnTx/>
                <a:uFillTx/>
                <a:latin typeface="Arial"/>
                <a:cs typeface="Arial"/>
                <a:sym typeface="Arial"/>
              </a:endParaRPr>
            </a:p>
          </p:txBody>
        </p:sp>
        <p:sp>
          <p:nvSpPr>
            <p:cNvPr id="8092" name="The bad news is I couldn't die when I was bitten 6000 times by the flying scorpions from hell."/>
            <p:cNvSpPr txBox="1"/>
            <p:nvPr/>
          </p:nvSpPr>
          <p:spPr>
            <a:xfrm>
              <a:off x="45719" y="19130"/>
              <a:ext cx="8009861" cy="10772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defRPr>
              </a:pPr>
              <a:r>
                <a:rPr kumimoji="0" lang="ar-SA"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الخبر السئ هو أنني لم استطع أن أموت عندما لُسِعتُ </a:t>
              </a: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6000</a:t>
              </a:r>
              <a:r>
                <a:rPr kumimoji="0" lang="ar-SA"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مرة من العقارب الطائرة من الجحيم</a:t>
              </a:r>
              <a:r>
                <a:rPr kumimoji="0" lang="ar-JO"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endPar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8096" name="Rectangle 1026"/>
          <p:cNvGrpSpPr/>
          <p:nvPr/>
        </p:nvGrpSpPr>
        <p:grpSpPr>
          <a:xfrm>
            <a:off x="5793955" y="996711"/>
            <a:ext cx="3323590" cy="1556647"/>
            <a:chOff x="-1" y="-1"/>
            <a:chExt cx="3323589" cy="1556646"/>
          </a:xfrm>
        </p:grpSpPr>
        <p:sp>
          <p:nvSpPr>
            <p:cNvPr id="8094" name="Rectangle"/>
            <p:cNvSpPr/>
            <p:nvPr/>
          </p:nvSpPr>
          <p:spPr>
            <a:xfrm>
              <a:off x="-1" y="-1"/>
              <a:ext cx="3323589" cy="1556646"/>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defRPr>
              </a:pPr>
              <a:endParaRPr kumimoji="0" sz="2400" b="1" i="0" u="none" strike="noStrike" kern="0" cap="none" spc="0" normalizeH="0" baseline="0" noProof="0">
                <a:ln>
                  <a:noFill/>
                </a:ln>
                <a:solidFill>
                  <a:srgbClr val="8F8F8F">
                    <a:lumOff val="44000"/>
                  </a:srgbClr>
                </a:solidFill>
                <a:effectLst/>
                <a:uLnTx/>
                <a:uFillTx/>
                <a:latin typeface="Arial"/>
                <a:cs typeface="Arial"/>
                <a:sym typeface="Arial"/>
              </a:endParaRPr>
            </a:p>
          </p:txBody>
        </p:sp>
        <p:sp>
          <p:nvSpPr>
            <p:cNvPr id="8095" name="The good news is we will most likely die by the next plague."/>
            <p:cNvSpPr txBox="1"/>
            <p:nvPr/>
          </p:nvSpPr>
          <p:spPr>
            <a:xfrm>
              <a:off x="45719" y="362825"/>
              <a:ext cx="3232149" cy="8309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الخبر السار هو أننا على الأرجح</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سنموت بالطاعون القادم.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8" name="Picture 2" descr="Picture 2"/>
          <p:cNvPicPr>
            <a:picLocks noChangeAspect="1"/>
          </p:cNvPicPr>
          <p:nvPr/>
        </p:nvPicPr>
        <p:blipFill>
          <a:blip r:embed="rId2"/>
          <a:stretch>
            <a:fillRect/>
          </a:stretch>
        </p:blipFill>
        <p:spPr>
          <a:xfrm>
            <a:off x="381000" y="457200"/>
            <a:ext cx="8401050" cy="5953125"/>
          </a:xfrm>
          <a:prstGeom prst="rect">
            <a:avLst/>
          </a:prstGeom>
          <a:ln w="12700">
            <a:miter lim="400000"/>
          </a:ln>
        </p:spPr>
      </p:pic>
      <p:grpSp>
        <p:nvGrpSpPr>
          <p:cNvPr id="8101" name="Rectangle 4"/>
          <p:cNvGrpSpPr/>
          <p:nvPr/>
        </p:nvGrpSpPr>
        <p:grpSpPr>
          <a:xfrm>
            <a:off x="4932362" y="3748083"/>
            <a:ext cx="4102101" cy="3109917"/>
            <a:chOff x="0" y="0"/>
            <a:chExt cx="4102100" cy="3109915"/>
          </a:xfrm>
        </p:grpSpPr>
        <p:sp>
          <p:nvSpPr>
            <p:cNvPr id="8099" name="Rectangle"/>
            <p:cNvSpPr/>
            <p:nvPr/>
          </p:nvSpPr>
          <p:spPr>
            <a:xfrm>
              <a:off x="0" y="-1"/>
              <a:ext cx="4102100" cy="3109917"/>
            </a:xfrm>
            <a:prstGeom prst="rect">
              <a:avLst/>
            </a:prstGeom>
            <a:solidFill>
              <a:srgbClr val="000066"/>
            </a:solidFill>
            <a:ln w="12700" cap="flat">
              <a:noFill/>
              <a:miter lim="400000"/>
            </a:ln>
            <a:effectLst/>
          </p:spPr>
          <p:txBody>
            <a:bodyPr wrap="square" lIns="45719" tIns="45719" rIns="45719" bIns="45719" numCol="1" anchor="t">
              <a:noAutofit/>
            </a:bodyPr>
            <a:lstStyle/>
            <a:p>
              <a:pPr algn="r">
                <a:spcBef>
                  <a:spcPts val="500"/>
                </a:spcBef>
              </a:pPr>
              <a:endParaRPr/>
            </a:p>
          </p:txBody>
        </p:sp>
        <p:sp>
          <p:nvSpPr>
            <p:cNvPr id="8100" name="رؤيا ٩ : ١٤…"/>
            <p:cNvSpPr txBox="1"/>
            <p:nvPr/>
          </p:nvSpPr>
          <p:spPr>
            <a:xfrm>
              <a:off x="45719" y="-1"/>
              <a:ext cx="4010662" cy="25251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r" rtl="1">
                <a:spcBef>
                  <a:spcPts val="700"/>
                </a:spcBef>
                <a:defRPr sz="3200">
                  <a:solidFill>
                    <a:schemeClr val="accent3">
                      <a:lumOff val="44000"/>
                    </a:schemeClr>
                  </a:solidFill>
                </a:defRPr>
              </a:pPr>
              <a:r>
                <a:t>رؤيا ٩ : ١٤</a:t>
              </a:r>
            </a:p>
            <a:p>
              <a:pPr algn="r" rtl="1">
                <a:spcBef>
                  <a:spcPts val="700"/>
                </a:spcBef>
                <a:defRPr sz="3200">
                  <a:solidFill>
                    <a:schemeClr val="accent3">
                      <a:lumOff val="44000"/>
                    </a:schemeClr>
                  </a:solidFill>
                </a:defRPr>
              </a:pPr>
              <a:r>
                <a:t>١٤ قَائِلاً لِلْمَلاَكِ السَّادِسِ الَّذِي مَعَهُ الْبُوقُ: «فُكَّ الأَرْبَعَةَ الْمَلاَئِكَةَ الْمُقَيَّدِينَ عِنْدَ النَّهْرِ الْعَظِيمِ الْفُرَاتِ». </a:t>
              </a:r>
            </a:p>
          </p:txBody>
        </p:sp>
      </p:grpSp>
      <p:sp>
        <p:nvSpPr>
          <p:cNvPr id="8102" name="Freeform 6"/>
          <p:cNvSpPr/>
          <p:nvPr/>
        </p:nvSpPr>
        <p:spPr>
          <a:xfrm rot="1694376">
            <a:off x="55515" y="2692787"/>
            <a:ext cx="3949651" cy="463551"/>
          </a:xfrm>
          <a:custGeom>
            <a:avLst/>
            <a:gdLst/>
            <a:ahLst/>
            <a:cxnLst>
              <a:cxn ang="0">
                <a:pos x="wd2" y="hd2"/>
              </a:cxn>
              <a:cxn ang="5400000">
                <a:pos x="wd2" y="hd2"/>
              </a:cxn>
              <a:cxn ang="10800000">
                <a:pos x="wd2" y="hd2"/>
              </a:cxn>
              <a:cxn ang="16200000">
                <a:pos x="wd2" y="hd2"/>
              </a:cxn>
            </a:cxnLst>
            <a:rect l="0" t="0" r="r" b="b"/>
            <a:pathLst>
              <a:path w="21591" h="21600" extrusionOk="0">
                <a:moveTo>
                  <a:pt x="55" y="0"/>
                </a:moveTo>
                <a:cubicBezTo>
                  <a:pt x="34" y="77"/>
                  <a:pt x="-9" y="154"/>
                  <a:pt x="2" y="244"/>
                </a:cubicBezTo>
                <a:cubicBezTo>
                  <a:pt x="12" y="372"/>
                  <a:pt x="108" y="615"/>
                  <a:pt x="108" y="615"/>
                </a:cubicBezTo>
                <a:cubicBezTo>
                  <a:pt x="140" y="987"/>
                  <a:pt x="150" y="1487"/>
                  <a:pt x="310" y="1846"/>
                </a:cubicBezTo>
                <a:cubicBezTo>
                  <a:pt x="395" y="2038"/>
                  <a:pt x="501" y="2179"/>
                  <a:pt x="565" y="2397"/>
                </a:cubicBezTo>
                <a:cubicBezTo>
                  <a:pt x="544" y="2743"/>
                  <a:pt x="533" y="3102"/>
                  <a:pt x="512" y="3448"/>
                </a:cubicBezTo>
                <a:cubicBezTo>
                  <a:pt x="501" y="3538"/>
                  <a:pt x="416" y="3987"/>
                  <a:pt x="512" y="4128"/>
                </a:cubicBezTo>
                <a:cubicBezTo>
                  <a:pt x="618" y="4282"/>
                  <a:pt x="980" y="4307"/>
                  <a:pt x="980" y="4307"/>
                </a:cubicBezTo>
                <a:cubicBezTo>
                  <a:pt x="1585" y="4833"/>
                  <a:pt x="3414" y="4602"/>
                  <a:pt x="3680" y="4615"/>
                </a:cubicBezTo>
                <a:cubicBezTo>
                  <a:pt x="4020" y="4756"/>
                  <a:pt x="4030" y="5076"/>
                  <a:pt x="4190" y="5410"/>
                </a:cubicBezTo>
                <a:cubicBezTo>
                  <a:pt x="4371" y="5807"/>
                  <a:pt x="4647" y="6384"/>
                  <a:pt x="5008" y="6525"/>
                </a:cubicBezTo>
                <a:cubicBezTo>
                  <a:pt x="5125" y="6743"/>
                  <a:pt x="5285" y="6807"/>
                  <a:pt x="5412" y="7012"/>
                </a:cubicBezTo>
                <a:cubicBezTo>
                  <a:pt x="5476" y="7115"/>
                  <a:pt x="5848" y="7845"/>
                  <a:pt x="5869" y="7935"/>
                </a:cubicBezTo>
                <a:cubicBezTo>
                  <a:pt x="5891" y="7999"/>
                  <a:pt x="5891" y="8076"/>
                  <a:pt x="5922" y="8127"/>
                </a:cubicBezTo>
                <a:cubicBezTo>
                  <a:pt x="6029" y="8281"/>
                  <a:pt x="6284" y="8435"/>
                  <a:pt x="6433" y="8550"/>
                </a:cubicBezTo>
                <a:cubicBezTo>
                  <a:pt x="7039" y="8486"/>
                  <a:pt x="7166" y="8435"/>
                  <a:pt x="7815" y="8550"/>
                </a:cubicBezTo>
                <a:cubicBezTo>
                  <a:pt x="8048" y="8589"/>
                  <a:pt x="8208" y="8768"/>
                  <a:pt x="8421" y="8858"/>
                </a:cubicBezTo>
                <a:cubicBezTo>
                  <a:pt x="8622" y="9101"/>
                  <a:pt x="8920" y="9268"/>
                  <a:pt x="9186" y="9409"/>
                </a:cubicBezTo>
                <a:cubicBezTo>
                  <a:pt x="9282" y="9460"/>
                  <a:pt x="9494" y="9537"/>
                  <a:pt x="9494" y="9537"/>
                </a:cubicBezTo>
                <a:cubicBezTo>
                  <a:pt x="9717" y="9922"/>
                  <a:pt x="9675" y="10755"/>
                  <a:pt x="9951" y="10947"/>
                </a:cubicBezTo>
                <a:cubicBezTo>
                  <a:pt x="10100" y="11050"/>
                  <a:pt x="10260" y="11088"/>
                  <a:pt x="10419" y="11140"/>
                </a:cubicBezTo>
                <a:cubicBezTo>
                  <a:pt x="10536" y="11178"/>
                  <a:pt x="10770" y="11255"/>
                  <a:pt x="10770" y="11255"/>
                </a:cubicBezTo>
                <a:cubicBezTo>
                  <a:pt x="11004" y="11678"/>
                  <a:pt x="11376" y="11665"/>
                  <a:pt x="11737" y="11819"/>
                </a:cubicBezTo>
                <a:cubicBezTo>
                  <a:pt x="11897" y="12088"/>
                  <a:pt x="12013" y="12319"/>
                  <a:pt x="12205" y="12550"/>
                </a:cubicBezTo>
                <a:cubicBezTo>
                  <a:pt x="12311" y="12678"/>
                  <a:pt x="12502" y="12922"/>
                  <a:pt x="12502" y="12922"/>
                </a:cubicBezTo>
                <a:cubicBezTo>
                  <a:pt x="12598" y="13242"/>
                  <a:pt x="12726" y="13601"/>
                  <a:pt x="12970" y="13780"/>
                </a:cubicBezTo>
                <a:cubicBezTo>
                  <a:pt x="13066" y="13973"/>
                  <a:pt x="13108" y="14229"/>
                  <a:pt x="13225" y="14396"/>
                </a:cubicBezTo>
                <a:cubicBezTo>
                  <a:pt x="13342" y="14562"/>
                  <a:pt x="13502" y="14729"/>
                  <a:pt x="13629" y="14896"/>
                </a:cubicBezTo>
                <a:cubicBezTo>
                  <a:pt x="13746" y="15421"/>
                  <a:pt x="13608" y="14883"/>
                  <a:pt x="13778" y="15319"/>
                </a:cubicBezTo>
                <a:cubicBezTo>
                  <a:pt x="13927" y="15678"/>
                  <a:pt x="13831" y="16101"/>
                  <a:pt x="14193" y="16242"/>
                </a:cubicBezTo>
                <a:cubicBezTo>
                  <a:pt x="14341" y="16370"/>
                  <a:pt x="14703" y="16485"/>
                  <a:pt x="14703" y="16485"/>
                </a:cubicBezTo>
                <a:cubicBezTo>
                  <a:pt x="14884" y="16639"/>
                  <a:pt x="15022" y="16793"/>
                  <a:pt x="15213" y="16921"/>
                </a:cubicBezTo>
                <a:cubicBezTo>
                  <a:pt x="15362" y="17293"/>
                  <a:pt x="15543" y="17639"/>
                  <a:pt x="15723" y="17972"/>
                </a:cubicBezTo>
                <a:cubicBezTo>
                  <a:pt x="15893" y="18280"/>
                  <a:pt x="16882" y="18370"/>
                  <a:pt x="17095" y="18395"/>
                </a:cubicBezTo>
                <a:cubicBezTo>
                  <a:pt x="17413" y="18472"/>
                  <a:pt x="17658" y="18703"/>
                  <a:pt x="17966" y="18831"/>
                </a:cubicBezTo>
                <a:cubicBezTo>
                  <a:pt x="18328" y="18985"/>
                  <a:pt x="18721" y="19011"/>
                  <a:pt x="19093" y="19075"/>
                </a:cubicBezTo>
                <a:cubicBezTo>
                  <a:pt x="19306" y="19164"/>
                  <a:pt x="19486" y="19293"/>
                  <a:pt x="19699" y="19382"/>
                </a:cubicBezTo>
                <a:cubicBezTo>
                  <a:pt x="19911" y="19626"/>
                  <a:pt x="20082" y="19882"/>
                  <a:pt x="20369" y="19998"/>
                </a:cubicBezTo>
                <a:cubicBezTo>
                  <a:pt x="20549" y="20216"/>
                  <a:pt x="20634" y="20216"/>
                  <a:pt x="20879" y="20305"/>
                </a:cubicBezTo>
                <a:cubicBezTo>
                  <a:pt x="20974" y="20344"/>
                  <a:pt x="21176" y="20433"/>
                  <a:pt x="21176" y="20433"/>
                </a:cubicBezTo>
                <a:cubicBezTo>
                  <a:pt x="21368" y="20754"/>
                  <a:pt x="21591" y="21190"/>
                  <a:pt x="21591" y="21600"/>
                </a:cubicBezTo>
              </a:path>
            </a:pathLst>
          </a:custGeom>
          <a:ln w="57150">
            <a:solidFill>
              <a:srgbClr val="000066"/>
            </a:solidFill>
          </a:ln>
        </p:spPr>
        <p:txBody>
          <a:bodyPr lIns="45719" rIns="45719"/>
          <a:lstStyle/>
          <a:p>
            <a:pPr algn="l"/>
            <a:endParaRPr/>
          </a:p>
        </p:txBody>
      </p:sp>
      <p:sp>
        <p:nvSpPr>
          <p:cNvPr id="8103" name="Text Box 9"/>
          <p:cNvSpPr txBox="1"/>
          <p:nvPr/>
        </p:nvSpPr>
        <p:spPr>
          <a:xfrm>
            <a:off x="144462" y="4060824"/>
            <a:ext cx="4498976" cy="1959906"/>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defRPr sz="3200">
                <a:solidFill>
                  <a:schemeClr val="accent3">
                    <a:lumOff val="44000"/>
                  </a:schemeClr>
                </a:solidFill>
              </a:defRPr>
            </a:pPr>
            <a:r>
              <a:t>رؤيا ٩ : ١٥</a:t>
            </a:r>
          </a:p>
          <a:p>
            <a:pPr algn="r" rtl="1">
              <a:defRPr sz="3200">
                <a:solidFill>
                  <a:schemeClr val="accent3">
                    <a:lumOff val="44000"/>
                  </a:schemeClr>
                </a:solidFill>
              </a:defRPr>
            </a:pPr>
            <a:r>
              <a:t>١٥ فَانْفَكَّ الأَرْبَعَةُ الْمَلاَئِكَةُ الْمُعَدُّونَ لِلسَّاعَةِ وَالْيَوْمِ وَالشَّهْرِ وَالسَّنَةِ، لِكَيْ يَقْتُلُوا ثُلْثَ النَّاسِ. </a:t>
            </a:r>
          </a:p>
        </p:txBody>
      </p:sp>
      <p:sp>
        <p:nvSpPr>
          <p:cNvPr id="8104" name="Rectangle 18"/>
          <p:cNvSpPr txBox="1">
            <a:spLocks noGrp="1"/>
          </p:cNvSpPr>
          <p:nvPr>
            <p:ph type="title" idx="4294967295"/>
          </p:nvPr>
        </p:nvSpPr>
        <p:spPr>
          <a:xfrm>
            <a:off x="539750" y="260350"/>
            <a:ext cx="7848600" cy="955675"/>
          </a:xfrm>
          <a:prstGeom prst="rect">
            <a:avLst/>
          </a:prstGeom>
          <a:solidFill>
            <a:srgbClr val="000066"/>
          </a:solidFill>
          <a:ln w="28575">
            <a:solidFill>
              <a:schemeClr val="accent3">
                <a:lumOff val="44000"/>
              </a:schemeClr>
            </a:solidFill>
            <a:miter lim="800000"/>
          </a:ln>
        </p:spPr>
        <p:txBody>
          <a:bodyPr/>
          <a:lstStyle>
            <a:lvl1pPr rtl="1">
              <a:defRPr sz="4000">
                <a:solidFill>
                  <a:schemeClr val="accent3">
                    <a:lumOff val="44000"/>
                  </a:schemeClr>
                </a:solidFill>
              </a:defRPr>
            </a:lvl1pPr>
          </a:lstStyle>
          <a:p>
            <a:pPr>
              <a:defRPr b="1"/>
            </a:pPr>
            <a:r>
              <a:rPr b="0"/>
              <a:t>السَّادِسِ الَّذِي مَعَهُ الْبُوقُ</a:t>
            </a:r>
          </a:p>
        </p:txBody>
      </p:sp>
      <p:sp>
        <p:nvSpPr>
          <p:cNvPr id="8105"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382</a:t>
            </a:r>
          </a:p>
        </p:txBody>
      </p:sp>
      <p:sp>
        <p:nvSpPr>
          <p:cNvPr id="8106" name="Text Box 9"/>
          <p:cNvSpPr txBox="1"/>
          <p:nvPr/>
        </p:nvSpPr>
        <p:spPr>
          <a:xfrm>
            <a:off x="179387" y="1341437"/>
            <a:ext cx="4787901" cy="1490006"/>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defRPr sz="3200">
                <a:solidFill>
                  <a:schemeClr val="accent3">
                    <a:lumOff val="44000"/>
                  </a:schemeClr>
                </a:solidFill>
              </a:defRPr>
            </a:pPr>
            <a:r>
              <a:t>رؤيا ٩ : ١٦</a:t>
            </a:r>
          </a:p>
          <a:p>
            <a:pPr algn="r" rtl="1">
              <a:defRPr sz="3200">
                <a:solidFill>
                  <a:schemeClr val="accent3">
                    <a:lumOff val="44000"/>
                  </a:schemeClr>
                </a:solidFill>
              </a:defRPr>
            </a:pPr>
            <a:r>
              <a:t>١٦ وَعَدَدُ جُيُوشِ الْفُرْسَانِ مِئَتَا مِلْيُونٍ. وَأَنَا سَمِعْتُ عَدَدَهُمْ. </a:t>
            </a:r>
          </a:p>
        </p:txBody>
      </p:sp>
      <p:pic>
        <p:nvPicPr>
          <p:cNvPr id="8107" name="Picture 10" descr="Picture 10"/>
          <p:cNvPicPr>
            <a:picLocks noChangeAspect="1"/>
          </p:cNvPicPr>
          <p:nvPr/>
        </p:nvPicPr>
        <p:blipFill>
          <a:blip r:embed="rId3"/>
          <a:stretch>
            <a:fillRect/>
          </a:stretch>
        </p:blipFill>
        <p:spPr>
          <a:xfrm>
            <a:off x="5279395" y="1344827"/>
            <a:ext cx="3553320" cy="23680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1" nodeType="clickEffect">
                                  <p:stCondLst>
                                    <p:cond delay="0"/>
                                  </p:stCondLst>
                                  <p:iterate>
                                    <p:tmAbs val="0"/>
                                  </p:iterate>
                                  <p:childTnLst>
                                    <p:set>
                                      <p:cBhvr>
                                        <p:cTn id="6" fill="hold"/>
                                        <p:tgtEl>
                                          <p:spTgt spid="8101"/>
                                        </p:tgtEl>
                                        <p:attrNameLst>
                                          <p:attrName>style.visibility</p:attrName>
                                        </p:attrNameLst>
                                      </p:cBhvr>
                                      <p:to>
                                        <p:strVal val="visible"/>
                                      </p:to>
                                    </p:set>
                                    <p:anim calcmode="lin" valueType="num">
                                      <p:cBhvr>
                                        <p:cTn id="7" dur="800" fill="hold"/>
                                        <p:tgtEl>
                                          <p:spTgt spid="8101"/>
                                        </p:tgtEl>
                                        <p:attrNameLst>
                                          <p:attrName>ppt_w</p:attrName>
                                        </p:attrNameLst>
                                      </p:cBhvr>
                                      <p:tavLst>
                                        <p:tav tm="0">
                                          <p:val>
                                            <p:fltVal val="0"/>
                                          </p:val>
                                        </p:tav>
                                        <p:tav tm="100000">
                                          <p:val>
                                            <p:strVal val="#ppt_w"/>
                                          </p:val>
                                        </p:tav>
                                      </p:tavLst>
                                    </p:anim>
                                    <p:anim calcmode="lin" valueType="num">
                                      <p:cBhvr>
                                        <p:cTn id="8" dur="800" fill="hold"/>
                                        <p:tgtEl>
                                          <p:spTgt spid="8101"/>
                                        </p:tgtEl>
                                        <p:attrNameLst>
                                          <p:attrName>ppt_h</p:attrName>
                                        </p:attrNameLst>
                                      </p:cBhvr>
                                      <p:tavLst>
                                        <p:tav tm="0">
                                          <p:val>
                                            <p:fltVal val="0"/>
                                          </p:val>
                                        </p:tav>
                                        <p:tav tm="100000">
                                          <p:val>
                                            <p:strVal val="#ppt_h"/>
                                          </p:val>
                                        </p:tav>
                                      </p:tavLst>
                                    </p:anim>
                                    <p:anim calcmode="lin" valueType="num">
                                      <p:cBhvr>
                                        <p:cTn id="9" dur="800" fill="hold"/>
                                        <p:tgtEl>
                                          <p:spTgt spid="8101"/>
                                        </p:tgtEl>
                                        <p:attrNameLst>
                                          <p:attrName>ppt_x</p:attrName>
                                        </p:attrNameLst>
                                      </p:cBhvr>
                                      <p:tavLst>
                                        <p:tav tm="0" fmla="#ppt_x+(cos(-2*pi*(1-$))*-#ppt_x-sin(-2*pi*(1-$))*(1-#ppt_y))*(1-$)">
                                          <p:val>
                                            <p:fltVal val="0"/>
                                          </p:val>
                                        </p:tav>
                                        <p:tav tm="100000">
                                          <p:val>
                                            <p:fltVal val="1"/>
                                          </p:val>
                                        </p:tav>
                                      </p:tavLst>
                                    </p:anim>
                                    <p:anim calcmode="lin" valueType="num">
                                      <p:cBhvr>
                                        <p:cTn id="10" dur="800" fill="hold"/>
                                        <p:tgtEl>
                                          <p:spTgt spid="810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800"/>
                            </p:stCondLst>
                            <p:childTnLst>
                              <p:par>
                                <p:cTn id="12" presetID="22" presetClass="entr" presetSubtype="1" fill="hold" grpId="2" nodeType="afterEffect">
                                  <p:stCondLst>
                                    <p:cond delay="0"/>
                                  </p:stCondLst>
                                  <p:iterate>
                                    <p:tmAbs val="0"/>
                                  </p:iterate>
                                  <p:childTnLst>
                                    <p:set>
                                      <p:cBhvr>
                                        <p:cTn id="13" fill="hold"/>
                                        <p:tgtEl>
                                          <p:spTgt spid="8102"/>
                                        </p:tgtEl>
                                        <p:attrNameLst>
                                          <p:attrName>style.visibility</p:attrName>
                                        </p:attrNameLst>
                                      </p:cBhvr>
                                      <p:to>
                                        <p:strVal val="visible"/>
                                      </p:to>
                                    </p:set>
                                    <p:animEffect transition="in" filter="wipe(up)">
                                      <p:cBhvr>
                                        <p:cTn id="14" dur="500"/>
                                        <p:tgtEl>
                                          <p:spTgt spid="810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8103"/>
                                        </p:tgtEl>
                                        <p:attrNameLst>
                                          <p:attrName>style.visibility</p:attrName>
                                        </p:attrNameLst>
                                      </p:cBhvr>
                                      <p:to>
                                        <p:strVal val="visible"/>
                                      </p:to>
                                    </p:set>
                                    <p:anim calcmode="lin" valueType="num">
                                      <p:cBhvr>
                                        <p:cTn id="19" dur="1822" fill="hold"/>
                                        <p:tgtEl>
                                          <p:spTgt spid="8103"/>
                                        </p:tgtEl>
                                        <p:attrNameLst>
                                          <p:attrName>ppt_x</p:attrName>
                                        </p:attrNameLst>
                                      </p:cBhvr>
                                      <p:tavLst>
                                        <p:tav tm="0">
                                          <p:val>
                                            <p:strVal val="#ppt_x"/>
                                          </p:val>
                                        </p:tav>
                                        <p:tav tm="100000">
                                          <p:val>
                                            <p:strVal val="#ppt_x"/>
                                          </p:val>
                                        </p:tav>
                                      </p:tavLst>
                                    </p:anim>
                                    <p:anim calcmode="lin" valueType="num">
                                      <p:cBhvr>
                                        <p:cTn id="20" dur="1822" fill="hold"/>
                                        <p:tgtEl>
                                          <p:spTgt spid="810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8106"/>
                                        </p:tgtEl>
                                        <p:attrNameLst>
                                          <p:attrName>style.visibility</p:attrName>
                                        </p:attrNameLst>
                                      </p:cBhvr>
                                      <p:to>
                                        <p:strVal val="visible"/>
                                      </p:to>
                                    </p:set>
                                    <p:anim calcmode="lin" valueType="num">
                                      <p:cBhvr>
                                        <p:cTn id="25" dur="1822" fill="hold"/>
                                        <p:tgtEl>
                                          <p:spTgt spid="8106"/>
                                        </p:tgtEl>
                                        <p:attrNameLst>
                                          <p:attrName>ppt_x</p:attrName>
                                        </p:attrNameLst>
                                      </p:cBhvr>
                                      <p:tavLst>
                                        <p:tav tm="0">
                                          <p:val>
                                            <p:strVal val="#ppt_x"/>
                                          </p:val>
                                        </p:tav>
                                        <p:tav tm="100000">
                                          <p:val>
                                            <p:strVal val="#ppt_x"/>
                                          </p:val>
                                        </p:tav>
                                      </p:tavLst>
                                    </p:anim>
                                    <p:anim calcmode="lin" valueType="num">
                                      <p:cBhvr>
                                        <p:cTn id="26" dur="1822" fill="hold"/>
                                        <p:tgtEl>
                                          <p:spTgt spid="810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5" nodeType="clickEffect">
                                  <p:stCondLst>
                                    <p:cond delay="0"/>
                                  </p:stCondLst>
                                  <p:iterate>
                                    <p:tmAbs val="0"/>
                                  </p:iterate>
                                  <p:childTnLst>
                                    <p:set>
                                      <p:cBhvr>
                                        <p:cTn id="30" fill="hold"/>
                                        <p:tgtEl>
                                          <p:spTgt spid="8107"/>
                                        </p:tgtEl>
                                        <p:attrNameLst>
                                          <p:attrName>style.visibility</p:attrName>
                                        </p:attrNameLst>
                                      </p:cBhvr>
                                      <p:to>
                                        <p:strVal val="visible"/>
                                      </p:to>
                                    </p:set>
                                    <p:animEffect transition="in" filter="blinds(horizontal)">
                                      <p:cBhvr>
                                        <p:cTn id="31" dur="500"/>
                                        <p:tgtEl>
                                          <p:spTgt spid="8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1" grpId="1" animBg="1" advAuto="0"/>
      <p:bldP spid="8102" grpId="2" animBg="1" advAuto="0"/>
      <p:bldP spid="8103" grpId="3" animBg="1" advAuto="0"/>
      <p:bldP spid="8106" grpId="4" animBg="1" advAuto="0"/>
      <p:bldP spid="8107" grpId="5"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09" name="Picture 1" descr="Picture 1"/>
          <p:cNvPicPr>
            <a:picLocks noChangeAspect="1"/>
          </p:cNvPicPr>
          <p:nvPr/>
        </p:nvPicPr>
        <p:blipFill>
          <a:blip r:embed="rId2"/>
          <a:stretch>
            <a:fillRect/>
          </a:stretch>
        </p:blipFill>
        <p:spPr>
          <a:xfrm>
            <a:off x="0" y="-3175"/>
            <a:ext cx="9144000" cy="6858000"/>
          </a:xfrm>
          <a:prstGeom prst="rect">
            <a:avLst/>
          </a:prstGeom>
          <a:ln w="12700">
            <a:miter lim="400000"/>
          </a:ln>
        </p:spPr>
      </p:pic>
      <p:sp>
        <p:nvSpPr>
          <p:cNvPr id="8110" name="Rectangle 2"/>
          <p:cNvSpPr txBox="1">
            <a:spLocks noGrp="1"/>
          </p:cNvSpPr>
          <p:nvPr>
            <p:ph type="title"/>
          </p:nvPr>
        </p:nvSpPr>
        <p:spPr>
          <a:xfrm>
            <a:off x="0" y="-1"/>
            <a:ext cx="3807725" cy="1269244"/>
          </a:xfrm>
          <a:prstGeom prst="rect">
            <a:avLst/>
          </a:prstGeom>
        </p:spPr>
        <p:txBody>
          <a:bodyPr/>
          <a:lstStyle>
            <a:lvl1pPr rtl="1">
              <a:defRPr sz="5400" b="1"/>
            </a:lvl1pPr>
          </a:lstStyle>
          <a:p>
            <a:r>
              <a:t>السِّفْرَ الصَّغِيرَ</a:t>
            </a:r>
          </a:p>
        </p:txBody>
      </p:sp>
      <p:sp>
        <p:nvSpPr>
          <p:cNvPr id="8111" name="Text Box 19"/>
          <p:cNvSpPr txBox="1"/>
          <p:nvPr/>
        </p:nvSpPr>
        <p:spPr>
          <a:xfrm>
            <a:off x="8467027" y="49807"/>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382</a:t>
            </a:r>
          </a:p>
        </p:txBody>
      </p:sp>
      <p:sp>
        <p:nvSpPr>
          <p:cNvPr id="8112" name="Rectangle 2"/>
          <p:cNvSpPr txBox="1"/>
          <p:nvPr/>
        </p:nvSpPr>
        <p:spPr>
          <a:xfrm>
            <a:off x="45720" y="4742951"/>
            <a:ext cx="9027657" cy="1957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defTabSz="457200" rtl="1">
              <a:defRPr sz="3200" b="1">
                <a:solidFill>
                  <a:schemeClr val="accent3">
                    <a:lumOff val="44000"/>
                  </a:schemeClr>
                </a:solidFill>
              </a:defRPr>
            </a:pPr>
            <a:r>
              <a:t>رؤيا ١٠ : ٨</a:t>
            </a:r>
            <a:endParaRPr sz="4400"/>
          </a:p>
          <a:p>
            <a:pPr defTabSz="457200" rtl="1">
              <a:defRPr sz="3200" b="1">
                <a:solidFill>
                  <a:schemeClr val="accent3">
                    <a:lumOff val="44000"/>
                  </a:schemeClr>
                </a:solidFill>
              </a:defRPr>
            </a:pPr>
            <a:r>
              <a:t>٨ وَالصَّوْتُ الَّذِي كُنْتُ قَدْ سَمِعْتُهُ مِنَ السَّمَاءِ كَلَّمَنِي أَيْضاً وَقَالَ: «اذْهَبْ خُذِ السِّفْرَ الصَّغِيرَ الْمَفْتُوحَ فِي يَدِ الْمَلاَكِ الْوَاقِفِ عَلَى الْبَحْرِ وَعَلَى الأَرْضِ». </a:t>
            </a: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4" name="Rectangle 2"/>
          <p:cNvSpPr txBox="1">
            <a:spLocks noGrp="1"/>
          </p:cNvSpPr>
          <p:nvPr>
            <p:ph type="title"/>
          </p:nvPr>
        </p:nvSpPr>
        <p:spPr>
          <a:xfrm>
            <a:off x="0" y="0"/>
            <a:ext cx="9144000" cy="1052513"/>
          </a:xfrm>
          <a:prstGeom prst="rect">
            <a:avLst/>
          </a:prstGeom>
          <a:effectLst>
            <a:outerShdw blurRad="63500" dist="35921" dir="2700000" rotWithShape="0">
              <a:srgbClr val="000000">
                <a:alpha val="74998"/>
              </a:srgbClr>
            </a:outerShdw>
          </a:effectLst>
        </p:spPr>
        <p:txBody>
          <a:bodyPr/>
          <a:lstStyle>
            <a:lvl1pPr rtl="1">
              <a:defRPr sz="6000"/>
            </a:lvl1pPr>
          </a:lstStyle>
          <a:p>
            <a:pPr>
              <a:defRPr b="1"/>
            </a:pPr>
            <a:r>
              <a:rPr b="0"/>
              <a:t>لِشَاهِدَيَّ</a:t>
            </a:r>
          </a:p>
        </p:txBody>
      </p:sp>
      <p:pic>
        <p:nvPicPr>
          <p:cNvPr id="8115" name="Picture 1" descr="Picture 1"/>
          <p:cNvPicPr>
            <a:picLocks noChangeAspect="1"/>
          </p:cNvPicPr>
          <p:nvPr/>
        </p:nvPicPr>
        <p:blipFill>
          <a:blip r:embed="rId2"/>
          <a:stretch>
            <a:fillRect/>
          </a:stretch>
        </p:blipFill>
        <p:spPr>
          <a:xfrm>
            <a:off x="827087" y="1052512"/>
            <a:ext cx="7620001" cy="5715001"/>
          </a:xfrm>
          <a:prstGeom prst="rect">
            <a:avLst/>
          </a:prstGeom>
          <a:ln w="12700">
            <a:miter lim="400000"/>
          </a:ln>
        </p:spPr>
      </p:pic>
      <p:grpSp>
        <p:nvGrpSpPr>
          <p:cNvPr id="8118" name="Rectangle 2"/>
          <p:cNvGrpSpPr/>
          <p:nvPr/>
        </p:nvGrpSpPr>
        <p:grpSpPr>
          <a:xfrm>
            <a:off x="3276599" y="1052512"/>
            <a:ext cx="2843215" cy="5810251"/>
            <a:chOff x="0" y="0"/>
            <a:chExt cx="2843213" cy="5810250"/>
          </a:xfrm>
        </p:grpSpPr>
        <p:sp>
          <p:nvSpPr>
            <p:cNvPr id="8116" name="Rectangle"/>
            <p:cNvSpPr/>
            <p:nvPr/>
          </p:nvSpPr>
          <p:spPr>
            <a:xfrm>
              <a:off x="-1" y="0"/>
              <a:ext cx="2843215" cy="5810250"/>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pPr>
                <a:defRPr sz="4400">
                  <a:solidFill>
                    <a:schemeClr val="accent3">
                      <a:lumOff val="44000"/>
                    </a:schemeClr>
                  </a:solidFill>
                </a:defRPr>
              </a:pPr>
              <a:endParaRPr/>
            </a:p>
          </p:txBody>
        </p:sp>
        <p:sp>
          <p:nvSpPr>
            <p:cNvPr id="8117" name="رؤيا ١١ : ٣…"/>
            <p:cNvSpPr txBox="1"/>
            <p:nvPr/>
          </p:nvSpPr>
          <p:spPr>
            <a:xfrm>
              <a:off x="45719" y="1266683"/>
              <a:ext cx="2751775" cy="32768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rtl="1">
                <a:defRPr sz="3600" b="1">
                  <a:solidFill>
                    <a:schemeClr val="accent3">
                      <a:lumOff val="44000"/>
                    </a:schemeClr>
                  </a:solidFill>
                </a:defRPr>
              </a:pPr>
              <a:r>
                <a:rPr b="0"/>
                <a:t>رؤيا ١١ </a:t>
              </a:r>
              <a:r>
                <a:t>: </a:t>
              </a:r>
              <a:r>
                <a:rPr b="0"/>
                <a:t>٣</a:t>
              </a:r>
              <a:endParaRPr sz="4400"/>
            </a:p>
            <a:p>
              <a:pPr rtl="1">
                <a:defRPr sz="3600" b="1">
                  <a:solidFill>
                    <a:schemeClr val="accent3">
                      <a:lumOff val="44000"/>
                    </a:schemeClr>
                  </a:solidFill>
                </a:defRPr>
              </a:pPr>
              <a:r>
                <a:rPr b="0"/>
                <a:t>٣ وَسَأُعْطِي لِشَاهِدَيَّ فَيَتَنَبَّآنِ أَلْفاً وَمِئَتَيْنِ وَسِتِّينَ يَوْماً، لاَبِسَيْنِ مُسُوحاً</a:t>
              </a:r>
              <a:r>
                <a:t>». </a:t>
              </a:r>
            </a:p>
          </p:txBody>
        </p:sp>
      </p:grpSp>
      <p:sp>
        <p:nvSpPr>
          <p:cNvPr id="8119" name="Text Box 19"/>
          <p:cNvSpPr txBox="1"/>
          <p:nvPr/>
        </p:nvSpPr>
        <p:spPr>
          <a:xfrm>
            <a:off x="8467027" y="49807"/>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383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2000"/>
                                  </p:stCondLst>
                                  <p:iterate>
                                    <p:tmAbs val="0"/>
                                  </p:iterate>
                                  <p:childTnLst>
                                    <p:set>
                                      <p:cBhvr>
                                        <p:cTn id="6" fill="hold"/>
                                        <p:tgtEl>
                                          <p:spTgt spid="8118"/>
                                        </p:tgtEl>
                                        <p:attrNameLst>
                                          <p:attrName>style.visibility</p:attrName>
                                        </p:attrNameLst>
                                      </p:cBhvr>
                                      <p:to>
                                        <p:strVal val="visible"/>
                                      </p:to>
                                    </p:set>
                                    <p:animEffect transition="in" filter="wipe(up)">
                                      <p:cBhvr>
                                        <p:cTn id="7" dur="1000"/>
                                        <p:tgtEl>
                                          <p:spTgt spid="8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8" grpId="1"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1" name="Rectangle 3"/>
          <p:cNvSpPr/>
          <p:nvPr/>
        </p:nvSpPr>
        <p:spPr>
          <a:xfrm>
            <a:off x="0" y="0"/>
            <a:ext cx="9144000" cy="6858000"/>
          </a:xfrm>
          <a:prstGeom prst="rect">
            <a:avLst/>
          </a:prstGeom>
          <a:solidFill>
            <a:srgbClr val="000000"/>
          </a:solidFill>
          <a:ln>
            <a:solidFill>
              <a:srgbClr val="000000"/>
            </a:solidFill>
            <a:tailEnd type="stealth"/>
          </a:ln>
        </p:spPr>
        <p:txBody>
          <a:bodyPr lIns="45719" rIns="45719"/>
          <a:lstStyle/>
          <a:p>
            <a:pPr algn="l"/>
            <a:endParaRPr/>
          </a:p>
        </p:txBody>
      </p:sp>
      <p:pic>
        <p:nvPicPr>
          <p:cNvPr id="8122" name="Picture 1" descr="Picture 1"/>
          <p:cNvPicPr>
            <a:picLocks noChangeAspect="1"/>
          </p:cNvPicPr>
          <p:nvPr/>
        </p:nvPicPr>
        <p:blipFill>
          <a:blip r:embed="rId3"/>
          <a:stretch>
            <a:fillRect/>
          </a:stretch>
        </p:blipFill>
        <p:spPr>
          <a:xfrm>
            <a:off x="15875" y="0"/>
            <a:ext cx="6772275" cy="6858000"/>
          </a:xfrm>
          <a:prstGeom prst="rect">
            <a:avLst/>
          </a:prstGeom>
          <a:ln w="12700">
            <a:miter lim="400000"/>
          </a:ln>
        </p:spPr>
      </p:pic>
      <p:sp>
        <p:nvSpPr>
          <p:cNvPr id="8123" name="Text Box 19"/>
          <p:cNvSpPr txBox="1"/>
          <p:nvPr/>
        </p:nvSpPr>
        <p:spPr>
          <a:xfrm>
            <a:off x="8467027" y="49807"/>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384</a:t>
            </a:r>
          </a:p>
        </p:txBody>
      </p:sp>
      <p:sp>
        <p:nvSpPr>
          <p:cNvPr id="8124" name="Rectangle 2"/>
          <p:cNvSpPr txBox="1"/>
          <p:nvPr/>
        </p:nvSpPr>
        <p:spPr>
          <a:xfrm>
            <a:off x="4550878" y="3194242"/>
            <a:ext cx="4427077" cy="3276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sz="3600" b="1">
                <a:solidFill>
                  <a:schemeClr val="accent3">
                    <a:lumOff val="44000"/>
                  </a:schemeClr>
                </a:solidFill>
              </a:defRPr>
            </a:pPr>
            <a:r>
              <a:rPr b="0"/>
              <a:t>رؤيا ١٢ </a:t>
            </a:r>
            <a:r>
              <a:t>: </a:t>
            </a:r>
            <a:r>
              <a:rPr b="0"/>
              <a:t>٣</a:t>
            </a:r>
            <a:endParaRPr sz="4400"/>
          </a:p>
          <a:p>
            <a:pPr rtl="1">
              <a:defRPr sz="3600" b="1">
                <a:solidFill>
                  <a:schemeClr val="accent3">
                    <a:lumOff val="44000"/>
                  </a:schemeClr>
                </a:solidFill>
              </a:defRPr>
            </a:pPr>
            <a:r>
              <a:rPr b="0"/>
              <a:t>٣ وَظَهَرَتْ آيَةٌ أُخْرَى فِي السَّمَاءِ</a:t>
            </a:r>
            <a:r>
              <a:t>: </a:t>
            </a:r>
            <a:r>
              <a:rPr b="0"/>
              <a:t>هُوَذَا تِنِّينٌ عَظِيمٌ أَحْمَرُ لَهُ سَبْعَةُ رُؤُوسٍ وَعَشَرَةُ قُرُونٍ، وَعَلَى رُؤُوسِهِ سَبْعَةُ تِيجَانٍ</a:t>
            </a:r>
            <a:r>
              <a:t>. </a:t>
            </a:r>
          </a:p>
        </p:txBody>
      </p:sp>
      <p:sp>
        <p:nvSpPr>
          <p:cNvPr id="8125" name="Rectangle 2"/>
          <p:cNvSpPr txBox="1">
            <a:spLocks noGrp="1"/>
          </p:cNvSpPr>
          <p:nvPr>
            <p:ph type="title"/>
          </p:nvPr>
        </p:nvSpPr>
        <p:spPr>
          <a:xfrm>
            <a:off x="4692317" y="-1"/>
            <a:ext cx="4182310" cy="2941055"/>
          </a:xfrm>
          <a:prstGeom prst="rect">
            <a:avLst/>
          </a:prstGeom>
        </p:spPr>
        <p:txBody>
          <a:bodyPr/>
          <a:lstStyle>
            <a:lvl1pPr rtl="1">
              <a:defRPr sz="6600"/>
            </a:lvl1pPr>
          </a:lstStyle>
          <a:p>
            <a:pPr>
              <a:defRPr b="1"/>
            </a:pPr>
            <a:r>
              <a:rPr b="0"/>
              <a:t>تِنِّينٌ</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124"/>
                                        </p:tgtEl>
                                        <p:attrNameLst>
                                          <p:attrName>style.visibility</p:attrName>
                                        </p:attrNameLst>
                                      </p:cBhvr>
                                      <p:to>
                                        <p:strVal val="visible"/>
                                      </p:to>
                                    </p:set>
                                    <p:anim calcmode="lin" valueType="num">
                                      <p:cBhvr>
                                        <p:cTn id="7" dur="1000" fill="hold"/>
                                        <p:tgtEl>
                                          <p:spTgt spid="8124"/>
                                        </p:tgtEl>
                                        <p:attrNameLst>
                                          <p:attrName>ppt_w</p:attrName>
                                        </p:attrNameLst>
                                      </p:cBhvr>
                                      <p:tavLst>
                                        <p:tav tm="0">
                                          <p:val>
                                            <p:fltVal val="0"/>
                                          </p:val>
                                        </p:tav>
                                        <p:tav tm="100000">
                                          <p:val>
                                            <p:strVal val="#ppt_w"/>
                                          </p:val>
                                        </p:tav>
                                      </p:tavLst>
                                    </p:anim>
                                    <p:anim calcmode="lin" valueType="num">
                                      <p:cBhvr>
                                        <p:cTn id="8" dur="1000" fill="hold"/>
                                        <p:tgtEl>
                                          <p:spTgt spid="81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4" grpId="1" animBg="1" advAuto="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8130" name="Title 1"/>
          <p:cNvSpPr txBox="1">
            <a:spLocks noGrp="1"/>
          </p:cNvSpPr>
          <p:nvPr>
            <p:ph type="title"/>
          </p:nvPr>
        </p:nvSpPr>
        <p:spPr>
          <a:xfrm>
            <a:off x="2239177" y="0"/>
            <a:ext cx="6103265" cy="1752600"/>
          </a:xfrm>
          <a:prstGeom prst="rect">
            <a:avLst/>
          </a:prstGeom>
          <a:effectLst>
            <a:outerShdw blurRad="63500" dist="35921" dir="2700000" rotWithShape="0">
              <a:srgbClr val="000000">
                <a:alpha val="74998"/>
              </a:srgbClr>
            </a:outerShdw>
          </a:effectLst>
        </p:spPr>
        <p:txBody>
          <a:bodyPr/>
          <a:lstStyle>
            <a:lvl1pPr>
              <a:defRPr sz="3600" b="1">
                <a:effectLst>
                  <a:outerShdw blurRad="38100" dist="38100" dir="2700000" rotWithShape="0">
                    <a:srgbClr val="000000">
                      <a:alpha val="43137"/>
                    </a:srgbClr>
                  </a:outerShdw>
                </a:effectLst>
              </a:defRPr>
            </a:lvl1pPr>
          </a:lstStyle>
          <a:p>
            <a:r>
              <a:rPr lang="ar-SA" dirty="0">
                <a:latin typeface="Arial" panose="020B0604020202020204" pitchFamily="34" charset="0"/>
                <a:cs typeface="Arial" panose="020B0604020202020204" pitchFamily="34" charset="0"/>
              </a:rPr>
              <a:t>سقوط لوسيفر، النجم الساطع </a:t>
            </a:r>
            <a:br>
              <a:rPr lang="ar-JO" dirty="0">
                <a:latin typeface="Arial" panose="020B0604020202020204" pitchFamily="34" charset="0"/>
                <a:cs typeface="Arial" panose="020B0604020202020204" pitchFamily="34" charset="0"/>
              </a:rPr>
            </a:br>
            <a:r>
              <a:rPr lang="ar-SA" dirty="0">
                <a:latin typeface="Arial" panose="020B0604020202020204" pitchFamily="34" charset="0"/>
                <a:cs typeface="Arial" panose="020B0604020202020204" pitchFamily="34" charset="0"/>
              </a:rPr>
              <a:t>(12: 7- 9؛ راجع المرة الأولى في إشعياء 14: 12؛ حزقيال 28: 17)</a:t>
            </a:r>
            <a:endParaRPr dirty="0">
              <a:latin typeface="Arial" panose="020B0604020202020204" pitchFamily="34" charset="0"/>
              <a:cs typeface="Arial" panose="020B0604020202020204" pitchFamily="34" charset="0"/>
            </a:endParaRPr>
          </a:p>
        </p:txBody>
      </p:sp>
      <p:sp>
        <p:nvSpPr>
          <p:cNvPr id="8131" name="Text Box 19"/>
          <p:cNvSpPr txBox="1"/>
          <p:nvPr/>
        </p:nvSpPr>
        <p:spPr>
          <a:xfrm>
            <a:off x="8436278" y="12451"/>
            <a:ext cx="614847"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386</a:t>
            </a:r>
          </a:p>
        </p:txBody>
      </p:sp>
      <p:sp>
        <p:nvSpPr>
          <p:cNvPr id="8132" name="Rectangle 2"/>
          <p:cNvSpPr txBox="1"/>
          <p:nvPr/>
        </p:nvSpPr>
        <p:spPr>
          <a:xfrm>
            <a:off x="45713" y="5420234"/>
            <a:ext cx="8999089" cy="1217822"/>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sz="4000" b="1">
                <a:solidFill>
                  <a:schemeClr val="accent3">
                    <a:lumOff val="44000"/>
                  </a:schemeClr>
                </a:solidFill>
                <a:effectLst>
                  <a:outerShdw blurRad="38100" dist="38100" dir="2700000" rotWithShape="0">
                    <a:srgbClr val="000000">
                      <a:alpha val="43137"/>
                    </a:srgbClr>
                  </a:outerShdw>
                </a:effectLst>
              </a:defRPr>
            </a:pPr>
            <a:r>
              <a:rPr b="0"/>
              <a:t>رؤيا ١٢ </a:t>
            </a:r>
            <a:r>
              <a:t>: </a:t>
            </a:r>
            <a:r>
              <a:rPr b="0"/>
              <a:t>٤</a:t>
            </a:r>
            <a:br>
              <a:rPr b="0"/>
            </a:br>
            <a:r>
              <a:rPr b="0"/>
              <a:t>وَذَنَبُهُ يَجُرُّ ثُلْثَ نُجُومِ السَّمَاءِ فَطَرَحَهَا إِلَى الأَرْضِ</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132"/>
                                        </p:tgtEl>
                                        <p:attrNameLst>
                                          <p:attrName>style.visibility</p:attrName>
                                        </p:attrNameLst>
                                      </p:cBhvr>
                                      <p:to>
                                        <p:strVal val="visible"/>
                                      </p:to>
                                    </p:set>
                                    <p:anim calcmode="lin" valueType="num">
                                      <p:cBhvr>
                                        <p:cTn id="7" dur="1000" fill="hold"/>
                                        <p:tgtEl>
                                          <p:spTgt spid="8132"/>
                                        </p:tgtEl>
                                        <p:attrNameLst>
                                          <p:attrName>ppt_w</p:attrName>
                                        </p:attrNameLst>
                                      </p:cBhvr>
                                      <p:tavLst>
                                        <p:tav tm="0">
                                          <p:val>
                                            <p:fltVal val="0"/>
                                          </p:val>
                                        </p:tav>
                                        <p:tav tm="100000">
                                          <p:val>
                                            <p:strVal val="#ppt_w"/>
                                          </p:val>
                                        </p:tav>
                                      </p:tavLst>
                                    </p:anim>
                                    <p:anim calcmode="lin" valueType="num">
                                      <p:cBhvr>
                                        <p:cTn id="8" dur="1000" fill="hold"/>
                                        <p:tgtEl>
                                          <p:spTgt spid="81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2"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4" name="Rectangle 5"/>
          <p:cNvSpPr/>
          <p:nvPr/>
        </p:nvSpPr>
        <p:spPr>
          <a:xfrm>
            <a:off x="0" y="0"/>
            <a:ext cx="5257800" cy="6858000"/>
          </a:xfrm>
          <a:prstGeom prst="rect">
            <a:avLst/>
          </a:prstGeom>
          <a:solidFill>
            <a:srgbClr val="191966"/>
          </a:solidFill>
          <a:ln>
            <a:solidFill>
              <a:srgbClr val="000000"/>
            </a:solidFill>
          </a:ln>
        </p:spPr>
        <p:txBody>
          <a:bodyPr lIns="45719" rIns="45719"/>
          <a:lstStyle/>
          <a:p>
            <a:pPr algn="l"/>
            <a:endParaRPr/>
          </a:p>
        </p:txBody>
      </p:sp>
      <p:pic>
        <p:nvPicPr>
          <p:cNvPr id="4835" name="Picture 1" descr="Picture 1"/>
          <p:cNvPicPr>
            <a:picLocks noChangeAspect="1"/>
          </p:cNvPicPr>
          <p:nvPr/>
        </p:nvPicPr>
        <p:blipFill>
          <a:blip r:embed="rId3"/>
          <a:stretch>
            <a:fillRect/>
          </a:stretch>
        </p:blipFill>
        <p:spPr>
          <a:xfrm>
            <a:off x="5257800" y="228600"/>
            <a:ext cx="3886200" cy="6629400"/>
          </a:xfrm>
          <a:prstGeom prst="rect">
            <a:avLst/>
          </a:prstGeom>
          <a:ln w="12700">
            <a:miter lim="400000"/>
          </a:ln>
        </p:spPr>
      </p:pic>
      <p:sp>
        <p:nvSpPr>
          <p:cNvPr id="4836" name="TextBox 2"/>
          <p:cNvSpPr txBox="1"/>
          <p:nvPr/>
        </p:nvSpPr>
        <p:spPr>
          <a:xfrm>
            <a:off x="236219" y="1110426"/>
            <a:ext cx="4785362" cy="2897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rtl="1">
              <a:defRPr sz="3200" b="1">
                <a:solidFill>
                  <a:schemeClr val="accent3">
                    <a:lumOff val="44000"/>
                  </a:schemeClr>
                </a:solidFill>
              </a:defRPr>
            </a:lvl1pPr>
          </a:lstStyle>
          <a:p>
            <a:r>
              <a:t>فَإِنِّي لَسْتُ أُرِيدُ أَيُّهَا الإِخْوَةُ أَنْ تَجْهَلُوا هَذَا السِّرَّ لِئَلاَّ تَكُونُوا عِنْدَ أَنْفُسِكُمْ حُكَمَاءَ. أَنَّ الْقَسَاوَةَ قَدْ حَصَلَتْ جُزْئِيّاً لإِسْرَائِيلَ إِلَى أَنْ يَدْخُلَ مِلْؤُ الأُمَمِ ٢٦ وَهَكَذَا سَيَخْلُصُ جَمِيعُ إِسْرَائِيلَ. كَمَا هُوَ مَكْتُوبٌ:</a:t>
            </a:r>
          </a:p>
        </p:txBody>
      </p:sp>
      <p:sp>
        <p:nvSpPr>
          <p:cNvPr id="4837" name="TextBox 3"/>
          <p:cNvSpPr txBox="1"/>
          <p:nvPr/>
        </p:nvSpPr>
        <p:spPr>
          <a:xfrm>
            <a:off x="328104" y="4429643"/>
            <a:ext cx="4208168" cy="1957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rtl="1">
              <a:defRPr sz="3200" b="1">
                <a:solidFill>
                  <a:schemeClr val="accent3">
                    <a:lumOff val="44000"/>
                  </a:schemeClr>
                </a:solidFill>
              </a:defRPr>
            </a:pPr>
            <a:r>
              <a:t>«سَيَخْرُجُ مِنْ صِهْيَوْنَ الْمُنْقِذُ وَيَرُدُّ الْفُجُورَ عَنْ يَعْقُوبَ.</a:t>
            </a:r>
          </a:p>
          <a:p>
            <a:pPr algn="r" rtl="1">
              <a:defRPr sz="3200" b="1">
                <a:solidFill>
                  <a:schemeClr val="accent3">
                    <a:lumOff val="44000"/>
                  </a:schemeClr>
                </a:solidFill>
              </a:defRPr>
            </a:pPr>
            <a:r>
              <a:t> ٢٧ وَهَذَا هُوَ الْعَهْدُ مِنْ قِبَلِي لَهُمْ مَتَى نَزَعْتُ خَطَايَاهُمْ».</a:t>
            </a:r>
          </a:p>
        </p:txBody>
      </p:sp>
      <p:sp>
        <p:nvSpPr>
          <p:cNvPr id="4838" name="Title 4"/>
          <p:cNvSpPr txBox="1">
            <a:spLocks noGrp="1"/>
          </p:cNvSpPr>
          <p:nvPr>
            <p:ph type="title" idx="4294967295"/>
          </p:nvPr>
        </p:nvSpPr>
        <p:spPr>
          <a:xfrm>
            <a:off x="0" y="0"/>
            <a:ext cx="9144000" cy="838200"/>
          </a:xfrm>
          <a:prstGeom prst="rect">
            <a:avLst/>
          </a:prstGeom>
          <a:solidFill>
            <a:srgbClr val="000000"/>
          </a:solidFill>
          <a:ln w="57150">
            <a:solidFill>
              <a:schemeClr val="accent3">
                <a:lumOff val="44000"/>
              </a:schemeClr>
            </a:solidFill>
            <a:round/>
          </a:ln>
        </p:spPr>
        <p:txBody>
          <a:bodyPr/>
          <a:lstStyle>
            <a:lvl1pPr rtl="1">
              <a:defRPr sz="3200" b="1">
                <a:solidFill>
                  <a:schemeClr val="accent3">
                    <a:lumOff val="44000"/>
                  </a:schemeClr>
                </a:solidFill>
              </a:defRPr>
            </a:lvl1pPr>
          </a:lstStyle>
          <a:p>
            <a:r>
              <a:t>وَهَكَذَا سَيَخْلُصُ جَمِيعُ إِسْرَائِيلَ (رومية ١١ : ٢٥-٢٧) </a:t>
            </a:r>
          </a:p>
        </p:txBody>
      </p:sp>
      <p:sp>
        <p:nvSpPr>
          <p:cNvPr id="4839" name="Text Box 8"/>
          <p:cNvSpPr txBox="1"/>
          <p:nvPr/>
        </p:nvSpPr>
        <p:spPr>
          <a:xfrm>
            <a:off x="8980851" y="-838200"/>
            <a:ext cx="849770"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defRPr>
            </a:lvl1pPr>
          </a:lstStyle>
          <a:p>
            <a:r>
              <a:t>155w</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4" name="Picture 4" descr="Picture 4"/>
          <p:cNvPicPr>
            <a:picLocks noChangeAspect="1"/>
          </p:cNvPicPr>
          <p:nvPr/>
        </p:nvPicPr>
        <p:blipFill>
          <a:blip r:embed="rId2"/>
          <a:stretch>
            <a:fillRect/>
          </a:stretch>
        </p:blipFill>
        <p:spPr>
          <a:xfrm>
            <a:off x="12700" y="25400"/>
            <a:ext cx="9144000" cy="6821489"/>
          </a:xfrm>
          <a:prstGeom prst="rect">
            <a:avLst/>
          </a:prstGeom>
          <a:ln w="12700">
            <a:miter lim="400000"/>
          </a:ln>
        </p:spPr>
      </p:pic>
      <p:sp>
        <p:nvSpPr>
          <p:cNvPr id="8135" name="Rectangle 2"/>
          <p:cNvSpPr txBox="1">
            <a:spLocks noGrp="1"/>
          </p:cNvSpPr>
          <p:nvPr>
            <p:ph type="title"/>
          </p:nvPr>
        </p:nvSpPr>
        <p:spPr>
          <a:xfrm>
            <a:off x="152399" y="244474"/>
            <a:ext cx="4196578" cy="1368428"/>
          </a:xfrm>
          <a:prstGeom prst="rect">
            <a:avLst/>
          </a:prstGeom>
          <a:effectLst>
            <a:outerShdw blurRad="63500" dist="35921" dir="2700000" rotWithShape="0">
              <a:schemeClr val="accent3">
                <a:lumOff val="44000"/>
                <a:alpha val="74997"/>
              </a:schemeClr>
            </a:outerShdw>
          </a:effectLst>
        </p:spPr>
        <p:txBody>
          <a:bodyPr/>
          <a:lstStyle>
            <a:lvl1pPr rtl="1">
              <a:defRPr sz="6600" b="1"/>
            </a:lvl1pPr>
          </a:lstStyle>
          <a:p>
            <a:pPr>
              <a:defRPr>
                <a:effectLst/>
              </a:defRPr>
            </a:pPr>
            <a:r>
              <a:t>رؤيا ١٣-١٩</a:t>
            </a:r>
          </a:p>
        </p:txBody>
      </p:sp>
      <p:sp>
        <p:nvSpPr>
          <p:cNvPr id="8136" name="Rectangle 2"/>
          <p:cNvSpPr txBox="1"/>
          <p:nvPr/>
        </p:nvSpPr>
        <p:spPr>
          <a:xfrm>
            <a:off x="198120" y="4853213"/>
            <a:ext cx="2454755" cy="1217822"/>
          </a:xfrm>
          <a:prstGeom prst="rect">
            <a:avLst/>
          </a:prstGeom>
          <a:ln w="12700">
            <a:miter lim="400000"/>
          </a:ln>
          <a:effectLst>
            <a:outerShdw blurRad="63500" dist="35921" dir="2700000" rotWithShape="0">
              <a:schemeClr val="accent3">
                <a:lumOff val="44000"/>
                <a:alpha val="74997"/>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rtl="1">
              <a:defRPr sz="4000" b="1">
                <a:solidFill>
                  <a:schemeClr val="accent3">
                    <a:lumOff val="44000"/>
                  </a:schemeClr>
                </a:solidFill>
              </a:defRPr>
            </a:lvl1pPr>
          </a:lstStyle>
          <a:p>
            <a:r>
              <a:t>= التنين الشيطان</a:t>
            </a:r>
          </a:p>
        </p:txBody>
      </p:sp>
      <p:sp>
        <p:nvSpPr>
          <p:cNvPr id="8137" name="Rectangle 2"/>
          <p:cNvSpPr txBox="1"/>
          <p:nvPr/>
        </p:nvSpPr>
        <p:spPr>
          <a:xfrm>
            <a:off x="1950720" y="4853213"/>
            <a:ext cx="4593931" cy="1217822"/>
          </a:xfrm>
          <a:prstGeom prst="rect">
            <a:avLst/>
          </a:prstGeom>
          <a:ln w="12700">
            <a:miter lim="400000"/>
          </a:ln>
          <a:effectLst>
            <a:outerShdw blurRad="63500" dist="35921" dir="2700000" rotWithShape="0">
              <a:schemeClr val="accent3">
                <a:lumOff val="44000"/>
                <a:alpha val="74997"/>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sz="4000" b="1">
                <a:solidFill>
                  <a:schemeClr val="accent3">
                    <a:lumOff val="44000"/>
                  </a:schemeClr>
                </a:solidFill>
              </a:defRPr>
            </a:pPr>
            <a:r>
              <a:t>= وحش البحر</a:t>
            </a:r>
          </a:p>
          <a:p>
            <a:pPr rtl="1">
              <a:defRPr sz="4000" b="1">
                <a:solidFill>
                  <a:schemeClr val="accent3">
                    <a:lumOff val="44000"/>
                  </a:schemeClr>
                </a:solidFill>
              </a:defRPr>
            </a:pPr>
            <a:r>
              <a:t>ضد المسيح</a:t>
            </a:r>
          </a:p>
        </p:txBody>
      </p:sp>
      <p:sp>
        <p:nvSpPr>
          <p:cNvPr id="8138" name="Rectangle 2"/>
          <p:cNvSpPr txBox="1"/>
          <p:nvPr/>
        </p:nvSpPr>
        <p:spPr>
          <a:xfrm>
            <a:off x="5502140" y="4853213"/>
            <a:ext cx="3583441" cy="1217822"/>
          </a:xfrm>
          <a:prstGeom prst="rect">
            <a:avLst/>
          </a:prstGeom>
          <a:ln w="12700">
            <a:miter lim="400000"/>
          </a:ln>
          <a:effectLst>
            <a:outerShdw blurRad="63500" dist="35921" dir="2700000" rotWithShape="0">
              <a:schemeClr val="accent3">
                <a:lumOff val="44000"/>
                <a:alpha val="74997"/>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marL="442912" indent="-400050" algn="r" rtl="1">
              <a:defRPr sz="4000" b="1">
                <a:solidFill>
                  <a:schemeClr val="accent3">
                    <a:lumOff val="44000"/>
                  </a:schemeClr>
                </a:solidFill>
              </a:defRPr>
            </a:lvl1pPr>
          </a:lstStyle>
          <a:p>
            <a:r>
              <a:t> = وحش الأرضالنبي الكذاب</a:t>
            </a:r>
          </a:p>
        </p:txBody>
      </p:sp>
      <p:sp>
        <p:nvSpPr>
          <p:cNvPr id="8139" name="Rectangle 2"/>
          <p:cNvSpPr txBox="1"/>
          <p:nvPr/>
        </p:nvSpPr>
        <p:spPr>
          <a:xfrm>
            <a:off x="26669" y="6136399"/>
            <a:ext cx="282321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defRPr sz="1000" b="1">
                <a:effectLst>
                  <a:outerShdw blurRad="38100" dist="38100" dir="2700000" rotWithShape="0">
                    <a:srgbClr val="000000">
                      <a:alpha val="43137"/>
                    </a:srgbClr>
                  </a:outerShdw>
                </a:effectLst>
              </a:defRPr>
            </a:lvl1pPr>
          </a:lstStyle>
          <a:p>
            <a:r>
              <a:t>Used with permission</a:t>
            </a:r>
          </a:p>
        </p:txBody>
      </p:sp>
      <p:sp>
        <p:nvSpPr>
          <p:cNvPr id="8140" name="Text Box 19"/>
          <p:cNvSpPr txBox="1"/>
          <p:nvPr/>
        </p:nvSpPr>
        <p:spPr>
          <a:xfrm>
            <a:off x="8039434" y="-589593"/>
            <a:ext cx="1104567" cy="43922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defRPr b="1">
                <a:solidFill>
                  <a:schemeClr val="accent3">
                    <a:lumOff val="44000"/>
                  </a:schemeClr>
                </a:solidFill>
              </a:defRPr>
            </a:lvl1pPr>
          </a:lstStyle>
          <a:p>
            <a:r>
              <a:t>387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1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6" grpId="1" animBg="1" advAuto="0"/>
      <p:bldP spid="8137" grpId="2" animBg="1" advAuto="0"/>
      <p:bldP spid="8138" grpId="3"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2" name="Rectangle 6"/>
          <p:cNvSpPr/>
          <p:nvPr/>
        </p:nvSpPr>
        <p:spPr>
          <a:xfrm>
            <a:off x="0" y="0"/>
            <a:ext cx="9144000" cy="6858000"/>
          </a:xfrm>
          <a:prstGeom prst="rect">
            <a:avLst/>
          </a:prstGeom>
          <a:solidFill>
            <a:srgbClr val="000000"/>
          </a:solidFill>
          <a:ln>
            <a:solidFill>
              <a:srgbClr val="000000"/>
            </a:solidFill>
          </a:ln>
        </p:spPr>
        <p:txBody>
          <a:bodyPr lIns="45719" rIns="45719"/>
          <a:lstStyle/>
          <a:p>
            <a:pPr algn="l"/>
            <a:endParaRPr/>
          </a:p>
        </p:txBody>
      </p:sp>
      <p:sp>
        <p:nvSpPr>
          <p:cNvPr id="8143" name="Rectangle 2"/>
          <p:cNvSpPr txBox="1"/>
          <p:nvPr/>
        </p:nvSpPr>
        <p:spPr>
          <a:xfrm>
            <a:off x="426719" y="609600"/>
            <a:ext cx="8290562" cy="1148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a:solidFill>
                  <a:schemeClr val="accent3">
                    <a:lumOff val="44000"/>
                  </a:schemeClr>
                </a:solidFill>
              </a:defRPr>
            </a:lvl1pPr>
          </a:lstStyle>
          <a:p>
            <a:pPr>
              <a:defRPr b="1"/>
            </a:pPr>
            <a:r>
              <a:rPr b="0"/>
              <a:t>و يجعل الجميع الصغار و الكبار و الأغنياء و الفقراء و الأحرار و العبيد تصنع لهم سمة على يدهم اليمنى أو على جبهتهم و أن لا يقدر أحد أن يشتري أو يبيع إلا من له السمة أو اسم الوحش أو عدد اسمه</a:t>
            </a:r>
          </a:p>
        </p:txBody>
      </p:sp>
      <p:pic>
        <p:nvPicPr>
          <p:cNvPr id="8144" name="Picture 3" descr="Picture 3"/>
          <p:cNvPicPr>
            <a:picLocks noChangeAspect="1"/>
          </p:cNvPicPr>
          <p:nvPr/>
        </p:nvPicPr>
        <p:blipFill>
          <a:blip r:embed="rId2"/>
          <a:stretch>
            <a:fillRect/>
          </a:stretch>
        </p:blipFill>
        <p:spPr>
          <a:xfrm>
            <a:off x="1981200" y="3886200"/>
            <a:ext cx="3810000" cy="2647950"/>
          </a:xfrm>
          <a:prstGeom prst="rect">
            <a:avLst/>
          </a:prstGeom>
          <a:ln w="12700">
            <a:miter lim="400000"/>
          </a:ln>
        </p:spPr>
      </p:pic>
      <p:sp>
        <p:nvSpPr>
          <p:cNvPr id="8145" name="Text Box 5"/>
          <p:cNvSpPr txBox="1"/>
          <p:nvPr/>
        </p:nvSpPr>
        <p:spPr>
          <a:xfrm>
            <a:off x="5074919" y="2819400"/>
            <a:ext cx="1918654"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rtl="1">
              <a:defRPr b="1">
                <a:solidFill>
                  <a:schemeClr val="accent3">
                    <a:lumOff val="44000"/>
                  </a:schemeClr>
                </a:solidFill>
              </a:defRPr>
            </a:pPr>
            <a:r>
              <a:rPr b="0"/>
              <a:t>رؤيا </a:t>
            </a:r>
            <a:r>
              <a:t>13: 16-17</a:t>
            </a:r>
          </a:p>
        </p:txBody>
      </p:sp>
      <p:sp>
        <p:nvSpPr>
          <p:cNvPr id="8146" name="Rectangle 6"/>
          <p:cNvSpPr txBox="1">
            <a:spLocks noGrp="1"/>
          </p:cNvSpPr>
          <p:nvPr>
            <p:ph type="title" idx="4294967295"/>
          </p:nvPr>
        </p:nvSpPr>
        <p:spPr>
          <a:xfrm>
            <a:off x="6019800" y="4267200"/>
            <a:ext cx="3124200" cy="1905000"/>
          </a:xfrm>
          <a:prstGeom prst="rect">
            <a:avLst/>
          </a:prstGeom>
        </p:spPr>
        <p:txBody>
          <a:bodyPr/>
          <a:lstStyle/>
          <a:p>
            <a:pPr rtl="1">
              <a:defRPr sz="4000">
                <a:solidFill>
                  <a:schemeClr val="accent3">
                    <a:lumOff val="44000"/>
                  </a:schemeClr>
                </a:solidFill>
              </a:defRPr>
            </a:pPr>
            <a:r>
              <a:t>السمة في </a:t>
            </a:r>
            <a:br/>
            <a:r>
              <a:t>اليد اليمنى</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8143"/>
                                        </p:tgtEl>
                                        <p:attrNameLst>
                                          <p:attrName>style.visibility</p:attrName>
                                        </p:attrNameLst>
                                      </p:cBhvr>
                                      <p:to>
                                        <p:strVal val="visible"/>
                                      </p:to>
                                    </p:set>
                                    <p:anim calcmode="lin" valueType="num">
                                      <p:cBhvr>
                                        <p:cTn id="7" dur="75" fill="hold"/>
                                        <p:tgtEl>
                                          <p:spTgt spid="8143"/>
                                        </p:tgtEl>
                                        <p:attrNameLst>
                                          <p:attrName>ppt_w</p:attrName>
                                        </p:attrNameLst>
                                      </p:cBhvr>
                                      <p:tavLst>
                                        <p:tav tm="0">
                                          <p:val>
                                            <p:strVal val="4*#ppt_w"/>
                                          </p:val>
                                        </p:tav>
                                        <p:tav tm="100000">
                                          <p:val>
                                            <p:strVal val="#ppt_w"/>
                                          </p:val>
                                        </p:tav>
                                      </p:tavLst>
                                    </p:anim>
                                    <p:anim calcmode="lin" valueType="num">
                                      <p:cBhvr>
                                        <p:cTn id="8" dur="75" fill="hold"/>
                                        <p:tgtEl>
                                          <p:spTgt spid="8143"/>
                                        </p:tgtEl>
                                        <p:attrNameLst>
                                          <p:attrName>ppt_h</p:attrName>
                                        </p:attrNameLst>
                                      </p:cBhvr>
                                      <p:tavLst>
                                        <p:tav tm="0">
                                          <p:val>
                                            <p:strVal val="4*#ppt_h"/>
                                          </p:val>
                                        </p:tav>
                                        <p:tav tm="100000">
                                          <p:val>
                                            <p:strVal val="#ppt_h"/>
                                          </p:val>
                                        </p:tav>
                                      </p:tavLst>
                                    </p:anim>
                                  </p:childTnLst>
                                </p:cTn>
                              </p:par>
                            </p:childTnLst>
                          </p:cTn>
                        </p:par>
                        <p:par>
                          <p:cTn id="9" fill="hold">
                            <p:stCondLst>
                              <p:cond delay="75"/>
                            </p:stCondLst>
                            <p:childTnLst>
                              <p:par>
                                <p:cTn id="10" presetID="1" presetClass="entr" presetSubtype="0" fill="hold" grpId="2" nodeType="afterEffect">
                                  <p:stCondLst>
                                    <p:cond delay="0"/>
                                  </p:stCondLst>
                                  <p:iterate>
                                    <p:tmAbs val="0"/>
                                  </p:iterate>
                                  <p:childTnLst>
                                    <p:set>
                                      <p:cBhvr>
                                        <p:cTn id="11" fill="hold"/>
                                        <p:tgtEl>
                                          <p:spTgt spid="8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3" grpId="1" animBg="1" advAuto="0"/>
      <p:bldP spid="8144" grpId="2" animBg="1" advAuto="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48" name="Picture 3" descr="Picture 3"/>
          <p:cNvPicPr>
            <a:picLocks noChangeAspect="1"/>
          </p:cNvPicPr>
          <p:nvPr/>
        </p:nvPicPr>
        <p:blipFill>
          <a:blip r:embed="rId2"/>
          <a:stretch>
            <a:fillRect/>
          </a:stretch>
        </p:blipFill>
        <p:spPr>
          <a:xfrm>
            <a:off x="0" y="0"/>
            <a:ext cx="9144000" cy="6934200"/>
          </a:xfrm>
          <a:prstGeom prst="rect">
            <a:avLst/>
          </a:prstGeom>
          <a:ln w="12700">
            <a:miter lim="400000"/>
          </a:ln>
        </p:spPr>
      </p:pic>
      <p:sp>
        <p:nvSpPr>
          <p:cNvPr id="8149" name="Rectangle 2"/>
          <p:cNvSpPr txBox="1">
            <a:spLocks noGrp="1"/>
          </p:cNvSpPr>
          <p:nvPr>
            <p:ph type="title"/>
          </p:nvPr>
        </p:nvSpPr>
        <p:spPr>
          <a:xfrm>
            <a:off x="0" y="0"/>
            <a:ext cx="6477000" cy="914400"/>
          </a:xfrm>
          <a:prstGeom prst="rect">
            <a:avLst/>
          </a:prstGeom>
          <a:effectLst>
            <a:outerShdw blurRad="63500" dist="35921" dir="2700000" rotWithShape="0">
              <a:srgbClr val="000000">
                <a:alpha val="74998"/>
              </a:srgbClr>
            </a:outerShdw>
          </a:effectLst>
        </p:spPr>
        <p:txBody>
          <a:bodyPr/>
          <a:lstStyle>
            <a:lvl1pPr>
              <a:defRPr sz="3600" b="1">
                <a:solidFill>
                  <a:schemeClr val="accent3">
                    <a:lumOff val="44000"/>
                  </a:schemeClr>
                </a:solidFill>
              </a:defRPr>
            </a:lvl1pPr>
          </a:lstStyle>
          <a:p>
            <a:r>
              <a:rPr lang="ar-JO" dirty="0"/>
              <a:t>144000 مختوم (14: 1- 8)</a:t>
            </a:r>
            <a:endParaRPr dirty="0"/>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 name="Title 1"/>
          <p:cNvSpPr txBox="1">
            <a:spLocks noGrp="1"/>
          </p:cNvSpPr>
          <p:nvPr>
            <p:ph type="title"/>
          </p:nvPr>
        </p:nvSpPr>
        <p:spPr>
          <a:xfrm>
            <a:off x="-1" y="1"/>
            <a:ext cx="8944780" cy="2286001"/>
          </a:xfrm>
          <a:prstGeom prst="rect">
            <a:avLst/>
          </a:prstGeom>
        </p:spPr>
        <p:txBody>
          <a:bodyPr anchor="t"/>
          <a:lstStyle>
            <a:lvl1pPr>
              <a:defRPr sz="2400" b="1"/>
            </a:lvl1pPr>
          </a:lstStyle>
          <a:p>
            <a:r>
              <a:t>Grapes</a:t>
            </a:r>
          </a:p>
        </p:txBody>
      </p:sp>
      <p:pic>
        <p:nvPicPr>
          <p:cNvPr id="8152" name="Picture 4" descr="Picture 4"/>
          <p:cNvPicPr>
            <a:picLocks noChangeAspect="1"/>
          </p:cNvPicPr>
          <p:nvPr/>
        </p:nvPicPr>
        <p:blipFill>
          <a:blip r:embed="rId2"/>
          <a:stretch>
            <a:fillRect/>
          </a:stretch>
        </p:blipFill>
        <p:spPr>
          <a:xfrm>
            <a:off x="-12095" y="12097"/>
            <a:ext cx="9156396" cy="6845904"/>
          </a:xfrm>
          <a:prstGeom prst="rect">
            <a:avLst/>
          </a:prstGeom>
          <a:ln w="12700">
            <a:miter lim="400000"/>
          </a:ln>
        </p:spPr>
      </p:pic>
      <p:pic>
        <p:nvPicPr>
          <p:cNvPr id="8153" name="Picture 6" descr="Picture 6"/>
          <p:cNvPicPr>
            <a:picLocks noChangeAspect="1"/>
          </p:cNvPicPr>
          <p:nvPr/>
        </p:nvPicPr>
        <p:blipFill>
          <a:blip r:embed="rId3"/>
          <a:stretch>
            <a:fillRect/>
          </a:stretch>
        </p:blipFill>
        <p:spPr>
          <a:xfrm>
            <a:off x="133047" y="3998986"/>
            <a:ext cx="3907531" cy="277434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p:tmAbs val="0"/>
                                  </p:iterate>
                                  <p:childTnLst>
                                    <p:set>
                                      <p:cBhvr>
                                        <p:cTn id="6" fill="hold"/>
                                        <p:tgtEl>
                                          <p:spTgt spid="8153"/>
                                        </p:tgtEl>
                                        <p:attrNameLst>
                                          <p:attrName>style.visibility</p:attrName>
                                        </p:attrNameLst>
                                      </p:cBhvr>
                                      <p:to>
                                        <p:strVal val="visible"/>
                                      </p:to>
                                    </p:set>
                                    <p:anim calcmode="lin" valueType="num">
                                      <p:cBhvr>
                                        <p:cTn id="7" dur="2000" fill="hold"/>
                                        <p:tgtEl>
                                          <p:spTgt spid="8153"/>
                                        </p:tgtEl>
                                        <p:attrNameLst>
                                          <p:attrName>ppt_w</p:attrName>
                                        </p:attrNameLst>
                                      </p:cBhvr>
                                      <p:tavLst>
                                        <p:tav tm="0" fmla="#ppt_w*sin(2.5*pi*$)">
                                          <p:val>
                                            <p:fltVal val="0"/>
                                          </p:val>
                                        </p:tav>
                                        <p:tav tm="100000">
                                          <p:val>
                                            <p:fltVal val="1"/>
                                          </p:val>
                                        </p:tav>
                                      </p:tavLst>
                                    </p:anim>
                                    <p:anim calcmode="lin" valueType="num">
                                      <p:cBhvr>
                                        <p:cTn id="8" dur="2000" fill="hold"/>
                                        <p:tgtEl>
                                          <p:spTgt spid="81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3" grpId="1"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5" name="Text Box 19"/>
          <p:cNvSpPr txBox="1"/>
          <p:nvPr/>
        </p:nvSpPr>
        <p:spPr>
          <a:xfrm>
            <a:off x="8436278" y="12451"/>
            <a:ext cx="614847"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391</a:t>
            </a:r>
          </a:p>
        </p:txBody>
      </p:sp>
      <p:pic>
        <p:nvPicPr>
          <p:cNvPr id="8156" name="Picture 4" descr="Picture 4"/>
          <p:cNvPicPr>
            <a:picLocks noChangeAspect="1"/>
          </p:cNvPicPr>
          <p:nvPr/>
        </p:nvPicPr>
        <p:blipFill>
          <a:blip r:embed="rId3"/>
          <a:stretch>
            <a:fillRect/>
          </a:stretch>
        </p:blipFill>
        <p:spPr>
          <a:xfrm>
            <a:off x="3064126" y="-2"/>
            <a:ext cx="6079874" cy="4559907"/>
          </a:xfrm>
          <a:prstGeom prst="rect">
            <a:avLst/>
          </a:prstGeom>
          <a:ln w="12700">
            <a:miter lim="400000"/>
          </a:ln>
        </p:spPr>
      </p:pic>
      <p:sp>
        <p:nvSpPr>
          <p:cNvPr id="8157" name="Title 1"/>
          <p:cNvSpPr txBox="1">
            <a:spLocks noGrp="1"/>
          </p:cNvSpPr>
          <p:nvPr>
            <p:ph type="title"/>
          </p:nvPr>
        </p:nvSpPr>
        <p:spPr>
          <a:xfrm>
            <a:off x="-1" y="0"/>
            <a:ext cx="3362478" cy="6858000"/>
          </a:xfrm>
          <a:prstGeom prst="rect">
            <a:avLst/>
          </a:prstGeom>
        </p:spPr>
        <p:txBody>
          <a:bodyPr/>
          <a:lstStyle/>
          <a:p>
            <a:pPr rtl="1">
              <a:defRPr sz="3200" b="1"/>
            </a:pPr>
            <a:r>
              <a:t>رؤيا ١٤ : ١٩-٢٠</a:t>
            </a:r>
            <a:br/>
            <a:br/>
            <a:r>
              <a:t> فَأَلْقَى الْمَلاَكُ مِنْجَلَهُ إِلَى الأَرْضِ وَقَطَفَ كَرْمَ الأَرْضِ، فَأَلْقَاهُ إِلَى مَعْصَرَةِ غَضَبِ اللهِ الْعَظِيمَةِ. ٢٠ وَدِيسَتِ الْمَعْصَرَةُ خَارِجَ الْمَدِينَةِ، فَخَرَجَ دَمٌ مِنَ الْمَعْصَرَةِ حَتَّى إِلَى لُجُمِ الْخَيْلِ، مَسَافَةَ أَلْفٍ وَسِتِّمِئَةِ غَلْوَةٍ. </a:t>
            </a:r>
          </a:p>
        </p:txBody>
      </p:sp>
      <p:pic>
        <p:nvPicPr>
          <p:cNvPr id="8158" name="Picture 2" descr="Picture 2"/>
          <p:cNvPicPr>
            <a:picLocks noChangeAspect="1"/>
          </p:cNvPicPr>
          <p:nvPr/>
        </p:nvPicPr>
        <p:blipFill>
          <a:blip r:embed="rId4"/>
          <a:stretch>
            <a:fillRect/>
          </a:stretch>
        </p:blipFill>
        <p:spPr>
          <a:xfrm>
            <a:off x="5546275" y="2818195"/>
            <a:ext cx="3416301" cy="3810001"/>
          </a:xfrm>
          <a:prstGeom prst="rect">
            <a:avLst/>
          </a:prstGeom>
          <a:ln w="76200">
            <a:solidFill>
              <a:schemeClr val="accent3">
                <a:lumOff val="44000"/>
              </a:schemeClr>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6" grpId="1" animBg="1" advAuto="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62" name="Picture 1027" descr="Picture 102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8163" name="Rectangle 1026"/>
          <p:cNvSpPr txBox="1">
            <a:spLocks noGrp="1"/>
          </p:cNvSpPr>
          <p:nvPr>
            <p:ph type="title"/>
          </p:nvPr>
        </p:nvSpPr>
        <p:spPr>
          <a:xfrm>
            <a:off x="5105400" y="5486400"/>
            <a:ext cx="4038600" cy="1371600"/>
          </a:xfrm>
          <a:prstGeom prst="rect">
            <a:avLst/>
          </a:prstGeom>
          <a:effectLst>
            <a:outerShdw blurRad="63500" dist="35921" dir="2700000" rotWithShape="0">
              <a:srgbClr val="000000">
                <a:alpha val="74998"/>
              </a:srgbClr>
            </a:outerShdw>
          </a:effectLst>
        </p:spPr>
        <p:txBody>
          <a:bodyPr/>
          <a:lstStyle/>
          <a:p>
            <a:pPr rtl="1">
              <a:defRPr b="1">
                <a:solidFill>
                  <a:schemeClr val="accent3">
                    <a:lumOff val="44000"/>
                  </a:schemeClr>
                </a:solidFill>
              </a:defRPr>
            </a:pPr>
            <a:r>
              <a:rPr b="0"/>
              <a:t>جامات</a:t>
            </a:r>
            <a:r>
              <a:t> </a:t>
            </a:r>
            <a:br/>
            <a:r>
              <a:rPr sz="3600"/>
              <a:t>(</a:t>
            </a:r>
            <a:r>
              <a:rPr sz="3600" b="0"/>
              <a:t>رؤيا  ١٥</a:t>
            </a:r>
            <a:r>
              <a:rPr sz="3600"/>
              <a:t>-</a:t>
            </a:r>
            <a:r>
              <a:rPr sz="3600" b="0"/>
              <a:t>١٦</a:t>
            </a:r>
            <a:r>
              <a:rPr sz="3600"/>
              <a:t>)</a:t>
            </a: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5" name="Title 1"/>
          <p:cNvSpPr txBox="1">
            <a:spLocks noGrp="1"/>
          </p:cNvSpPr>
          <p:nvPr>
            <p:ph type="title"/>
          </p:nvPr>
        </p:nvSpPr>
        <p:spPr>
          <a:xfrm>
            <a:off x="78650" y="146093"/>
            <a:ext cx="8349134" cy="817352"/>
          </a:xfrm>
          <a:prstGeom prst="rect">
            <a:avLst/>
          </a:prstGeom>
        </p:spPr>
        <p:txBody>
          <a:bodyPr/>
          <a:lstStyle>
            <a:lvl1pPr algn="l">
              <a:defRPr sz="3600" b="1"/>
            </a:lvl1pPr>
          </a:lstStyle>
          <a:p>
            <a:pPr algn="ctr"/>
            <a:r>
              <a:rPr lang="ar-JO" dirty="0"/>
              <a:t>دينونات الجامات (رؤيا 15- 16)</a:t>
            </a:r>
            <a:endParaRPr dirty="0"/>
          </a:p>
        </p:txBody>
      </p:sp>
      <p:sp>
        <p:nvSpPr>
          <p:cNvPr id="8166" name="Text Box 19"/>
          <p:cNvSpPr txBox="1"/>
          <p:nvPr/>
        </p:nvSpPr>
        <p:spPr>
          <a:xfrm>
            <a:off x="8436278" y="12451"/>
            <a:ext cx="614847"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391</a:t>
            </a:r>
          </a:p>
        </p:txBody>
      </p:sp>
      <p:pic>
        <p:nvPicPr>
          <p:cNvPr id="8167" name="Picture 2" descr="Picture 2"/>
          <p:cNvPicPr>
            <a:picLocks noChangeAspect="1"/>
          </p:cNvPicPr>
          <p:nvPr/>
        </p:nvPicPr>
        <p:blipFill>
          <a:blip r:embed="rId2"/>
          <a:stretch>
            <a:fillRect/>
          </a:stretch>
        </p:blipFill>
        <p:spPr>
          <a:xfrm>
            <a:off x="0" y="1177772"/>
            <a:ext cx="9144000" cy="5680229"/>
          </a:xfrm>
          <a:prstGeom prst="rect">
            <a:avLst/>
          </a:prstGeom>
          <a:ln w="12700">
            <a:miter lim="400000"/>
          </a:ln>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9" name="Picture 1" descr="Picture 1"/>
          <p:cNvPicPr>
            <a:picLocks noChangeAspect="1"/>
          </p:cNvPicPr>
          <p:nvPr/>
        </p:nvPicPr>
        <p:blipFill>
          <a:blip r:embed="rId2"/>
          <a:stretch>
            <a:fillRect/>
          </a:stretch>
        </p:blipFill>
        <p:spPr>
          <a:xfrm>
            <a:off x="2963333" y="985459"/>
            <a:ext cx="6156474" cy="4053853"/>
          </a:xfrm>
          <a:prstGeom prst="rect">
            <a:avLst/>
          </a:prstGeom>
          <a:ln w="12700">
            <a:miter lim="400000"/>
          </a:ln>
        </p:spPr>
      </p:pic>
      <p:sp>
        <p:nvSpPr>
          <p:cNvPr id="8170" name="Title 1"/>
          <p:cNvSpPr txBox="1">
            <a:spLocks noGrp="1"/>
          </p:cNvSpPr>
          <p:nvPr>
            <p:ph type="title"/>
          </p:nvPr>
        </p:nvSpPr>
        <p:spPr>
          <a:xfrm>
            <a:off x="78650" y="146093"/>
            <a:ext cx="8349134" cy="817352"/>
          </a:xfrm>
          <a:prstGeom prst="rect">
            <a:avLst/>
          </a:prstGeom>
        </p:spPr>
        <p:txBody>
          <a:bodyPr/>
          <a:lstStyle>
            <a:lvl1pPr algn="r">
              <a:defRPr sz="3600" b="1"/>
            </a:lvl1pPr>
          </a:lstStyle>
          <a:p>
            <a:r>
              <a:t>Bowls Introduced (15:2)</a:t>
            </a:r>
          </a:p>
        </p:txBody>
      </p:sp>
      <p:sp>
        <p:nvSpPr>
          <p:cNvPr id="8171" name="Text Box 19"/>
          <p:cNvSpPr txBox="1"/>
          <p:nvPr/>
        </p:nvSpPr>
        <p:spPr>
          <a:xfrm>
            <a:off x="8436278" y="12451"/>
            <a:ext cx="614847"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391</a:t>
            </a:r>
          </a:p>
        </p:txBody>
      </p:sp>
      <p:sp>
        <p:nvSpPr>
          <p:cNvPr id="8172" name="Title 1"/>
          <p:cNvSpPr txBox="1"/>
          <p:nvPr/>
        </p:nvSpPr>
        <p:spPr>
          <a:xfrm>
            <a:off x="45719" y="1040427"/>
            <a:ext cx="2835610" cy="4777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sz="3200" b="1">
                <a:solidFill>
                  <a:schemeClr val="accent3">
                    <a:lumOff val="44000"/>
                  </a:schemeClr>
                </a:solidFill>
              </a:defRPr>
            </a:pPr>
            <a:r>
              <a:t>رؤيا ١٥ : ٢</a:t>
            </a:r>
            <a:endParaRPr sz="4400"/>
          </a:p>
          <a:p>
            <a:pPr>
              <a:defRPr sz="3200" b="1">
                <a:solidFill>
                  <a:schemeClr val="accent3">
                    <a:lumOff val="44000"/>
                  </a:schemeClr>
                </a:solidFill>
              </a:defRPr>
            </a:pPr>
            <a:endParaRPr sz="4400"/>
          </a:p>
          <a:p>
            <a:pPr rtl="1">
              <a:defRPr sz="3200" b="1">
                <a:solidFill>
                  <a:schemeClr val="accent3">
                    <a:lumOff val="44000"/>
                  </a:schemeClr>
                </a:solidFill>
              </a:defRPr>
            </a:pPr>
            <a:r>
              <a:t> وَرَأَيْتُ كَبَحْرٍ مِنْ زُجَاجٍ مُخْتَلِطٍ بِنَارٍ، وَالْغَالِبِينَ عَلَى الْوَحْشِ وَصُورَتِهِ وَعَلَى سِمَتِهِ وَعَدَدِ اسْمِهِ وَاقِفِينَ عَلَى الْبَحْرِ الزُّجَاجِيِّ، مَعَهُمْ قِيثَارَاتُ اللهِ</a:t>
            </a: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4" name="Picture 2" descr="Picture 2"/>
          <p:cNvPicPr>
            <a:picLocks noChangeAspect="1"/>
          </p:cNvPicPr>
          <p:nvPr/>
        </p:nvPicPr>
        <p:blipFill>
          <a:blip r:embed="rId3"/>
          <a:stretch>
            <a:fillRect/>
          </a:stretch>
        </p:blipFill>
        <p:spPr>
          <a:xfrm>
            <a:off x="0" y="2806700"/>
            <a:ext cx="5397500" cy="4051300"/>
          </a:xfrm>
          <a:prstGeom prst="rect">
            <a:avLst/>
          </a:prstGeom>
          <a:ln w="12700">
            <a:miter lim="400000"/>
          </a:ln>
        </p:spPr>
      </p:pic>
      <p:sp>
        <p:nvSpPr>
          <p:cNvPr id="8175" name="Title 1"/>
          <p:cNvSpPr txBox="1">
            <a:spLocks noGrp="1"/>
          </p:cNvSpPr>
          <p:nvPr>
            <p:ph type="title"/>
          </p:nvPr>
        </p:nvSpPr>
        <p:spPr>
          <a:xfrm>
            <a:off x="-1" y="0"/>
            <a:ext cx="8944780" cy="4632475"/>
          </a:xfrm>
          <a:prstGeom prst="rect">
            <a:avLst/>
          </a:prstGeom>
        </p:spPr>
        <p:txBody>
          <a:bodyPr anchor="t"/>
          <a:lstStyle/>
          <a:p>
            <a:pPr rtl="1">
              <a:defRPr sz="3600" b="1"/>
            </a:pPr>
            <a:r>
              <a:t>رؤيا ١٥ : ٣-٤</a:t>
            </a:r>
            <a:br/>
            <a:br/>
            <a:r>
              <a:t> وَهُمْ يُرَتِّلُونَ تَرْنِيمَةَ مُوسَى عَبْدِ اللهِ وَتَرْنِيمَةَ الْحَمَلِ قَائِلِينَ: «عَظِيمَةٌ وَعَجِيبَةٌ هِيَ أَعْمَالُكَ أَيُّهَا الرَّبُّ الْإِلَهُ الْقَادِرُ عَلَى كُلِّ شَيْءٍ. عَادِلَةٌ وَحَقٌّ هِيَ طُرُقُكَ يَا مَلِكَ الْقِدِّيسِينَ. ٤ مَنْ لاَ يَخَافُكَ يَا رَبُّ وَيُمَجِّدُ اسْمَكَ، لأَنَّكَ وَحْدَكَ قُدُّوسٌ، لأَنَّ جَمِيعَ الأُمَمِ سَيَأْتُونَ وَيَسْجُدُونَ أَمَامَكَ، لأَنَّ أَحْكَامَكَ قَدْ أُظْهِرَتْ». </a:t>
            </a: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9" name="Picture 2" descr="Picture 2"/>
          <p:cNvPicPr>
            <a:picLocks noChangeAspect="1"/>
          </p:cNvPicPr>
          <p:nvPr/>
        </p:nvPicPr>
        <p:blipFill>
          <a:blip r:embed="rId2"/>
          <a:stretch>
            <a:fillRect/>
          </a:stretch>
        </p:blipFill>
        <p:spPr>
          <a:xfrm>
            <a:off x="1" y="14885"/>
            <a:ext cx="9144001" cy="6843116"/>
          </a:xfrm>
          <a:prstGeom prst="rect">
            <a:avLst/>
          </a:prstGeom>
          <a:ln w="12700">
            <a:miter lim="400000"/>
          </a:ln>
        </p:spPr>
      </p:pic>
      <p:sp>
        <p:nvSpPr>
          <p:cNvPr id="8180" name="Title 1"/>
          <p:cNvSpPr txBox="1">
            <a:spLocks noGrp="1"/>
          </p:cNvSpPr>
          <p:nvPr>
            <p:ph type="title"/>
          </p:nvPr>
        </p:nvSpPr>
        <p:spPr>
          <a:xfrm>
            <a:off x="5902476" y="-2"/>
            <a:ext cx="3241525" cy="4015620"/>
          </a:xfrm>
          <a:prstGeom prst="rect">
            <a:avLst/>
          </a:prstGeom>
        </p:spPr>
        <p:txBody>
          <a:bodyPr anchor="t"/>
          <a:lstStyle/>
          <a:p>
            <a:pPr rtl="1">
              <a:defRPr sz="3600" b="1"/>
            </a:pPr>
            <a:r>
              <a:t>رؤيا ١٥ : ٥</a:t>
            </a:r>
            <a:br/>
            <a:br/>
            <a:r>
              <a:t> ثُمَّ بَعْدَ هَذَا نَظَرْتُ وَإِذَا قَدِ انْفَتَحَ هَيْكَلُ خَيْمَةِ الشَّهَادَةِ فِي السَّمَاءِ</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 name="Picture 1030" descr="Picture 1030"/>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844" name="Rectangle 1026"/>
          <p:cNvSpPr txBox="1">
            <a:spLocks noGrp="1"/>
          </p:cNvSpPr>
          <p:nvPr>
            <p:ph type="title"/>
          </p:nvPr>
        </p:nvSpPr>
        <p:spPr>
          <a:xfrm>
            <a:off x="4572000" y="0"/>
            <a:ext cx="4572000" cy="762000"/>
          </a:xfrm>
          <a:prstGeom prst="rect">
            <a:avLst/>
          </a:prstGeom>
          <a:effectLst>
            <a:outerShdw blurRad="63500" dist="35921" dir="2700000" rotWithShape="0">
              <a:srgbClr val="000000">
                <a:alpha val="74998"/>
              </a:srgbClr>
            </a:outerShdw>
          </a:effectLst>
        </p:spPr>
        <p:txBody>
          <a:bodyPr>
            <a:normAutofit fontScale="90000"/>
          </a:bodyPr>
          <a:lstStyle>
            <a:lvl1pPr rtl="1">
              <a:defRPr b="0">
                <a:effectLst>
                  <a:outerShdw blurRad="38100" dist="38100" dir="2700000" rotWithShape="0">
                    <a:srgbClr val="000000"/>
                  </a:outerShdw>
                </a:effectLst>
              </a:defRPr>
            </a:lvl1pPr>
          </a:lstStyle>
          <a:p>
            <a:pPr>
              <a:defRPr b="1"/>
            </a:pPr>
            <a:r>
              <a:rPr b="0"/>
              <a:t>الدخول الإنتصاري</a:t>
            </a:r>
          </a:p>
        </p:txBody>
      </p:sp>
      <p:sp>
        <p:nvSpPr>
          <p:cNvPr id="4845" name="Rectangle 1031"/>
          <p:cNvSpPr txBox="1"/>
          <p:nvPr/>
        </p:nvSpPr>
        <p:spPr>
          <a:xfrm>
            <a:off x="261937" y="26602"/>
            <a:ext cx="4479926" cy="708796"/>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chor="ctr">
            <a:spAutoFit/>
          </a:bodyPr>
          <a:lstStyle/>
          <a:p>
            <a:pPr algn="l" rtl="1">
              <a:defRPr sz="4400" b="1">
                <a:solidFill>
                  <a:srgbClr val="FFFFCC"/>
                </a:solidFill>
                <a:effectLst>
                  <a:outerShdw blurRad="38100" dist="38100" dir="2700000" rotWithShape="0">
                    <a:srgbClr val="000000"/>
                  </a:outerShdw>
                </a:effectLst>
              </a:defRPr>
            </a:pPr>
            <a:r>
              <a:rPr b="0"/>
              <a:t>زك </a:t>
            </a:r>
            <a:r>
              <a:t>9: 9</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2" name="Title 1"/>
          <p:cNvSpPr txBox="1">
            <a:spLocks noGrp="1"/>
          </p:cNvSpPr>
          <p:nvPr>
            <p:ph type="title"/>
          </p:nvPr>
        </p:nvSpPr>
        <p:spPr>
          <a:xfrm>
            <a:off x="-1" y="0"/>
            <a:ext cx="3592288" cy="6858000"/>
          </a:xfrm>
          <a:prstGeom prst="rect">
            <a:avLst/>
          </a:prstGeom>
        </p:spPr>
        <p:txBody>
          <a:bodyPr/>
          <a:lstStyle/>
          <a:p>
            <a:pPr rtl="1">
              <a:defRPr sz="3600" b="1"/>
            </a:pPr>
            <a:r>
              <a:t>رؤيا ١٥ : ٦</a:t>
            </a:r>
            <a:br/>
            <a:br/>
            <a:r>
              <a:t> وَخَرَجَتِ السَّبْعَةُ الْمَلاَئِكَةُ وَمَعَهُمُ السَّبْعُ الضَّرَبَاتُ مِنَ الْهَيْكَلِ، وَهُمْ مُتَسَرْبِلُونَ بِكَتَّانٍ نَقِيٍّ وَبَهِيٍّ، وَمُتَمَنْطِقُونَ عِنْدَ صُدُورِهِمْ بِمَنَاطِقَ مِنْ ذَهَبٍ. </a:t>
            </a:r>
          </a:p>
        </p:txBody>
      </p:sp>
      <p:pic>
        <p:nvPicPr>
          <p:cNvPr id="8183" name="Picture 3" descr="Picture 3"/>
          <p:cNvPicPr>
            <a:picLocks noChangeAspect="1"/>
          </p:cNvPicPr>
          <p:nvPr/>
        </p:nvPicPr>
        <p:blipFill>
          <a:blip r:embed="rId2"/>
          <a:stretch>
            <a:fillRect/>
          </a:stretch>
        </p:blipFill>
        <p:spPr>
          <a:xfrm>
            <a:off x="3930951" y="3806"/>
            <a:ext cx="5213049" cy="6854195"/>
          </a:xfrm>
          <a:prstGeom prst="rect">
            <a:avLst/>
          </a:prstGeom>
          <a:ln w="12700">
            <a:miter lim="400000"/>
          </a:ln>
        </p:spPr>
      </p:pic>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5" name="Picture 1" descr="Picture 1"/>
          <p:cNvPicPr>
            <a:picLocks noChangeAspect="1"/>
          </p:cNvPicPr>
          <p:nvPr/>
        </p:nvPicPr>
        <p:blipFill>
          <a:blip r:embed="rId2"/>
          <a:stretch>
            <a:fillRect/>
          </a:stretch>
        </p:blipFill>
        <p:spPr>
          <a:xfrm>
            <a:off x="0" y="22255"/>
            <a:ext cx="9144000" cy="6835745"/>
          </a:xfrm>
          <a:prstGeom prst="rect">
            <a:avLst/>
          </a:prstGeom>
          <a:ln w="12700">
            <a:miter lim="400000"/>
          </a:ln>
        </p:spPr>
      </p:pic>
      <p:sp>
        <p:nvSpPr>
          <p:cNvPr id="8186" name="Title 1"/>
          <p:cNvSpPr txBox="1">
            <a:spLocks noGrp="1"/>
          </p:cNvSpPr>
          <p:nvPr>
            <p:ph type="title"/>
          </p:nvPr>
        </p:nvSpPr>
        <p:spPr>
          <a:xfrm>
            <a:off x="0" y="0"/>
            <a:ext cx="9144000" cy="1681240"/>
          </a:xfrm>
          <a:prstGeom prst="rect">
            <a:avLst/>
          </a:prstGeom>
        </p:spPr>
        <p:txBody>
          <a:bodyPr anchor="t">
            <a:normAutofit fontScale="90000"/>
          </a:bodyPr>
          <a:lstStyle/>
          <a:p>
            <a:pPr defTabSz="768095" rtl="1">
              <a:defRPr sz="2688" b="1">
                <a:solidFill>
                  <a:srgbClr val="000000"/>
                </a:solidFill>
              </a:defRPr>
            </a:pPr>
            <a:r>
              <a:t>رؤيا ١٥ : ٧</a:t>
            </a:r>
            <a:br/>
            <a:br/>
            <a:r>
              <a:t> وَوَاحِدٌ مِنَ الأَرْبَعَةِ الْحَيَوَانَاتِ أَعْطَى السَّبْعَةَ الْمَلاَئِكَةَ سَبْعَةَ جَامَاتٍ مِنْ ذَهَبٍ، مَمْلُوَّةٍ مِنْ غَضَبِ اللهِ الْحَيِّ إِلَى أَبَدِ الآبِدِينَ. </a:t>
            </a: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8" name="Picture 4" descr="Picture 4"/>
          <p:cNvPicPr>
            <a:picLocks noChangeAspect="1"/>
          </p:cNvPicPr>
          <p:nvPr/>
        </p:nvPicPr>
        <p:blipFill>
          <a:blip r:embed="rId2"/>
          <a:stretch>
            <a:fillRect/>
          </a:stretch>
        </p:blipFill>
        <p:spPr>
          <a:xfrm>
            <a:off x="-26661" y="0"/>
            <a:ext cx="9170662" cy="6845897"/>
          </a:xfrm>
          <a:prstGeom prst="rect">
            <a:avLst/>
          </a:prstGeom>
          <a:ln w="12700">
            <a:miter lim="400000"/>
          </a:ln>
        </p:spPr>
      </p:pic>
      <p:sp>
        <p:nvSpPr>
          <p:cNvPr id="8189" name="Title 1"/>
          <p:cNvSpPr txBox="1">
            <a:spLocks noGrp="1"/>
          </p:cNvSpPr>
          <p:nvPr>
            <p:ph type="title"/>
          </p:nvPr>
        </p:nvSpPr>
        <p:spPr>
          <a:xfrm>
            <a:off x="-1" y="0"/>
            <a:ext cx="2648859" cy="6858000"/>
          </a:xfrm>
          <a:prstGeom prst="rect">
            <a:avLst/>
          </a:prstGeom>
        </p:spPr>
        <p:txBody>
          <a:bodyPr anchor="t"/>
          <a:lstStyle/>
          <a:p>
            <a:pPr rtl="1">
              <a:defRPr sz="3600" b="1"/>
            </a:pPr>
            <a:r>
              <a:t>رؤيا ١٥ : ٨</a:t>
            </a:r>
            <a:br/>
            <a:br/>
            <a:r>
              <a:t> وَامْتَلَأَ الْهَيْكَلُ دُخَاناً مِنْ مَجْدِ اللهِ وَمِنْ قُدْرَتِهِ، وَلَمْ يَكُنْ أَحَدٌ يَقْدِرُ أَنْ يَدْخُلَ الْهَيْكَلَ حَتَّى كَمِلَتْ سَبْعُ ضَرَبَاتِ السَّبْعَةِ الْمَلاَئِكَةِ. </a:t>
            </a:r>
          </a:p>
        </p:txBody>
      </p:sp>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1" name="Rectangle 2"/>
          <p:cNvSpPr/>
          <p:nvPr/>
        </p:nvSpPr>
        <p:spPr>
          <a:xfrm>
            <a:off x="0" y="0"/>
            <a:ext cx="9144000" cy="6858000"/>
          </a:xfrm>
          <a:prstGeom prst="rect">
            <a:avLst/>
          </a:prstGeom>
          <a:gradFill>
            <a:gsLst>
              <a:gs pos="35000">
                <a:srgbClr val="000000"/>
              </a:gs>
              <a:gs pos="100000">
                <a:srgbClr val="FF0000"/>
              </a:gs>
            </a:gsLst>
            <a:lin ang="5400000"/>
          </a:gradFill>
          <a:ln>
            <a:solidFill>
              <a:srgbClr val="000000"/>
            </a:solidFill>
            <a:tailEnd type="stealth"/>
          </a:ln>
        </p:spPr>
        <p:txBody>
          <a:bodyPr lIns="45719" rIns="45719"/>
          <a:lstStyle/>
          <a:p>
            <a:pPr algn="l"/>
            <a:endParaRPr/>
          </a:p>
        </p:txBody>
      </p:sp>
      <p:pic>
        <p:nvPicPr>
          <p:cNvPr id="8192" name="Picture 1" descr="Picture 1"/>
          <p:cNvPicPr>
            <a:picLocks noChangeAspect="1"/>
          </p:cNvPicPr>
          <p:nvPr/>
        </p:nvPicPr>
        <p:blipFill>
          <a:blip r:embed="rId2"/>
          <a:stretch>
            <a:fillRect/>
          </a:stretch>
        </p:blipFill>
        <p:spPr>
          <a:xfrm>
            <a:off x="0" y="1531610"/>
            <a:ext cx="9156700" cy="659961"/>
          </a:xfrm>
          <a:prstGeom prst="rect">
            <a:avLst/>
          </a:prstGeom>
          <a:ln w="12700">
            <a:miter lim="400000"/>
          </a:ln>
        </p:spPr>
      </p:pic>
      <p:sp>
        <p:nvSpPr>
          <p:cNvPr id="8193" name="Title 1"/>
          <p:cNvSpPr txBox="1">
            <a:spLocks noGrp="1"/>
          </p:cNvSpPr>
          <p:nvPr>
            <p:ph type="title"/>
          </p:nvPr>
        </p:nvSpPr>
        <p:spPr>
          <a:xfrm>
            <a:off x="78650" y="34025"/>
            <a:ext cx="8349134" cy="817352"/>
          </a:xfrm>
          <a:prstGeom prst="rect">
            <a:avLst/>
          </a:prstGeom>
        </p:spPr>
        <p:txBody>
          <a:bodyPr/>
          <a:lstStyle>
            <a:lvl1pPr algn="l">
              <a:defRPr sz="3600" b="1"/>
            </a:lvl1pPr>
          </a:lstStyle>
          <a:p>
            <a:pPr algn="ctr"/>
            <a:r>
              <a:rPr lang="ar-JO" dirty="0"/>
              <a:t>الجامات السبعة (رؤيا 15- 16)</a:t>
            </a:r>
            <a:endParaRPr dirty="0"/>
          </a:p>
        </p:txBody>
      </p:sp>
      <p:sp>
        <p:nvSpPr>
          <p:cNvPr id="8194" name="Text Box 19"/>
          <p:cNvSpPr txBox="1"/>
          <p:nvPr/>
        </p:nvSpPr>
        <p:spPr>
          <a:xfrm>
            <a:off x="8436278" y="12451"/>
            <a:ext cx="614847"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391</a:t>
            </a:r>
          </a:p>
        </p:txBody>
      </p:sp>
      <p:sp>
        <p:nvSpPr>
          <p:cNvPr id="8195" name="Title 1"/>
          <p:cNvSpPr txBox="1"/>
          <p:nvPr/>
        </p:nvSpPr>
        <p:spPr>
          <a:xfrm>
            <a:off x="78650" y="2250495"/>
            <a:ext cx="1183021"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800" b="1">
                <a:solidFill>
                  <a:schemeClr val="accent3">
                    <a:lumOff val="44000"/>
                  </a:schemeClr>
                </a:solidFill>
              </a:defRPr>
            </a:lvl1pPr>
          </a:lstStyle>
          <a:p>
            <a:r>
              <a:rPr lang="ar-JO" dirty="0"/>
              <a:t>تزلزلت الأرض</a:t>
            </a:r>
          </a:p>
          <a:p>
            <a:r>
              <a:rPr lang="ar-JO" sz="1600" dirty="0"/>
              <a:t>(16: 17- 21)</a:t>
            </a:r>
            <a:endParaRPr sz="1600" dirty="0"/>
          </a:p>
        </p:txBody>
      </p:sp>
      <p:sp>
        <p:nvSpPr>
          <p:cNvPr id="8196" name="Title 1"/>
          <p:cNvSpPr txBox="1"/>
          <p:nvPr/>
        </p:nvSpPr>
        <p:spPr>
          <a:xfrm>
            <a:off x="1396019" y="2250495"/>
            <a:ext cx="1214656"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جف نهر الفرات. جيوش العالم تتجمع في هرمجدون </a:t>
            </a:r>
          </a:p>
          <a:p>
            <a:r>
              <a:rPr lang="ar-JO" sz="1600" dirty="0"/>
              <a:t>(16: 12- 16)</a:t>
            </a:r>
            <a:endParaRPr sz="1600" dirty="0"/>
          </a:p>
        </p:txBody>
      </p:sp>
      <p:sp>
        <p:nvSpPr>
          <p:cNvPr id="8197" name="Title 1"/>
          <p:cNvSpPr txBox="1"/>
          <p:nvPr/>
        </p:nvSpPr>
        <p:spPr>
          <a:xfrm>
            <a:off x="2678875" y="2250495"/>
            <a:ext cx="1178552"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800" b="1">
                <a:solidFill>
                  <a:schemeClr val="accent3">
                    <a:lumOff val="44000"/>
                  </a:schemeClr>
                </a:solidFill>
              </a:defRPr>
            </a:lvl1pPr>
          </a:lstStyle>
          <a:p>
            <a:r>
              <a:rPr lang="ar-JO" dirty="0"/>
              <a:t>تضرر عرش</a:t>
            </a:r>
          </a:p>
          <a:p>
            <a:r>
              <a:rPr lang="ar-JO" dirty="0"/>
              <a:t>مملكة الوحش</a:t>
            </a:r>
          </a:p>
          <a:p>
            <a:r>
              <a:rPr lang="ar-JO" sz="1600" dirty="0"/>
              <a:t>(16: 10- 11)</a:t>
            </a:r>
            <a:endParaRPr sz="1600" dirty="0"/>
          </a:p>
        </p:txBody>
      </p:sp>
      <p:sp>
        <p:nvSpPr>
          <p:cNvPr id="8198" name="Title 1"/>
          <p:cNvSpPr txBox="1"/>
          <p:nvPr/>
        </p:nvSpPr>
        <p:spPr>
          <a:xfrm>
            <a:off x="3991774" y="2250495"/>
            <a:ext cx="1112404" cy="1950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en-US" dirty="0"/>
              <a:t>Mankind scorched by the sun, blasphemes God (16:8-9)</a:t>
            </a:r>
            <a:endParaRPr dirty="0"/>
          </a:p>
        </p:txBody>
      </p:sp>
      <p:sp>
        <p:nvSpPr>
          <p:cNvPr id="8199" name="Title 1"/>
          <p:cNvSpPr txBox="1"/>
          <p:nvPr/>
        </p:nvSpPr>
        <p:spPr>
          <a:xfrm>
            <a:off x="5238525" y="2250495"/>
            <a:ext cx="1148510"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800" b="1">
                <a:solidFill>
                  <a:schemeClr val="accent3">
                    <a:lumOff val="44000"/>
                  </a:schemeClr>
                </a:solidFill>
              </a:defRPr>
            </a:pPr>
            <a:r>
              <a:rPr lang="ar-JO" dirty="0"/>
              <a:t>تتحول الأنهار</a:t>
            </a:r>
          </a:p>
          <a:p>
            <a:pPr>
              <a:defRPr sz="1800" b="1">
                <a:solidFill>
                  <a:schemeClr val="accent3">
                    <a:lumOff val="44000"/>
                  </a:schemeClr>
                </a:solidFill>
              </a:defRPr>
            </a:pPr>
            <a:r>
              <a:rPr lang="ar-JO" dirty="0"/>
              <a:t>إلى دم </a:t>
            </a:r>
          </a:p>
          <a:p>
            <a:pPr>
              <a:defRPr sz="1800" b="1">
                <a:solidFill>
                  <a:schemeClr val="accent3">
                    <a:lumOff val="44000"/>
                  </a:schemeClr>
                </a:solidFill>
              </a:defRPr>
            </a:pPr>
            <a:r>
              <a:rPr lang="ar-JO" dirty="0"/>
              <a:t>(16: 4- 7)</a:t>
            </a:r>
            <a:endParaRPr dirty="0"/>
          </a:p>
        </p:txBody>
      </p:sp>
      <p:sp>
        <p:nvSpPr>
          <p:cNvPr id="8200" name="Title 1"/>
          <p:cNvSpPr txBox="1"/>
          <p:nvPr/>
        </p:nvSpPr>
        <p:spPr>
          <a:xfrm>
            <a:off x="7890103" y="2250495"/>
            <a:ext cx="1208177"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الدمامل تصيب</a:t>
            </a:r>
          </a:p>
          <a:p>
            <a:r>
              <a:rPr lang="ar-JO" dirty="0"/>
              <a:t>الذين يقبلون</a:t>
            </a:r>
          </a:p>
          <a:p>
            <a:r>
              <a:rPr lang="ar-JO" dirty="0"/>
              <a:t>سمة الوحش</a:t>
            </a:r>
          </a:p>
          <a:p>
            <a:r>
              <a:rPr lang="ar-JO" dirty="0"/>
              <a:t>(16: 2)</a:t>
            </a:r>
            <a:endParaRPr dirty="0"/>
          </a:p>
        </p:txBody>
      </p:sp>
      <p:sp>
        <p:nvSpPr>
          <p:cNvPr id="8201" name="Title 1"/>
          <p:cNvSpPr txBox="1"/>
          <p:nvPr/>
        </p:nvSpPr>
        <p:spPr>
          <a:xfrm>
            <a:off x="6521382" y="2250495"/>
            <a:ext cx="1234375"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يتحول البحر إلى دم وتموت جميع الكائنات البحرية</a:t>
            </a:r>
          </a:p>
          <a:p>
            <a:r>
              <a:rPr lang="ar-JO" dirty="0"/>
              <a:t>(16: 3)</a:t>
            </a:r>
            <a:endParaRPr dirty="0"/>
          </a:p>
        </p:txBody>
      </p:sp>
      <p:sp>
        <p:nvSpPr>
          <p:cNvPr id="8202" name="Title 1"/>
          <p:cNvSpPr txBox="1"/>
          <p:nvPr/>
        </p:nvSpPr>
        <p:spPr>
          <a:xfrm>
            <a:off x="149268" y="1179624"/>
            <a:ext cx="111240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السابعة</a:t>
            </a:r>
            <a:endParaRPr dirty="0"/>
          </a:p>
        </p:txBody>
      </p:sp>
      <p:sp>
        <p:nvSpPr>
          <p:cNvPr id="8203" name="Title 1"/>
          <p:cNvSpPr txBox="1"/>
          <p:nvPr/>
        </p:nvSpPr>
        <p:spPr>
          <a:xfrm>
            <a:off x="1396019" y="1179624"/>
            <a:ext cx="121465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السادسة</a:t>
            </a:r>
            <a:endParaRPr dirty="0"/>
          </a:p>
        </p:txBody>
      </p:sp>
      <p:sp>
        <p:nvSpPr>
          <p:cNvPr id="8204" name="Title 1"/>
          <p:cNvSpPr txBox="1"/>
          <p:nvPr/>
        </p:nvSpPr>
        <p:spPr>
          <a:xfrm>
            <a:off x="2745023" y="1179624"/>
            <a:ext cx="111240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الخامسة</a:t>
            </a:r>
            <a:endParaRPr dirty="0"/>
          </a:p>
        </p:txBody>
      </p:sp>
      <p:sp>
        <p:nvSpPr>
          <p:cNvPr id="8205" name="Title 1"/>
          <p:cNvSpPr txBox="1"/>
          <p:nvPr/>
        </p:nvSpPr>
        <p:spPr>
          <a:xfrm>
            <a:off x="3991774" y="1179624"/>
            <a:ext cx="1112404"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الرابعة</a:t>
            </a:r>
            <a:endParaRPr dirty="0"/>
          </a:p>
        </p:txBody>
      </p:sp>
      <p:sp>
        <p:nvSpPr>
          <p:cNvPr id="8206" name="Title 1"/>
          <p:cNvSpPr txBox="1"/>
          <p:nvPr/>
        </p:nvSpPr>
        <p:spPr>
          <a:xfrm>
            <a:off x="5238525" y="1179624"/>
            <a:ext cx="114851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الثالثة</a:t>
            </a:r>
            <a:endParaRPr dirty="0"/>
          </a:p>
        </p:txBody>
      </p:sp>
      <p:sp>
        <p:nvSpPr>
          <p:cNvPr id="8207" name="Title 1"/>
          <p:cNvSpPr txBox="1"/>
          <p:nvPr/>
        </p:nvSpPr>
        <p:spPr>
          <a:xfrm>
            <a:off x="7890103" y="1179624"/>
            <a:ext cx="120817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الأولى</a:t>
            </a:r>
            <a:endParaRPr dirty="0"/>
          </a:p>
        </p:txBody>
      </p:sp>
      <p:sp>
        <p:nvSpPr>
          <p:cNvPr id="8208" name="Title 1"/>
          <p:cNvSpPr txBox="1"/>
          <p:nvPr/>
        </p:nvSpPr>
        <p:spPr>
          <a:xfrm>
            <a:off x="6521382" y="1179624"/>
            <a:ext cx="123437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chemeClr val="accent3">
                    <a:lumOff val="44000"/>
                  </a:schemeClr>
                </a:solidFill>
              </a:defRPr>
            </a:lvl1pPr>
          </a:lstStyle>
          <a:p>
            <a:r>
              <a:rPr lang="ar-JO" dirty="0"/>
              <a:t>الثانية</a:t>
            </a:r>
            <a:endParaRPr dirty="0"/>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0" name="Picture 3" descr="Picture 3"/>
          <p:cNvPicPr>
            <a:picLocks noChangeAspect="1"/>
          </p:cNvPicPr>
          <p:nvPr/>
        </p:nvPicPr>
        <p:blipFill>
          <a:blip r:embed="rId2"/>
          <a:stretch>
            <a:fillRect/>
          </a:stretch>
        </p:blipFill>
        <p:spPr>
          <a:xfrm>
            <a:off x="0" y="1015987"/>
            <a:ext cx="9144000" cy="5795819"/>
          </a:xfrm>
          <a:prstGeom prst="rect">
            <a:avLst/>
          </a:prstGeom>
          <a:ln w="12700">
            <a:miter lim="400000"/>
          </a:ln>
        </p:spPr>
      </p:pic>
      <p:sp>
        <p:nvSpPr>
          <p:cNvPr id="8211" name="Title 1"/>
          <p:cNvSpPr txBox="1">
            <a:spLocks noGrp="1"/>
          </p:cNvSpPr>
          <p:nvPr>
            <p:ph type="title"/>
          </p:nvPr>
        </p:nvSpPr>
        <p:spPr>
          <a:xfrm>
            <a:off x="0" y="-1"/>
            <a:ext cx="9144000" cy="958275"/>
          </a:xfrm>
          <a:prstGeom prst="rect">
            <a:avLst/>
          </a:prstGeom>
          <a:solidFill>
            <a:srgbClr val="660066"/>
          </a:solidFill>
        </p:spPr>
        <p:txBody>
          <a:bodyPr/>
          <a:lstStyle>
            <a:lvl1pPr>
              <a:defRPr sz="4000"/>
            </a:lvl1pPr>
          </a:lstStyle>
          <a:p>
            <a:r>
              <a:rPr lang="ar-JO" dirty="0"/>
              <a:t>تمييز الأبواق والجامات</a:t>
            </a:r>
            <a:endParaRPr dirty="0"/>
          </a:p>
        </p:txBody>
      </p:sp>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3" name="Title 1"/>
          <p:cNvSpPr txBox="1">
            <a:spLocks noGrp="1"/>
          </p:cNvSpPr>
          <p:nvPr>
            <p:ph type="title"/>
          </p:nvPr>
        </p:nvSpPr>
        <p:spPr>
          <a:xfrm>
            <a:off x="0" y="-1"/>
            <a:ext cx="9144000" cy="958275"/>
          </a:xfrm>
          <a:prstGeom prst="rect">
            <a:avLst/>
          </a:prstGeom>
          <a:solidFill>
            <a:srgbClr val="800000"/>
          </a:solidFill>
        </p:spPr>
        <p:txBody>
          <a:bodyPr/>
          <a:lstStyle>
            <a:lvl1pPr>
              <a:defRPr sz="4000"/>
            </a:lvl1pPr>
          </a:lstStyle>
          <a:p>
            <a:r>
              <a:rPr lang="ar-JO" dirty="0"/>
              <a:t>بيل، 808، عن الأبواق والجامات</a:t>
            </a:r>
            <a:endParaRPr dirty="0"/>
          </a:p>
        </p:txBody>
      </p:sp>
      <p:sp>
        <p:nvSpPr>
          <p:cNvPr id="8214" name="Title 1"/>
          <p:cNvSpPr txBox="1"/>
          <p:nvPr/>
        </p:nvSpPr>
        <p:spPr>
          <a:xfrm>
            <a:off x="611458" y="1382441"/>
            <a:ext cx="8175107" cy="5016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r" rtl="1">
              <a:defRPr sz="3200">
                <a:solidFill>
                  <a:schemeClr val="accent3">
                    <a:lumOff val="44000"/>
                  </a:schemeClr>
                </a:solidFill>
              </a:defRPr>
            </a:pPr>
            <a:r>
              <a:rPr lang="ar-JO" dirty="0"/>
              <a:t>"كل من الأبواق والجامات تمثل الضربات بنفس الترتيب:  الضربات تضرب</a:t>
            </a:r>
          </a:p>
          <a:p>
            <a:pPr marL="514350" indent="-514350" algn="r" rtl="1">
              <a:buSzPct val="100000"/>
              <a:buAutoNum type="arabicParenBoth"/>
              <a:defRPr sz="3200">
                <a:solidFill>
                  <a:schemeClr val="accent3">
                    <a:lumOff val="44000"/>
                  </a:schemeClr>
                </a:solidFill>
              </a:defRPr>
            </a:pPr>
            <a:r>
              <a:rPr lang="ar-JO" dirty="0"/>
              <a:t> الأرض</a:t>
            </a:r>
            <a:endParaRPr lang="en-US" sz="4400" dirty="0"/>
          </a:p>
          <a:p>
            <a:pPr algn="r" rtl="1">
              <a:defRPr sz="3200">
                <a:solidFill>
                  <a:schemeClr val="accent3">
                    <a:lumOff val="44000"/>
                  </a:schemeClr>
                </a:solidFill>
              </a:defRPr>
            </a:pPr>
            <a:r>
              <a:rPr lang="ar-JO" dirty="0"/>
              <a:t>(2) البحر</a:t>
            </a:r>
            <a:endParaRPr sz="4400" dirty="0"/>
          </a:p>
          <a:p>
            <a:pPr algn="r" rtl="1">
              <a:defRPr sz="3200">
                <a:solidFill>
                  <a:schemeClr val="accent3">
                    <a:lumOff val="44000"/>
                  </a:schemeClr>
                </a:solidFill>
              </a:defRPr>
            </a:pPr>
            <a:r>
              <a:rPr lang="ar-JO" dirty="0"/>
              <a:t>(3) الأنهار</a:t>
            </a:r>
            <a:endParaRPr sz="4400" dirty="0"/>
          </a:p>
          <a:p>
            <a:pPr algn="r" rtl="1">
              <a:defRPr sz="3200">
                <a:solidFill>
                  <a:schemeClr val="accent3">
                    <a:lumOff val="44000"/>
                  </a:schemeClr>
                </a:solidFill>
              </a:defRPr>
            </a:pPr>
            <a:r>
              <a:rPr lang="ar-JO" dirty="0"/>
              <a:t>(4) الشمس</a:t>
            </a:r>
            <a:endParaRPr sz="4400" dirty="0"/>
          </a:p>
          <a:p>
            <a:pPr algn="r" rtl="1">
              <a:defRPr sz="3200">
                <a:solidFill>
                  <a:schemeClr val="accent3">
                    <a:lumOff val="44000"/>
                  </a:schemeClr>
                </a:solidFill>
              </a:defRPr>
            </a:pPr>
            <a:r>
              <a:rPr lang="ar-JO" dirty="0"/>
              <a:t>(5) عالم الأشرار بالظلمة</a:t>
            </a:r>
            <a:endParaRPr sz="4400" dirty="0"/>
          </a:p>
          <a:p>
            <a:pPr algn="r" rtl="1">
              <a:defRPr sz="3200">
                <a:solidFill>
                  <a:schemeClr val="accent3">
                    <a:lumOff val="44000"/>
                  </a:schemeClr>
                </a:solidFill>
              </a:defRPr>
            </a:pPr>
            <a:r>
              <a:rPr lang="ar-JO" dirty="0"/>
              <a:t>(6) الفرات (مع التأثير على الأشرار بواسطة الشياطين)، و</a:t>
            </a:r>
            <a:endParaRPr sz="4400" dirty="0"/>
          </a:p>
          <a:p>
            <a:pPr algn="r" rtl="1">
              <a:defRPr sz="3200">
                <a:solidFill>
                  <a:schemeClr val="accent3">
                    <a:lumOff val="44000"/>
                  </a:schemeClr>
                </a:solidFill>
              </a:defRPr>
            </a:pPr>
            <a:r>
              <a:rPr lang="ar-JO" dirty="0"/>
              <a:t>(7) العالم مع الدينونة النهائية (بنفس صور "البروق وأصوات الرعود، والزلازل" و "البَرَد العظيم") </a:t>
            </a:r>
            <a:endParaRPr dirty="0"/>
          </a:p>
        </p:txBody>
      </p:sp>
      <p:pic>
        <p:nvPicPr>
          <p:cNvPr id="8215" name="Picture 3" descr="Picture 3"/>
          <p:cNvPicPr>
            <a:picLocks noChangeAspect="1"/>
          </p:cNvPicPr>
          <p:nvPr/>
        </p:nvPicPr>
        <p:blipFill>
          <a:blip r:embed="rId2"/>
          <a:stretch>
            <a:fillRect/>
          </a:stretch>
        </p:blipFill>
        <p:spPr>
          <a:xfrm>
            <a:off x="3084342" y="1969079"/>
            <a:ext cx="2755182" cy="1921741"/>
          </a:xfrm>
          <a:prstGeom prst="rect">
            <a:avLst/>
          </a:prstGeom>
          <a:ln w="12700">
            <a:miter lim="400000"/>
          </a:ln>
        </p:spPr>
      </p:pic>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7" name="Rectangle 2"/>
          <p:cNvSpPr txBox="1">
            <a:spLocks noGrp="1"/>
          </p:cNvSpPr>
          <p:nvPr>
            <p:ph type="title" idx="4294967295"/>
          </p:nvPr>
        </p:nvSpPr>
        <p:spPr>
          <a:xfrm>
            <a:off x="685800" y="-152400"/>
            <a:ext cx="7772400" cy="1143000"/>
          </a:xfrm>
          <a:prstGeom prst="rect">
            <a:avLst/>
          </a:prstGeom>
          <a:effectLst>
            <a:outerShdw blurRad="38100" dist="35921" dir="2700000" rotWithShape="0">
              <a:srgbClr val="000013"/>
            </a:outerShdw>
          </a:effectLst>
        </p:spPr>
        <p:txBody>
          <a:bodyPr/>
          <a:lstStyle>
            <a:lvl1pPr rtl="1">
              <a:defRPr b="1">
                <a:solidFill>
                  <a:srgbClr val="FFFF66"/>
                </a:solidFill>
              </a:defRPr>
            </a:lvl1pPr>
          </a:lstStyle>
          <a:p>
            <a:r>
              <a:t>محتويات الدينونة</a:t>
            </a:r>
          </a:p>
        </p:txBody>
      </p:sp>
      <p:graphicFrame>
        <p:nvGraphicFramePr>
          <p:cNvPr id="8218" name="Group 3"/>
          <p:cNvGraphicFramePr/>
          <p:nvPr/>
        </p:nvGraphicFramePr>
        <p:xfrm>
          <a:off x="0" y="990600"/>
          <a:ext cx="9144000" cy="5264149"/>
        </p:xfrm>
        <a:graphic>
          <a:graphicData uri="http://schemas.openxmlformats.org/drawingml/2006/table">
            <a:tbl>
              <a:tblPr>
                <a:tableStyleId>{4C3C2611-4C71-4FC5-86AE-919BDF0F9419}</a:tableStyleId>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ختوم</a:t>
                      </a:r>
                    </a:p>
                  </a:txBody>
                  <a:tcPr marL="46790" marR="46790" marT="46790" marB="46790" anchor="ctr" horzOverflow="overflow">
                    <a:lnL w="12700">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أبواق</a:t>
                      </a:r>
                    </a:p>
                  </a:txBody>
                  <a:tcPr marL="46790" marR="46790" marT="46790" marB="46790" anchor="ctr" horzOverflow="overflow">
                    <a:lnL w="12700">
                      <a:solidFill>
                        <a:srgbClr val="FFFF66"/>
                      </a:solidFill>
                    </a:lnL>
                    <a:lnR w="12700">
                      <a:solidFill>
                        <a:srgbClr val="FFFF66"/>
                      </a:solidFill>
                    </a:lnR>
                    <a:lnT w="28575">
                      <a:solidFill>
                        <a:srgbClr val="FFFF66"/>
                      </a:solidFill>
                    </a:lnT>
                    <a:lnB w="12700">
                      <a:solidFill>
                        <a:srgbClr val="FFFF66"/>
                      </a:solidFill>
                    </a:lnB>
                    <a:solidFill>
                      <a:srgbClr val="000013"/>
                    </a:solidFill>
                  </a:tcPr>
                </a:tc>
                <a:tc>
                  <a:txBody>
                    <a:bodyPr/>
                    <a:lstStyle/>
                    <a:p>
                      <a:pPr algn="ctr">
                        <a:defRPr sz="1800"/>
                      </a:pPr>
                      <a:r>
                        <a:rPr sz="2000" b="1">
                          <a:solidFill>
                            <a:srgbClr val="FFFF66"/>
                          </a:solidFill>
                        </a:rPr>
                        <a:t>جامات</a:t>
                      </a:r>
                    </a:p>
                  </a:txBody>
                  <a:tcPr marL="46790" marR="46790" marT="46790" marB="46790" anchor="ctr" horzOverflow="overflow">
                    <a:lnL w="12700">
                      <a:solidFill>
                        <a:srgbClr val="FFFF66"/>
                      </a:solidFill>
                    </a:lnL>
                    <a:lnR w="28575">
                      <a:solidFill>
                        <a:srgbClr val="FFFF66"/>
                      </a:solidFill>
                    </a:lnR>
                    <a:lnT w="28575">
                      <a:solidFill>
                        <a:srgbClr val="FFFF66"/>
                      </a:solidFill>
                    </a:lnT>
                    <a:lnB w="12700">
                      <a:solidFill>
                        <a:srgbClr val="FFFF66"/>
                      </a:solidFill>
                    </a:lnB>
                    <a:solidFill>
                      <a:srgbClr val="000013"/>
                    </a:solidFill>
                  </a:tcPr>
                </a:tc>
                <a:extLst>
                  <a:ext uri="{0D108BD9-81ED-4DB2-BD59-A6C34878D82A}">
                    <a16:rowId xmlns:a16="http://schemas.microsoft.com/office/drawing/2014/main" val="10000"/>
                  </a:ext>
                </a:extLst>
              </a:tr>
              <a:tr h="538101">
                <a:tc>
                  <a:txBody>
                    <a:bodyPr/>
                    <a:lstStyle/>
                    <a:p>
                      <a:pPr algn="ctr">
                        <a:defRPr sz="1800"/>
                      </a:pPr>
                      <a:r>
                        <a:rPr sz="2000" b="1">
                          <a:solidFill>
                            <a:srgbClr val="FFFF66"/>
                          </a:solidFill>
                        </a:rPr>
                        <a:t>١</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0000"/>
                          </a:solidFill>
                        </a:rPr>
                        <a:t>ابيض: غالب</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chemeClr val="accent3">
                        <a:lumOff val="44000"/>
                      </a:schemeClr>
                    </a:solidFill>
                  </a:tcPr>
                </a:tc>
                <a:tc>
                  <a:txBody>
                    <a:bodyPr/>
                    <a:lstStyle/>
                    <a:p>
                      <a:pPr algn="ctr">
                        <a:defRPr sz="1800"/>
                      </a:pPr>
                      <a:r>
                        <a:rPr b="1">
                          <a:solidFill>
                            <a:srgbClr val="FFFF66"/>
                          </a:solidFill>
                        </a:rPr>
                        <a:t>البرد والنار: ١/٣ الغطاء النباتي</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القروح</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noFill/>
                  </a:tcPr>
                </a:tc>
                <a:extLst>
                  <a:ext uri="{0D108BD9-81ED-4DB2-BD59-A6C34878D82A}">
                    <a16:rowId xmlns:a16="http://schemas.microsoft.com/office/drawing/2014/main" val="10001"/>
                  </a:ext>
                </a:extLst>
              </a:tr>
              <a:tr h="539688">
                <a:tc>
                  <a:txBody>
                    <a:bodyPr/>
                    <a:lstStyle/>
                    <a:p>
                      <a:pPr algn="ctr">
                        <a:defRPr sz="1800"/>
                      </a:pPr>
                      <a:r>
                        <a:rPr sz="2000" b="1">
                          <a:solidFill>
                            <a:srgbClr val="FFFF66"/>
                          </a:solidFill>
                        </a:rPr>
                        <a:t>٢</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الأحمر: الحرب</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FF0000"/>
                    </a:solidFill>
                  </a:tcPr>
                </a:tc>
                <a:tc>
                  <a:txBody>
                    <a:bodyPr/>
                    <a:lstStyle/>
                    <a:p>
                      <a:pPr algn="ctr">
                        <a:defRPr sz="1800"/>
                      </a:pPr>
                      <a:r>
                        <a:rPr b="1">
                          <a:solidFill>
                            <a:srgbClr val="FFCCFF"/>
                          </a:solidFill>
                        </a:rPr>
                        <a:t>النار: ١/٣ مخلوقات بحرية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000066"/>
                        </a:gs>
                        <a:gs pos="25999">
                          <a:srgbClr val="000066"/>
                        </a:gs>
                        <a:gs pos="67000">
                          <a:srgbClr val="FF0000"/>
                        </a:gs>
                        <a:gs pos="100000">
                          <a:srgbClr val="00002F"/>
                        </a:gs>
                      </a:gsLst>
                      <a:lin ang="5400000" scaled="0"/>
                    </a:gradFill>
                  </a:tcPr>
                </a:tc>
                <a:tc>
                  <a:txBody>
                    <a:bodyPr/>
                    <a:lstStyle/>
                    <a:p>
                      <a:pPr algn="ctr">
                        <a:defRPr sz="1800"/>
                      </a:pPr>
                      <a:r>
                        <a:rPr b="1">
                          <a:solidFill>
                            <a:srgbClr val="FFCCFF"/>
                          </a:solidFill>
                        </a:rPr>
                        <a:t>البحر إلى الدم</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000066"/>
                        </a:gs>
                        <a:gs pos="25999">
                          <a:srgbClr val="000066"/>
                        </a:gs>
                        <a:gs pos="67000">
                          <a:srgbClr val="FF0000"/>
                        </a:gs>
                        <a:gs pos="100000">
                          <a:srgbClr val="00002F"/>
                        </a:gs>
                      </a:gsLst>
                      <a:lin ang="5400000" scaled="0"/>
                    </a:gradFill>
                  </a:tcPr>
                </a:tc>
                <a:extLst>
                  <a:ext uri="{0D108BD9-81ED-4DB2-BD59-A6C34878D82A}">
                    <a16:rowId xmlns:a16="http://schemas.microsoft.com/office/drawing/2014/main" val="10002"/>
                  </a:ext>
                </a:extLst>
              </a:tr>
              <a:tr h="539688">
                <a:tc>
                  <a:txBody>
                    <a:bodyPr/>
                    <a:lstStyle/>
                    <a:p>
                      <a:pPr algn="ctr">
                        <a:defRPr sz="1800"/>
                      </a:pPr>
                      <a:r>
                        <a:rPr sz="2000" b="1">
                          <a:solidFill>
                            <a:srgbClr val="FFFF66"/>
                          </a:solidFill>
                        </a:rPr>
                        <a:t>٣</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الأسود: المجاعة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20000"/>
                    </a:solidFill>
                  </a:tcPr>
                </a:tc>
                <a:tc>
                  <a:txBody>
                    <a:bodyPr/>
                    <a:lstStyle/>
                    <a:p>
                      <a:pPr algn="ctr">
                        <a:defRPr sz="1800"/>
                      </a:pPr>
                      <a:r>
                        <a:rPr b="1">
                          <a:solidFill>
                            <a:srgbClr val="000013"/>
                          </a:solidFill>
                        </a:rPr>
                        <a:t>نجمة: ١/٣ المياه العذبة</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blipFill rotWithShape="1">
                      <a:blip r:embed="rId3"/>
                      <a:srcRect/>
                      <a:tile tx="0" ty="0" sx="100000" sy="100000" flip="none" algn="tl"/>
                    </a:blipFill>
                  </a:tcPr>
                </a:tc>
                <a:tc>
                  <a:txBody>
                    <a:bodyPr/>
                    <a:lstStyle/>
                    <a:p>
                      <a:pPr algn="ctr">
                        <a:defRPr sz="1800"/>
                      </a:pPr>
                      <a:r>
                        <a:rPr b="1">
                          <a:solidFill>
                            <a:srgbClr val="000013"/>
                          </a:solidFill>
                        </a:rPr>
                        <a:t>المياه العذبة إلي الدم</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blipFill rotWithShape="1">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algn="ctr">
                        <a:defRPr sz="1800"/>
                      </a:pPr>
                      <a:r>
                        <a:rPr sz="2000" b="1">
                          <a:solidFill>
                            <a:srgbClr val="FFFF66"/>
                          </a:solidFill>
                        </a:rPr>
                        <a:t>٤</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شاحب: الموت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606060"/>
                    </a:solidFill>
                  </a:tcPr>
                </a:tc>
                <a:tc>
                  <a:txBody>
                    <a:bodyPr/>
                    <a:lstStyle/>
                    <a:p>
                      <a:pPr algn="ctr">
                        <a:defRPr sz="1800"/>
                      </a:pPr>
                      <a:r>
                        <a:rPr b="1">
                          <a:solidFill>
                            <a:srgbClr val="FDFFEE"/>
                          </a:solidFill>
                        </a:rPr>
                        <a:t>الظلام: ١/٣ الشمس و القمر والنجوم</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FF0000"/>
                        </a:gs>
                        <a:gs pos="28000">
                          <a:srgbClr val="FF0000"/>
                        </a:gs>
                        <a:gs pos="62000">
                          <a:srgbClr val="020000"/>
                        </a:gs>
                        <a:gs pos="100000">
                          <a:srgbClr val="760000"/>
                        </a:gs>
                      </a:gsLst>
                      <a:lin ang="18900000" scaled="0"/>
                    </a:gradFill>
                  </a:tcPr>
                </a:tc>
                <a:tc>
                  <a:txBody>
                    <a:bodyPr/>
                    <a:lstStyle/>
                    <a:p>
                      <a:pPr algn="ctr">
                        <a:defRPr sz="1800"/>
                      </a:pPr>
                      <a:r>
                        <a:rPr b="1">
                          <a:solidFill>
                            <a:srgbClr val="FDFFEE"/>
                          </a:solidFill>
                        </a:rPr>
                        <a:t>الشمس تحرق الناس</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FF0000"/>
                        </a:gs>
                        <a:gs pos="28000">
                          <a:srgbClr val="FF0000"/>
                        </a:gs>
                        <a:gs pos="62000">
                          <a:srgbClr val="020000"/>
                        </a:gs>
                        <a:gs pos="100000">
                          <a:srgbClr val="760000"/>
                        </a:gs>
                      </a:gsLst>
                      <a:lin ang="18900000" scaled="0"/>
                    </a:gradFill>
                  </a:tcPr>
                </a:tc>
                <a:extLst>
                  <a:ext uri="{0D108BD9-81ED-4DB2-BD59-A6C34878D82A}">
                    <a16:rowId xmlns:a16="http://schemas.microsoft.com/office/drawing/2014/main" val="10004"/>
                  </a:ext>
                </a:extLst>
              </a:tr>
              <a:tr h="459336">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(الأبواق ٥-٧ هي الويلات)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solidFill>
                      <a:srgbClr val="000013"/>
                    </a:solidFill>
                  </a:tcPr>
                </a:tc>
                <a:extLst>
                  <a:ext uri="{0D108BD9-81ED-4DB2-BD59-A6C34878D82A}">
                    <a16:rowId xmlns:a16="http://schemas.microsoft.com/office/drawing/2014/main" val="10005"/>
                  </a:ext>
                </a:extLst>
              </a:tr>
              <a:tr h="539688">
                <a:tc>
                  <a:txBody>
                    <a:bodyPr/>
                    <a:lstStyle/>
                    <a:p>
                      <a:pPr algn="ctr">
                        <a:defRPr sz="1800"/>
                      </a:pPr>
                      <a:r>
                        <a:rPr sz="2000" b="1">
                          <a:solidFill>
                            <a:srgbClr val="FFFF66"/>
                          </a:solidFill>
                        </a:rPr>
                        <a:t>٥</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طمانة: الشهداء</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ويل ١: الجراد</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FFFF66"/>
                          </a:solidFill>
                        </a:rPr>
                        <a:t>مملكة الوحش المظلمة</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noFill/>
                  </a:tcPr>
                </a:tc>
                <a:extLst>
                  <a:ext uri="{0D108BD9-81ED-4DB2-BD59-A6C34878D82A}">
                    <a16:rowId xmlns:a16="http://schemas.microsoft.com/office/drawing/2014/main" val="10006"/>
                  </a:ext>
                </a:extLst>
              </a:tr>
              <a:tr h="568260">
                <a:tc>
                  <a:txBody>
                    <a:bodyPr/>
                    <a:lstStyle/>
                    <a:p>
                      <a:pPr algn="ctr">
                        <a:defRPr sz="1800"/>
                      </a:pPr>
                      <a:r>
                        <a:rPr sz="2000" b="1">
                          <a:solidFill>
                            <a:srgbClr val="FFFF66"/>
                          </a:solidFill>
                        </a:rPr>
                        <a:t>٦</a:t>
                      </a: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الغضب: زلزال، علامات</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noFill/>
                  </a:tcPr>
                </a:tc>
                <a:tc>
                  <a:txBody>
                    <a:bodyPr/>
                    <a:lstStyle/>
                    <a:p>
                      <a:pPr algn="ctr">
                        <a:defRPr sz="1800"/>
                      </a:pPr>
                      <a:r>
                        <a:rPr b="1">
                          <a:solidFill>
                            <a:srgbClr val="000013"/>
                          </a:solidFill>
                        </a:rPr>
                        <a:t>ويل ٢: الفرات الإعداد</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gradFill flip="none" rotWithShape="1">
                      <a:gsLst>
                        <a:gs pos="0">
                          <a:srgbClr val="00FFFF"/>
                        </a:gs>
                        <a:gs pos="100000">
                          <a:srgbClr val="007676"/>
                        </a:gs>
                      </a:gsLst>
                      <a:lin ang="5400000" scaled="0"/>
                    </a:gradFill>
                  </a:tcPr>
                </a:tc>
                <a:tc>
                  <a:txBody>
                    <a:bodyPr/>
                    <a:lstStyle/>
                    <a:p>
                      <a:pPr algn="ctr">
                        <a:defRPr sz="1800"/>
                      </a:pPr>
                      <a:r>
                        <a:rPr b="1">
                          <a:solidFill>
                            <a:srgbClr val="000013"/>
                          </a:solidFill>
                        </a:rPr>
                        <a:t>جفاف نهر الفرات</a:t>
                      </a: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gradFill flip="none" rotWithShape="1">
                      <a:gsLst>
                        <a:gs pos="0">
                          <a:srgbClr val="00FFFF"/>
                        </a:gs>
                        <a:gs pos="100000">
                          <a:srgbClr val="007676"/>
                        </a:gs>
                      </a:gsLst>
                      <a:lin ang="5400000" scaled="0"/>
                    </a:gradFill>
                  </a:tcPr>
                </a:tc>
                <a:extLst>
                  <a:ext uri="{0D108BD9-81ED-4DB2-BD59-A6C34878D82A}">
                    <a16:rowId xmlns:a16="http://schemas.microsoft.com/office/drawing/2014/main" val="10007"/>
                  </a:ext>
                </a:extLst>
              </a:tr>
              <a:tr h="461911">
                <a:tc>
                  <a:txBody>
                    <a:bodyPr/>
                    <a:lstStyle/>
                    <a:p>
                      <a:pPr algn="ctr">
                        <a:defRPr sz="2000" b="1">
                          <a:solidFill>
                            <a:srgbClr val="FFFF66"/>
                          </a:solidFill>
                        </a:defRPr>
                      </a:pPr>
                      <a:endParaRPr/>
                    </a:p>
                  </a:txBody>
                  <a:tcPr marL="46790" marR="46790" marT="46790" marB="46790" anchor="ctr" horzOverflow="overflow">
                    <a:lnL w="28575">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rtl="1">
                        <a:defRPr sz="1800" b="1">
                          <a:solidFill>
                            <a:srgbClr val="FFFF66"/>
                          </a:solidFill>
                        </a:defRPr>
                      </a:pPr>
                      <a:r>
                        <a:t>(١٤٤.٠٠٠ مختومين)</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a:pPr>
                      <a:r>
                        <a:rPr b="1">
                          <a:solidFill>
                            <a:srgbClr val="FFFF66"/>
                          </a:solidFill>
                        </a:rPr>
                        <a:t>بوق  ٧ = غموض</a:t>
                      </a:r>
                    </a:p>
                  </a:txBody>
                  <a:tcPr marL="46790" marR="46790" marT="46790" marB="46790" anchor="ctr" horzOverflow="overflow">
                    <a:lnL w="12700">
                      <a:solidFill>
                        <a:srgbClr val="FFFF66"/>
                      </a:solidFill>
                    </a:lnL>
                    <a:lnR w="12700">
                      <a:solidFill>
                        <a:srgbClr val="FFFF66"/>
                      </a:solidFill>
                    </a:lnR>
                    <a:lnT w="12700">
                      <a:solidFill>
                        <a:srgbClr val="FFFF66"/>
                      </a:solidFill>
                    </a:lnT>
                    <a:lnB w="12700">
                      <a:solidFill>
                        <a:srgbClr val="FFFF66"/>
                      </a:solidFill>
                    </a:lnB>
                    <a:solidFill>
                      <a:srgbClr val="000013"/>
                    </a:solidFill>
                  </a:tcPr>
                </a:tc>
                <a:tc>
                  <a:txBody>
                    <a:bodyPr/>
                    <a:lstStyle/>
                    <a:p>
                      <a:pPr algn="ctr">
                        <a:defRPr sz="1800" b="1">
                          <a:solidFill>
                            <a:srgbClr val="FFFF66"/>
                          </a:solidFill>
                        </a:defRPr>
                      </a:pPr>
                      <a:endParaRPr/>
                    </a:p>
                  </a:txBody>
                  <a:tcPr marL="46790" marR="46790" marT="46790" marB="46790" anchor="ctr" horzOverflow="overflow">
                    <a:lnL w="12700">
                      <a:solidFill>
                        <a:srgbClr val="FFFF66"/>
                      </a:solidFill>
                    </a:lnL>
                    <a:lnR w="28575">
                      <a:solidFill>
                        <a:srgbClr val="FFFF66"/>
                      </a:solidFill>
                    </a:lnR>
                    <a:lnT w="12700">
                      <a:solidFill>
                        <a:srgbClr val="FFFF66"/>
                      </a:solidFill>
                    </a:lnT>
                    <a:lnB w="12700">
                      <a:solidFill>
                        <a:srgbClr val="FFFF66"/>
                      </a:solidFill>
                    </a:lnB>
                    <a:solidFill>
                      <a:srgbClr val="000013"/>
                    </a:solidFill>
                  </a:tcPr>
                </a:tc>
                <a:extLst>
                  <a:ext uri="{0D108BD9-81ED-4DB2-BD59-A6C34878D82A}">
                    <a16:rowId xmlns:a16="http://schemas.microsoft.com/office/drawing/2014/main" val="10008"/>
                  </a:ext>
                </a:extLst>
              </a:tr>
              <a:tr h="539688">
                <a:tc>
                  <a:txBody>
                    <a:bodyPr/>
                    <a:lstStyle/>
                    <a:p>
                      <a:pPr algn="ctr">
                        <a:defRPr sz="1800"/>
                      </a:pPr>
                      <a:r>
                        <a:rPr sz="2000" b="1">
                          <a:solidFill>
                            <a:srgbClr val="FFFF66"/>
                          </a:solidFill>
                        </a:rPr>
                        <a:t>٧</a:t>
                      </a:r>
                    </a:p>
                  </a:txBody>
                  <a:tcPr marL="46790" marR="46790" marT="46790" marB="46790" anchor="ctr" horzOverflow="overflow">
                    <a:lnL w="28575">
                      <a:solidFill>
                        <a:srgbClr val="FFFF66"/>
                      </a:solidFill>
                    </a:lnL>
                    <a:lnR w="12700">
                      <a:solidFill>
                        <a:srgbClr val="FFFF66"/>
                      </a:solidFill>
                    </a:lnR>
                    <a:lnT w="12700">
                      <a:solidFill>
                        <a:srgbClr val="FFFF66"/>
                      </a:solidFill>
                    </a:lnT>
                    <a:lnB w="28575">
                      <a:solidFill>
                        <a:srgbClr val="FFFF66"/>
                      </a:solidFill>
                    </a:lnB>
                    <a:solidFill>
                      <a:srgbClr val="000013"/>
                    </a:solidFill>
                  </a:tcPr>
                </a:tc>
                <a:tc>
                  <a:txBody>
                    <a:bodyPr/>
                    <a:lstStyle/>
                    <a:p>
                      <a:pPr algn="ctr">
                        <a:defRPr sz="1800"/>
                      </a:pPr>
                      <a:r>
                        <a:rPr b="1">
                          <a:solidFill>
                            <a:srgbClr val="FFFF66"/>
                          </a:solidFill>
                        </a:rPr>
                        <a:t>١/٢ ساعة صمت</a:t>
                      </a:r>
                    </a:p>
                  </a:txBody>
                  <a:tcPr marL="46790" marR="46790" marT="46790" marB="46790" anchor="ctr" horzOverflow="overflow">
                    <a:lnL w="12700">
                      <a:solidFill>
                        <a:srgbClr val="FFFF66"/>
                      </a:solidFill>
                    </a:lnL>
                    <a:lnR w="12700">
                      <a:solidFill>
                        <a:srgbClr val="FFFF66"/>
                      </a:solidFill>
                    </a:lnR>
                    <a:lnT w="12700">
                      <a:solidFill>
                        <a:srgbClr val="FFFF66"/>
                      </a:solidFill>
                    </a:lnT>
                    <a:lnB w="28575">
                      <a:solidFill>
                        <a:srgbClr val="FFFF66"/>
                      </a:solidFill>
                    </a:lnB>
                    <a:noFill/>
                  </a:tcPr>
                </a:tc>
                <a:tc>
                  <a:txBody>
                    <a:bodyPr/>
                    <a:lstStyle/>
                    <a:p>
                      <a:pPr algn="ctr">
                        <a:defRPr sz="1800"/>
                      </a:pPr>
                      <a:r>
                        <a:rPr b="1">
                          <a:solidFill>
                            <a:srgbClr val="FFFF66"/>
                          </a:solidFill>
                        </a:rPr>
                        <a:t>ويل ٣: النصر وشيك</a:t>
                      </a:r>
                    </a:p>
                  </a:txBody>
                  <a:tcPr marL="46790" marR="46790" marT="46790" marB="46790" anchor="ctr" horzOverflow="overflow">
                    <a:lnL w="12700">
                      <a:solidFill>
                        <a:srgbClr val="FFFF66"/>
                      </a:solidFill>
                    </a:lnL>
                    <a:lnR w="12700">
                      <a:solidFill>
                        <a:srgbClr val="FFFF66"/>
                      </a:solidFill>
                    </a:lnR>
                    <a:lnT w="12700">
                      <a:solidFill>
                        <a:srgbClr val="FFFF66"/>
                      </a:solidFill>
                    </a:lnT>
                    <a:lnB w="28575">
                      <a:solidFill>
                        <a:srgbClr val="FFFF66"/>
                      </a:solidFill>
                    </a:lnB>
                    <a:noFill/>
                  </a:tcPr>
                </a:tc>
                <a:tc>
                  <a:txBody>
                    <a:bodyPr/>
                    <a:lstStyle/>
                    <a:p>
                      <a:pPr algn="ctr">
                        <a:defRPr sz="1800"/>
                      </a:pPr>
                      <a:r>
                        <a:rPr b="1">
                          <a:solidFill>
                            <a:srgbClr val="FFFF66"/>
                          </a:solidFill>
                        </a:rPr>
                        <a:t>زلزال وبرد</a:t>
                      </a:r>
                    </a:p>
                  </a:txBody>
                  <a:tcPr marL="46790" marR="46790" marT="46790" marB="46790" anchor="ctr" horzOverflow="overflow">
                    <a:lnL w="12700">
                      <a:solidFill>
                        <a:srgbClr val="FFFF66"/>
                      </a:solidFill>
                    </a:lnL>
                    <a:lnR w="28575">
                      <a:solidFill>
                        <a:srgbClr val="FFFF66"/>
                      </a:solidFill>
                    </a:lnR>
                    <a:lnT w="12700">
                      <a:solidFill>
                        <a:srgbClr val="FFFF66"/>
                      </a:solidFill>
                    </a:lnT>
                    <a:lnB w="28575">
                      <a:solidFill>
                        <a:srgbClr val="FFFF66"/>
                      </a:solidFill>
                    </a:lnB>
                    <a:noFill/>
                  </a:tcPr>
                </a:tc>
                <a:extLst>
                  <a:ext uri="{0D108BD9-81ED-4DB2-BD59-A6C34878D82A}">
                    <a16:rowId xmlns:a16="http://schemas.microsoft.com/office/drawing/2014/main" val="10009"/>
                  </a:ext>
                </a:extLst>
              </a:tr>
            </a:tbl>
          </a:graphicData>
        </a:graphic>
      </p:graphicFrame>
      <p:sp>
        <p:nvSpPr>
          <p:cNvPr id="8219" name="Text Box 60"/>
          <p:cNvSpPr txBox="1"/>
          <p:nvPr/>
        </p:nvSpPr>
        <p:spPr>
          <a:xfrm>
            <a:off x="8486459" y="-1"/>
            <a:ext cx="619758"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rgbClr val="FFFF66"/>
                </a:solidFill>
              </a:defRPr>
            </a:lvl1pPr>
          </a:lstStyle>
          <a:p>
            <a:r>
              <a:t>٣٣٧</a:t>
            </a:r>
          </a:p>
        </p:txBody>
      </p:sp>
      <p:sp>
        <p:nvSpPr>
          <p:cNvPr id="8220" name="Text Box 63"/>
          <p:cNvSpPr txBox="1"/>
          <p:nvPr/>
        </p:nvSpPr>
        <p:spPr>
          <a:xfrm rot="16200000">
            <a:off x="-50769" y="2067856"/>
            <a:ext cx="1702755" cy="858565"/>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rtl="1">
              <a:defRPr sz="5400" b="1" spc="140">
                <a:solidFill>
                  <a:srgbClr val="FFCCFF"/>
                </a:solidFill>
              </a:defRPr>
            </a:lvl1pPr>
          </a:lstStyle>
          <a:p>
            <a:r>
              <a:t>أحصنة</a:t>
            </a:r>
          </a:p>
        </p:txBody>
      </p:sp>
      <p:sp>
        <p:nvSpPr>
          <p:cNvPr id="8221" name="Text Box 64"/>
          <p:cNvSpPr txBox="1"/>
          <p:nvPr/>
        </p:nvSpPr>
        <p:spPr>
          <a:xfrm>
            <a:off x="43200" y="6551613"/>
            <a:ext cx="9057600" cy="266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spcBef>
                <a:spcPts val="700"/>
              </a:spcBef>
              <a:defRPr sz="1200">
                <a:solidFill>
                  <a:srgbClr val="FFFF66"/>
                </a:solidFill>
              </a:defRPr>
            </a:pPr>
            <a:r>
              <a:t>مقتبس من روبرت كروماكيi ، العهد الجديد مسح . واين هاوس ، التسلسل لزمني والخلفية الرسوم البيانية للعهد الجديد، ١٩</a:t>
            </a:r>
          </a:p>
        </p:txBody>
      </p:sp>
      <p:sp>
        <p:nvSpPr>
          <p:cNvPr id="8222" name="Text Box 67"/>
          <p:cNvSpPr txBox="1"/>
          <p:nvPr/>
        </p:nvSpPr>
        <p:spPr>
          <a:xfrm rot="16200000">
            <a:off x="2694610" y="4754118"/>
            <a:ext cx="1507195" cy="858565"/>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rtl="1">
              <a:defRPr sz="5400" b="1" spc="140">
                <a:solidFill>
                  <a:srgbClr val="FFCCFF"/>
                </a:solidFill>
              </a:defRPr>
            </a:lvl1pPr>
          </a:lstStyle>
          <a:p>
            <a:r>
              <a:t>ويلات</a:t>
            </a:r>
          </a:p>
        </p:txBody>
      </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0" y="1196751"/>
            <a:ext cx="9144000" cy="1152129"/>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t>جامات</a:t>
            </a:r>
            <a:br/>
            <a:r>
              <a:t>(رؤيا  ١٥-١٦)</a:t>
            </a:r>
          </a:p>
        </p:txBody>
      </p:sp>
      <p:sp>
        <p:nvSpPr>
          <p:cNvPr id="8228" name="Rectangle 2"/>
          <p:cNvSpPr txBox="1"/>
          <p:nvPr/>
        </p:nvSpPr>
        <p:spPr>
          <a:xfrm>
            <a:off x="9206" y="6442296"/>
            <a:ext cx="2824800"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r>
              <a:t>Used with permission</a:t>
            </a:r>
          </a:p>
        </p:txBody>
      </p:sp>
      <p:sp>
        <p:nvSpPr>
          <p:cNvPr id="8229" name="Text Box 19"/>
          <p:cNvSpPr txBox="1"/>
          <p:nvPr/>
        </p:nvSpPr>
        <p:spPr>
          <a:xfrm>
            <a:off x="8436278" y="12451"/>
            <a:ext cx="614847"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104</a:t>
            </a: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1"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8232" name="Rectangle 1026"/>
          <p:cNvSpPr txBox="1">
            <a:spLocks noGrp="1"/>
          </p:cNvSpPr>
          <p:nvPr>
            <p:ph type="title"/>
          </p:nvPr>
        </p:nvSpPr>
        <p:spPr>
          <a:xfrm>
            <a:off x="4787900" y="476250"/>
            <a:ext cx="4183063" cy="2016125"/>
          </a:xfrm>
          <a:prstGeom prst="rect">
            <a:avLst/>
          </a:prstGeom>
          <a:effectLst>
            <a:outerShdw blurRad="63500" dist="35921" dir="2700000" rotWithShape="0">
              <a:srgbClr val="000000">
                <a:alpha val="74998"/>
              </a:srgbClr>
            </a:outerShdw>
          </a:effectLst>
        </p:spPr>
        <p:txBody>
          <a:bodyPr>
            <a:normAutofit fontScale="90000"/>
          </a:bodyPr>
          <a:lstStyle/>
          <a:p>
            <a:pPr>
              <a:defRPr b="1"/>
            </a:pPr>
            <a:r>
              <a:rPr lang="ar-JO" dirty="0"/>
              <a:t>الجامتان</a:t>
            </a:r>
            <a:br>
              <a:rPr lang="ar-JO" dirty="0"/>
            </a:br>
            <a:r>
              <a:rPr lang="ar-JO" dirty="0"/>
              <a:t>رقم 1 و 2</a:t>
            </a:r>
            <a:br>
              <a:rPr lang="ar-JO" dirty="0"/>
            </a:br>
            <a:r>
              <a:rPr lang="ar-JO" dirty="0"/>
              <a:t>(16: 1- 3)</a:t>
            </a:r>
            <a:br>
              <a:rPr dirty="0"/>
            </a:br>
            <a:endParaRPr sz="3600" dirty="0"/>
          </a:p>
        </p:txBody>
      </p:sp>
      <p:pic>
        <p:nvPicPr>
          <p:cNvPr id="8233" name="Picture 3" descr="Picture 3"/>
          <p:cNvPicPr>
            <a:picLocks noChangeAspect="1"/>
          </p:cNvPicPr>
          <p:nvPr/>
        </p:nvPicPr>
        <p:blipFill>
          <a:blip r:embed="rId3"/>
          <a:stretch>
            <a:fillRect/>
          </a:stretch>
        </p:blipFill>
        <p:spPr>
          <a:xfrm>
            <a:off x="323850" y="188912"/>
            <a:ext cx="2519364" cy="3808414"/>
          </a:xfrm>
          <a:prstGeom prst="rect">
            <a:avLst/>
          </a:prstGeom>
          <a:ln w="12700">
            <a:miter lim="400000"/>
          </a:ln>
        </p:spPr>
      </p:pic>
      <p:pic>
        <p:nvPicPr>
          <p:cNvPr id="8234" name="Picture 1" descr="Picture 1"/>
          <p:cNvPicPr>
            <a:picLocks noChangeAspect="1"/>
          </p:cNvPicPr>
          <p:nvPr/>
        </p:nvPicPr>
        <p:blipFill>
          <a:blip r:embed="rId4"/>
          <a:stretch>
            <a:fillRect/>
          </a:stretch>
        </p:blipFill>
        <p:spPr>
          <a:xfrm>
            <a:off x="1922463" y="3057525"/>
            <a:ext cx="4521201" cy="3251200"/>
          </a:xfrm>
          <a:prstGeom prst="rect">
            <a:avLst/>
          </a:prstGeom>
          <a:ln w="12700">
            <a:miter lim="400000"/>
          </a:ln>
        </p:spPr>
      </p:pic>
      <p:sp>
        <p:nvSpPr>
          <p:cNvPr id="8235" name="Text Box 19"/>
          <p:cNvSpPr txBox="1"/>
          <p:nvPr/>
        </p:nvSpPr>
        <p:spPr>
          <a:xfrm>
            <a:off x="8483588" y="-1"/>
            <a:ext cx="445332"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97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8233"/>
                                        </p:tgtEl>
                                        <p:attrNameLst>
                                          <p:attrName>style.visibility</p:attrName>
                                        </p:attrNameLst>
                                      </p:cBhvr>
                                      <p:to>
                                        <p:strVal val="visible"/>
                                      </p:to>
                                    </p:set>
                                    <p:animEffect transition="in" filter="blinds(horizontal)">
                                      <p:cBhvr>
                                        <p:cTn id="7" dur="500"/>
                                        <p:tgtEl>
                                          <p:spTgt spid="8233"/>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8234"/>
                                        </p:tgtEl>
                                        <p:attrNameLst>
                                          <p:attrName>style.visibility</p:attrName>
                                        </p:attrNameLst>
                                      </p:cBhvr>
                                      <p:to>
                                        <p:strVal val="visible"/>
                                      </p:to>
                                    </p:set>
                                    <p:anim calcmode="lin" valueType="num">
                                      <p:cBhvr>
                                        <p:cTn id="11" dur="1000" fill="hold"/>
                                        <p:tgtEl>
                                          <p:spTgt spid="8234"/>
                                        </p:tgtEl>
                                        <p:attrNameLst>
                                          <p:attrName>ppt_w</p:attrName>
                                        </p:attrNameLst>
                                      </p:cBhvr>
                                      <p:tavLst>
                                        <p:tav tm="0">
                                          <p:val>
                                            <p:fltVal val="0"/>
                                          </p:val>
                                        </p:tav>
                                        <p:tav tm="100000">
                                          <p:val>
                                            <p:strVal val="#ppt_w"/>
                                          </p:val>
                                        </p:tav>
                                      </p:tavLst>
                                    </p:anim>
                                    <p:anim calcmode="lin" valueType="num">
                                      <p:cBhvr>
                                        <p:cTn id="12" dur="1000" fill="hold"/>
                                        <p:tgtEl>
                                          <p:spTgt spid="823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iterate>
                                    <p:tmAbs val="0"/>
                                  </p:iterate>
                                  <p:childTnLst>
                                    <p:set>
                                      <p:cBhvr>
                                        <p:cTn id="16" fill="hold"/>
                                        <p:tgtEl>
                                          <p:spTgt spid="8231"/>
                                        </p:tgtEl>
                                        <p:attrNameLst>
                                          <p:attrName>style.visibility</p:attrName>
                                        </p:attrNameLst>
                                      </p:cBhvr>
                                      <p:to>
                                        <p:strVal val="visible"/>
                                      </p:to>
                                    </p:set>
                                    <p:animEffect transition="in" filter="blinds(horizontal)">
                                      <p:cBhvr>
                                        <p:cTn id="17" dur="500"/>
                                        <p:tgtEl>
                                          <p:spTgt spid="8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1" grpId="3" animBg="1" advAuto="0"/>
      <p:bldP spid="8233" grpId="1" animBg="1" advAuto="0"/>
      <p:bldP spid="8234" grpId="2"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7" name="Title 1"/>
          <p:cNvSpPr txBox="1">
            <a:spLocks noGrp="1"/>
          </p:cNvSpPr>
          <p:nvPr>
            <p:ph type="title"/>
          </p:nvPr>
        </p:nvSpPr>
        <p:spPr>
          <a:xfrm>
            <a:off x="5867400" y="333375"/>
            <a:ext cx="3276600" cy="5183188"/>
          </a:xfrm>
          <a:prstGeom prst="rect">
            <a:avLst/>
          </a:prstGeom>
        </p:spPr>
        <p:txBody>
          <a:bodyPr/>
          <a:lstStyle>
            <a:lvl1pPr>
              <a:defRPr sz="3600" b="1"/>
            </a:lvl1pPr>
          </a:lstStyle>
          <a:p>
            <a:r>
              <a:rPr lang="ar-JO" dirty="0"/>
              <a:t>الجامة رقم 3</a:t>
            </a:r>
            <a:br>
              <a:rPr lang="ar-JO" dirty="0"/>
            </a:br>
            <a:r>
              <a:rPr lang="ar-JO" dirty="0"/>
              <a:t>كل المياه العذبة</a:t>
            </a:r>
            <a:br>
              <a:rPr lang="ar-JO" dirty="0"/>
            </a:br>
            <a:r>
              <a:rPr lang="ar-JO" dirty="0"/>
              <a:t>تحولت إلى دم</a:t>
            </a:r>
            <a:br>
              <a:rPr lang="ar-JO" dirty="0"/>
            </a:br>
            <a:r>
              <a:rPr lang="ar-JO" dirty="0"/>
              <a:t>(16: 4- 7)</a:t>
            </a:r>
            <a:endParaRPr dirty="0"/>
          </a:p>
        </p:txBody>
      </p:sp>
      <p:pic>
        <p:nvPicPr>
          <p:cNvPr id="8238" name="Picture 2" descr="Picture 2"/>
          <p:cNvPicPr>
            <a:picLocks noChangeAspect="1"/>
          </p:cNvPicPr>
          <p:nvPr/>
        </p:nvPicPr>
        <p:blipFill>
          <a:blip r:embed="rId3"/>
          <a:stretch>
            <a:fillRect/>
          </a:stretch>
        </p:blipFill>
        <p:spPr>
          <a:xfrm>
            <a:off x="7938" y="-26988"/>
            <a:ext cx="5859463" cy="6861176"/>
          </a:xfrm>
          <a:prstGeom prst="rect">
            <a:avLst/>
          </a:prstGeom>
          <a:ln w="12700">
            <a:miter lim="400000"/>
          </a:ln>
        </p:spPr>
      </p:pic>
      <p:sp>
        <p:nvSpPr>
          <p:cNvPr id="8239" name="Text Box 19"/>
          <p:cNvSpPr txBox="1"/>
          <p:nvPr/>
        </p:nvSpPr>
        <p:spPr>
          <a:xfrm>
            <a:off x="8436278" y="12451"/>
            <a:ext cx="445332"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97</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47" name="Picture 1" descr="Picture 1"/>
          <p:cNvPicPr>
            <a:picLocks noChangeAspect="1"/>
          </p:cNvPicPr>
          <p:nvPr/>
        </p:nvPicPr>
        <p:blipFill>
          <a:blip r:embed="rId2"/>
          <a:stretch>
            <a:fillRect/>
          </a:stretch>
        </p:blipFill>
        <p:spPr>
          <a:xfrm>
            <a:off x="0" y="765175"/>
            <a:ext cx="9139239" cy="6092825"/>
          </a:xfrm>
          <a:prstGeom prst="rect">
            <a:avLst/>
          </a:prstGeom>
          <a:ln w="12700">
            <a:miter lim="400000"/>
          </a:ln>
        </p:spPr>
      </p:pic>
      <p:sp>
        <p:nvSpPr>
          <p:cNvPr id="4848" name="Title 2"/>
          <p:cNvSpPr txBox="1">
            <a:spLocks noGrp="1"/>
          </p:cNvSpPr>
          <p:nvPr>
            <p:ph type="title" idx="4294967295"/>
          </p:nvPr>
        </p:nvSpPr>
        <p:spPr>
          <a:xfrm>
            <a:off x="228600" y="0"/>
            <a:ext cx="8915400" cy="838200"/>
          </a:xfrm>
          <a:prstGeom prst="rect">
            <a:avLst/>
          </a:prstGeom>
        </p:spPr>
        <p:txBody>
          <a:bodyPr lIns="46799" tIns="46799" rIns="46799" bIns="46799"/>
          <a:lstStyle>
            <a:lvl1pPr algn="l" defTabSz="449262" rtl="1">
              <a:lnSpc>
                <a:spcPct val="95000"/>
              </a:lnSpc>
              <a:defRPr sz="3600" b="1">
                <a:solidFill>
                  <a:schemeClr val="accent3">
                    <a:lumOff val="44000"/>
                  </a:schemeClr>
                </a:solidFill>
                <a:effectLst>
                  <a:outerShdw blurRad="38100" dist="38100" dir="2700000" rotWithShape="0">
                    <a:srgbClr val="000000">
                      <a:alpha val="43137"/>
                    </a:srgbClr>
                  </a:outerShdw>
                </a:effectLst>
              </a:defRPr>
            </a:lvl1pPr>
          </a:lstStyle>
          <a:p>
            <a:r>
              <a:t>توبة إسرائيل</a:t>
            </a:r>
          </a:p>
        </p:txBody>
      </p:sp>
      <p:sp>
        <p:nvSpPr>
          <p:cNvPr id="4849" name="Title 2"/>
          <p:cNvSpPr txBox="1"/>
          <p:nvPr/>
        </p:nvSpPr>
        <p:spPr>
          <a:xfrm>
            <a:off x="43200" y="4541744"/>
            <a:ext cx="9057600" cy="1707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rtl="1">
              <a:defRPr sz="2800" b="1">
                <a:solidFill>
                  <a:schemeClr val="accent3">
                    <a:lumOff val="44000"/>
                  </a:schemeClr>
                </a:solidFill>
              </a:defRPr>
            </a:pPr>
            <a:r>
              <a:t>و أفيض على بيت يهوذا و على سكان أورشليم روح النعمة و التضرعات </a:t>
            </a:r>
            <a:r>
              <a:rPr>
                <a:solidFill>
                  <a:srgbClr val="FFFF00"/>
                </a:solidFill>
              </a:rPr>
              <a:t>فينظرون إلي الذي طعنوه </a:t>
            </a:r>
            <a:r>
              <a:t>و ينوحون عليه كنائح على وحيد له و يكونون في مرارة عليه كمن هو في مرارة على بكره</a:t>
            </a:r>
          </a:p>
          <a:p>
            <a:pPr rtl="1">
              <a:defRPr sz="2800" b="1">
                <a:solidFill>
                  <a:schemeClr val="accent3">
                    <a:lumOff val="44000"/>
                  </a:schemeClr>
                </a:solidFill>
              </a:defRPr>
            </a:pPr>
            <a:r>
              <a:t>(زك 12: 10)</a:t>
            </a:r>
          </a:p>
        </p:txBody>
      </p:sp>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 name="Title 1"/>
          <p:cNvSpPr txBox="1">
            <a:spLocks noGrp="1"/>
          </p:cNvSpPr>
          <p:nvPr>
            <p:ph type="title"/>
          </p:nvPr>
        </p:nvSpPr>
        <p:spPr>
          <a:xfrm>
            <a:off x="5867400" y="333375"/>
            <a:ext cx="3276600" cy="5183188"/>
          </a:xfrm>
          <a:prstGeom prst="rect">
            <a:avLst/>
          </a:prstGeom>
        </p:spPr>
        <p:txBody>
          <a:bodyPr/>
          <a:lstStyle>
            <a:lvl1pPr>
              <a:defRPr sz="3600" b="1"/>
            </a:lvl1pPr>
          </a:lstStyle>
          <a:p>
            <a:r>
              <a:rPr lang="ar-JO" dirty="0"/>
              <a:t>الجامة رقم 4</a:t>
            </a:r>
            <a:br>
              <a:rPr lang="ar-JO" dirty="0"/>
            </a:br>
            <a:r>
              <a:rPr lang="ar-JO" dirty="0"/>
              <a:t>الشمس تحرق</a:t>
            </a:r>
            <a:br>
              <a:rPr lang="ar-JO" dirty="0"/>
            </a:br>
            <a:r>
              <a:rPr lang="ar-JO" dirty="0"/>
              <a:t>الناس</a:t>
            </a:r>
            <a:br>
              <a:rPr lang="ar-JO" dirty="0"/>
            </a:br>
            <a:r>
              <a:rPr lang="ar-JO" dirty="0"/>
              <a:t>(16: 8- 9)</a:t>
            </a:r>
            <a:endParaRPr dirty="0"/>
          </a:p>
        </p:txBody>
      </p:sp>
      <p:pic>
        <p:nvPicPr>
          <p:cNvPr id="8244" name="Picture 3" descr="Picture 3"/>
          <p:cNvPicPr>
            <a:picLocks/>
          </p:cNvPicPr>
          <p:nvPr/>
        </p:nvPicPr>
        <p:blipFill>
          <a:blip r:embed="rId2"/>
          <a:stretch>
            <a:fillRect/>
          </a:stretch>
        </p:blipFill>
        <p:spPr>
          <a:xfrm>
            <a:off x="0" y="333375"/>
            <a:ext cx="5961063" cy="6308725"/>
          </a:xfrm>
          <a:prstGeom prst="rect">
            <a:avLst/>
          </a:prstGeom>
          <a:ln w="12700">
            <a:miter lim="400000"/>
          </a:ln>
        </p:spPr>
      </p:pic>
      <p:sp>
        <p:nvSpPr>
          <p:cNvPr id="8245" name="Text Box 19"/>
          <p:cNvSpPr txBox="1"/>
          <p:nvPr/>
        </p:nvSpPr>
        <p:spPr>
          <a:xfrm>
            <a:off x="8436278" y="12451"/>
            <a:ext cx="445332"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97</a:t>
            </a:r>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7" name="Picture 4" descr="Picture 4"/>
          <p:cNvPicPr>
            <a:picLocks noChangeAspect="1"/>
          </p:cNvPicPr>
          <p:nvPr/>
        </p:nvPicPr>
        <p:blipFill>
          <a:blip r:embed="rId2"/>
          <a:stretch>
            <a:fillRect/>
          </a:stretch>
        </p:blipFill>
        <p:spPr>
          <a:xfrm>
            <a:off x="0" y="1143000"/>
            <a:ext cx="9144000" cy="5715000"/>
          </a:xfrm>
          <a:prstGeom prst="rect">
            <a:avLst/>
          </a:prstGeom>
          <a:ln w="12700">
            <a:miter lim="400000"/>
          </a:ln>
        </p:spPr>
      </p:pic>
      <p:sp>
        <p:nvSpPr>
          <p:cNvPr id="8248" name="Title 1"/>
          <p:cNvSpPr txBox="1">
            <a:spLocks noGrp="1"/>
          </p:cNvSpPr>
          <p:nvPr>
            <p:ph type="title"/>
          </p:nvPr>
        </p:nvSpPr>
        <p:spPr>
          <a:xfrm>
            <a:off x="5867400" y="333375"/>
            <a:ext cx="3276600" cy="5183188"/>
          </a:xfrm>
          <a:prstGeom prst="rect">
            <a:avLst/>
          </a:prstGeom>
        </p:spPr>
        <p:txBody>
          <a:bodyPr/>
          <a:lstStyle>
            <a:lvl1pPr>
              <a:defRPr sz="3600" b="1"/>
            </a:lvl1pPr>
          </a:lstStyle>
          <a:p>
            <a:r>
              <a:rPr lang="ar-JO" dirty="0"/>
              <a:t>الجامة رقم 5</a:t>
            </a:r>
            <a:br>
              <a:rPr lang="ar-JO" dirty="0"/>
            </a:br>
            <a:r>
              <a:rPr lang="ar-JO" dirty="0"/>
              <a:t>الظلمة</a:t>
            </a:r>
            <a:br>
              <a:rPr lang="ar-JO" dirty="0"/>
            </a:br>
            <a:r>
              <a:rPr dirty="0"/>
              <a:t>(</a:t>
            </a:r>
            <a:r>
              <a:rPr lang="ar-JO" dirty="0"/>
              <a:t>16: 10- 11</a:t>
            </a:r>
            <a:r>
              <a:rPr dirty="0"/>
              <a:t>)</a:t>
            </a:r>
          </a:p>
        </p:txBody>
      </p:sp>
      <p:sp>
        <p:nvSpPr>
          <p:cNvPr id="8249" name="Text Box 19"/>
          <p:cNvSpPr txBox="1"/>
          <p:nvPr/>
        </p:nvSpPr>
        <p:spPr>
          <a:xfrm>
            <a:off x="8436278" y="12451"/>
            <a:ext cx="445332" cy="43923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97</a:t>
            </a: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1" name="Picture 2" descr="Picture 2"/>
          <p:cNvPicPr>
            <a:picLocks noChangeAspect="1"/>
          </p:cNvPicPr>
          <p:nvPr/>
        </p:nvPicPr>
        <p:blipFill>
          <a:blip r:embed="rId3"/>
          <a:stretch>
            <a:fillRect/>
          </a:stretch>
        </p:blipFill>
        <p:spPr>
          <a:xfrm>
            <a:off x="381000" y="457200"/>
            <a:ext cx="8401050" cy="5953125"/>
          </a:xfrm>
          <a:prstGeom prst="rect">
            <a:avLst/>
          </a:prstGeom>
          <a:ln w="12700">
            <a:miter lim="400000"/>
          </a:ln>
        </p:spPr>
      </p:pic>
      <p:grpSp>
        <p:nvGrpSpPr>
          <p:cNvPr id="8254" name="Rectangle 4"/>
          <p:cNvGrpSpPr/>
          <p:nvPr/>
        </p:nvGrpSpPr>
        <p:grpSpPr>
          <a:xfrm>
            <a:off x="4284662" y="2708275"/>
            <a:ext cx="4462463" cy="3241675"/>
            <a:chOff x="0" y="0"/>
            <a:chExt cx="4462462" cy="3241675"/>
          </a:xfrm>
        </p:grpSpPr>
        <p:sp>
          <p:nvSpPr>
            <p:cNvPr id="8252" name="Rectangle"/>
            <p:cNvSpPr/>
            <p:nvPr/>
          </p:nvSpPr>
          <p:spPr>
            <a:xfrm>
              <a:off x="-1" y="0"/>
              <a:ext cx="4462464" cy="3241675"/>
            </a:xfrm>
            <a:prstGeom prst="rect">
              <a:avLst/>
            </a:prstGeom>
            <a:solidFill>
              <a:srgbClr val="000066"/>
            </a:solidFill>
            <a:ln w="12700" cap="flat">
              <a:noFill/>
              <a:miter lim="400000"/>
            </a:ln>
            <a:effectLst/>
          </p:spPr>
          <p:txBody>
            <a:bodyPr wrap="square" lIns="45719" tIns="45719" rIns="45719" bIns="45719" numCol="1" anchor="t">
              <a:noAutofit/>
            </a:bodyPr>
            <a:lstStyle/>
            <a:p>
              <a:pPr>
                <a:spcBef>
                  <a:spcPts val="500"/>
                </a:spcBef>
                <a:defRPr sz="2800">
                  <a:solidFill>
                    <a:schemeClr val="accent3">
                      <a:lumOff val="44000"/>
                    </a:schemeClr>
                  </a:solidFill>
                </a:defRPr>
              </a:pPr>
              <a:endParaRPr/>
            </a:p>
          </p:txBody>
        </p:sp>
        <p:sp>
          <p:nvSpPr>
            <p:cNvPr id="8253" name="رؤيا١٦ : ١٢…"/>
            <p:cNvSpPr txBox="1"/>
            <p:nvPr/>
          </p:nvSpPr>
          <p:spPr>
            <a:xfrm>
              <a:off x="45719" y="0"/>
              <a:ext cx="4371024" cy="21971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r" rtl="1">
                <a:spcBef>
                  <a:spcPts val="600"/>
                </a:spcBef>
                <a:defRPr sz="2800">
                  <a:solidFill>
                    <a:schemeClr val="accent3">
                      <a:lumOff val="44000"/>
                    </a:schemeClr>
                  </a:solidFill>
                </a:defRPr>
              </a:pPr>
              <a:r>
                <a:t>رؤيا١٦ : ١٢</a:t>
              </a:r>
            </a:p>
            <a:p>
              <a:pPr rtl="1">
                <a:spcBef>
                  <a:spcPts val="600"/>
                </a:spcBef>
                <a:defRPr sz="2800"/>
              </a:pPr>
              <a:r>
                <a:t>ث</a:t>
              </a:r>
              <a:r>
                <a:rPr>
                  <a:solidFill>
                    <a:schemeClr val="accent3">
                      <a:lumOff val="44000"/>
                    </a:schemeClr>
                  </a:solidFill>
                </a:rPr>
                <a:t>ُثم سَكَبَ ٱلْمَلَاكُ ٱلسَّادِسُ جَامَهُ عَلَى ٱلنَّهْرِ ٱلْكَبِيرِ </a:t>
              </a:r>
              <a:r>
                <a:rPr>
                  <a:solidFill>
                    <a:srgbClr val="FFFF00"/>
                  </a:solidFill>
                </a:rPr>
                <a:t>ٱلْفُرَاتِ</a:t>
              </a:r>
              <a:r>
                <a:rPr>
                  <a:solidFill>
                    <a:schemeClr val="accent3">
                      <a:lumOff val="44000"/>
                    </a:schemeClr>
                  </a:solidFill>
                </a:rPr>
                <a:t>، </a:t>
              </a:r>
              <a:r>
                <a:rPr>
                  <a:solidFill>
                    <a:srgbClr val="FFFF00"/>
                  </a:solidFill>
                </a:rPr>
                <a:t>فَنَشِفَ</a:t>
              </a:r>
              <a:r>
                <a:rPr>
                  <a:solidFill>
                    <a:schemeClr val="accent3">
                      <a:lumOff val="44000"/>
                    </a:schemeClr>
                  </a:solidFill>
                </a:rPr>
                <a:t> مَاؤُهُ لِكَيْ يُعَدَّ طَرِيقُ ٱلْمُلُوكِ ٱلَّذِينَ مِنْ مَشْرِقِ ٱلشَّمْسِ</a:t>
              </a:r>
            </a:p>
          </p:txBody>
        </p:sp>
      </p:grpSp>
      <p:sp>
        <p:nvSpPr>
          <p:cNvPr id="8255" name="Freeform 6"/>
          <p:cNvSpPr/>
          <p:nvPr/>
        </p:nvSpPr>
        <p:spPr>
          <a:xfrm rot="1694376">
            <a:off x="737857" y="2864166"/>
            <a:ext cx="3224464" cy="463551"/>
          </a:xfrm>
          <a:custGeom>
            <a:avLst/>
            <a:gdLst/>
            <a:ahLst/>
            <a:cxnLst>
              <a:cxn ang="0">
                <a:pos x="wd2" y="hd2"/>
              </a:cxn>
              <a:cxn ang="5400000">
                <a:pos x="wd2" y="hd2"/>
              </a:cxn>
              <a:cxn ang="10800000">
                <a:pos x="wd2" y="hd2"/>
              </a:cxn>
              <a:cxn ang="16200000">
                <a:pos x="wd2" y="hd2"/>
              </a:cxn>
            </a:cxnLst>
            <a:rect l="0" t="0" r="r" b="b"/>
            <a:pathLst>
              <a:path w="21591" h="21600" extrusionOk="0">
                <a:moveTo>
                  <a:pt x="55" y="0"/>
                </a:moveTo>
                <a:cubicBezTo>
                  <a:pt x="34" y="77"/>
                  <a:pt x="-9" y="154"/>
                  <a:pt x="2" y="244"/>
                </a:cubicBezTo>
                <a:cubicBezTo>
                  <a:pt x="12" y="372"/>
                  <a:pt x="108" y="615"/>
                  <a:pt x="108" y="615"/>
                </a:cubicBezTo>
                <a:cubicBezTo>
                  <a:pt x="140" y="987"/>
                  <a:pt x="150" y="1487"/>
                  <a:pt x="310" y="1846"/>
                </a:cubicBezTo>
                <a:cubicBezTo>
                  <a:pt x="395" y="2038"/>
                  <a:pt x="501" y="2179"/>
                  <a:pt x="565" y="2397"/>
                </a:cubicBezTo>
                <a:cubicBezTo>
                  <a:pt x="544" y="2743"/>
                  <a:pt x="533" y="3102"/>
                  <a:pt x="512" y="3448"/>
                </a:cubicBezTo>
                <a:cubicBezTo>
                  <a:pt x="501" y="3538"/>
                  <a:pt x="416" y="3987"/>
                  <a:pt x="512" y="4128"/>
                </a:cubicBezTo>
                <a:cubicBezTo>
                  <a:pt x="618" y="4282"/>
                  <a:pt x="980" y="4307"/>
                  <a:pt x="980" y="4307"/>
                </a:cubicBezTo>
                <a:cubicBezTo>
                  <a:pt x="1585" y="4833"/>
                  <a:pt x="3414" y="4602"/>
                  <a:pt x="3680" y="4615"/>
                </a:cubicBezTo>
                <a:cubicBezTo>
                  <a:pt x="4020" y="4756"/>
                  <a:pt x="4030" y="5076"/>
                  <a:pt x="4190" y="5410"/>
                </a:cubicBezTo>
                <a:cubicBezTo>
                  <a:pt x="4371" y="5807"/>
                  <a:pt x="4647" y="6384"/>
                  <a:pt x="5008" y="6525"/>
                </a:cubicBezTo>
                <a:cubicBezTo>
                  <a:pt x="5125" y="6743"/>
                  <a:pt x="5285" y="6807"/>
                  <a:pt x="5412" y="7012"/>
                </a:cubicBezTo>
                <a:cubicBezTo>
                  <a:pt x="5476" y="7115"/>
                  <a:pt x="5848" y="7845"/>
                  <a:pt x="5869" y="7935"/>
                </a:cubicBezTo>
                <a:cubicBezTo>
                  <a:pt x="5891" y="7999"/>
                  <a:pt x="5891" y="8076"/>
                  <a:pt x="5922" y="8127"/>
                </a:cubicBezTo>
                <a:cubicBezTo>
                  <a:pt x="6029" y="8281"/>
                  <a:pt x="6284" y="8435"/>
                  <a:pt x="6433" y="8550"/>
                </a:cubicBezTo>
                <a:cubicBezTo>
                  <a:pt x="7039" y="8486"/>
                  <a:pt x="7166" y="8435"/>
                  <a:pt x="7815" y="8550"/>
                </a:cubicBezTo>
                <a:cubicBezTo>
                  <a:pt x="8048" y="8589"/>
                  <a:pt x="8208" y="8768"/>
                  <a:pt x="8421" y="8858"/>
                </a:cubicBezTo>
                <a:cubicBezTo>
                  <a:pt x="8622" y="9101"/>
                  <a:pt x="8920" y="9268"/>
                  <a:pt x="9186" y="9409"/>
                </a:cubicBezTo>
                <a:cubicBezTo>
                  <a:pt x="9282" y="9460"/>
                  <a:pt x="9494" y="9537"/>
                  <a:pt x="9494" y="9537"/>
                </a:cubicBezTo>
                <a:cubicBezTo>
                  <a:pt x="9717" y="9922"/>
                  <a:pt x="9675" y="10755"/>
                  <a:pt x="9951" y="10947"/>
                </a:cubicBezTo>
                <a:cubicBezTo>
                  <a:pt x="10100" y="11050"/>
                  <a:pt x="10260" y="11088"/>
                  <a:pt x="10419" y="11140"/>
                </a:cubicBezTo>
                <a:cubicBezTo>
                  <a:pt x="10536" y="11178"/>
                  <a:pt x="10770" y="11255"/>
                  <a:pt x="10770" y="11255"/>
                </a:cubicBezTo>
                <a:cubicBezTo>
                  <a:pt x="11004" y="11678"/>
                  <a:pt x="11376" y="11665"/>
                  <a:pt x="11737" y="11819"/>
                </a:cubicBezTo>
                <a:cubicBezTo>
                  <a:pt x="11897" y="12088"/>
                  <a:pt x="12013" y="12319"/>
                  <a:pt x="12205" y="12550"/>
                </a:cubicBezTo>
                <a:cubicBezTo>
                  <a:pt x="12311" y="12678"/>
                  <a:pt x="12502" y="12922"/>
                  <a:pt x="12502" y="12922"/>
                </a:cubicBezTo>
                <a:cubicBezTo>
                  <a:pt x="12598" y="13242"/>
                  <a:pt x="12726" y="13601"/>
                  <a:pt x="12970" y="13780"/>
                </a:cubicBezTo>
                <a:cubicBezTo>
                  <a:pt x="13066" y="13973"/>
                  <a:pt x="13108" y="14229"/>
                  <a:pt x="13225" y="14396"/>
                </a:cubicBezTo>
                <a:cubicBezTo>
                  <a:pt x="13342" y="14562"/>
                  <a:pt x="13502" y="14729"/>
                  <a:pt x="13629" y="14896"/>
                </a:cubicBezTo>
                <a:cubicBezTo>
                  <a:pt x="13746" y="15421"/>
                  <a:pt x="13608" y="14883"/>
                  <a:pt x="13778" y="15319"/>
                </a:cubicBezTo>
                <a:cubicBezTo>
                  <a:pt x="13927" y="15678"/>
                  <a:pt x="13831" y="16101"/>
                  <a:pt x="14193" y="16242"/>
                </a:cubicBezTo>
                <a:cubicBezTo>
                  <a:pt x="14341" y="16370"/>
                  <a:pt x="14703" y="16485"/>
                  <a:pt x="14703" y="16485"/>
                </a:cubicBezTo>
                <a:cubicBezTo>
                  <a:pt x="14884" y="16639"/>
                  <a:pt x="15022" y="16793"/>
                  <a:pt x="15213" y="16921"/>
                </a:cubicBezTo>
                <a:cubicBezTo>
                  <a:pt x="15362" y="17293"/>
                  <a:pt x="15543" y="17639"/>
                  <a:pt x="15723" y="17972"/>
                </a:cubicBezTo>
                <a:cubicBezTo>
                  <a:pt x="15893" y="18280"/>
                  <a:pt x="16882" y="18370"/>
                  <a:pt x="17095" y="18395"/>
                </a:cubicBezTo>
                <a:cubicBezTo>
                  <a:pt x="17413" y="18472"/>
                  <a:pt x="17658" y="18703"/>
                  <a:pt x="17966" y="18831"/>
                </a:cubicBezTo>
                <a:cubicBezTo>
                  <a:pt x="18328" y="18985"/>
                  <a:pt x="18721" y="19011"/>
                  <a:pt x="19093" y="19075"/>
                </a:cubicBezTo>
                <a:cubicBezTo>
                  <a:pt x="19306" y="19164"/>
                  <a:pt x="19486" y="19293"/>
                  <a:pt x="19699" y="19382"/>
                </a:cubicBezTo>
                <a:cubicBezTo>
                  <a:pt x="19911" y="19626"/>
                  <a:pt x="20082" y="19882"/>
                  <a:pt x="20369" y="19998"/>
                </a:cubicBezTo>
                <a:cubicBezTo>
                  <a:pt x="20549" y="20216"/>
                  <a:pt x="20634" y="20216"/>
                  <a:pt x="20879" y="20305"/>
                </a:cubicBezTo>
                <a:cubicBezTo>
                  <a:pt x="20974" y="20344"/>
                  <a:pt x="21176" y="20433"/>
                  <a:pt x="21176" y="20433"/>
                </a:cubicBezTo>
                <a:cubicBezTo>
                  <a:pt x="21368" y="20754"/>
                  <a:pt x="21591" y="21190"/>
                  <a:pt x="21591" y="21600"/>
                </a:cubicBezTo>
              </a:path>
            </a:pathLst>
          </a:custGeom>
          <a:ln w="57150">
            <a:solidFill>
              <a:srgbClr val="000066"/>
            </a:solidFill>
          </a:ln>
        </p:spPr>
        <p:txBody>
          <a:bodyPr lIns="45719" rIns="45719"/>
          <a:lstStyle/>
          <a:p>
            <a:pPr algn="l"/>
            <a:endParaRPr/>
          </a:p>
        </p:txBody>
      </p:sp>
      <p:sp>
        <p:nvSpPr>
          <p:cNvPr id="8256" name="Text Box 9"/>
          <p:cNvSpPr txBox="1"/>
          <p:nvPr/>
        </p:nvSpPr>
        <p:spPr>
          <a:xfrm>
            <a:off x="539750" y="4484687"/>
            <a:ext cx="1181137" cy="439230"/>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rtl="1">
              <a:defRPr>
                <a:solidFill>
                  <a:schemeClr val="accent3">
                    <a:lumOff val="44000"/>
                  </a:schemeClr>
                </a:solidFill>
              </a:defRPr>
            </a:lvl1pPr>
          </a:lstStyle>
          <a:p>
            <a:r>
              <a:t>١٠٠ تعليق</a:t>
            </a:r>
          </a:p>
        </p:txBody>
      </p:sp>
      <p:sp>
        <p:nvSpPr>
          <p:cNvPr id="8257" name="Text Box 10"/>
          <p:cNvSpPr txBox="1"/>
          <p:nvPr/>
        </p:nvSpPr>
        <p:spPr>
          <a:xfrm>
            <a:off x="539750" y="5084762"/>
            <a:ext cx="1135893" cy="439230"/>
          </a:xfrm>
          <a:prstGeom prst="rect">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rtl="1">
              <a:defRPr>
                <a:solidFill>
                  <a:schemeClr val="accent3">
                    <a:lumOff val="44000"/>
                  </a:schemeClr>
                </a:solidFill>
              </a:defRPr>
            </a:lvl1pPr>
          </a:lstStyle>
          <a:p>
            <a:r>
              <a:t>٥٧ تفسير!</a:t>
            </a:r>
          </a:p>
        </p:txBody>
      </p:sp>
      <p:sp>
        <p:nvSpPr>
          <p:cNvPr id="8258" name="Line 11"/>
          <p:cNvSpPr/>
          <p:nvPr/>
        </p:nvSpPr>
        <p:spPr>
          <a:xfrm flipH="1">
            <a:off x="1116012" y="1989138"/>
            <a:ext cx="1" cy="360363"/>
          </a:xfrm>
          <a:prstGeom prst="line">
            <a:avLst/>
          </a:prstGeom>
          <a:ln w="76200">
            <a:solidFill>
              <a:srgbClr val="FFFF00"/>
            </a:solidFill>
            <a:headEnd type="diamond"/>
            <a:tailEnd type="diamond"/>
          </a:ln>
        </p:spPr>
        <p:txBody>
          <a:bodyPr lIns="45719" rIns="45719"/>
          <a:lstStyle/>
          <a:p>
            <a:endParaRPr/>
          </a:p>
        </p:txBody>
      </p:sp>
      <p:sp>
        <p:nvSpPr>
          <p:cNvPr id="8259" name="Freeform 12"/>
          <p:cNvSpPr/>
          <p:nvPr/>
        </p:nvSpPr>
        <p:spPr>
          <a:xfrm>
            <a:off x="579346" y="1752600"/>
            <a:ext cx="495257" cy="463551"/>
          </a:xfrm>
          <a:custGeom>
            <a:avLst/>
            <a:gdLst/>
            <a:ahLst/>
            <a:cxnLst>
              <a:cxn ang="0">
                <a:pos x="wd2" y="hd2"/>
              </a:cxn>
              <a:cxn ang="5400000">
                <a:pos x="wd2" y="hd2"/>
              </a:cxn>
              <a:cxn ang="10800000">
                <a:pos x="wd2" y="hd2"/>
              </a:cxn>
              <a:cxn ang="16200000">
                <a:pos x="wd2" y="hd2"/>
              </a:cxn>
            </a:cxnLst>
            <a:rect l="0" t="0" r="r" b="b"/>
            <a:pathLst>
              <a:path w="20544" h="21600" extrusionOk="0">
                <a:moveTo>
                  <a:pt x="3" y="0"/>
                </a:moveTo>
                <a:cubicBezTo>
                  <a:pt x="201" y="4519"/>
                  <a:pt x="-721" y="4817"/>
                  <a:pt x="1913" y="7299"/>
                </a:cubicBezTo>
                <a:cubicBezTo>
                  <a:pt x="2374" y="7746"/>
                  <a:pt x="2440" y="8193"/>
                  <a:pt x="2967" y="8590"/>
                </a:cubicBezTo>
                <a:cubicBezTo>
                  <a:pt x="3296" y="9335"/>
                  <a:pt x="3889" y="9981"/>
                  <a:pt x="4218" y="10775"/>
                </a:cubicBezTo>
                <a:cubicBezTo>
                  <a:pt x="4086" y="12563"/>
                  <a:pt x="2835" y="17131"/>
                  <a:pt x="5074" y="18571"/>
                </a:cubicBezTo>
                <a:cubicBezTo>
                  <a:pt x="6062" y="21054"/>
                  <a:pt x="7906" y="21153"/>
                  <a:pt x="10935" y="21600"/>
                </a:cubicBezTo>
                <a:cubicBezTo>
                  <a:pt x="13635" y="21550"/>
                  <a:pt x="16269" y="21550"/>
                  <a:pt x="18969" y="21451"/>
                </a:cubicBezTo>
                <a:cubicBezTo>
                  <a:pt x="19430" y="21451"/>
                  <a:pt x="20155" y="21600"/>
                  <a:pt x="20418" y="21302"/>
                </a:cubicBezTo>
                <a:cubicBezTo>
                  <a:pt x="20879" y="20756"/>
                  <a:pt x="19957" y="20259"/>
                  <a:pt x="19562" y="20011"/>
                </a:cubicBezTo>
                <a:cubicBezTo>
                  <a:pt x="19299" y="19366"/>
                  <a:pt x="19233" y="19415"/>
                  <a:pt x="19825" y="19862"/>
                </a:cubicBezTo>
                <a:cubicBezTo>
                  <a:pt x="20023" y="20309"/>
                  <a:pt x="20023" y="21352"/>
                  <a:pt x="20418" y="20309"/>
                </a:cubicBezTo>
                <a:cubicBezTo>
                  <a:pt x="20352" y="19912"/>
                  <a:pt x="19233" y="18074"/>
                  <a:pt x="20220" y="18919"/>
                </a:cubicBezTo>
                <a:cubicBezTo>
                  <a:pt x="19957" y="17081"/>
                  <a:pt x="20220" y="17181"/>
                  <a:pt x="17916" y="16982"/>
                </a:cubicBezTo>
                <a:cubicBezTo>
                  <a:pt x="17059" y="16436"/>
                  <a:pt x="16664" y="16287"/>
                  <a:pt x="15611" y="16039"/>
                </a:cubicBezTo>
                <a:cubicBezTo>
                  <a:pt x="14425" y="15294"/>
                  <a:pt x="12252" y="15343"/>
                  <a:pt x="10738" y="15095"/>
                </a:cubicBezTo>
                <a:cubicBezTo>
                  <a:pt x="10277" y="14698"/>
                  <a:pt x="9750" y="14450"/>
                  <a:pt x="9486" y="13953"/>
                </a:cubicBezTo>
                <a:cubicBezTo>
                  <a:pt x="9289" y="13606"/>
                  <a:pt x="9025" y="12861"/>
                  <a:pt x="9025" y="12861"/>
                </a:cubicBezTo>
                <a:cubicBezTo>
                  <a:pt x="8894" y="9534"/>
                  <a:pt x="9486" y="8143"/>
                  <a:pt x="7577" y="5710"/>
                </a:cubicBezTo>
                <a:cubicBezTo>
                  <a:pt x="7313" y="4866"/>
                  <a:pt x="7116" y="3823"/>
                  <a:pt x="6128" y="3327"/>
                </a:cubicBezTo>
                <a:cubicBezTo>
                  <a:pt x="5799" y="2681"/>
                  <a:pt x="5667" y="2433"/>
                  <a:pt x="4811" y="2234"/>
                </a:cubicBezTo>
                <a:cubicBezTo>
                  <a:pt x="4086" y="1639"/>
                  <a:pt x="3164" y="1043"/>
                  <a:pt x="2111" y="794"/>
                </a:cubicBezTo>
                <a:cubicBezTo>
                  <a:pt x="1716" y="497"/>
                  <a:pt x="3" y="99"/>
                  <a:pt x="3" y="0"/>
                </a:cubicBezTo>
                <a:close/>
              </a:path>
            </a:pathLst>
          </a:custGeom>
          <a:solidFill>
            <a:srgbClr val="000066"/>
          </a:solidFill>
          <a:ln w="12700">
            <a:miter lim="400000"/>
          </a:ln>
        </p:spPr>
        <p:txBody>
          <a:bodyPr lIns="45719" rIns="45719"/>
          <a:lstStyle/>
          <a:p>
            <a:pPr algn="l"/>
            <a:endParaRPr/>
          </a:p>
        </p:txBody>
      </p:sp>
      <p:sp>
        <p:nvSpPr>
          <p:cNvPr id="8260" name="Rectangle 18"/>
          <p:cNvSpPr txBox="1">
            <a:spLocks noGrp="1"/>
          </p:cNvSpPr>
          <p:nvPr>
            <p:ph type="title" idx="4294967295"/>
          </p:nvPr>
        </p:nvSpPr>
        <p:spPr>
          <a:xfrm>
            <a:off x="381000" y="457200"/>
            <a:ext cx="8401050" cy="1295400"/>
          </a:xfrm>
          <a:prstGeom prst="rect">
            <a:avLst/>
          </a:prstGeom>
          <a:solidFill>
            <a:srgbClr val="000066"/>
          </a:solidFill>
        </p:spPr>
        <p:txBody>
          <a:bodyPr/>
          <a:lstStyle>
            <a:lvl1pPr rtl="1">
              <a:defRPr sz="4000">
                <a:solidFill>
                  <a:srgbClr val="FFFF66"/>
                </a:solidFill>
              </a:defRPr>
            </a:lvl1pPr>
          </a:lstStyle>
          <a:p>
            <a:r>
              <a:t>ماذا يحدث عندما لا يتبع الإستخدام الطبيعي للغة؟</a:t>
            </a:r>
          </a:p>
        </p:txBody>
      </p:sp>
      <p:sp>
        <p:nvSpPr>
          <p:cNvPr id="8261" name="Text Box 19"/>
          <p:cNvSpPr txBox="1"/>
          <p:nvPr/>
        </p:nvSpPr>
        <p:spPr>
          <a:xfrm>
            <a:off x="7788676" y="-1"/>
            <a:ext cx="1312125"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l">
              <a:defRPr b="1">
                <a:solidFill>
                  <a:schemeClr val="accent3">
                    <a:lumOff val="44000"/>
                  </a:schemeClr>
                </a:solidFill>
              </a:defRPr>
            </a:pPr>
            <a:r>
              <a:t>٣٢٧, ٣٩٣</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1" nodeType="clickEffect">
                                  <p:stCondLst>
                                    <p:cond delay="0"/>
                                  </p:stCondLst>
                                  <p:iterate>
                                    <p:tmAbs val="0"/>
                                  </p:iterate>
                                  <p:childTnLst>
                                    <p:set>
                                      <p:cBhvr>
                                        <p:cTn id="6" fill="hold"/>
                                        <p:tgtEl>
                                          <p:spTgt spid="8254"/>
                                        </p:tgtEl>
                                        <p:attrNameLst>
                                          <p:attrName>style.visibility</p:attrName>
                                        </p:attrNameLst>
                                      </p:cBhvr>
                                      <p:to>
                                        <p:strVal val="visible"/>
                                      </p:to>
                                    </p:set>
                                    <p:anim calcmode="lin" valueType="num">
                                      <p:cBhvr>
                                        <p:cTn id="7" dur="800" fill="hold"/>
                                        <p:tgtEl>
                                          <p:spTgt spid="8254"/>
                                        </p:tgtEl>
                                        <p:attrNameLst>
                                          <p:attrName>ppt_w</p:attrName>
                                        </p:attrNameLst>
                                      </p:cBhvr>
                                      <p:tavLst>
                                        <p:tav tm="0">
                                          <p:val>
                                            <p:fltVal val="0"/>
                                          </p:val>
                                        </p:tav>
                                        <p:tav tm="100000">
                                          <p:val>
                                            <p:strVal val="#ppt_w"/>
                                          </p:val>
                                        </p:tav>
                                      </p:tavLst>
                                    </p:anim>
                                    <p:anim calcmode="lin" valueType="num">
                                      <p:cBhvr>
                                        <p:cTn id="8" dur="800" fill="hold"/>
                                        <p:tgtEl>
                                          <p:spTgt spid="8254"/>
                                        </p:tgtEl>
                                        <p:attrNameLst>
                                          <p:attrName>ppt_h</p:attrName>
                                        </p:attrNameLst>
                                      </p:cBhvr>
                                      <p:tavLst>
                                        <p:tav tm="0">
                                          <p:val>
                                            <p:fltVal val="0"/>
                                          </p:val>
                                        </p:tav>
                                        <p:tav tm="100000">
                                          <p:val>
                                            <p:strVal val="#ppt_h"/>
                                          </p:val>
                                        </p:tav>
                                      </p:tavLst>
                                    </p:anim>
                                    <p:anim calcmode="lin" valueType="num">
                                      <p:cBhvr>
                                        <p:cTn id="9" dur="800" fill="hold"/>
                                        <p:tgtEl>
                                          <p:spTgt spid="8254"/>
                                        </p:tgtEl>
                                        <p:attrNameLst>
                                          <p:attrName>ppt_x</p:attrName>
                                        </p:attrNameLst>
                                      </p:cBhvr>
                                      <p:tavLst>
                                        <p:tav tm="0" fmla="#ppt_x+(cos(-2*pi*(1-$))*-#ppt_x-sin(-2*pi*(1-$))*(1-#ppt_y))*(1-$)">
                                          <p:val>
                                            <p:fltVal val="0"/>
                                          </p:val>
                                        </p:tav>
                                        <p:tav tm="100000">
                                          <p:val>
                                            <p:fltVal val="1"/>
                                          </p:val>
                                        </p:tav>
                                      </p:tavLst>
                                    </p:anim>
                                    <p:anim calcmode="lin" valueType="num">
                                      <p:cBhvr>
                                        <p:cTn id="10" dur="800" fill="hold"/>
                                        <p:tgtEl>
                                          <p:spTgt spid="82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2" nodeType="clickEffect">
                                  <p:stCondLst>
                                    <p:cond delay="0"/>
                                  </p:stCondLst>
                                  <p:iterate>
                                    <p:tmAbs val="0"/>
                                  </p:iterate>
                                  <p:childTnLst>
                                    <p:set>
                                      <p:cBhvr>
                                        <p:cTn id="14" fill="hold"/>
                                        <p:tgtEl>
                                          <p:spTgt spid="8255"/>
                                        </p:tgtEl>
                                        <p:attrNameLst>
                                          <p:attrName>style.visibility</p:attrName>
                                        </p:attrNameLst>
                                      </p:cBhvr>
                                      <p:to>
                                        <p:strVal val="visible"/>
                                      </p:to>
                                    </p:set>
                                    <p:animEffect transition="in" filter="wipe(up)">
                                      <p:cBhvr>
                                        <p:cTn id="15" dur="500"/>
                                        <p:tgtEl>
                                          <p:spTgt spid="82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1" fill="hold" grpId="3" nodeType="clickEffect">
                                  <p:stCondLst>
                                    <p:cond delay="0"/>
                                  </p:stCondLst>
                                  <p:iterate>
                                    <p:tmAbs val="0"/>
                                  </p:iterate>
                                  <p:childTnLst>
                                    <p:animEffect transition="out" filter="wipe(up)">
                                      <p:cBhvr>
                                        <p:cTn id="19" dur="500" fill="hold"/>
                                        <p:tgtEl>
                                          <p:spTgt spid="8255"/>
                                        </p:tgtEl>
                                      </p:cBhvr>
                                    </p:animEffect>
                                    <p:set>
                                      <p:cBhvr>
                                        <p:cTn id="20" fill="hold">
                                          <p:stCondLst>
                                            <p:cond delay="499"/>
                                          </p:stCondLst>
                                        </p:cTn>
                                        <p:tgtEl>
                                          <p:spTgt spid="825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8256"/>
                                        </p:tgtEl>
                                        <p:attrNameLst>
                                          <p:attrName>style.visibility</p:attrName>
                                        </p:attrNameLst>
                                      </p:cBhvr>
                                      <p:to>
                                        <p:strVal val="visible"/>
                                      </p:to>
                                    </p:set>
                                    <p:anim calcmode="lin" valueType="num">
                                      <p:cBhvr>
                                        <p:cTn id="25" dur="1822" fill="hold"/>
                                        <p:tgtEl>
                                          <p:spTgt spid="8256"/>
                                        </p:tgtEl>
                                        <p:attrNameLst>
                                          <p:attrName>ppt_x</p:attrName>
                                        </p:attrNameLst>
                                      </p:cBhvr>
                                      <p:tavLst>
                                        <p:tav tm="0">
                                          <p:val>
                                            <p:strVal val="#ppt_x"/>
                                          </p:val>
                                        </p:tav>
                                        <p:tav tm="100000">
                                          <p:val>
                                            <p:strVal val="#ppt_x"/>
                                          </p:val>
                                        </p:tav>
                                      </p:tavLst>
                                    </p:anim>
                                    <p:anim calcmode="lin" valueType="num">
                                      <p:cBhvr>
                                        <p:cTn id="26" dur="1822" fill="hold"/>
                                        <p:tgtEl>
                                          <p:spTgt spid="8256"/>
                                        </p:tgtEl>
                                        <p:attrNameLst>
                                          <p:attrName>ppt_y</p:attrName>
                                        </p:attrNameLst>
                                      </p:cBhvr>
                                      <p:tavLst>
                                        <p:tav tm="0">
                                          <p:val>
                                            <p:strVal val="0-#ppt_h/2"/>
                                          </p:val>
                                        </p:tav>
                                        <p:tav tm="100000">
                                          <p:val>
                                            <p:strVal val="#ppt_y"/>
                                          </p:val>
                                        </p:tav>
                                      </p:tavLst>
                                    </p:anim>
                                  </p:childTnLst>
                                </p:cTn>
                              </p:par>
                            </p:childTnLst>
                          </p:cTn>
                        </p:par>
                        <p:par>
                          <p:cTn id="27" fill="hold">
                            <p:stCondLst>
                              <p:cond delay="1822"/>
                            </p:stCondLst>
                            <p:childTnLst>
                              <p:par>
                                <p:cTn id="28" presetID="2" presetClass="entr" presetSubtype="1" fill="hold" grpId="5" nodeType="afterEffect">
                                  <p:stCondLst>
                                    <p:cond delay="0"/>
                                  </p:stCondLst>
                                  <p:iterate>
                                    <p:tmAbs val="0"/>
                                  </p:iterate>
                                  <p:childTnLst>
                                    <p:set>
                                      <p:cBhvr>
                                        <p:cTn id="29" fill="hold"/>
                                        <p:tgtEl>
                                          <p:spTgt spid="8257"/>
                                        </p:tgtEl>
                                        <p:attrNameLst>
                                          <p:attrName>style.visibility</p:attrName>
                                        </p:attrNameLst>
                                      </p:cBhvr>
                                      <p:to>
                                        <p:strVal val="visible"/>
                                      </p:to>
                                    </p:set>
                                    <p:anim calcmode="lin" valueType="num">
                                      <p:cBhvr>
                                        <p:cTn id="30" dur="1822" fill="hold"/>
                                        <p:tgtEl>
                                          <p:spTgt spid="8257"/>
                                        </p:tgtEl>
                                        <p:attrNameLst>
                                          <p:attrName>ppt_x</p:attrName>
                                        </p:attrNameLst>
                                      </p:cBhvr>
                                      <p:tavLst>
                                        <p:tav tm="0">
                                          <p:val>
                                            <p:strVal val="#ppt_x"/>
                                          </p:val>
                                        </p:tav>
                                        <p:tav tm="100000">
                                          <p:val>
                                            <p:strVal val="#ppt_x"/>
                                          </p:val>
                                        </p:tav>
                                      </p:tavLst>
                                    </p:anim>
                                    <p:anim calcmode="lin" valueType="num">
                                      <p:cBhvr>
                                        <p:cTn id="31" dur="1822" fill="hold"/>
                                        <p:tgtEl>
                                          <p:spTgt spid="8257"/>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6" nodeType="clickEffect">
                                  <p:stCondLst>
                                    <p:cond delay="0"/>
                                  </p:stCondLst>
                                  <p:iterate>
                                    <p:tmAbs val="0"/>
                                  </p:iterate>
                                  <p:childTnLst>
                                    <p:set>
                                      <p:cBhvr>
                                        <p:cTn id="35" fill="hold"/>
                                        <p:tgtEl>
                                          <p:spTgt spid="8258"/>
                                        </p:tgtEl>
                                        <p:attrNameLst>
                                          <p:attrName>style.visibility</p:attrName>
                                        </p:attrNameLst>
                                      </p:cBhvr>
                                      <p:to>
                                        <p:strVal val="visible"/>
                                      </p:to>
                                    </p:set>
                                    <p:anim calcmode="lin" valueType="num">
                                      <p:cBhvr>
                                        <p:cTn id="36" dur="1000" fill="hold"/>
                                        <p:tgtEl>
                                          <p:spTgt spid="8258"/>
                                        </p:tgtEl>
                                        <p:attrNameLst>
                                          <p:attrName>ppt_w</p:attrName>
                                        </p:attrNameLst>
                                      </p:cBhvr>
                                      <p:tavLst>
                                        <p:tav tm="0">
                                          <p:val>
                                            <p:fltVal val="0"/>
                                          </p:val>
                                        </p:tav>
                                        <p:tav tm="100000">
                                          <p:val>
                                            <p:strVal val="#ppt_w"/>
                                          </p:val>
                                        </p:tav>
                                      </p:tavLst>
                                    </p:anim>
                                    <p:anim calcmode="lin" valueType="num">
                                      <p:cBhvr>
                                        <p:cTn id="37" dur="1000" fill="hold"/>
                                        <p:tgtEl>
                                          <p:spTgt spid="8258"/>
                                        </p:tgtEl>
                                        <p:attrNameLst>
                                          <p:attrName>ppt_h</p:attrName>
                                        </p:attrNameLst>
                                      </p:cBhvr>
                                      <p:tavLst>
                                        <p:tav tm="0">
                                          <p:val>
                                            <p:fltVal val="0"/>
                                          </p:val>
                                        </p:tav>
                                        <p:tav tm="100000">
                                          <p:val>
                                            <p:strVal val="#ppt_h"/>
                                          </p:val>
                                        </p:tav>
                                      </p:tavLst>
                                    </p:anim>
                                  </p:childTnLst>
                                </p:cTn>
                              </p:par>
                            </p:childTnLst>
                          </p:cTn>
                        </p:par>
                        <p:par>
                          <p:cTn id="38" fill="hold">
                            <p:stCondLst>
                              <p:cond delay="1000"/>
                            </p:stCondLst>
                            <p:childTnLst>
                              <p:par>
                                <p:cTn id="39" presetID="22" presetClass="entr" presetSubtype="4" fill="hold" grpId="7" nodeType="afterEffect">
                                  <p:stCondLst>
                                    <p:cond delay="0"/>
                                  </p:stCondLst>
                                  <p:iterate>
                                    <p:tmAbs val="0"/>
                                  </p:iterate>
                                  <p:childTnLst>
                                    <p:set>
                                      <p:cBhvr>
                                        <p:cTn id="40" fill="hold"/>
                                        <p:tgtEl>
                                          <p:spTgt spid="8259"/>
                                        </p:tgtEl>
                                        <p:attrNameLst>
                                          <p:attrName>style.visibility</p:attrName>
                                        </p:attrNameLst>
                                      </p:cBhvr>
                                      <p:to>
                                        <p:strVal val="visible"/>
                                      </p:to>
                                    </p:set>
                                    <p:animEffect transition="in" filter="wipe(down)">
                                      <p:cBhvr>
                                        <p:cTn id="41" dur="500"/>
                                        <p:tgtEl>
                                          <p:spTgt spid="8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4" grpId="1" animBg="1" advAuto="0"/>
      <p:bldP spid="8255" grpId="2" animBg="1" advAuto="0"/>
      <p:bldP spid="8255" grpId="3" animBg="1" advAuto="0"/>
      <p:bldP spid="8256" grpId="4" animBg="1" advAuto="0"/>
      <p:bldP spid="8257" grpId="5" animBg="1" advAuto="0"/>
      <p:bldP spid="8258" grpId="6" animBg="1" advAuto="0"/>
      <p:bldP spid="8259" grpId="7" animBg="1" advAuto="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5" name="Picture 1" descr="Picture 1"/>
          <p:cNvPicPr>
            <a:picLocks noChangeAspect="1"/>
          </p:cNvPicPr>
          <p:nvPr/>
        </p:nvPicPr>
        <p:blipFill>
          <a:blip r:embed="rId3"/>
          <a:stretch>
            <a:fillRect/>
          </a:stretch>
        </p:blipFill>
        <p:spPr>
          <a:xfrm>
            <a:off x="0" y="-5536"/>
            <a:ext cx="9144000" cy="6863537"/>
          </a:xfrm>
          <a:prstGeom prst="rect">
            <a:avLst/>
          </a:prstGeom>
          <a:ln w="12700">
            <a:miter lim="400000"/>
          </a:ln>
        </p:spPr>
      </p:pic>
      <p:sp>
        <p:nvSpPr>
          <p:cNvPr id="8266" name="Rectangle 18"/>
          <p:cNvSpPr txBox="1">
            <a:spLocks noGrp="1"/>
          </p:cNvSpPr>
          <p:nvPr>
            <p:ph type="title" idx="4294967295"/>
          </p:nvPr>
        </p:nvSpPr>
        <p:spPr>
          <a:xfrm>
            <a:off x="539750" y="44450"/>
            <a:ext cx="7848600" cy="720725"/>
          </a:xfrm>
          <a:prstGeom prst="rect">
            <a:avLst/>
          </a:prstGeom>
          <a:solidFill>
            <a:srgbClr val="FF0000"/>
          </a:solidFill>
          <a:ln w="28575">
            <a:solidFill>
              <a:schemeClr val="accent3">
                <a:lumOff val="44000"/>
              </a:schemeClr>
            </a:solidFill>
            <a:miter lim="800000"/>
          </a:ln>
        </p:spPr>
        <p:txBody>
          <a:bodyPr/>
          <a:lstStyle>
            <a:lvl1pPr>
              <a:defRPr sz="4000">
                <a:solidFill>
                  <a:schemeClr val="accent3">
                    <a:lumOff val="44000"/>
                  </a:schemeClr>
                </a:solidFill>
              </a:defRPr>
            </a:lvl1pPr>
          </a:lstStyle>
          <a:p>
            <a:r>
              <a:rPr lang="ar-JO" dirty="0"/>
              <a:t>من هم ملوك الشرق؟</a:t>
            </a:r>
            <a:endParaRPr dirty="0"/>
          </a:p>
        </p:txBody>
      </p:sp>
      <p:sp>
        <p:nvSpPr>
          <p:cNvPr id="8267"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394</a:t>
            </a:r>
          </a:p>
        </p:txBody>
      </p:sp>
    </p:spTree>
  </p:cSld>
  <p:clrMapOvr>
    <a:masterClrMapping/>
  </p:clrMapOvr>
  <p:transition spd="slow">
    <p:fade thruBlk="1"/>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1" name="Picture 2" descr="Picture 2"/>
          <p:cNvPicPr>
            <a:picLocks noChangeAspect="1"/>
          </p:cNvPicPr>
          <p:nvPr/>
        </p:nvPicPr>
        <p:blipFill>
          <a:blip r:embed="rId3"/>
          <a:stretch>
            <a:fillRect/>
          </a:stretch>
        </p:blipFill>
        <p:spPr>
          <a:xfrm>
            <a:off x="381000" y="457200"/>
            <a:ext cx="8401050" cy="5953125"/>
          </a:xfrm>
          <a:prstGeom prst="rect">
            <a:avLst/>
          </a:prstGeom>
          <a:ln w="12700">
            <a:miter lim="400000"/>
          </a:ln>
        </p:spPr>
      </p:pic>
      <p:grpSp>
        <p:nvGrpSpPr>
          <p:cNvPr id="8274" name="Group 12"/>
          <p:cNvGrpSpPr/>
          <p:nvPr/>
        </p:nvGrpSpPr>
        <p:grpSpPr>
          <a:xfrm>
            <a:off x="6159500" y="4687887"/>
            <a:ext cx="3021015" cy="2270126"/>
            <a:chOff x="0" y="0"/>
            <a:chExt cx="3021014" cy="2270125"/>
          </a:xfrm>
        </p:grpSpPr>
        <p:pic>
          <p:nvPicPr>
            <p:cNvPr id="8272" name="Picture 11" descr="Picture 11"/>
            <p:cNvPicPr>
              <a:picLocks noChangeAspect="1"/>
            </p:cNvPicPr>
            <p:nvPr/>
          </p:nvPicPr>
          <p:blipFill>
            <a:blip r:embed="rId4"/>
            <a:stretch>
              <a:fillRect/>
            </a:stretch>
          </p:blipFill>
          <p:spPr>
            <a:xfrm>
              <a:off x="0" y="0"/>
              <a:ext cx="3021014" cy="2270125"/>
            </a:xfrm>
            <a:prstGeom prst="rect">
              <a:avLst/>
            </a:prstGeom>
            <a:ln w="12700" cap="flat">
              <a:noFill/>
              <a:miter lim="400000"/>
            </a:ln>
            <a:effectLst/>
          </p:spPr>
        </p:pic>
        <p:sp>
          <p:nvSpPr>
            <p:cNvPr id="8273" name="Text Box 9"/>
            <p:cNvSpPr txBox="1"/>
            <p:nvPr/>
          </p:nvSpPr>
          <p:spPr>
            <a:xfrm>
              <a:off x="1085836" y="1477768"/>
              <a:ext cx="633121" cy="463844"/>
            </a:xfrm>
            <a:prstGeom prst="rect">
              <a:avLst/>
            </a:prstGeom>
            <a:solidFill>
              <a:srgbClr val="FF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l">
                <a:defRPr>
                  <a:solidFill>
                    <a:schemeClr val="accent3">
                      <a:lumOff val="44000"/>
                    </a:schemeClr>
                  </a:solidFill>
                </a:defRPr>
              </a:lvl1pPr>
            </a:lstStyle>
            <a:p>
              <a:r>
                <a:rPr lang="ar-JO" dirty="0"/>
                <a:t>الهند؟</a:t>
              </a:r>
              <a:endParaRPr dirty="0"/>
            </a:p>
          </p:txBody>
        </p:sp>
      </p:grpSp>
      <p:grpSp>
        <p:nvGrpSpPr>
          <p:cNvPr id="8277" name="Group 3"/>
          <p:cNvGrpSpPr/>
          <p:nvPr/>
        </p:nvGrpSpPr>
        <p:grpSpPr>
          <a:xfrm>
            <a:off x="-36513" y="620712"/>
            <a:ext cx="3443289" cy="2160589"/>
            <a:chOff x="0" y="0"/>
            <a:chExt cx="3443288" cy="2160587"/>
          </a:xfrm>
        </p:grpSpPr>
        <p:pic>
          <p:nvPicPr>
            <p:cNvPr id="8275" name="Picture 2" descr="Picture 2"/>
            <p:cNvPicPr>
              <a:picLocks noChangeAspect="1"/>
            </p:cNvPicPr>
            <p:nvPr/>
          </p:nvPicPr>
          <p:blipFill>
            <a:blip r:embed="rId5"/>
            <a:stretch>
              <a:fillRect/>
            </a:stretch>
          </p:blipFill>
          <p:spPr>
            <a:xfrm>
              <a:off x="0" y="0"/>
              <a:ext cx="3443288" cy="2160587"/>
            </a:xfrm>
            <a:prstGeom prst="rect">
              <a:avLst/>
            </a:prstGeom>
            <a:ln w="12700" cap="flat">
              <a:noFill/>
              <a:miter lim="400000"/>
            </a:ln>
            <a:effectLst/>
          </p:spPr>
        </p:pic>
        <p:sp>
          <p:nvSpPr>
            <p:cNvPr id="8276" name="Text Box 9"/>
            <p:cNvSpPr txBox="1"/>
            <p:nvPr/>
          </p:nvSpPr>
          <p:spPr>
            <a:xfrm>
              <a:off x="1253499" y="1584430"/>
              <a:ext cx="796627" cy="463844"/>
            </a:xfrm>
            <a:prstGeom prst="rect">
              <a:avLst/>
            </a:prstGeom>
            <a:solidFill>
              <a:srgbClr val="FF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l">
                <a:defRPr>
                  <a:solidFill>
                    <a:schemeClr val="accent3">
                      <a:lumOff val="44000"/>
                    </a:schemeClr>
                  </a:solidFill>
                </a:defRPr>
              </a:lvl1pPr>
            </a:lstStyle>
            <a:p>
              <a:r>
                <a:rPr lang="ar-JO" dirty="0"/>
                <a:t>روسيا؟</a:t>
              </a:r>
              <a:endParaRPr dirty="0"/>
            </a:p>
          </p:txBody>
        </p:sp>
      </p:grpSp>
      <p:grpSp>
        <p:nvGrpSpPr>
          <p:cNvPr id="8280" name="Group 26"/>
          <p:cNvGrpSpPr/>
          <p:nvPr/>
        </p:nvGrpSpPr>
        <p:grpSpPr>
          <a:xfrm>
            <a:off x="5580062" y="2432050"/>
            <a:ext cx="3179764" cy="2292351"/>
            <a:chOff x="0" y="0"/>
            <a:chExt cx="3179762" cy="2292350"/>
          </a:xfrm>
        </p:grpSpPr>
        <p:pic>
          <p:nvPicPr>
            <p:cNvPr id="8278" name="Picture 25" descr="Picture 25"/>
            <p:cNvPicPr>
              <a:picLocks noChangeAspect="1"/>
            </p:cNvPicPr>
            <p:nvPr/>
          </p:nvPicPr>
          <p:blipFill>
            <a:blip r:embed="rId6"/>
            <a:stretch>
              <a:fillRect/>
            </a:stretch>
          </p:blipFill>
          <p:spPr>
            <a:xfrm>
              <a:off x="0" y="0"/>
              <a:ext cx="3179762" cy="2292350"/>
            </a:xfrm>
            <a:prstGeom prst="rect">
              <a:avLst/>
            </a:prstGeom>
            <a:ln w="12700" cap="flat">
              <a:noFill/>
              <a:miter lim="400000"/>
            </a:ln>
            <a:effectLst/>
          </p:spPr>
        </p:pic>
        <p:sp>
          <p:nvSpPr>
            <p:cNvPr id="8279" name="Text Box 9"/>
            <p:cNvSpPr txBox="1"/>
            <p:nvPr/>
          </p:nvSpPr>
          <p:spPr>
            <a:xfrm>
              <a:off x="643222" y="1624244"/>
              <a:ext cx="1606143" cy="463844"/>
            </a:xfrm>
            <a:prstGeom prst="rect">
              <a:avLst/>
            </a:prstGeom>
            <a:solidFill>
              <a:srgbClr val="FF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l">
                <a:defRPr>
                  <a:solidFill>
                    <a:schemeClr val="accent3">
                      <a:lumOff val="44000"/>
                    </a:schemeClr>
                  </a:solidFill>
                </a:defRPr>
              </a:lvl1pPr>
            </a:lstStyle>
            <a:p>
              <a:r>
                <a:rPr lang="ar-JO" dirty="0"/>
                <a:t>كوريا الجنوبية؟</a:t>
              </a:r>
              <a:endParaRPr dirty="0"/>
            </a:p>
          </p:txBody>
        </p:sp>
      </p:grpSp>
      <p:grpSp>
        <p:nvGrpSpPr>
          <p:cNvPr id="8283" name="Group 28"/>
          <p:cNvGrpSpPr/>
          <p:nvPr/>
        </p:nvGrpSpPr>
        <p:grpSpPr>
          <a:xfrm>
            <a:off x="5867400" y="622300"/>
            <a:ext cx="3182940" cy="2085975"/>
            <a:chOff x="0" y="0"/>
            <a:chExt cx="3182939" cy="2085975"/>
          </a:xfrm>
        </p:grpSpPr>
        <p:pic>
          <p:nvPicPr>
            <p:cNvPr id="8281" name="Picture 27" descr="Picture 27"/>
            <p:cNvPicPr>
              <a:picLocks noChangeAspect="1"/>
            </p:cNvPicPr>
            <p:nvPr/>
          </p:nvPicPr>
          <p:blipFill>
            <a:blip r:embed="rId7"/>
            <a:stretch>
              <a:fillRect/>
            </a:stretch>
          </p:blipFill>
          <p:spPr>
            <a:xfrm>
              <a:off x="0" y="0"/>
              <a:ext cx="3182939" cy="2085975"/>
            </a:xfrm>
            <a:prstGeom prst="rect">
              <a:avLst/>
            </a:prstGeom>
            <a:ln w="12700" cap="flat">
              <a:noFill/>
              <a:miter lim="400000"/>
            </a:ln>
            <a:effectLst/>
          </p:spPr>
        </p:pic>
        <p:sp>
          <p:nvSpPr>
            <p:cNvPr id="8282" name="Text Box 9"/>
            <p:cNvSpPr txBox="1"/>
            <p:nvPr/>
          </p:nvSpPr>
          <p:spPr>
            <a:xfrm>
              <a:off x="670512" y="1439341"/>
              <a:ext cx="1578893" cy="463844"/>
            </a:xfrm>
            <a:prstGeom prst="rect">
              <a:avLst/>
            </a:prstGeom>
            <a:solidFill>
              <a:srgbClr val="FF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l">
                <a:defRPr>
                  <a:solidFill>
                    <a:schemeClr val="accent3">
                      <a:lumOff val="44000"/>
                    </a:schemeClr>
                  </a:solidFill>
                </a:defRPr>
              </a:lvl1pPr>
            </a:lstStyle>
            <a:p>
              <a:r>
                <a:rPr lang="ar-JO" dirty="0"/>
                <a:t>كوريا الشمالية؟</a:t>
              </a:r>
              <a:endParaRPr dirty="0"/>
            </a:p>
          </p:txBody>
        </p:sp>
      </p:grpSp>
      <p:grpSp>
        <p:nvGrpSpPr>
          <p:cNvPr id="8286" name="Group 8"/>
          <p:cNvGrpSpPr/>
          <p:nvPr/>
        </p:nvGrpSpPr>
        <p:grpSpPr>
          <a:xfrm>
            <a:off x="34925" y="4281486"/>
            <a:ext cx="3600450" cy="2243140"/>
            <a:chOff x="0" y="-1"/>
            <a:chExt cx="3600450" cy="2243139"/>
          </a:xfrm>
        </p:grpSpPr>
        <p:pic>
          <p:nvPicPr>
            <p:cNvPr id="8284" name="Picture 7" descr="Picture 7"/>
            <p:cNvPicPr>
              <a:picLocks noChangeAspect="1"/>
            </p:cNvPicPr>
            <p:nvPr/>
          </p:nvPicPr>
          <p:blipFill>
            <a:blip r:embed="rId8"/>
            <a:stretch>
              <a:fillRect/>
            </a:stretch>
          </p:blipFill>
          <p:spPr>
            <a:xfrm>
              <a:off x="0" y="-1"/>
              <a:ext cx="3600450" cy="2243139"/>
            </a:xfrm>
            <a:prstGeom prst="rect">
              <a:avLst/>
            </a:prstGeom>
            <a:ln w="12700" cap="flat">
              <a:noFill/>
              <a:miter lim="400000"/>
            </a:ln>
            <a:effectLst/>
          </p:spPr>
        </p:pic>
        <p:sp>
          <p:nvSpPr>
            <p:cNvPr id="8285" name="Text Box 9"/>
            <p:cNvSpPr txBox="1"/>
            <p:nvPr/>
          </p:nvSpPr>
          <p:spPr>
            <a:xfrm>
              <a:off x="1444170" y="1571824"/>
              <a:ext cx="719683" cy="463844"/>
            </a:xfrm>
            <a:prstGeom prst="rect">
              <a:avLst/>
            </a:prstGeom>
            <a:solidFill>
              <a:srgbClr val="FF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l">
                <a:defRPr>
                  <a:solidFill>
                    <a:schemeClr val="accent3">
                      <a:lumOff val="44000"/>
                    </a:schemeClr>
                  </a:solidFill>
                </a:defRPr>
              </a:lvl1pPr>
            </a:lstStyle>
            <a:p>
              <a:r>
                <a:rPr lang="ar-JO" dirty="0"/>
                <a:t>إيران؟</a:t>
              </a:r>
              <a:endParaRPr dirty="0"/>
            </a:p>
          </p:txBody>
        </p:sp>
      </p:grpSp>
      <p:grpSp>
        <p:nvGrpSpPr>
          <p:cNvPr id="8289" name="Group 30"/>
          <p:cNvGrpSpPr/>
          <p:nvPr/>
        </p:nvGrpSpPr>
        <p:grpSpPr>
          <a:xfrm>
            <a:off x="1476375" y="2589213"/>
            <a:ext cx="3311525" cy="2208213"/>
            <a:chOff x="0" y="0"/>
            <a:chExt cx="3311525" cy="2208212"/>
          </a:xfrm>
        </p:grpSpPr>
        <p:pic>
          <p:nvPicPr>
            <p:cNvPr id="8287" name="Picture 29" descr="Picture 29"/>
            <p:cNvPicPr>
              <a:picLocks noChangeAspect="1"/>
            </p:cNvPicPr>
            <p:nvPr/>
          </p:nvPicPr>
          <p:blipFill>
            <a:blip r:embed="rId9"/>
            <a:stretch>
              <a:fillRect/>
            </a:stretch>
          </p:blipFill>
          <p:spPr>
            <a:xfrm>
              <a:off x="0" y="0"/>
              <a:ext cx="3311525" cy="2208212"/>
            </a:xfrm>
            <a:prstGeom prst="rect">
              <a:avLst/>
            </a:prstGeom>
            <a:ln w="12700" cap="flat">
              <a:noFill/>
              <a:miter lim="400000"/>
            </a:ln>
            <a:effectLst/>
          </p:spPr>
        </p:pic>
        <p:sp>
          <p:nvSpPr>
            <p:cNvPr id="8288" name="Text Box 9"/>
            <p:cNvSpPr txBox="1"/>
            <p:nvPr/>
          </p:nvSpPr>
          <p:spPr>
            <a:xfrm>
              <a:off x="923631" y="1271978"/>
              <a:ext cx="889601" cy="463844"/>
            </a:xfrm>
            <a:prstGeom prst="rect">
              <a:avLst/>
            </a:prstGeom>
            <a:solidFill>
              <a:srgbClr val="FF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l">
                <a:defRPr>
                  <a:solidFill>
                    <a:schemeClr val="accent3">
                      <a:lumOff val="44000"/>
                    </a:schemeClr>
                  </a:solidFill>
                </a:defRPr>
              </a:lvl1pPr>
            </a:lstStyle>
            <a:p>
              <a:r>
                <a:rPr lang="ar-JO" dirty="0"/>
                <a:t>ميانمار؟</a:t>
              </a:r>
              <a:endParaRPr dirty="0"/>
            </a:p>
          </p:txBody>
        </p:sp>
      </p:grpSp>
      <p:grpSp>
        <p:nvGrpSpPr>
          <p:cNvPr id="8292" name="Group 9"/>
          <p:cNvGrpSpPr/>
          <p:nvPr/>
        </p:nvGrpSpPr>
        <p:grpSpPr>
          <a:xfrm>
            <a:off x="2987673" y="620712"/>
            <a:ext cx="3114679" cy="2138364"/>
            <a:chOff x="-1" y="0"/>
            <a:chExt cx="3114677" cy="2138362"/>
          </a:xfrm>
        </p:grpSpPr>
        <p:pic>
          <p:nvPicPr>
            <p:cNvPr id="8290" name="Picture 1" descr="Picture 1"/>
            <p:cNvPicPr>
              <a:picLocks noChangeAspect="1"/>
            </p:cNvPicPr>
            <p:nvPr/>
          </p:nvPicPr>
          <p:blipFill>
            <a:blip r:embed="rId10"/>
            <a:stretch>
              <a:fillRect/>
            </a:stretch>
          </p:blipFill>
          <p:spPr>
            <a:xfrm>
              <a:off x="-1" y="0"/>
              <a:ext cx="3114677" cy="2138362"/>
            </a:xfrm>
            <a:prstGeom prst="rect">
              <a:avLst/>
            </a:prstGeom>
            <a:ln w="12700" cap="flat">
              <a:noFill/>
              <a:miter lim="400000"/>
            </a:ln>
            <a:effectLst/>
          </p:spPr>
        </p:pic>
        <p:sp>
          <p:nvSpPr>
            <p:cNvPr id="8291" name="Text Box 9"/>
            <p:cNvSpPr txBox="1"/>
            <p:nvPr/>
          </p:nvSpPr>
          <p:spPr>
            <a:xfrm>
              <a:off x="1064451" y="1530609"/>
              <a:ext cx="828686" cy="463844"/>
            </a:xfrm>
            <a:prstGeom prst="rect">
              <a:avLst/>
            </a:prstGeom>
            <a:solidFill>
              <a:srgbClr val="FF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l">
                <a:defRPr>
                  <a:solidFill>
                    <a:schemeClr val="accent3">
                      <a:lumOff val="44000"/>
                    </a:schemeClr>
                  </a:solidFill>
                </a:defRPr>
              </a:lvl1pPr>
            </a:lstStyle>
            <a:p>
              <a:r>
                <a:rPr lang="ar-JO" dirty="0"/>
                <a:t>الصين؟</a:t>
              </a:r>
              <a:endParaRPr dirty="0"/>
            </a:p>
          </p:txBody>
        </p:sp>
      </p:grpSp>
      <p:grpSp>
        <p:nvGrpSpPr>
          <p:cNvPr id="8295" name="Group 6"/>
          <p:cNvGrpSpPr/>
          <p:nvPr/>
        </p:nvGrpSpPr>
        <p:grpSpPr>
          <a:xfrm>
            <a:off x="2774950" y="4429125"/>
            <a:ext cx="3643314" cy="2420940"/>
            <a:chOff x="0" y="0"/>
            <a:chExt cx="3643313" cy="2420939"/>
          </a:xfrm>
        </p:grpSpPr>
        <p:pic>
          <p:nvPicPr>
            <p:cNvPr id="8293" name="Picture 5" descr="Picture 5"/>
            <p:cNvPicPr>
              <a:picLocks noChangeAspect="1"/>
            </p:cNvPicPr>
            <p:nvPr/>
          </p:nvPicPr>
          <p:blipFill>
            <a:blip r:embed="rId11"/>
            <a:stretch>
              <a:fillRect/>
            </a:stretch>
          </p:blipFill>
          <p:spPr>
            <a:xfrm>
              <a:off x="0" y="0"/>
              <a:ext cx="3643313" cy="2420939"/>
            </a:xfrm>
            <a:prstGeom prst="rect">
              <a:avLst/>
            </a:prstGeom>
            <a:ln w="12700" cap="flat">
              <a:noFill/>
              <a:miter lim="400000"/>
            </a:ln>
            <a:effectLst/>
          </p:spPr>
        </p:pic>
        <p:sp>
          <p:nvSpPr>
            <p:cNvPr id="8294" name="Text Box 9"/>
            <p:cNvSpPr txBox="1"/>
            <p:nvPr/>
          </p:nvSpPr>
          <p:spPr>
            <a:xfrm>
              <a:off x="1140546" y="1728720"/>
              <a:ext cx="942501" cy="463844"/>
            </a:xfrm>
            <a:prstGeom prst="rect">
              <a:avLst/>
            </a:prstGeom>
            <a:solidFill>
              <a:srgbClr val="FF00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numCol="1" anchor="t">
              <a:spAutoFit/>
            </a:bodyPr>
            <a:lstStyle>
              <a:lvl1pPr algn="l">
                <a:defRPr>
                  <a:solidFill>
                    <a:schemeClr val="accent3">
                      <a:lumOff val="44000"/>
                    </a:schemeClr>
                  </a:solidFill>
                </a:defRPr>
              </a:lvl1pPr>
            </a:lstStyle>
            <a:p>
              <a:r>
                <a:rPr lang="ar-JO" dirty="0"/>
                <a:t>باكستان؟</a:t>
              </a:r>
              <a:endParaRPr dirty="0"/>
            </a:p>
          </p:txBody>
        </p:sp>
      </p:grpSp>
      <p:sp>
        <p:nvSpPr>
          <p:cNvPr id="8296" name="Rectangle 18"/>
          <p:cNvSpPr txBox="1">
            <a:spLocks noGrp="1"/>
          </p:cNvSpPr>
          <p:nvPr>
            <p:ph type="title" idx="4294967295"/>
          </p:nvPr>
        </p:nvSpPr>
        <p:spPr>
          <a:xfrm>
            <a:off x="539750" y="44450"/>
            <a:ext cx="7848600" cy="720725"/>
          </a:xfrm>
          <a:prstGeom prst="rect">
            <a:avLst/>
          </a:prstGeom>
          <a:solidFill>
            <a:srgbClr val="FF0000"/>
          </a:solidFill>
          <a:ln w="28575">
            <a:solidFill>
              <a:schemeClr val="accent3">
                <a:lumOff val="44000"/>
              </a:schemeClr>
            </a:solidFill>
            <a:miter lim="800000"/>
          </a:ln>
        </p:spPr>
        <p:txBody>
          <a:bodyPr/>
          <a:lstStyle>
            <a:lvl1pPr>
              <a:defRPr sz="4000">
                <a:solidFill>
                  <a:schemeClr val="accent3">
                    <a:lumOff val="44000"/>
                  </a:schemeClr>
                </a:solidFill>
              </a:defRPr>
            </a:lvl1pPr>
          </a:lstStyle>
          <a:p>
            <a:r>
              <a:rPr lang="ar-JO" dirty="0"/>
              <a:t>من هم ملوك الشرق؟</a:t>
            </a:r>
            <a:endParaRPr dirty="0"/>
          </a:p>
        </p:txBody>
      </p:sp>
      <p:sp>
        <p:nvSpPr>
          <p:cNvPr id="8297"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394</a:t>
            </a:r>
          </a:p>
        </p:txBody>
      </p:sp>
    </p:spTree>
  </p:cSld>
  <p:clrMapOvr>
    <a:masterClrMapping/>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2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2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2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2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2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8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4" grpId="8" animBg="1" advAuto="0"/>
      <p:bldP spid="8277" grpId="1" animBg="1" advAuto="0"/>
      <p:bldP spid="8280" grpId="3" animBg="1" advAuto="0"/>
      <p:bldP spid="8283" grpId="4" animBg="1" advAuto="0"/>
      <p:bldP spid="8286" grpId="7" animBg="1" advAuto="0"/>
      <p:bldP spid="8289" grpId="5" animBg="1" advAuto="0"/>
      <p:bldP spid="8292" grpId="2" animBg="1" advAuto="0"/>
      <p:bldP spid="8295" grpId="6" animBg="1" advAuto="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a:solidFill>
            <a:schemeClr val="tx1"/>
          </a:solidFill>
        </p:spPr>
      </p:pic>
      <p:sp>
        <p:nvSpPr>
          <p:cNvPr id="2" name="Title 1"/>
          <p:cNvSpPr>
            <a:spLocks noGrp="1"/>
          </p:cNvSpPr>
          <p:nvPr>
            <p:ph type="title"/>
          </p:nvPr>
        </p:nvSpPr>
        <p:spPr>
          <a:xfrm>
            <a:off x="4295200" y="965779"/>
            <a:ext cx="4360661" cy="2368375"/>
          </a:xfrm>
          <a:noFill/>
          <a:ln>
            <a:noFill/>
          </a:ln>
        </p:spPr>
        <p:txBody>
          <a:bodyPr vert="horz" wrap="square" lIns="91440" tIns="45720" rIns="91440" bIns="45720" numCol="1" anchor="ctr" anchorCtr="0" compatLnSpc="1">
            <a:prstTxWarp prst="textNoShape">
              <a:avLst/>
            </a:prstTxWarp>
          </a:bodyPr>
          <a:lstStyle/>
          <a:p>
            <a: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معركة</a:t>
            </a:r>
            <a:b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br>
            <a: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هرمجدّون</a:t>
            </a:r>
            <a:b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br>
            <a:r>
              <a:rPr lang="en-US" sz="4800" b="1" kern="1200" dirty="0">
                <a:solidFill>
                  <a:schemeClr val="tx1"/>
                </a:solidFill>
                <a:effectLst/>
                <a:latin typeface="Arial"/>
                <a:ea typeface="ＭＳ Ｐゴシック" pitchFamily="-108" charset="-128"/>
                <a:cs typeface="Arial"/>
              </a:rPr>
              <a:t> </a:t>
            </a:r>
            <a:r>
              <a:rPr lang="ar-JO" sz="4800" b="1" kern="1200" dirty="0">
                <a:solidFill>
                  <a:schemeClr val="tx1"/>
                </a:solidFill>
                <a:effectLst/>
                <a:latin typeface="Arial"/>
                <a:ea typeface="ＭＳ Ｐゴシック" pitchFamily="-108" charset="-128"/>
                <a:cs typeface="Arial"/>
              </a:rPr>
              <a:t>(16: 16)</a:t>
            </a:r>
            <a:endParaRPr lang="en-US" sz="4800" b="1" kern="1200" dirty="0">
              <a:solidFill>
                <a:schemeClr val="tx1"/>
              </a:solidFill>
              <a:effectLst/>
              <a:latin typeface="Arial"/>
              <a:ea typeface="ＭＳ Ｐゴシック" pitchFamily="-108" charset="-128"/>
              <a:cs typeface="Arial"/>
            </a:endParaRPr>
          </a:p>
        </p:txBody>
      </p:sp>
      <p:sp>
        <p:nvSpPr>
          <p:cNvPr id="3" name="Title 1"/>
          <p:cNvSpPr txBox="1">
            <a:spLocks/>
          </p:cNvSpPr>
          <p:nvPr/>
        </p:nvSpPr>
        <p:spPr bwMode="auto">
          <a:xfrm>
            <a:off x="0" y="5406160"/>
            <a:ext cx="9144000" cy="145183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رؤيا ١٦ : ١٦</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 فَجَمَعَهُمْ إِلَى الْمَوْضِعِ الَّذِي يُدْعَى بِالْعِبْرَانِيَّةِ «</a:t>
            </a:r>
            <a:r>
              <a:rPr kumimoji="0" lang="ar-SA" sz="3600" b="1" i="0" u="none" strike="noStrike" kern="1200" cap="none" spc="0" normalizeH="0" baseline="0" noProof="0" dirty="0" err="1">
                <a:ln>
                  <a:noFill/>
                </a:ln>
                <a:solidFill>
                  <a:srgbClr val="FFFFFF"/>
                </a:solidFill>
                <a:effectLst>
                  <a:glow rad="266700">
                    <a:srgbClr val="000000">
                      <a:alpha val="75000"/>
                    </a:srgbClr>
                  </a:glow>
                </a:effectLst>
                <a:uLnTx/>
                <a:uFillTx/>
                <a:latin typeface="Arial"/>
                <a:ea typeface="ＭＳ Ｐゴシック" pitchFamily="-108" charset="-128"/>
                <a:cs typeface="Arial"/>
              </a:rPr>
              <a:t>هَرْمَجَدُّونَ</a:t>
            </a:r>
            <a:r>
              <a:rPr kumimoji="0" lang="ar-SA" sz="36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 </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394</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179610" y="2847816"/>
            <a:ext cx="3130321" cy="1000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rPr>
              <a:t>مجيدو</a:t>
            </a:r>
            <a:endParaRPr kumimoji="0" lang="en-US" b="1" i="0" u="none" strike="noStrike" kern="1200" cap="none" spc="0" normalizeH="0" baseline="0" noProof="0" dirty="0">
              <a:ln>
                <a:noFill/>
              </a:ln>
              <a:solidFill>
                <a:srgbClr val="FFFFFF"/>
              </a:solidFill>
              <a:effectLst>
                <a:glow rad="266700">
                  <a:srgbClr val="000000">
                    <a:alpha val="75000"/>
                  </a:srgbClr>
                </a:glow>
              </a:effectLst>
              <a:uLnTx/>
              <a:uFillTx/>
              <a:latin typeface="Arial"/>
              <a:ea typeface="ＭＳ Ｐゴシック" pitchFamily="-108" charset="-128"/>
              <a:cs typeface="Arial"/>
            </a:endParaRPr>
          </a:p>
        </p:txBody>
      </p:sp>
      <p:sp>
        <p:nvSpPr>
          <p:cNvPr id="10" name="Title 1"/>
          <p:cNvSpPr txBox="1">
            <a:spLocks/>
          </p:cNvSpPr>
          <p:nvPr/>
        </p:nvSpPr>
        <p:spPr bwMode="auto">
          <a:xfrm>
            <a:off x="676740" y="2527125"/>
            <a:ext cx="2136060" cy="564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تل</a:t>
            </a:r>
            <a:endParaRPr kumimoji="0" lang="en-US"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47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313" name="Picture 4" descr="Picture 4"/>
          <p:cNvPicPr>
            <a:picLocks noChangeAspect="1"/>
          </p:cNvPicPr>
          <p:nvPr/>
        </p:nvPicPr>
        <p:blipFill>
          <a:blip r:embed="rId2"/>
          <a:stretch>
            <a:fillRect/>
          </a:stretch>
        </p:blipFill>
        <p:spPr>
          <a:xfrm>
            <a:off x="0" y="0"/>
            <a:ext cx="5143500" cy="6858000"/>
          </a:xfrm>
          <a:prstGeom prst="rect">
            <a:avLst/>
          </a:prstGeom>
          <a:ln w="12700">
            <a:miter lim="400000"/>
          </a:ln>
        </p:spPr>
      </p:pic>
      <p:sp>
        <p:nvSpPr>
          <p:cNvPr id="8314" name="Rectangle 1026"/>
          <p:cNvSpPr txBox="1"/>
          <p:nvPr/>
        </p:nvSpPr>
        <p:spPr>
          <a:xfrm>
            <a:off x="5309311" y="485002"/>
            <a:ext cx="3672232" cy="6186845"/>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sz="3200" b="1">
                <a:solidFill>
                  <a:schemeClr val="accent3">
                    <a:lumOff val="44000"/>
                  </a:schemeClr>
                </a:solidFill>
              </a:defRPr>
            </a:pPr>
            <a:r>
              <a:t>رؤيا ١٦ : ١٨-١٩</a:t>
            </a:r>
            <a:endParaRPr sz="4400"/>
          </a:p>
          <a:p>
            <a:pPr>
              <a:defRPr sz="3200" b="1">
                <a:solidFill>
                  <a:schemeClr val="accent3">
                    <a:lumOff val="44000"/>
                  </a:schemeClr>
                </a:solidFill>
              </a:defRPr>
            </a:pPr>
            <a:endParaRPr sz="4400"/>
          </a:p>
          <a:p>
            <a:pPr rtl="1">
              <a:defRPr sz="3200" b="1">
                <a:solidFill>
                  <a:schemeClr val="accent3">
                    <a:lumOff val="44000"/>
                  </a:schemeClr>
                </a:solidFill>
              </a:defRPr>
            </a:pPr>
            <a:r>
              <a:t> فَحَدَثَتْ أَصْوَاتٌ وَرُعُودٌ وَبُرُوقٌ. وَحَدَثَتْ زَلْزَلَةٌ عَظِيمَةٌ لَمْ يَحْدُثْ مِثْلُهَا مُنْذُ صَارَ النَّاسُ عَلَى الأَرْضِ، زَلْزَلَةٌ بِمِقْدَارِهَا عَظِيمَةٌ هَكَذَا. ١٩ وَصَارَتِ الْمَدِينَةُ الْعَظِيمَةُ ثَلاَثَةَ أَقْسَامٍ، وَمُدُنُ الأُمَمِ سَقَطَتْ، وَبَابِلُ الْعَظِيمَةُ ذُكِرَتْ أَمَامَ اللهِ لِيُعْطِيَهَا كَأْسَ خَمْرِ سَخَطِ غَضَبِهِ. </a:t>
            </a:r>
          </a:p>
        </p:txBody>
      </p:sp>
      <p:sp>
        <p:nvSpPr>
          <p:cNvPr id="8315" name="Rectangle 1026"/>
          <p:cNvSpPr txBox="1">
            <a:spLocks noGrp="1"/>
          </p:cNvSpPr>
          <p:nvPr>
            <p:ph type="title"/>
          </p:nvPr>
        </p:nvSpPr>
        <p:spPr>
          <a:xfrm>
            <a:off x="0" y="23812"/>
            <a:ext cx="4038600" cy="1371601"/>
          </a:xfrm>
          <a:prstGeom prst="rect">
            <a:avLst/>
          </a:prstGeom>
          <a:effectLst>
            <a:outerShdw blurRad="63500" dist="35921" dir="2700000" rotWithShape="0">
              <a:srgbClr val="000000">
                <a:alpha val="74998"/>
              </a:srgbClr>
            </a:outerShdw>
          </a:effectLst>
        </p:spPr>
        <p:txBody>
          <a:bodyPr/>
          <a:lstStyle>
            <a:lvl1pPr rtl="1">
              <a:defRPr sz="4800">
                <a:solidFill>
                  <a:schemeClr val="accent3">
                    <a:lumOff val="44000"/>
                  </a:schemeClr>
                </a:solidFill>
              </a:defRPr>
            </a:lvl1pPr>
          </a:lstStyle>
          <a:p>
            <a:pPr>
              <a:defRPr b="1"/>
            </a:pPr>
            <a:r>
              <a:rPr b="0"/>
              <a:t>السَّابِعُ جَامَهُ</a:t>
            </a:r>
          </a:p>
        </p:txBody>
      </p:sp>
      <p:sp>
        <p:nvSpPr>
          <p:cNvPr id="8316" name="Text Box 19"/>
          <p:cNvSpPr txBox="1"/>
          <p:nvPr/>
        </p:nvSpPr>
        <p:spPr>
          <a:xfrm>
            <a:off x="8491930" y="-1"/>
            <a:ext cx="614846"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395</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18" name="Picture 6" descr="Picture 6"/>
          <p:cNvPicPr>
            <a:picLocks noChangeAspect="1"/>
          </p:cNvPicPr>
          <p:nvPr/>
        </p:nvPicPr>
        <p:blipFill>
          <a:blip r:embed="rId3"/>
          <a:stretch>
            <a:fillRect/>
          </a:stretch>
        </p:blipFill>
        <p:spPr>
          <a:xfrm>
            <a:off x="304800" y="1571625"/>
            <a:ext cx="3581400" cy="2390775"/>
          </a:xfrm>
          <a:prstGeom prst="rect">
            <a:avLst/>
          </a:prstGeom>
          <a:ln w="12700">
            <a:miter lim="400000"/>
          </a:ln>
        </p:spPr>
      </p:pic>
      <p:sp>
        <p:nvSpPr>
          <p:cNvPr id="8319" name="Rectangle 2"/>
          <p:cNvSpPr txBox="1">
            <a:spLocks noGrp="1"/>
          </p:cNvSpPr>
          <p:nvPr>
            <p:ph type="title"/>
          </p:nvPr>
        </p:nvSpPr>
        <p:spPr>
          <a:xfrm>
            <a:off x="76200" y="76200"/>
            <a:ext cx="3886200" cy="1371600"/>
          </a:xfrm>
          <a:prstGeom prst="rect">
            <a:avLst/>
          </a:prstGeom>
        </p:spPr>
        <p:txBody>
          <a:bodyPr>
            <a:normAutofit fontScale="90000"/>
          </a:bodyPr>
          <a:lstStyle>
            <a:lvl1pPr rtl="1">
              <a:defRPr b="1"/>
            </a:lvl1pPr>
          </a:lstStyle>
          <a:p>
            <a:r>
              <a:t>٧٥ رطل أحجار البرد</a:t>
            </a:r>
          </a:p>
        </p:txBody>
      </p:sp>
      <p:pic>
        <p:nvPicPr>
          <p:cNvPr id="8320" name="Picture 4" descr="Picture 4"/>
          <p:cNvPicPr>
            <a:picLocks noChangeAspect="1"/>
          </p:cNvPicPr>
          <p:nvPr/>
        </p:nvPicPr>
        <p:blipFill>
          <a:blip r:embed="rId4"/>
          <a:stretch>
            <a:fillRect/>
          </a:stretch>
        </p:blipFill>
        <p:spPr>
          <a:xfrm>
            <a:off x="5715000" y="4267200"/>
            <a:ext cx="3200400" cy="2319339"/>
          </a:xfrm>
          <a:prstGeom prst="rect">
            <a:avLst/>
          </a:prstGeom>
          <a:ln w="12700">
            <a:miter lim="400000"/>
          </a:ln>
        </p:spPr>
      </p:pic>
      <p:grpSp>
        <p:nvGrpSpPr>
          <p:cNvPr id="8323" name="Rectangle 4"/>
          <p:cNvGrpSpPr/>
          <p:nvPr/>
        </p:nvGrpSpPr>
        <p:grpSpPr>
          <a:xfrm>
            <a:off x="3886200" y="0"/>
            <a:ext cx="5257800" cy="3505200"/>
            <a:chOff x="0" y="0"/>
            <a:chExt cx="5257800" cy="3505200"/>
          </a:xfrm>
        </p:grpSpPr>
        <p:sp>
          <p:nvSpPr>
            <p:cNvPr id="8321" name="Rectangle"/>
            <p:cNvSpPr/>
            <p:nvPr/>
          </p:nvSpPr>
          <p:spPr>
            <a:xfrm>
              <a:off x="0" y="0"/>
              <a:ext cx="5257800" cy="3505200"/>
            </a:xfrm>
            <a:prstGeom prst="rect">
              <a:avLst/>
            </a:prstGeom>
            <a:solidFill>
              <a:srgbClr val="000066"/>
            </a:solidFill>
            <a:ln w="12700" cap="flat">
              <a:noFill/>
              <a:miter lim="400000"/>
            </a:ln>
            <a:effectLst/>
          </p:spPr>
          <p:txBody>
            <a:bodyPr wrap="square" lIns="45719" tIns="45719" rIns="45719" bIns="45719" numCol="1" anchor="t">
              <a:noAutofit/>
            </a:bodyPr>
            <a:lstStyle/>
            <a:p>
              <a:pPr>
                <a:defRPr sz="2800" b="1">
                  <a:solidFill>
                    <a:schemeClr val="accent3">
                      <a:lumOff val="44000"/>
                    </a:schemeClr>
                  </a:solidFill>
                </a:defRPr>
              </a:pPr>
              <a:endParaRPr/>
            </a:p>
          </p:txBody>
        </p:sp>
        <p:sp>
          <p:nvSpPr>
            <p:cNvPr id="8322" name="رؤيا ١٦: ٢١ (الجامة رقم ٧)…"/>
            <p:cNvSpPr/>
            <p:nvPr/>
          </p:nvSpPr>
          <p:spPr>
            <a:xfrm>
              <a:off x="45719" y="0"/>
              <a:ext cx="516636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rtl="1">
                <a:spcBef>
                  <a:spcPts val="600"/>
                </a:spcBef>
                <a:defRPr sz="2800" b="1">
                  <a:solidFill>
                    <a:schemeClr val="accent3">
                      <a:lumOff val="44000"/>
                    </a:schemeClr>
                  </a:solidFill>
                </a:defRPr>
              </a:pPr>
              <a:r>
                <a:t>رؤيا ١٦: ٢١ (الجامة رقم ٧)</a:t>
              </a:r>
            </a:p>
            <a:p>
              <a:pPr algn="l">
                <a:spcBef>
                  <a:spcPts val="600"/>
                </a:spcBef>
                <a:defRPr sz="2800" b="1">
                  <a:solidFill>
                    <a:schemeClr val="accent3">
                      <a:lumOff val="44000"/>
                    </a:schemeClr>
                  </a:solidFill>
                </a:defRPr>
              </a:pPr>
              <a:r>
                <a:t>  </a:t>
              </a:r>
            </a:p>
            <a:p>
              <a:pPr rtl="1">
                <a:defRPr sz="2800">
                  <a:solidFill>
                    <a:schemeClr val="accent3">
                      <a:lumOff val="44000"/>
                    </a:schemeClr>
                  </a:solidFill>
                </a:defRPr>
              </a:pPr>
              <a:r>
                <a:t>كانت هناك عاصفة برد رهيبة، وسقطت أحجار البرد التي تزن خمسة وسبعين رطلاً من السماء على الناس أدناه. لقد لعنوا الله بسبب الطاعون الرهيب لعاصفة البرد.</a:t>
              </a:r>
            </a:p>
          </p:txBody>
        </p:sp>
      </p:grpSp>
      <p:pic>
        <p:nvPicPr>
          <p:cNvPr id="8324" name="Picture 7" descr="Picture 7"/>
          <p:cNvPicPr>
            <a:picLocks noChangeAspect="1"/>
          </p:cNvPicPr>
          <p:nvPr/>
        </p:nvPicPr>
        <p:blipFill>
          <a:blip r:embed="rId5"/>
          <a:stretch>
            <a:fillRect/>
          </a:stretch>
        </p:blipFill>
        <p:spPr>
          <a:xfrm>
            <a:off x="6934200" y="2922588"/>
            <a:ext cx="2209800" cy="1497013"/>
          </a:xfrm>
          <a:prstGeom prst="rect">
            <a:avLst/>
          </a:prstGeom>
          <a:ln w="12700">
            <a:miter lim="400000"/>
          </a:ln>
        </p:spPr>
      </p:pic>
      <p:sp>
        <p:nvSpPr>
          <p:cNvPr id="8325" name="Rectangle 8"/>
          <p:cNvSpPr txBox="1"/>
          <p:nvPr/>
        </p:nvSpPr>
        <p:spPr>
          <a:xfrm>
            <a:off x="45719" y="3962400"/>
            <a:ext cx="5623562" cy="2619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600"/>
              </a:spcBef>
              <a:defRPr>
                <a:solidFill>
                  <a:schemeClr val="accent3">
                    <a:lumOff val="44000"/>
                  </a:schemeClr>
                </a:solidFill>
              </a:defRPr>
            </a:pPr>
            <a:r>
              <a:t>وكان أكبر حجر برد واحد تم تسجيله في الولايات المتحدة هو 7 بوصات في القطر، و١٨.٧٥ بوصة حولها، ويزن أقل بقليل من رطل واحد. تخيل شمام كبيرة تسقط من السماء بسرعة تقرب من ١٠٠ ميل في الساعة! حجر البرد سقط خلال عاصفة في أورورا، نبراسكا. وكان أثقل حجر برد في الولايات المتحدة ١.٦٧ جنيه وسقط في كوفيفيل، كانساس في عام ١٩٧٠</a:t>
            </a:r>
            <a:r>
              <a:rPr sz="280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9" fill="hold" grpId="1" nodeType="afterEffect">
                                  <p:stCondLst>
                                    <p:cond delay="0"/>
                                  </p:stCondLst>
                                  <p:iterate>
                                    <p:tmAbs val="0"/>
                                  </p:iterate>
                                  <p:childTnLst>
                                    <p:set>
                                      <p:cBhvr>
                                        <p:cTn id="6" fill="hold"/>
                                        <p:tgtEl>
                                          <p:spTgt spid="8323"/>
                                        </p:tgtEl>
                                        <p:attrNameLst>
                                          <p:attrName>style.visibility</p:attrName>
                                        </p:attrNameLst>
                                      </p:cBhvr>
                                      <p:to>
                                        <p:strVal val="visible"/>
                                      </p:to>
                                    </p:set>
                                    <p:anim calcmode="lin" valueType="num">
                                      <p:cBhvr>
                                        <p:cTn id="7" dur="800" fill="hold"/>
                                        <p:tgtEl>
                                          <p:spTgt spid="8323"/>
                                        </p:tgtEl>
                                        <p:attrNameLst>
                                          <p:attrName>ppt_w</p:attrName>
                                        </p:attrNameLst>
                                      </p:cBhvr>
                                      <p:tavLst>
                                        <p:tav tm="0">
                                          <p:val>
                                            <p:fltVal val="0"/>
                                          </p:val>
                                        </p:tav>
                                        <p:tav tm="100000">
                                          <p:val>
                                            <p:strVal val="#ppt_w"/>
                                          </p:val>
                                        </p:tav>
                                      </p:tavLst>
                                    </p:anim>
                                    <p:anim calcmode="lin" valueType="num">
                                      <p:cBhvr>
                                        <p:cTn id="8" dur="800" fill="hold"/>
                                        <p:tgtEl>
                                          <p:spTgt spid="8323"/>
                                        </p:tgtEl>
                                        <p:attrNameLst>
                                          <p:attrName>ppt_h</p:attrName>
                                        </p:attrNameLst>
                                      </p:cBhvr>
                                      <p:tavLst>
                                        <p:tav tm="0">
                                          <p:val>
                                            <p:fltVal val="0"/>
                                          </p:val>
                                        </p:tav>
                                        <p:tav tm="100000">
                                          <p:val>
                                            <p:strVal val="#ppt_h"/>
                                          </p:val>
                                        </p:tav>
                                      </p:tavLst>
                                    </p:anim>
                                    <p:anim calcmode="lin" valueType="num">
                                      <p:cBhvr>
                                        <p:cTn id="9" dur="800" fill="hold"/>
                                        <p:tgtEl>
                                          <p:spTgt spid="8323"/>
                                        </p:tgtEl>
                                        <p:attrNameLst>
                                          <p:attrName>ppt_x</p:attrName>
                                        </p:attrNameLst>
                                      </p:cBhvr>
                                      <p:tavLst>
                                        <p:tav tm="0" fmla="#ppt_x+(cos(-2*pi*(1-$))*-#ppt_x-sin(-2*pi*(1-$))*(1-#ppt_y))*(1-$)">
                                          <p:val>
                                            <p:fltVal val="0"/>
                                          </p:val>
                                        </p:tav>
                                        <p:tav tm="100000">
                                          <p:val>
                                            <p:fltVal val="1"/>
                                          </p:val>
                                        </p:tav>
                                      </p:tavLst>
                                    </p:anim>
                                    <p:anim calcmode="lin" valueType="num">
                                      <p:cBhvr>
                                        <p:cTn id="10" dur="800" fill="hold"/>
                                        <p:tgtEl>
                                          <p:spTgt spid="83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3" grpId="1" animBg="1" advAuto="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9" name="Title 1"/>
          <p:cNvSpPr txBox="1">
            <a:spLocks noGrp="1"/>
          </p:cNvSpPr>
          <p:nvPr>
            <p:ph type="title"/>
          </p:nvPr>
        </p:nvSpPr>
        <p:spPr>
          <a:xfrm>
            <a:off x="9143999" y="1417637"/>
            <a:ext cx="2678876" cy="2522153"/>
          </a:xfrm>
          <a:prstGeom prst="rect">
            <a:avLst/>
          </a:prstGeom>
        </p:spPr>
        <p:txBody>
          <a:bodyPr/>
          <a:lstStyle/>
          <a:p>
            <a:r>
              <a:t>Black</a:t>
            </a: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1" name="Rectangle 1026"/>
          <p:cNvSpPr txBox="1"/>
          <p:nvPr/>
        </p:nvSpPr>
        <p:spPr>
          <a:xfrm>
            <a:off x="45719" y="37958"/>
            <a:ext cx="9052562"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defTabSz="457150" rtl="1">
              <a:defRPr sz="3600" b="1">
                <a:solidFill>
                  <a:schemeClr val="accent3">
                    <a:lumOff val="44000"/>
                  </a:schemeClr>
                </a:solidFill>
              </a:defRPr>
            </a:lvl1pPr>
          </a:lstStyle>
          <a:p>
            <a:r>
              <a:t>احصل علي هذا العرض مجانا!</a:t>
            </a:r>
          </a:p>
        </p:txBody>
      </p:sp>
      <p:pic>
        <p:nvPicPr>
          <p:cNvPr id="8332" name="Picture 7" descr="Picture 7"/>
          <p:cNvPicPr>
            <a:picLocks noChangeAspect="1"/>
          </p:cNvPicPr>
          <p:nvPr/>
        </p:nvPicPr>
        <p:blipFill>
          <a:blip r:embed="rId3"/>
          <a:srcRect t="2841"/>
          <a:stretch>
            <a:fillRect/>
          </a:stretch>
        </p:blipFill>
        <p:spPr>
          <a:xfrm>
            <a:off x="-44174" y="636980"/>
            <a:ext cx="9232349" cy="5650047"/>
          </a:xfrm>
          <a:prstGeom prst="rect">
            <a:avLst/>
          </a:prstGeom>
          <a:ln w="12700">
            <a:miter lim="400000"/>
          </a:ln>
        </p:spPr>
      </p:pic>
      <p:pic>
        <p:nvPicPr>
          <p:cNvPr id="8333" name="Picture 8" descr="Picture 8"/>
          <p:cNvPicPr>
            <a:picLocks noChangeAspect="1"/>
          </p:cNvPicPr>
          <p:nvPr/>
        </p:nvPicPr>
        <p:blipFill>
          <a:blip r:embed="rId4"/>
          <a:stretch>
            <a:fillRect/>
          </a:stretch>
        </p:blipFill>
        <p:spPr>
          <a:xfrm>
            <a:off x="307223" y="2222339"/>
            <a:ext cx="6153213" cy="3483595"/>
          </a:xfrm>
          <a:prstGeom prst="rect">
            <a:avLst/>
          </a:prstGeom>
          <a:ln w="12700">
            <a:miter lim="400000"/>
          </a:ln>
        </p:spPr>
      </p:pic>
      <p:sp>
        <p:nvSpPr>
          <p:cNvPr id="8334" name="Rectangle 1026"/>
          <p:cNvSpPr txBox="1">
            <a:spLocks noGrp="1"/>
          </p:cNvSpPr>
          <p:nvPr>
            <p:ph type="title"/>
          </p:nvPr>
        </p:nvSpPr>
        <p:spPr>
          <a:xfrm>
            <a:off x="0" y="6172200"/>
            <a:ext cx="9144000" cy="685800"/>
          </a:xfrm>
          <a:prstGeom prst="rect">
            <a:avLst/>
          </a:prstGeom>
          <a:solidFill>
            <a:srgbClr val="000000"/>
          </a:solidFill>
        </p:spPr>
        <p:txBody>
          <a:bodyPr>
            <a:normAutofit fontScale="90000"/>
          </a:bodyPr>
          <a:lstStyle/>
          <a:p>
            <a:pPr rtl="1">
              <a:defRPr sz="4000" b="1"/>
            </a:pPr>
            <a:r>
              <a:rPr b="0"/>
              <a:t>علم الأخرويات</a:t>
            </a:r>
            <a:r>
              <a:t>  </a:t>
            </a:r>
            <a:r>
              <a:rPr sz="2800"/>
              <a:t>•  BibleStudyDownloads.org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1" nodeType="afterEffect">
                                  <p:stCondLst>
                                    <p:cond delay="3000"/>
                                  </p:stCondLst>
                                  <p:iterate>
                                    <p:tmAbs val="0"/>
                                  </p:iterate>
                                  <p:childTnLst>
                                    <p:anim calcmode="lin" valueType="num">
                                      <p:cBhvr>
                                        <p:cTn id="6" dur="2000" fill="hold"/>
                                        <p:tgtEl>
                                          <p:spTgt spid="8333"/>
                                        </p:tgtEl>
                                        <p:attrNameLst>
                                          <p:attrName>ppt_x</p:attrName>
                                        </p:attrNameLst>
                                      </p:cBhvr>
                                      <p:tavLst>
                                        <p:tav tm="0">
                                          <p:val>
                                            <p:strVal val="ppt_x"/>
                                          </p:val>
                                        </p:tav>
                                        <p:tav tm="100000">
                                          <p:val>
                                            <p:strVal val="0-ppt_w/2"/>
                                          </p:val>
                                        </p:tav>
                                      </p:tavLst>
                                    </p:anim>
                                    <p:anim calcmode="lin" valueType="num">
                                      <p:cBhvr>
                                        <p:cTn id="7" dur="2000" fill="hold"/>
                                        <p:tgtEl>
                                          <p:spTgt spid="8333"/>
                                        </p:tgtEl>
                                        <p:attrNameLst>
                                          <p:attrName>ppt_y</p:attrName>
                                        </p:attrNameLst>
                                      </p:cBhvr>
                                      <p:tavLst>
                                        <p:tav tm="0">
                                          <p:val>
                                            <p:strVal val="ppt_y"/>
                                          </p:val>
                                        </p:tav>
                                        <p:tav tm="100000">
                                          <p:val>
                                            <p:strVal val="ppt_y"/>
                                          </p:val>
                                        </p:tav>
                                      </p:tavLst>
                                    </p:anim>
                                    <p:set>
                                      <p:cBhvr>
                                        <p:cTn id="8" fill="hold">
                                          <p:stCondLst>
                                            <p:cond delay="1999"/>
                                          </p:stCondLst>
                                        </p:cTn>
                                        <p:tgtEl>
                                          <p:spTgt spid="8333"/>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2" nodeType="afterEffect">
                                  <p:stCondLst>
                                    <p:cond delay="3000"/>
                                  </p:stCondLst>
                                  <p:iterate>
                                    <p:tmAbs val="0"/>
                                  </p:iterate>
                                  <p:childTnLst>
                                    <p:set>
                                      <p:cBhvr>
                                        <p:cTn id="11" fill="hold"/>
                                        <p:tgtEl>
                                          <p:spTgt spid="8333"/>
                                        </p:tgtEl>
                                        <p:attrNameLst>
                                          <p:attrName>style.visibility</p:attrName>
                                        </p:attrNameLst>
                                      </p:cBhvr>
                                      <p:to>
                                        <p:strVal val="visible"/>
                                      </p:to>
                                    </p:set>
                                    <p:anim calcmode="lin" valueType="num">
                                      <p:cBhvr>
                                        <p:cTn id="12" dur="1000" fill="hold"/>
                                        <p:tgtEl>
                                          <p:spTgt spid="8333"/>
                                        </p:tgtEl>
                                        <p:attrNameLst>
                                          <p:attrName>ppt_x</p:attrName>
                                        </p:attrNameLst>
                                      </p:cBhvr>
                                      <p:tavLst>
                                        <p:tav tm="0">
                                          <p:val>
                                            <p:strVal val="1+#ppt_w/2"/>
                                          </p:val>
                                        </p:tav>
                                        <p:tav tm="100000">
                                          <p:val>
                                            <p:strVal val="#ppt_x"/>
                                          </p:val>
                                        </p:tav>
                                      </p:tavLst>
                                    </p:anim>
                                    <p:anim calcmode="lin" valueType="num">
                                      <p:cBhvr>
                                        <p:cTn id="13" dur="1000" fill="hold"/>
                                        <p:tgtEl>
                                          <p:spTgt spid="8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3" grpId="1" animBg="1" advAuto="0"/>
      <p:bldP spid="8333"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1" name="Picture 9" descr="Picture 9"/>
          <p:cNvPicPr>
            <a:picLocks noChangeAspect="1"/>
          </p:cNvPicPr>
          <p:nvPr/>
        </p:nvPicPr>
        <p:blipFill>
          <a:blip r:embed="rId2"/>
          <a:stretch>
            <a:fillRect/>
          </a:stretch>
        </p:blipFill>
        <p:spPr>
          <a:xfrm>
            <a:off x="0" y="0"/>
            <a:ext cx="5092700" cy="6438899"/>
          </a:xfrm>
          <a:prstGeom prst="rect">
            <a:avLst/>
          </a:prstGeom>
          <a:ln w="12700">
            <a:miter lim="400000"/>
          </a:ln>
        </p:spPr>
      </p:pic>
      <p:sp>
        <p:nvSpPr>
          <p:cNvPr id="4852" name="Rectangle 2"/>
          <p:cNvSpPr txBox="1">
            <a:spLocks noGrp="1"/>
          </p:cNvSpPr>
          <p:nvPr>
            <p:ph type="title"/>
          </p:nvPr>
        </p:nvSpPr>
        <p:spPr>
          <a:xfrm>
            <a:off x="0" y="0"/>
            <a:ext cx="9144000" cy="914400"/>
          </a:xfrm>
          <a:prstGeom prst="rect">
            <a:avLst/>
          </a:prstGeom>
          <a:solidFill>
            <a:srgbClr val="000514"/>
          </a:solidFill>
        </p:spPr>
        <p:txBody>
          <a:bodyPr/>
          <a:lstStyle>
            <a:lvl1pPr rtl="1">
              <a:defRPr sz="4000" b="1">
                <a:solidFill>
                  <a:schemeClr val="accent3">
                    <a:lumOff val="44000"/>
                  </a:schemeClr>
                </a:solidFill>
                <a:effectLst>
                  <a:outerShdw blurRad="38100" dist="38100" dir="2700000" rotWithShape="0">
                    <a:srgbClr val="000000"/>
                  </a:outerShdw>
                </a:effectLst>
              </a:defRPr>
            </a:lvl1pPr>
          </a:lstStyle>
          <a:p>
            <a:r>
              <a:t>نتائج الضيقة</a:t>
            </a:r>
          </a:p>
        </p:txBody>
      </p:sp>
      <p:grpSp>
        <p:nvGrpSpPr>
          <p:cNvPr id="4855" name="Rectangle 4"/>
          <p:cNvGrpSpPr/>
          <p:nvPr/>
        </p:nvGrpSpPr>
        <p:grpSpPr>
          <a:xfrm>
            <a:off x="228600" y="914400"/>
            <a:ext cx="4572000" cy="1828800"/>
            <a:chOff x="0" y="0"/>
            <a:chExt cx="4572000" cy="1828800"/>
          </a:xfrm>
        </p:grpSpPr>
        <p:sp>
          <p:nvSpPr>
            <p:cNvPr id="4853" name="Rectangle"/>
            <p:cNvSpPr/>
            <p:nvPr/>
          </p:nvSpPr>
          <p:spPr>
            <a:xfrm>
              <a:off x="0" y="0"/>
              <a:ext cx="4572000" cy="1828800"/>
            </a:xfrm>
            <a:prstGeom prst="rect">
              <a:avLst/>
            </a:prstGeom>
            <a:solidFill>
              <a:schemeClr val="accent3">
                <a:lumOff val="44000"/>
              </a:schemeClr>
            </a:solidFill>
            <a:ln w="12700" cap="flat">
              <a:noFill/>
              <a:miter lim="400000"/>
            </a:ln>
            <a:effectLst/>
          </p:spPr>
          <p:txBody>
            <a:bodyPr wrap="square" lIns="45719" tIns="45719" rIns="45719" bIns="45719" numCol="1" anchor="t">
              <a:noAutofit/>
            </a:bodyPr>
            <a:lstStyle/>
            <a:p>
              <a:pPr>
                <a:spcBef>
                  <a:spcPts val="500"/>
                </a:spcBef>
                <a:defRPr sz="2800" b="1"/>
              </a:pPr>
              <a:endParaRPr/>
            </a:p>
          </p:txBody>
        </p:sp>
        <p:sp>
          <p:nvSpPr>
            <p:cNvPr id="4854" name="ينظرون إلي الذي طعنوه…"/>
            <p:cNvSpPr txBox="1"/>
            <p:nvPr/>
          </p:nvSpPr>
          <p:spPr>
            <a:xfrm>
              <a:off x="45719" y="0"/>
              <a:ext cx="4480562" cy="9779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rtl="1">
                <a:spcBef>
                  <a:spcPts val="600"/>
                </a:spcBef>
                <a:defRPr sz="2800" b="1"/>
              </a:pPr>
              <a:r>
                <a:t>ينظرون إلي الذي طعنوه</a:t>
              </a:r>
            </a:p>
            <a:p>
              <a:pPr rtl="1">
                <a:spcBef>
                  <a:spcPts val="600"/>
                </a:spcBef>
                <a:defRPr sz="2800" b="1"/>
              </a:pPr>
              <a:r>
                <a:t>(زك 12: 1-10، خصوصاً عدد 10)</a:t>
              </a:r>
            </a:p>
          </p:txBody>
        </p:sp>
      </p:grpSp>
      <p:sp>
        <p:nvSpPr>
          <p:cNvPr id="4856" name="Rectangle 6"/>
          <p:cNvSpPr txBox="1"/>
          <p:nvPr/>
        </p:nvSpPr>
        <p:spPr>
          <a:xfrm>
            <a:off x="5227319" y="990600"/>
            <a:ext cx="3337562" cy="1790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600"/>
              </a:spcBef>
              <a:defRPr sz="2800" b="1"/>
            </a:pPr>
            <a:r>
              <a:t>و يأتي الفادي إلى صهيون و إلى التائبين عن المعصية في يعقوب</a:t>
            </a:r>
          </a:p>
          <a:p>
            <a:pPr rtl="1">
              <a:spcBef>
                <a:spcPts val="600"/>
              </a:spcBef>
              <a:defRPr sz="2800" b="1"/>
            </a:pPr>
            <a:r>
              <a:t>(أش 59: 20)</a:t>
            </a:r>
          </a:p>
        </p:txBody>
      </p:sp>
      <p:grpSp>
        <p:nvGrpSpPr>
          <p:cNvPr id="4859" name="Rectangle 7"/>
          <p:cNvGrpSpPr/>
          <p:nvPr/>
        </p:nvGrpSpPr>
        <p:grpSpPr>
          <a:xfrm>
            <a:off x="0" y="6324599"/>
            <a:ext cx="9144000" cy="533401"/>
            <a:chOff x="0" y="0"/>
            <a:chExt cx="9144000" cy="533400"/>
          </a:xfrm>
        </p:grpSpPr>
        <p:sp>
          <p:nvSpPr>
            <p:cNvPr id="4857" name="Rectangle"/>
            <p:cNvSpPr/>
            <p:nvPr/>
          </p:nvSpPr>
          <p:spPr>
            <a:xfrm>
              <a:off x="0" y="0"/>
              <a:ext cx="9144000" cy="533400"/>
            </a:xfrm>
            <a:prstGeom prst="rect">
              <a:avLst/>
            </a:prstGeom>
            <a:solidFill>
              <a:srgbClr val="800080"/>
            </a:solidFill>
            <a:ln w="12700" cap="flat">
              <a:noFill/>
              <a:miter lim="400000"/>
            </a:ln>
            <a:effectLst/>
          </p:spPr>
          <p:txBody>
            <a:bodyPr wrap="square" lIns="45719" tIns="45719" rIns="45719" bIns="45719" numCol="1" anchor="t">
              <a:noAutofit/>
            </a:bodyPr>
            <a:lstStyle/>
            <a:p>
              <a:pPr>
                <a:spcBef>
                  <a:spcPts val="500"/>
                </a:spcBef>
                <a:defRPr sz="2800" b="1">
                  <a:solidFill>
                    <a:schemeClr val="accent3">
                      <a:lumOff val="44000"/>
                    </a:schemeClr>
                  </a:solidFill>
                  <a:effectLst>
                    <a:outerShdw blurRad="38100" dist="38100" dir="2700000" rotWithShape="0">
                      <a:srgbClr val="000000"/>
                    </a:outerShdw>
                  </a:effectLst>
                </a:defRPr>
              </a:pPr>
              <a:endParaRPr/>
            </a:p>
          </p:txBody>
        </p:sp>
        <p:sp>
          <p:nvSpPr>
            <p:cNvPr id="4858" name="و هكذا سيخلص جميع إسرائيل (رو 11: 26أ)"/>
            <p:cNvSpPr txBox="1"/>
            <p:nvPr/>
          </p:nvSpPr>
          <p:spPr>
            <a:xfrm>
              <a:off x="45719" y="0"/>
              <a:ext cx="9052562" cy="486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rtl="1">
                <a:spcBef>
                  <a:spcPts val="600"/>
                </a:spcBef>
                <a:defRPr sz="2800" b="1">
                  <a:solidFill>
                    <a:schemeClr val="accent3">
                      <a:lumOff val="44000"/>
                    </a:schemeClr>
                  </a:solidFill>
                  <a:effectLst>
                    <a:outerShdw blurRad="38100" dist="38100" dir="2700000" rotWithShape="0">
                      <a:srgbClr val="000000"/>
                    </a:outerShdw>
                  </a:effectLst>
                </a:defRPr>
              </a:lvl1pPr>
            </a:lstStyle>
            <a:p>
              <a:r>
                <a:t>و هكذا سيخلص جميع إسرائيل (رو 11: 26أ)</a:t>
              </a:r>
            </a:p>
          </p:txBody>
        </p:sp>
      </p:grpSp>
      <p:sp>
        <p:nvSpPr>
          <p:cNvPr id="4860" name="Rectangle 8"/>
          <p:cNvSpPr txBox="1"/>
          <p:nvPr/>
        </p:nvSpPr>
        <p:spPr>
          <a:xfrm>
            <a:off x="5074919" y="3733800"/>
            <a:ext cx="4023362" cy="1384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600"/>
              </a:spcBef>
              <a:defRPr sz="2800" b="1"/>
            </a:pPr>
            <a:r>
              <a:t>سيخرج من صهيون المنقذ و يرد الفجور عن يعقوب</a:t>
            </a:r>
          </a:p>
          <a:p>
            <a:pPr rtl="1">
              <a:spcBef>
                <a:spcPts val="600"/>
              </a:spcBef>
              <a:defRPr sz="2800" b="1"/>
            </a:pPr>
            <a:r>
              <a:t>(رو 11: 26ب)</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8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4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1" grpId="2" animBg="1" advAuto="0"/>
      <p:bldP spid="4855" grpId="1" animBg="1" advAuto="0"/>
      <p:bldP spid="4856" grpId="3" animBg="1" advAuto="0"/>
      <p:bldP spid="4859" grpId="4" animBg="1" advAuto="0"/>
      <p:bldP spid="4860" grpId="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2" name="Picture 5" descr="Picture 5"/>
          <p:cNvPicPr>
            <a:picLocks noChangeAspect="1"/>
          </p:cNvPicPr>
          <p:nvPr/>
        </p:nvPicPr>
        <p:blipFill>
          <a:blip r:embed="rId2"/>
          <a:stretch>
            <a:fillRect/>
          </a:stretch>
        </p:blipFill>
        <p:spPr>
          <a:xfrm>
            <a:off x="30284" y="-2"/>
            <a:ext cx="9113716" cy="6858002"/>
          </a:xfrm>
          <a:prstGeom prst="rect">
            <a:avLst/>
          </a:prstGeom>
          <a:ln w="12700">
            <a:miter lim="400000"/>
          </a:ln>
        </p:spPr>
      </p:pic>
      <p:sp>
        <p:nvSpPr>
          <p:cNvPr id="4863" name="Title 1"/>
          <p:cNvSpPr txBox="1">
            <a:spLocks noGrp="1"/>
          </p:cNvSpPr>
          <p:nvPr>
            <p:ph type="title"/>
          </p:nvPr>
        </p:nvSpPr>
        <p:spPr>
          <a:xfrm>
            <a:off x="4761" y="2708919"/>
            <a:ext cx="9139240" cy="3591869"/>
          </a:xfrm>
          <a:prstGeom prst="rect">
            <a:avLst/>
          </a:prstGeom>
        </p:spPr>
        <p:txBody>
          <a:bodyPr lIns="45719" tIns="45719" rIns="45719" bIns="45719">
            <a:normAutofit fontScale="90000"/>
          </a:bodyPr>
          <a:lstStyle/>
          <a:p>
            <a:pPr defTabSz="431292" rtl="1">
              <a:defRPr sz="4224" b="1"/>
            </a:pPr>
            <a:br/>
            <a:r>
              <a:rPr b="0"/>
              <a:t>هوذا يأتي مع السحاب</a:t>
            </a:r>
            <a:br>
              <a:rPr b="0"/>
            </a:br>
            <a:r>
              <a:rPr b="0"/>
              <a:t>و ستنظره كل عين</a:t>
            </a:r>
            <a:br>
              <a:rPr b="0"/>
            </a:br>
            <a:r>
              <a:rPr b="0"/>
              <a:t>و الذين طعنوه </a:t>
            </a:r>
            <a:br>
              <a:rPr b="0"/>
            </a:br>
            <a:r>
              <a:rPr b="0"/>
              <a:t>و ينوح عليه </a:t>
            </a:r>
            <a:r>
              <a:rPr b="0">
                <a:solidFill>
                  <a:srgbClr val="FFFF00"/>
                </a:solidFill>
              </a:rPr>
              <a:t>جميع قبائل الأرض</a:t>
            </a:r>
            <a:br>
              <a:rPr b="0">
                <a:solidFill>
                  <a:srgbClr val="FFFF00"/>
                </a:solidFill>
              </a:rPr>
            </a:br>
            <a:r>
              <a:rPr b="0"/>
              <a:t>نعم </a:t>
            </a:r>
            <a:r>
              <a:t>.... </a:t>
            </a:r>
            <a:r>
              <a:rPr b="0"/>
              <a:t>آمين</a:t>
            </a:r>
          </a:p>
        </p:txBody>
      </p:sp>
      <p:sp>
        <p:nvSpPr>
          <p:cNvPr id="4864" name="Title 1"/>
          <p:cNvSpPr txBox="1"/>
          <p:nvPr/>
        </p:nvSpPr>
        <p:spPr>
          <a:xfrm>
            <a:off x="50754" y="62259"/>
            <a:ext cx="3118215" cy="1153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49262" rtl="1">
              <a:lnSpc>
                <a:spcPct val="95000"/>
              </a:lnSpc>
              <a:defRPr sz="4000" b="1">
                <a:solidFill>
                  <a:schemeClr val="accent3">
                    <a:lumOff val="44000"/>
                  </a:schemeClr>
                </a:solidFill>
              </a:defRPr>
            </a:pPr>
            <a:r>
              <a:rPr b="0"/>
              <a:t>رؤ </a:t>
            </a:r>
            <a:r>
              <a:t>1: 7</a:t>
            </a:r>
            <a:endParaRPr sz="3600"/>
          </a:p>
          <a:p>
            <a:pPr defTabSz="449262" rtl="1">
              <a:lnSpc>
                <a:spcPct val="95000"/>
              </a:lnSpc>
              <a:defRPr sz="3600" b="1">
                <a:solidFill>
                  <a:schemeClr val="accent3">
                    <a:lumOff val="44000"/>
                  </a:schemeClr>
                </a:solidFill>
              </a:defRPr>
            </a:pPr>
            <a:r>
              <a:rPr b="0"/>
              <a:t>زك </a:t>
            </a:r>
            <a:r>
              <a:t>12: 10</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6" name="Picture 2" descr="Picture 2"/>
          <p:cNvPicPr>
            <a:picLocks noChangeAspect="1"/>
          </p:cNvPicPr>
          <p:nvPr/>
        </p:nvPicPr>
        <p:blipFill>
          <a:blip r:embed="rId3"/>
          <a:stretch>
            <a:fillRect/>
          </a:stretch>
        </p:blipFill>
        <p:spPr>
          <a:xfrm>
            <a:off x="19050" y="119062"/>
            <a:ext cx="9107489" cy="6619876"/>
          </a:xfrm>
          <a:prstGeom prst="rect">
            <a:avLst/>
          </a:prstGeom>
          <a:ln w="12700">
            <a:miter lim="400000"/>
          </a:ln>
        </p:spPr>
      </p:pic>
      <p:pic>
        <p:nvPicPr>
          <p:cNvPr id="4867" name="Picture 3" descr="Picture 3"/>
          <p:cNvPicPr>
            <a:picLocks noChangeAspect="1"/>
          </p:cNvPicPr>
          <p:nvPr/>
        </p:nvPicPr>
        <p:blipFill>
          <a:blip r:embed="rId4"/>
          <a:stretch>
            <a:fillRect/>
          </a:stretch>
        </p:blipFill>
        <p:spPr>
          <a:xfrm>
            <a:off x="5192712" y="0"/>
            <a:ext cx="3951288" cy="5334000"/>
          </a:xfrm>
          <a:prstGeom prst="rect">
            <a:avLst/>
          </a:prstGeom>
          <a:ln w="12700">
            <a:miter lim="400000"/>
          </a:ln>
        </p:spPr>
      </p:pic>
      <p:sp>
        <p:nvSpPr>
          <p:cNvPr id="4868" name="Rectangle 4"/>
          <p:cNvSpPr/>
          <p:nvPr/>
        </p:nvSpPr>
        <p:spPr>
          <a:xfrm>
            <a:off x="0" y="3886200"/>
            <a:ext cx="5105400" cy="2819400"/>
          </a:xfrm>
          <a:prstGeom prst="rect">
            <a:avLst/>
          </a:prstGeom>
          <a:solidFill>
            <a:srgbClr val="0033CC"/>
          </a:solidFill>
          <a:ln w="76200" cap="sq">
            <a:solidFill>
              <a:srgbClr val="99FFCC"/>
            </a:solidFill>
            <a:miter/>
          </a:ln>
        </p:spPr>
        <p:txBody>
          <a:bodyPr lIns="45719" rIns="45719" anchor="ctr"/>
          <a:lstStyle/>
          <a:p>
            <a:pPr algn="l">
              <a:defRPr sz="1800">
                <a:solidFill>
                  <a:srgbClr val="FFFFCC"/>
                </a:solidFill>
              </a:defRPr>
            </a:pPr>
            <a:endParaRPr/>
          </a:p>
        </p:txBody>
      </p:sp>
      <p:sp>
        <p:nvSpPr>
          <p:cNvPr id="4869" name="Text Box 5"/>
          <p:cNvSpPr txBox="1"/>
          <p:nvPr/>
        </p:nvSpPr>
        <p:spPr>
          <a:xfrm>
            <a:off x="8427719" y="76200"/>
            <a:ext cx="612687"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rgbClr val="000066"/>
                </a:solidFill>
              </a:defRPr>
            </a:lvl1pPr>
          </a:lstStyle>
          <a:p>
            <a:r>
              <a:t>656</a:t>
            </a:r>
          </a:p>
        </p:txBody>
      </p:sp>
      <p:grpSp>
        <p:nvGrpSpPr>
          <p:cNvPr id="4873" name="AutoShape 6"/>
          <p:cNvGrpSpPr/>
          <p:nvPr/>
        </p:nvGrpSpPr>
        <p:grpSpPr>
          <a:xfrm>
            <a:off x="6445125" y="5032268"/>
            <a:ext cx="1007242" cy="892342"/>
            <a:chOff x="0" y="0"/>
            <a:chExt cx="1007240" cy="892340"/>
          </a:xfrm>
        </p:grpSpPr>
        <p:sp>
          <p:nvSpPr>
            <p:cNvPr id="4870" name="Shape"/>
            <p:cNvSpPr/>
            <p:nvPr/>
          </p:nvSpPr>
          <p:spPr>
            <a:xfrm rot="14635230">
              <a:off x="214298" y="25008"/>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71" name="Rectangle"/>
            <p:cNvSpPr/>
            <p:nvPr/>
          </p:nvSpPr>
          <p:spPr>
            <a:xfrm rot="14635230">
              <a:off x="628223" y="532921"/>
              <a:ext cx="42863"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72" name="Rectangle"/>
            <p:cNvSpPr/>
            <p:nvPr/>
          </p:nvSpPr>
          <p:spPr>
            <a:xfrm rot="14635230">
              <a:off x="662492" y="581044"/>
              <a:ext cx="21433"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grpSp>
        <p:nvGrpSpPr>
          <p:cNvPr id="4877" name="AutoShape 7"/>
          <p:cNvGrpSpPr/>
          <p:nvPr/>
        </p:nvGrpSpPr>
        <p:grpSpPr>
          <a:xfrm>
            <a:off x="6140325" y="4194068"/>
            <a:ext cx="1007242" cy="892342"/>
            <a:chOff x="0" y="0"/>
            <a:chExt cx="1007240" cy="892340"/>
          </a:xfrm>
        </p:grpSpPr>
        <p:sp>
          <p:nvSpPr>
            <p:cNvPr id="4874" name="Shape"/>
            <p:cNvSpPr/>
            <p:nvPr/>
          </p:nvSpPr>
          <p:spPr>
            <a:xfrm rot="14635230">
              <a:off x="214298" y="25008"/>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75" name="Rectangle"/>
            <p:cNvSpPr/>
            <p:nvPr/>
          </p:nvSpPr>
          <p:spPr>
            <a:xfrm rot="14635230">
              <a:off x="628223" y="532921"/>
              <a:ext cx="42863"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76" name="Rectangle"/>
            <p:cNvSpPr/>
            <p:nvPr/>
          </p:nvSpPr>
          <p:spPr>
            <a:xfrm rot="14635230">
              <a:off x="662492" y="581044"/>
              <a:ext cx="21433"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grpSp>
        <p:nvGrpSpPr>
          <p:cNvPr id="4881" name="AutoShape 8"/>
          <p:cNvGrpSpPr/>
          <p:nvPr/>
        </p:nvGrpSpPr>
        <p:grpSpPr>
          <a:xfrm>
            <a:off x="3931267" y="2468770"/>
            <a:ext cx="967470" cy="1017531"/>
            <a:chOff x="0" y="0"/>
            <a:chExt cx="967468" cy="1017529"/>
          </a:xfrm>
        </p:grpSpPr>
        <p:sp>
          <p:nvSpPr>
            <p:cNvPr id="4878" name="Shape"/>
            <p:cNvSpPr/>
            <p:nvPr/>
          </p:nvSpPr>
          <p:spPr>
            <a:xfrm rot="13029694">
              <a:off x="194412" y="89664"/>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79" name="Rectangle"/>
            <p:cNvSpPr/>
            <p:nvPr/>
          </p:nvSpPr>
          <p:spPr>
            <a:xfrm rot="13029694">
              <a:off x="727032" y="499875"/>
              <a:ext cx="42864"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80" name="Rectangle"/>
            <p:cNvSpPr/>
            <p:nvPr/>
          </p:nvSpPr>
          <p:spPr>
            <a:xfrm rot="13029694">
              <a:off x="780446" y="532240"/>
              <a:ext cx="21432"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pic>
        <p:nvPicPr>
          <p:cNvPr id="4882" name="Picture 9" descr="Picture 9"/>
          <p:cNvPicPr>
            <a:picLocks noChangeAspect="1"/>
          </p:cNvPicPr>
          <p:nvPr/>
        </p:nvPicPr>
        <p:blipFill>
          <a:blip r:embed="rId5"/>
          <a:stretch>
            <a:fillRect/>
          </a:stretch>
        </p:blipFill>
        <p:spPr>
          <a:xfrm>
            <a:off x="5410200" y="3200400"/>
            <a:ext cx="1716089" cy="1212850"/>
          </a:xfrm>
          <a:prstGeom prst="rect">
            <a:avLst/>
          </a:prstGeom>
          <a:ln w="12700">
            <a:miter lim="400000"/>
          </a:ln>
        </p:spPr>
      </p:pic>
      <p:grpSp>
        <p:nvGrpSpPr>
          <p:cNvPr id="4886" name="AutoShape 10"/>
          <p:cNvGrpSpPr/>
          <p:nvPr/>
        </p:nvGrpSpPr>
        <p:grpSpPr>
          <a:xfrm>
            <a:off x="4118577" y="2376723"/>
            <a:ext cx="923089" cy="1015745"/>
            <a:chOff x="0" y="0"/>
            <a:chExt cx="923088" cy="1015744"/>
          </a:xfrm>
        </p:grpSpPr>
        <p:sp>
          <p:nvSpPr>
            <p:cNvPr id="4883" name="Shape"/>
            <p:cNvSpPr/>
            <p:nvPr/>
          </p:nvSpPr>
          <p:spPr>
            <a:xfrm rot="1822741">
              <a:off x="172222" y="88772"/>
              <a:ext cx="578644"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84" name="Rectangle"/>
            <p:cNvSpPr/>
            <p:nvPr/>
          </p:nvSpPr>
          <p:spPr>
            <a:xfrm rot="1822741">
              <a:off x="153537" y="130330"/>
              <a:ext cx="42864" cy="419101"/>
            </a:xfrm>
            <a:prstGeom prst="rect">
              <a:avLst/>
            </a:pr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85" name="Rectangle"/>
            <p:cNvSpPr/>
            <p:nvPr/>
          </p:nvSpPr>
          <p:spPr>
            <a:xfrm rot="1822741">
              <a:off x="118031" y="103235"/>
              <a:ext cx="21432" cy="419101"/>
            </a:xfrm>
            <a:prstGeom prst="rect">
              <a:avLst/>
            </a:pr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pic>
        <p:nvPicPr>
          <p:cNvPr id="4887" name="Picture 11" descr="Picture 11"/>
          <p:cNvPicPr>
            <a:picLocks noChangeAspect="1"/>
          </p:cNvPicPr>
          <p:nvPr/>
        </p:nvPicPr>
        <p:blipFill>
          <a:blip r:embed="rId6"/>
          <a:stretch>
            <a:fillRect/>
          </a:stretch>
        </p:blipFill>
        <p:spPr>
          <a:xfrm>
            <a:off x="4953000" y="2133600"/>
            <a:ext cx="3124200" cy="1295400"/>
          </a:xfrm>
          <a:prstGeom prst="rect">
            <a:avLst/>
          </a:prstGeom>
          <a:ln w="12700">
            <a:miter lim="400000"/>
          </a:ln>
        </p:spPr>
      </p:pic>
      <p:pic>
        <p:nvPicPr>
          <p:cNvPr id="4888" name="Picture 12" descr="Picture 12"/>
          <p:cNvPicPr>
            <a:picLocks noChangeAspect="1"/>
          </p:cNvPicPr>
          <p:nvPr/>
        </p:nvPicPr>
        <p:blipFill>
          <a:blip r:embed="rId7"/>
          <a:stretch>
            <a:fillRect/>
          </a:stretch>
        </p:blipFill>
        <p:spPr>
          <a:xfrm>
            <a:off x="5334000" y="152400"/>
            <a:ext cx="1855789" cy="2819400"/>
          </a:xfrm>
          <a:prstGeom prst="rect">
            <a:avLst/>
          </a:prstGeom>
          <a:ln w="12700">
            <a:miter lim="400000"/>
          </a:ln>
        </p:spPr>
      </p:pic>
      <p:grpSp>
        <p:nvGrpSpPr>
          <p:cNvPr id="4891" name="Group 13"/>
          <p:cNvGrpSpPr/>
          <p:nvPr/>
        </p:nvGrpSpPr>
        <p:grpSpPr>
          <a:xfrm>
            <a:off x="2057400" y="0"/>
            <a:ext cx="1835150" cy="4038600"/>
            <a:chOff x="0" y="0"/>
            <a:chExt cx="1835150" cy="4038600"/>
          </a:xfrm>
        </p:grpSpPr>
        <p:pic>
          <p:nvPicPr>
            <p:cNvPr id="4889" name="Picture 14" descr="Picture 14"/>
            <p:cNvPicPr>
              <a:picLocks noChangeAspect="1"/>
            </p:cNvPicPr>
            <p:nvPr/>
          </p:nvPicPr>
          <p:blipFill>
            <a:blip r:embed="rId8"/>
            <a:stretch>
              <a:fillRect/>
            </a:stretch>
          </p:blipFill>
          <p:spPr>
            <a:xfrm>
              <a:off x="0" y="0"/>
              <a:ext cx="1835150" cy="2743200"/>
            </a:xfrm>
            <a:prstGeom prst="rect">
              <a:avLst/>
            </a:prstGeom>
            <a:ln w="12700" cap="flat">
              <a:noFill/>
              <a:miter lim="400000"/>
            </a:ln>
            <a:effectLst/>
          </p:spPr>
        </p:pic>
        <p:pic>
          <p:nvPicPr>
            <p:cNvPr id="4890" name="Picture 15" descr="Picture 15"/>
            <p:cNvPicPr>
              <a:picLocks/>
            </p:cNvPicPr>
            <p:nvPr/>
          </p:nvPicPr>
          <p:blipFill>
            <a:blip r:embed="rId9"/>
            <a:stretch>
              <a:fillRect/>
            </a:stretch>
          </p:blipFill>
          <p:spPr>
            <a:xfrm>
              <a:off x="3175" y="2209800"/>
              <a:ext cx="1828800" cy="1828800"/>
            </a:xfrm>
            <a:prstGeom prst="rect">
              <a:avLst/>
            </a:prstGeom>
            <a:ln w="12700" cap="flat">
              <a:noFill/>
              <a:miter lim="400000"/>
            </a:ln>
            <a:effectLst/>
          </p:spPr>
        </p:pic>
      </p:grpSp>
      <p:grpSp>
        <p:nvGrpSpPr>
          <p:cNvPr id="4895" name="AutoShape 16"/>
          <p:cNvGrpSpPr/>
          <p:nvPr/>
        </p:nvGrpSpPr>
        <p:grpSpPr>
          <a:xfrm>
            <a:off x="5791199" y="2971800"/>
            <a:ext cx="838202" cy="685801"/>
            <a:chOff x="0" y="0"/>
            <a:chExt cx="838200" cy="685800"/>
          </a:xfrm>
        </p:grpSpPr>
        <p:sp>
          <p:nvSpPr>
            <p:cNvPr id="4892" name="Shape"/>
            <p:cNvSpPr/>
            <p:nvPr/>
          </p:nvSpPr>
          <p:spPr>
            <a:xfrm rot="16200000">
              <a:off x="129778" y="-129779"/>
              <a:ext cx="578644"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93" name="Rectangle"/>
            <p:cNvSpPr/>
            <p:nvPr/>
          </p:nvSpPr>
          <p:spPr>
            <a:xfrm rot="16200000">
              <a:off x="397668" y="411956"/>
              <a:ext cx="42864"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94" name="Rectangle"/>
            <p:cNvSpPr/>
            <p:nvPr/>
          </p:nvSpPr>
          <p:spPr>
            <a:xfrm rot="16200000">
              <a:off x="408384" y="465534"/>
              <a:ext cx="21432"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4896" name="AutoShape 17"/>
          <p:cNvSpPr/>
          <p:nvPr/>
        </p:nvSpPr>
        <p:spPr>
          <a:xfrm rot="1101064">
            <a:off x="5029200" y="3657600"/>
            <a:ext cx="1905000" cy="685800"/>
          </a:xfrm>
          <a:prstGeom prst="leftRightArrow">
            <a:avLst>
              <a:gd name="adj1" fmla="val 50000"/>
              <a:gd name="adj2" fmla="val 55556"/>
            </a:avLst>
          </a:prstGeom>
          <a:solidFill>
            <a:srgbClr val="FF6600"/>
          </a:solidFill>
          <a:ln w="12700" cap="sq">
            <a:solidFill>
              <a:srgbClr val="FFFFCC"/>
            </a:solidFill>
            <a:miter/>
          </a:ln>
        </p:spPr>
        <p:txBody>
          <a:bodyPr lIns="45719" rIns="45719" anchor="ctr"/>
          <a:lstStyle/>
          <a:p>
            <a:pPr algn="l">
              <a:defRPr sz="1800">
                <a:solidFill>
                  <a:srgbClr val="FFFFCC"/>
                </a:solidFill>
              </a:defRPr>
            </a:pPr>
            <a:endParaRPr/>
          </a:p>
        </p:txBody>
      </p:sp>
      <p:grpSp>
        <p:nvGrpSpPr>
          <p:cNvPr id="4902" name="Group 18"/>
          <p:cNvGrpSpPr/>
          <p:nvPr/>
        </p:nvGrpSpPr>
        <p:grpSpPr>
          <a:xfrm>
            <a:off x="76200" y="4038599"/>
            <a:ext cx="4753040" cy="838202"/>
            <a:chOff x="0" y="0"/>
            <a:chExt cx="4753039" cy="838200"/>
          </a:xfrm>
        </p:grpSpPr>
        <p:grpSp>
          <p:nvGrpSpPr>
            <p:cNvPr id="4900" name="AutoShape 19"/>
            <p:cNvGrpSpPr/>
            <p:nvPr/>
          </p:nvGrpSpPr>
          <p:grpSpPr>
            <a:xfrm>
              <a:off x="-1" y="-1"/>
              <a:ext cx="685802" cy="838202"/>
              <a:chOff x="0" y="0"/>
              <a:chExt cx="685800" cy="838200"/>
            </a:xfrm>
          </p:grpSpPr>
          <p:sp>
            <p:nvSpPr>
              <p:cNvPr id="4897" name="Shape"/>
              <p:cNvSpPr/>
              <p:nvPr/>
            </p:nvSpPr>
            <p:spPr>
              <a:xfrm>
                <a:off x="107156" y="-1"/>
                <a:ext cx="578645" cy="838202"/>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98" name="Rectangle"/>
              <p:cNvSpPr/>
              <p:nvPr/>
            </p:nvSpPr>
            <p:spPr>
              <a:xfrm>
                <a:off x="42862" y="209549"/>
                <a:ext cx="42864" cy="419102"/>
              </a:xfrm>
              <a:prstGeom prst="rect">
                <a:avLst/>
              </a:pr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899" name="Rectangle"/>
              <p:cNvSpPr/>
              <p:nvPr/>
            </p:nvSpPr>
            <p:spPr>
              <a:xfrm>
                <a:off x="-1" y="209549"/>
                <a:ext cx="21433" cy="419102"/>
              </a:xfrm>
              <a:prstGeom prst="rect">
                <a:avLst/>
              </a:pr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4901" name="Text Box 20"/>
            <p:cNvSpPr txBox="1"/>
            <p:nvPr/>
          </p:nvSpPr>
          <p:spPr>
            <a:xfrm>
              <a:off x="883920" y="236537"/>
              <a:ext cx="3869120"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l" rtl="1">
                <a:defRPr sz="1800" b="1">
                  <a:solidFill>
                    <a:srgbClr val="FFFFCC"/>
                  </a:solidFill>
                </a:defRPr>
              </a:pPr>
              <a:r>
                <a:rPr b="0"/>
                <a:t>حز </a:t>
              </a:r>
              <a:r>
                <a:t>8: 4</a:t>
              </a:r>
              <a:r>
                <a:rPr b="0"/>
                <a:t>، </a:t>
              </a:r>
              <a:r>
                <a:t>9: 3</a:t>
              </a:r>
              <a:r>
                <a:rPr b="0"/>
                <a:t>، </a:t>
              </a:r>
              <a:r>
                <a:t>10: 4</a:t>
              </a:r>
              <a:r>
                <a:rPr b="0"/>
                <a:t>، </a:t>
              </a:r>
              <a:r>
                <a:t>10: 18-19</a:t>
              </a:r>
              <a:r>
                <a:rPr b="0"/>
                <a:t>، </a:t>
              </a:r>
              <a:r>
                <a:t>11: 23</a:t>
              </a:r>
            </a:p>
          </p:txBody>
        </p:sp>
      </p:grpSp>
      <p:grpSp>
        <p:nvGrpSpPr>
          <p:cNvPr id="4908" name="Group 21"/>
          <p:cNvGrpSpPr/>
          <p:nvPr/>
        </p:nvGrpSpPr>
        <p:grpSpPr>
          <a:xfrm>
            <a:off x="76199" y="4952999"/>
            <a:ext cx="2153922" cy="1504951"/>
            <a:chOff x="0" y="0"/>
            <a:chExt cx="2153920" cy="1504950"/>
          </a:xfrm>
        </p:grpSpPr>
        <p:grpSp>
          <p:nvGrpSpPr>
            <p:cNvPr id="4906" name="AutoShape 22"/>
            <p:cNvGrpSpPr/>
            <p:nvPr/>
          </p:nvGrpSpPr>
          <p:grpSpPr>
            <a:xfrm>
              <a:off x="0" y="-1"/>
              <a:ext cx="685801" cy="838202"/>
              <a:chOff x="0" y="0"/>
              <a:chExt cx="685800" cy="838200"/>
            </a:xfrm>
          </p:grpSpPr>
          <p:sp>
            <p:nvSpPr>
              <p:cNvPr id="4903" name="Shape"/>
              <p:cNvSpPr/>
              <p:nvPr/>
            </p:nvSpPr>
            <p:spPr>
              <a:xfrm>
                <a:off x="107156" y="-1"/>
                <a:ext cx="578645" cy="838202"/>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04" name="Rectangle"/>
              <p:cNvSpPr/>
              <p:nvPr/>
            </p:nvSpPr>
            <p:spPr>
              <a:xfrm>
                <a:off x="42862" y="209549"/>
                <a:ext cx="42864" cy="419102"/>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05" name="Rectangle"/>
              <p:cNvSpPr/>
              <p:nvPr/>
            </p:nvSpPr>
            <p:spPr>
              <a:xfrm>
                <a:off x="-1" y="209549"/>
                <a:ext cx="21433" cy="419102"/>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4907" name="Text Box 23"/>
            <p:cNvSpPr/>
            <p:nvPr/>
          </p:nvSpPr>
          <p:spPr>
            <a:xfrm>
              <a:off x="883920" y="2349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l" rtl="1">
                <a:defRPr sz="1800" b="1">
                  <a:solidFill>
                    <a:srgbClr val="FFFFCC"/>
                  </a:solidFill>
                </a:defRPr>
              </a:pPr>
              <a:r>
                <a:rPr b="0"/>
                <a:t>لو </a:t>
              </a:r>
              <a:r>
                <a:t>19: 37</a:t>
              </a:r>
              <a:r>
                <a:rPr b="0"/>
                <a:t>، </a:t>
              </a:r>
              <a:r>
                <a:t>24: 50</a:t>
              </a:r>
              <a:r>
                <a:rPr b="0"/>
                <a:t>، أع </a:t>
              </a:r>
              <a:r>
                <a:t>1: 10</a:t>
              </a:r>
            </a:p>
          </p:txBody>
        </p:sp>
      </p:grpSp>
      <p:grpSp>
        <p:nvGrpSpPr>
          <p:cNvPr id="4914" name="Group 24"/>
          <p:cNvGrpSpPr/>
          <p:nvPr/>
        </p:nvGrpSpPr>
        <p:grpSpPr>
          <a:xfrm>
            <a:off x="76200" y="5867399"/>
            <a:ext cx="3858843" cy="838202"/>
            <a:chOff x="0" y="0"/>
            <a:chExt cx="3858842" cy="838200"/>
          </a:xfrm>
        </p:grpSpPr>
        <p:grpSp>
          <p:nvGrpSpPr>
            <p:cNvPr id="4912" name="AutoShape 25"/>
            <p:cNvGrpSpPr/>
            <p:nvPr/>
          </p:nvGrpSpPr>
          <p:grpSpPr>
            <a:xfrm>
              <a:off x="0" y="-1"/>
              <a:ext cx="685801" cy="838202"/>
              <a:chOff x="0" y="0"/>
              <a:chExt cx="685800" cy="838200"/>
            </a:xfrm>
          </p:grpSpPr>
          <p:sp>
            <p:nvSpPr>
              <p:cNvPr id="4909" name="Shape"/>
              <p:cNvSpPr/>
              <p:nvPr/>
            </p:nvSpPr>
            <p:spPr>
              <a:xfrm>
                <a:off x="107156" y="-1"/>
                <a:ext cx="578645" cy="838202"/>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10" name="Rectangle"/>
              <p:cNvSpPr/>
              <p:nvPr/>
            </p:nvSpPr>
            <p:spPr>
              <a:xfrm>
                <a:off x="42862" y="209549"/>
                <a:ext cx="42863" cy="419102"/>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11" name="Rectangle"/>
              <p:cNvSpPr/>
              <p:nvPr/>
            </p:nvSpPr>
            <p:spPr>
              <a:xfrm>
                <a:off x="-1" y="209549"/>
                <a:ext cx="21433" cy="419102"/>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4913" name="Text Box 26"/>
            <p:cNvSpPr txBox="1"/>
            <p:nvPr/>
          </p:nvSpPr>
          <p:spPr>
            <a:xfrm>
              <a:off x="883920" y="234950"/>
              <a:ext cx="2974923"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l" rtl="1">
                <a:defRPr sz="1800" b="1">
                  <a:solidFill>
                    <a:srgbClr val="FFFFCC"/>
                  </a:solidFill>
                </a:defRPr>
              </a:pPr>
              <a:r>
                <a:rPr b="0"/>
                <a:t>أع </a:t>
              </a:r>
              <a:r>
                <a:t>1: 11</a:t>
              </a:r>
              <a:r>
                <a:rPr b="0"/>
                <a:t>، زك </a:t>
              </a:r>
              <a:r>
                <a:t>14: 4</a:t>
              </a:r>
              <a:r>
                <a:rPr b="0"/>
                <a:t>، حز </a:t>
              </a:r>
              <a:r>
                <a:t>43: 1-5</a:t>
              </a:r>
            </a:p>
          </p:txBody>
        </p:sp>
      </p:grpSp>
      <p:grpSp>
        <p:nvGrpSpPr>
          <p:cNvPr id="4918" name="AutoShape 27"/>
          <p:cNvGrpSpPr/>
          <p:nvPr/>
        </p:nvGrpSpPr>
        <p:grpSpPr>
          <a:xfrm>
            <a:off x="4010777" y="2698036"/>
            <a:ext cx="959270" cy="1018338"/>
            <a:chOff x="0" y="0"/>
            <a:chExt cx="959269" cy="1018337"/>
          </a:xfrm>
        </p:grpSpPr>
        <p:sp>
          <p:nvSpPr>
            <p:cNvPr id="4915" name="Shape"/>
            <p:cNvSpPr/>
            <p:nvPr/>
          </p:nvSpPr>
          <p:spPr>
            <a:xfrm rot="12944387">
              <a:off x="190312" y="90068"/>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16" name="Rectangle"/>
            <p:cNvSpPr/>
            <p:nvPr/>
          </p:nvSpPr>
          <p:spPr>
            <a:xfrm rot="12944387">
              <a:off x="727830" y="493649"/>
              <a:ext cx="42863" cy="419101"/>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17" name="Rectangle"/>
            <p:cNvSpPr/>
            <p:nvPr/>
          </p:nvSpPr>
          <p:spPr>
            <a:xfrm rot="12944387">
              <a:off x="782034" y="524944"/>
              <a:ext cx="21432" cy="419101"/>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pic>
        <p:nvPicPr>
          <p:cNvPr id="4919" name="Picture 28" descr="Picture 28"/>
          <p:cNvPicPr>
            <a:picLocks noChangeAspect="1"/>
          </p:cNvPicPr>
          <p:nvPr/>
        </p:nvPicPr>
        <p:blipFill>
          <a:blip r:embed="rId10"/>
          <a:stretch>
            <a:fillRect/>
          </a:stretch>
        </p:blipFill>
        <p:spPr>
          <a:xfrm>
            <a:off x="762000" y="914400"/>
            <a:ext cx="1933575" cy="1638300"/>
          </a:xfrm>
          <a:prstGeom prst="rect">
            <a:avLst/>
          </a:prstGeom>
          <a:ln w="12700">
            <a:miter lim="400000"/>
          </a:ln>
        </p:spPr>
      </p:pic>
      <p:pic>
        <p:nvPicPr>
          <p:cNvPr id="4920" name="Picture 29" descr="Picture 29"/>
          <p:cNvPicPr>
            <a:picLocks noChangeAspect="1"/>
          </p:cNvPicPr>
          <p:nvPr/>
        </p:nvPicPr>
        <p:blipFill>
          <a:blip r:embed="rId11"/>
          <a:stretch>
            <a:fillRect/>
          </a:stretch>
        </p:blipFill>
        <p:spPr>
          <a:xfrm>
            <a:off x="2133600" y="152400"/>
            <a:ext cx="1355725" cy="1827214"/>
          </a:xfrm>
          <a:prstGeom prst="rect">
            <a:avLst/>
          </a:prstGeom>
          <a:ln w="12700">
            <a:miter lim="400000"/>
          </a:ln>
        </p:spPr>
      </p:pic>
      <p:grpSp>
        <p:nvGrpSpPr>
          <p:cNvPr id="4924" name="AutoShape 30"/>
          <p:cNvGrpSpPr/>
          <p:nvPr/>
        </p:nvGrpSpPr>
        <p:grpSpPr>
          <a:xfrm>
            <a:off x="4133641" y="2453525"/>
            <a:ext cx="893403" cy="1007848"/>
            <a:chOff x="0" y="0"/>
            <a:chExt cx="893402" cy="1007846"/>
          </a:xfrm>
        </p:grpSpPr>
        <p:sp>
          <p:nvSpPr>
            <p:cNvPr id="4921" name="Shape"/>
            <p:cNvSpPr/>
            <p:nvPr/>
          </p:nvSpPr>
          <p:spPr>
            <a:xfrm rot="1578731">
              <a:off x="158963" y="84823"/>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22" name="Rectangle"/>
            <p:cNvSpPr/>
            <p:nvPr/>
          </p:nvSpPr>
          <p:spPr>
            <a:xfrm rot="1578731">
              <a:off x="129086" y="147128"/>
              <a:ext cx="42864"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23" name="Rectangle"/>
            <p:cNvSpPr/>
            <p:nvPr/>
          </p:nvSpPr>
          <p:spPr>
            <a:xfrm rot="1578731">
              <a:off x="91775" y="123379"/>
              <a:ext cx="21432"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grpSp>
        <p:nvGrpSpPr>
          <p:cNvPr id="4928" name="AutoShape 31"/>
          <p:cNvGrpSpPr/>
          <p:nvPr/>
        </p:nvGrpSpPr>
        <p:grpSpPr>
          <a:xfrm>
            <a:off x="5407305" y="2740624"/>
            <a:ext cx="845320" cy="693553"/>
            <a:chOff x="0" y="0"/>
            <a:chExt cx="845319" cy="693551"/>
          </a:xfrm>
        </p:grpSpPr>
        <p:sp>
          <p:nvSpPr>
            <p:cNvPr id="4925" name="Shape"/>
            <p:cNvSpPr/>
            <p:nvPr/>
          </p:nvSpPr>
          <p:spPr>
            <a:xfrm rot="5357320">
              <a:off x="133337" y="-20051"/>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26" name="Rectangle"/>
            <p:cNvSpPr/>
            <p:nvPr/>
          </p:nvSpPr>
          <p:spPr>
            <a:xfrm rot="5357320">
              <a:off x="397104" y="-142660"/>
              <a:ext cx="42863" cy="419101"/>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4927" name="Rectangle"/>
            <p:cNvSpPr/>
            <p:nvPr/>
          </p:nvSpPr>
          <p:spPr>
            <a:xfrm rot="5357320">
              <a:off x="407154" y="-196234"/>
              <a:ext cx="21433" cy="419101"/>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4929" name="Rectangle 32"/>
          <p:cNvSpPr txBox="1">
            <a:spLocks noGrp="1"/>
          </p:cNvSpPr>
          <p:nvPr>
            <p:ph type="title" idx="4294967295"/>
          </p:nvPr>
        </p:nvSpPr>
        <p:spPr>
          <a:xfrm>
            <a:off x="5257800" y="5702300"/>
            <a:ext cx="3886200" cy="1155700"/>
          </a:xfrm>
          <a:prstGeom prst="rect">
            <a:avLst/>
          </a:prstGeom>
          <a:solidFill>
            <a:srgbClr val="000000"/>
          </a:solidFill>
        </p:spPr>
        <p:txBody>
          <a:bodyPr lIns="46037" tIns="46037" rIns="46037" bIns="46037"/>
          <a:lstStyle>
            <a:lvl1pPr rtl="1">
              <a:defRPr sz="2400">
                <a:solidFill>
                  <a:srgbClr val="FFFFCC"/>
                </a:solidFill>
                <a:effectLst>
                  <a:outerShdw blurRad="38100" dist="38100" dir="2700000" rotWithShape="0">
                    <a:srgbClr val="000000">
                      <a:alpha val="43137"/>
                    </a:srgbClr>
                  </a:outerShdw>
                </a:effectLst>
              </a:defRPr>
            </a:lvl1pPr>
          </a:lstStyle>
          <a:p>
            <a:pPr>
              <a:defRPr b="1"/>
            </a:pPr>
            <a:r>
              <a:rPr b="0"/>
              <a:t>الروح يغادر و يرجع</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2" nodeType="clickEffect">
                                  <p:stCondLst>
                                    <p:cond delay="0"/>
                                  </p:stCondLst>
                                  <p:iterate>
                                    <p:tmAbs val="0"/>
                                  </p:iterate>
                                  <p:childTnLst>
                                    <p:set>
                                      <p:cBhvr>
                                        <p:cTn id="10" fill="hold"/>
                                        <p:tgtEl>
                                          <p:spTgt spid="4891"/>
                                        </p:tgtEl>
                                        <p:attrNameLst>
                                          <p:attrName>style.visibility</p:attrName>
                                        </p:attrNameLst>
                                      </p:cBhvr>
                                      <p:to>
                                        <p:strVal val="visible"/>
                                      </p:to>
                                    </p:set>
                                    <p:animEffect transition="in" filter="fade">
                                      <p:cBhvr>
                                        <p:cTn id="11" dur="500"/>
                                        <p:tgtEl>
                                          <p:spTgt spid="4891"/>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xit" presetSubtype="32" fill="hold" grpId="3" nodeType="clickEffect">
                                  <p:stCondLst>
                                    <p:cond delay="0"/>
                                  </p:stCondLst>
                                  <p:iterate>
                                    <p:tmAbs val="0"/>
                                  </p:iterate>
                                  <p:childTnLst>
                                    <p:anim calcmode="lin" valueType="num">
                                      <p:cBhvr>
                                        <p:cTn id="15" dur="500" fill="hold"/>
                                        <p:tgtEl>
                                          <p:spTgt spid="4891"/>
                                        </p:tgtEl>
                                        <p:attrNameLst>
                                          <p:attrName>ppt_w</p:attrName>
                                        </p:attrNameLst>
                                      </p:cBhvr>
                                      <p:tavLst>
                                        <p:tav tm="0">
                                          <p:val>
                                            <p:strVal val="ppt_w"/>
                                          </p:val>
                                        </p:tav>
                                        <p:tav tm="100000">
                                          <p:val>
                                            <p:fltVal val="0"/>
                                          </p:val>
                                        </p:tav>
                                      </p:tavLst>
                                    </p:anim>
                                    <p:anim calcmode="lin" valueType="num">
                                      <p:cBhvr>
                                        <p:cTn id="16" dur="500" fill="hold"/>
                                        <p:tgtEl>
                                          <p:spTgt spid="4891"/>
                                        </p:tgtEl>
                                        <p:attrNameLst>
                                          <p:attrName>ppt_h</p:attrName>
                                        </p:attrNameLst>
                                      </p:cBhvr>
                                      <p:tavLst>
                                        <p:tav tm="0">
                                          <p:val>
                                            <p:strVal val="ppt_h"/>
                                          </p:val>
                                        </p:tav>
                                        <p:tav tm="100000">
                                          <p:val>
                                            <p:fltVal val="0"/>
                                          </p:val>
                                        </p:tav>
                                      </p:tavLst>
                                    </p:anim>
                                    <p:set>
                                      <p:cBhvr>
                                        <p:cTn id="17" fill="hold">
                                          <p:stCondLst>
                                            <p:cond delay="499"/>
                                          </p:stCondLst>
                                        </p:cTn>
                                        <p:tgtEl>
                                          <p:spTgt spid="4891"/>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grpId="4" nodeType="afterEffect">
                                  <p:stCondLst>
                                    <p:cond delay="0"/>
                                  </p:stCondLst>
                                  <p:iterate>
                                    <p:tmAbs val="0"/>
                                  </p:iterate>
                                  <p:childTnLst>
                                    <p:set>
                                      <p:cBhvr>
                                        <p:cTn id="20" fill="hold"/>
                                        <p:tgtEl>
                                          <p:spTgt spid="4886"/>
                                        </p:tgtEl>
                                        <p:attrNameLst>
                                          <p:attrName>style.visibility</p:attrName>
                                        </p:attrNameLst>
                                      </p:cBhvr>
                                      <p:to>
                                        <p:strVal val="visible"/>
                                      </p:to>
                                    </p:set>
                                    <p:animEffect transition="in" filter="wipe(left)">
                                      <p:cBhvr>
                                        <p:cTn id="21" dur="500"/>
                                        <p:tgtEl>
                                          <p:spTgt spid="488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fill="hold" grpId="5" nodeType="clickEffect">
                                  <p:stCondLst>
                                    <p:cond delay="0"/>
                                  </p:stCondLst>
                                  <p:iterate>
                                    <p:tmAbs val="0"/>
                                  </p:iterate>
                                  <p:childTnLst>
                                    <p:animEffect transition="out" filter="fade">
                                      <p:cBhvr>
                                        <p:cTn id="25" dur="500" fill="hold"/>
                                        <p:tgtEl>
                                          <p:spTgt spid="4886"/>
                                        </p:tgtEl>
                                      </p:cBhvr>
                                    </p:animEffect>
                                    <p:set>
                                      <p:cBhvr>
                                        <p:cTn id="26" fill="hold">
                                          <p:stCondLst>
                                            <p:cond delay="499"/>
                                          </p:stCondLst>
                                        </p:cTn>
                                        <p:tgtEl>
                                          <p:spTgt spid="4886"/>
                                        </p:tgtEl>
                                        <p:attrNameLst>
                                          <p:attrName>style.visibility</p:attrName>
                                        </p:attrNameLst>
                                      </p:cBhvr>
                                      <p:to>
                                        <p:strVal val="hidden"/>
                                      </p:to>
                                    </p:set>
                                  </p:childTnLst>
                                </p:cTn>
                              </p:par>
                            </p:childTnLst>
                          </p:cTn>
                        </p:par>
                        <p:par>
                          <p:cTn id="27" fill="hold">
                            <p:stCondLst>
                              <p:cond delay="500"/>
                            </p:stCondLst>
                            <p:childTnLst>
                              <p:par>
                                <p:cTn id="28" presetID="10" presetClass="entr" fill="hold" grpId="6" nodeType="afterEffect">
                                  <p:stCondLst>
                                    <p:cond delay="0"/>
                                  </p:stCondLst>
                                  <p:iterate>
                                    <p:tmAbs val="0"/>
                                  </p:iterate>
                                  <p:childTnLst>
                                    <p:set>
                                      <p:cBhvr>
                                        <p:cTn id="29" fill="hold"/>
                                        <p:tgtEl>
                                          <p:spTgt spid="4887"/>
                                        </p:tgtEl>
                                        <p:attrNameLst>
                                          <p:attrName>style.visibility</p:attrName>
                                        </p:attrNameLst>
                                      </p:cBhvr>
                                      <p:to>
                                        <p:strVal val="visible"/>
                                      </p:to>
                                    </p:set>
                                    <p:animEffect transition="in" filter="fade">
                                      <p:cBhvr>
                                        <p:cTn id="30" dur="500"/>
                                        <p:tgtEl>
                                          <p:spTgt spid="488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fill="hold" grpId="7" nodeType="clickEffect">
                                  <p:stCondLst>
                                    <p:cond delay="0"/>
                                  </p:stCondLst>
                                  <p:iterate>
                                    <p:tmAbs val="0"/>
                                  </p:iterate>
                                  <p:childTnLst>
                                    <p:animEffect transition="out" filter="fade">
                                      <p:cBhvr>
                                        <p:cTn id="34" dur="500" fill="hold"/>
                                        <p:tgtEl>
                                          <p:spTgt spid="4887"/>
                                        </p:tgtEl>
                                      </p:cBhvr>
                                    </p:animEffect>
                                    <p:set>
                                      <p:cBhvr>
                                        <p:cTn id="35" fill="hold">
                                          <p:stCondLst>
                                            <p:cond delay="499"/>
                                          </p:stCondLst>
                                        </p:cTn>
                                        <p:tgtEl>
                                          <p:spTgt spid="488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8" nodeType="clickEffect">
                                  <p:stCondLst>
                                    <p:cond delay="0"/>
                                  </p:stCondLst>
                                  <p:iterate>
                                    <p:tmAbs val="0"/>
                                  </p:iterate>
                                  <p:childTnLst>
                                    <p:set>
                                      <p:cBhvr>
                                        <p:cTn id="39" fill="hold"/>
                                        <p:tgtEl>
                                          <p:spTgt spid="490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9" nodeType="clickEffect">
                                  <p:stCondLst>
                                    <p:cond delay="0"/>
                                  </p:stCondLst>
                                  <p:iterate>
                                    <p:tmAbs val="0"/>
                                  </p:iterate>
                                  <p:childTnLst>
                                    <p:set>
                                      <p:cBhvr>
                                        <p:cTn id="43" fill="hold"/>
                                        <p:tgtEl>
                                          <p:spTgt spid="4873"/>
                                        </p:tgtEl>
                                        <p:attrNameLst>
                                          <p:attrName>style.visibility</p:attrName>
                                        </p:attrNameLst>
                                      </p:cBhvr>
                                      <p:to>
                                        <p:strVal val="visible"/>
                                      </p:to>
                                    </p:set>
                                    <p:animEffect transition="in" filter="wipe(down)">
                                      <p:cBhvr>
                                        <p:cTn id="44" dur="500"/>
                                        <p:tgtEl>
                                          <p:spTgt spid="487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fill="hold" grpId="10" nodeType="clickEffect">
                                  <p:stCondLst>
                                    <p:cond delay="0"/>
                                  </p:stCondLst>
                                  <p:iterate>
                                    <p:tmAbs val="0"/>
                                  </p:iterate>
                                  <p:childTnLst>
                                    <p:animEffect transition="out" filter="fade">
                                      <p:cBhvr>
                                        <p:cTn id="48" dur="500" fill="hold"/>
                                        <p:tgtEl>
                                          <p:spTgt spid="4873"/>
                                        </p:tgtEl>
                                      </p:cBhvr>
                                    </p:animEffect>
                                    <p:set>
                                      <p:cBhvr>
                                        <p:cTn id="49" fill="hold">
                                          <p:stCondLst>
                                            <p:cond delay="499"/>
                                          </p:stCondLst>
                                        </p:cTn>
                                        <p:tgtEl>
                                          <p:spTgt spid="4873"/>
                                        </p:tgtEl>
                                        <p:attrNameLst>
                                          <p:attrName>style.visibility</p:attrName>
                                        </p:attrNameLst>
                                      </p:cBhvr>
                                      <p:to>
                                        <p:strVal val="hidden"/>
                                      </p:to>
                                    </p:set>
                                  </p:childTnLst>
                                </p:cTn>
                              </p:par>
                            </p:childTnLst>
                          </p:cTn>
                        </p:par>
                        <p:par>
                          <p:cTn id="50" fill="hold">
                            <p:stCondLst>
                              <p:cond delay="500"/>
                            </p:stCondLst>
                            <p:childTnLst>
                              <p:par>
                                <p:cTn id="51" presetID="22" presetClass="entr" presetSubtype="4" fill="hold" grpId="11" nodeType="afterEffect">
                                  <p:stCondLst>
                                    <p:cond delay="0"/>
                                  </p:stCondLst>
                                  <p:iterate>
                                    <p:tmAbs val="0"/>
                                  </p:iterate>
                                  <p:childTnLst>
                                    <p:set>
                                      <p:cBhvr>
                                        <p:cTn id="52" fill="hold"/>
                                        <p:tgtEl>
                                          <p:spTgt spid="4877"/>
                                        </p:tgtEl>
                                        <p:attrNameLst>
                                          <p:attrName>style.visibility</p:attrName>
                                        </p:attrNameLst>
                                      </p:cBhvr>
                                      <p:to>
                                        <p:strVal val="visible"/>
                                      </p:to>
                                    </p:set>
                                    <p:animEffect transition="in" filter="wipe(down)">
                                      <p:cBhvr>
                                        <p:cTn id="53" dur="500"/>
                                        <p:tgtEl>
                                          <p:spTgt spid="487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fill="hold" grpId="12" nodeType="clickEffect">
                                  <p:stCondLst>
                                    <p:cond delay="0"/>
                                  </p:stCondLst>
                                  <p:iterate>
                                    <p:tmAbs val="0"/>
                                  </p:iterate>
                                  <p:childTnLst>
                                    <p:animEffect transition="out" filter="fade">
                                      <p:cBhvr>
                                        <p:cTn id="57" dur="500" fill="hold"/>
                                        <p:tgtEl>
                                          <p:spTgt spid="4877"/>
                                        </p:tgtEl>
                                      </p:cBhvr>
                                    </p:animEffect>
                                    <p:set>
                                      <p:cBhvr>
                                        <p:cTn id="58" fill="hold">
                                          <p:stCondLst>
                                            <p:cond delay="499"/>
                                          </p:stCondLst>
                                        </p:cTn>
                                        <p:tgtEl>
                                          <p:spTgt spid="487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3" nodeType="clickEffect">
                                  <p:stCondLst>
                                    <p:cond delay="0"/>
                                  </p:stCondLst>
                                  <p:iterate>
                                    <p:tmAbs val="0"/>
                                  </p:iterate>
                                  <p:childTnLst>
                                    <p:set>
                                      <p:cBhvr>
                                        <p:cTn id="62" fill="hold"/>
                                        <p:tgtEl>
                                          <p:spTgt spid="48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fill="hold" grpId="14" nodeType="clickEffect">
                                  <p:stCondLst>
                                    <p:cond delay="0"/>
                                  </p:stCondLst>
                                  <p:iterate>
                                    <p:tmAbs val="0"/>
                                  </p:iterate>
                                  <p:childTnLst>
                                    <p:animEffect transition="out" filter="fade">
                                      <p:cBhvr>
                                        <p:cTn id="66" dur="500" fill="hold"/>
                                        <p:tgtEl>
                                          <p:spTgt spid="4882"/>
                                        </p:tgtEl>
                                      </p:cBhvr>
                                    </p:animEffect>
                                    <p:set>
                                      <p:cBhvr>
                                        <p:cTn id="67" fill="hold">
                                          <p:stCondLst>
                                            <p:cond delay="499"/>
                                          </p:stCondLst>
                                        </p:cTn>
                                        <p:tgtEl>
                                          <p:spTgt spid="4882"/>
                                        </p:tgtEl>
                                        <p:attrNameLst>
                                          <p:attrName>style.visibility</p:attrName>
                                        </p:attrNameLst>
                                      </p:cBhvr>
                                      <p:to>
                                        <p:strVal val="hidden"/>
                                      </p:to>
                                    </p:set>
                                  </p:childTnLst>
                                </p:cTn>
                              </p:par>
                            </p:childTnLst>
                          </p:cTn>
                        </p:par>
                        <p:par>
                          <p:cTn id="68" fill="hold">
                            <p:stCondLst>
                              <p:cond delay="500"/>
                            </p:stCondLst>
                            <p:childTnLst>
                              <p:par>
                                <p:cTn id="69" presetID="22" presetClass="entr" presetSubtype="2" fill="hold" grpId="15" nodeType="afterEffect">
                                  <p:stCondLst>
                                    <p:cond delay="0"/>
                                  </p:stCondLst>
                                  <p:iterate>
                                    <p:tmAbs val="0"/>
                                  </p:iterate>
                                  <p:childTnLst>
                                    <p:set>
                                      <p:cBhvr>
                                        <p:cTn id="70" fill="hold"/>
                                        <p:tgtEl>
                                          <p:spTgt spid="4881"/>
                                        </p:tgtEl>
                                        <p:attrNameLst>
                                          <p:attrName>style.visibility</p:attrName>
                                        </p:attrNameLst>
                                      </p:cBhvr>
                                      <p:to>
                                        <p:strVal val="visible"/>
                                      </p:to>
                                    </p:set>
                                    <p:animEffect transition="in" filter="wipe(right)">
                                      <p:cBhvr>
                                        <p:cTn id="71" dur="500"/>
                                        <p:tgtEl>
                                          <p:spTgt spid="488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fill="hold" grpId="16" nodeType="clickEffect">
                                  <p:stCondLst>
                                    <p:cond delay="0"/>
                                  </p:stCondLst>
                                  <p:iterate>
                                    <p:tmAbs val="0"/>
                                  </p:iterate>
                                  <p:childTnLst>
                                    <p:animEffect transition="out" filter="fade">
                                      <p:cBhvr>
                                        <p:cTn id="75" dur="500" fill="hold"/>
                                        <p:tgtEl>
                                          <p:spTgt spid="4881"/>
                                        </p:tgtEl>
                                      </p:cBhvr>
                                    </p:animEffect>
                                    <p:set>
                                      <p:cBhvr>
                                        <p:cTn id="76" fill="hold">
                                          <p:stCondLst>
                                            <p:cond delay="499"/>
                                          </p:stCondLst>
                                        </p:cTn>
                                        <p:tgtEl>
                                          <p:spTgt spid="488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fill="hold" grpId="17" nodeType="clickEffect">
                                  <p:stCondLst>
                                    <p:cond delay="0"/>
                                  </p:stCondLst>
                                  <p:iterate>
                                    <p:tmAbs val="0"/>
                                  </p:iterate>
                                  <p:childTnLst>
                                    <p:set>
                                      <p:cBhvr>
                                        <p:cTn id="80" fill="hold"/>
                                        <p:tgtEl>
                                          <p:spTgt spid="4919"/>
                                        </p:tgtEl>
                                        <p:attrNameLst>
                                          <p:attrName>style.visibility</p:attrName>
                                        </p:attrNameLst>
                                      </p:cBhvr>
                                      <p:to>
                                        <p:strVal val="visible"/>
                                      </p:to>
                                    </p:set>
                                    <p:animEffect transition="in" filter="fade">
                                      <p:cBhvr>
                                        <p:cTn id="81" dur="500"/>
                                        <p:tgtEl>
                                          <p:spTgt spid="491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fill="hold" grpId="18" nodeType="clickEffect">
                                  <p:stCondLst>
                                    <p:cond delay="0"/>
                                  </p:stCondLst>
                                  <p:iterate>
                                    <p:tmAbs val="0"/>
                                  </p:iterate>
                                  <p:childTnLst>
                                    <p:animEffect transition="out" filter="fade">
                                      <p:cBhvr>
                                        <p:cTn id="85" dur="500" fill="hold"/>
                                        <p:tgtEl>
                                          <p:spTgt spid="4919"/>
                                        </p:tgtEl>
                                      </p:cBhvr>
                                    </p:animEffect>
                                    <p:set>
                                      <p:cBhvr>
                                        <p:cTn id="86" fill="hold">
                                          <p:stCondLst>
                                            <p:cond delay="499"/>
                                          </p:stCondLst>
                                        </p:cTn>
                                        <p:tgtEl>
                                          <p:spTgt spid="4919"/>
                                        </p:tgtEl>
                                        <p:attrNameLst>
                                          <p:attrName>style.visibility</p:attrName>
                                        </p:attrNameLst>
                                      </p:cBhvr>
                                      <p:to>
                                        <p:strVal val="hidden"/>
                                      </p:to>
                                    </p:set>
                                  </p:childTnLst>
                                </p:cTn>
                              </p:par>
                            </p:childTnLst>
                          </p:cTn>
                        </p:par>
                        <p:par>
                          <p:cTn id="87" fill="hold">
                            <p:stCondLst>
                              <p:cond delay="500"/>
                            </p:stCondLst>
                            <p:childTnLst>
                              <p:par>
                                <p:cTn id="88" presetID="10" presetClass="entr" fill="hold" grpId="19" nodeType="afterEffect">
                                  <p:stCondLst>
                                    <p:cond delay="0"/>
                                  </p:stCondLst>
                                  <p:iterate>
                                    <p:tmAbs val="0"/>
                                  </p:iterate>
                                  <p:childTnLst>
                                    <p:set>
                                      <p:cBhvr>
                                        <p:cTn id="89" fill="hold"/>
                                        <p:tgtEl>
                                          <p:spTgt spid="4920"/>
                                        </p:tgtEl>
                                        <p:attrNameLst>
                                          <p:attrName>style.visibility</p:attrName>
                                        </p:attrNameLst>
                                      </p:cBhvr>
                                      <p:to>
                                        <p:strVal val="visible"/>
                                      </p:to>
                                    </p:set>
                                    <p:animEffect transition="in" filter="fade">
                                      <p:cBhvr>
                                        <p:cTn id="90" dur="500"/>
                                        <p:tgtEl>
                                          <p:spTgt spid="492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fill="hold" grpId="20" nodeType="clickEffect">
                                  <p:stCondLst>
                                    <p:cond delay="0"/>
                                  </p:stCondLst>
                                  <p:iterate>
                                    <p:tmAbs val="0"/>
                                  </p:iterate>
                                  <p:childTnLst>
                                    <p:animEffect transition="out" filter="fade">
                                      <p:cBhvr>
                                        <p:cTn id="94" dur="500" fill="hold"/>
                                        <p:tgtEl>
                                          <p:spTgt spid="4920"/>
                                        </p:tgtEl>
                                      </p:cBhvr>
                                    </p:animEffect>
                                    <p:set>
                                      <p:cBhvr>
                                        <p:cTn id="95" fill="hold">
                                          <p:stCondLst>
                                            <p:cond delay="499"/>
                                          </p:stCondLst>
                                        </p:cTn>
                                        <p:tgtEl>
                                          <p:spTgt spid="492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21" nodeType="clickEffect">
                                  <p:stCondLst>
                                    <p:cond delay="0"/>
                                  </p:stCondLst>
                                  <p:iterate>
                                    <p:tmAbs val="0"/>
                                  </p:iterate>
                                  <p:childTnLst>
                                    <p:set>
                                      <p:cBhvr>
                                        <p:cTn id="99" fill="hold"/>
                                        <p:tgtEl>
                                          <p:spTgt spid="4924"/>
                                        </p:tgtEl>
                                        <p:attrNameLst>
                                          <p:attrName>style.visibility</p:attrName>
                                        </p:attrNameLst>
                                      </p:cBhvr>
                                      <p:to>
                                        <p:strVal val="visible"/>
                                      </p:to>
                                    </p:set>
                                    <p:animEffect transition="in" filter="wipe(down)">
                                      <p:cBhvr>
                                        <p:cTn id="100" dur="500"/>
                                        <p:tgtEl>
                                          <p:spTgt spid="492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fill="hold" grpId="22" nodeType="clickEffect">
                                  <p:stCondLst>
                                    <p:cond delay="0"/>
                                  </p:stCondLst>
                                  <p:iterate>
                                    <p:tmAbs val="0"/>
                                  </p:iterate>
                                  <p:childTnLst>
                                    <p:animEffect transition="out" filter="fade">
                                      <p:cBhvr>
                                        <p:cTn id="104" dur="500" fill="hold"/>
                                        <p:tgtEl>
                                          <p:spTgt spid="4924"/>
                                        </p:tgtEl>
                                      </p:cBhvr>
                                    </p:animEffect>
                                    <p:set>
                                      <p:cBhvr>
                                        <p:cTn id="105" fill="hold">
                                          <p:stCondLst>
                                            <p:cond delay="499"/>
                                          </p:stCondLst>
                                        </p:cTn>
                                        <p:tgtEl>
                                          <p:spTgt spid="492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ntr" fill="hold" grpId="23" nodeType="clickEffect">
                                  <p:stCondLst>
                                    <p:cond delay="0"/>
                                  </p:stCondLst>
                                  <p:iterate>
                                    <p:tmAbs val="0"/>
                                  </p:iterate>
                                  <p:childTnLst>
                                    <p:set>
                                      <p:cBhvr>
                                        <p:cTn id="109" fill="hold"/>
                                        <p:tgtEl>
                                          <p:spTgt spid="4867"/>
                                        </p:tgtEl>
                                        <p:attrNameLst>
                                          <p:attrName>style.visibility</p:attrName>
                                        </p:attrNameLst>
                                      </p:cBhvr>
                                      <p:to>
                                        <p:strVal val="visible"/>
                                      </p:to>
                                    </p:set>
                                    <p:animEffect transition="in" filter="fade">
                                      <p:cBhvr>
                                        <p:cTn id="110" dur="500"/>
                                        <p:tgtEl>
                                          <p:spTgt spid="4867"/>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24" nodeType="clickEffect">
                                  <p:stCondLst>
                                    <p:cond delay="0"/>
                                  </p:stCondLst>
                                  <p:iterate>
                                    <p:tmAbs val="0"/>
                                  </p:iterate>
                                  <p:childTnLst>
                                    <p:set>
                                      <p:cBhvr>
                                        <p:cTn id="114" fill="hold">
                                          <p:stCondLst>
                                            <p:cond delay="0"/>
                                          </p:stCondLst>
                                        </p:cTn>
                                        <p:tgtEl>
                                          <p:spTgt spid="486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25" nodeType="clickEffect">
                                  <p:stCondLst>
                                    <p:cond delay="0"/>
                                  </p:stCondLst>
                                  <p:iterate>
                                    <p:tmAbs val="0"/>
                                  </p:iterate>
                                  <p:childTnLst>
                                    <p:set>
                                      <p:cBhvr>
                                        <p:cTn id="118" fill="hold"/>
                                        <p:tgtEl>
                                          <p:spTgt spid="4895"/>
                                        </p:tgtEl>
                                        <p:attrNameLst>
                                          <p:attrName>style.visibility</p:attrName>
                                        </p:attrNameLst>
                                      </p:cBhvr>
                                      <p:to>
                                        <p:strVal val="visible"/>
                                      </p:to>
                                    </p:set>
                                    <p:animEffect transition="in" filter="wipe(down)">
                                      <p:cBhvr>
                                        <p:cTn id="119" dur="500"/>
                                        <p:tgtEl>
                                          <p:spTgt spid="489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fill="hold" grpId="26" nodeType="clickEffect">
                                  <p:stCondLst>
                                    <p:cond delay="0"/>
                                  </p:stCondLst>
                                  <p:iterate>
                                    <p:tmAbs val="0"/>
                                  </p:iterate>
                                  <p:childTnLst>
                                    <p:animEffect transition="out" filter="fade">
                                      <p:cBhvr>
                                        <p:cTn id="123" dur="500" fill="hold"/>
                                        <p:tgtEl>
                                          <p:spTgt spid="4895"/>
                                        </p:tgtEl>
                                      </p:cBhvr>
                                    </p:animEffect>
                                    <p:set>
                                      <p:cBhvr>
                                        <p:cTn id="124" fill="hold">
                                          <p:stCondLst>
                                            <p:cond delay="499"/>
                                          </p:stCondLst>
                                        </p:cTn>
                                        <p:tgtEl>
                                          <p:spTgt spid="4895"/>
                                        </p:tgtEl>
                                        <p:attrNameLst>
                                          <p:attrName>style.visibility</p:attrName>
                                        </p:attrNameLst>
                                      </p:cBhvr>
                                      <p:to>
                                        <p:strVal val="hidden"/>
                                      </p:to>
                                    </p:set>
                                  </p:childTnLst>
                                </p:cTn>
                              </p:par>
                            </p:childTnLst>
                          </p:cTn>
                        </p:par>
                        <p:par>
                          <p:cTn id="125" fill="hold">
                            <p:stCondLst>
                              <p:cond delay="500"/>
                            </p:stCondLst>
                            <p:childTnLst>
                              <p:par>
                                <p:cTn id="126" presetID="10" presetClass="entr" fill="hold" grpId="27" nodeType="afterEffect">
                                  <p:stCondLst>
                                    <p:cond delay="0"/>
                                  </p:stCondLst>
                                  <p:iterate>
                                    <p:tmAbs val="0"/>
                                  </p:iterate>
                                  <p:childTnLst>
                                    <p:set>
                                      <p:cBhvr>
                                        <p:cTn id="127" fill="hold"/>
                                        <p:tgtEl>
                                          <p:spTgt spid="4888"/>
                                        </p:tgtEl>
                                        <p:attrNameLst>
                                          <p:attrName>style.visibility</p:attrName>
                                        </p:attrNameLst>
                                      </p:cBhvr>
                                      <p:to>
                                        <p:strVal val="visible"/>
                                      </p:to>
                                    </p:set>
                                    <p:animEffect transition="in" filter="fade">
                                      <p:cBhvr>
                                        <p:cTn id="128" dur="500"/>
                                        <p:tgtEl>
                                          <p:spTgt spid="4888"/>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fill="hold" grpId="28" nodeType="clickEffect">
                                  <p:stCondLst>
                                    <p:cond delay="0"/>
                                  </p:stCondLst>
                                  <p:iterate>
                                    <p:tmAbs val="0"/>
                                  </p:iterate>
                                  <p:childTnLst>
                                    <p:animEffect transition="out" filter="fade">
                                      <p:cBhvr>
                                        <p:cTn id="132" dur="500" fill="hold"/>
                                        <p:tgtEl>
                                          <p:spTgt spid="4888"/>
                                        </p:tgtEl>
                                      </p:cBhvr>
                                    </p:animEffect>
                                    <p:set>
                                      <p:cBhvr>
                                        <p:cTn id="133" fill="hold">
                                          <p:stCondLst>
                                            <p:cond delay="499"/>
                                          </p:stCondLst>
                                        </p:cTn>
                                        <p:tgtEl>
                                          <p:spTgt spid="4888"/>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29" nodeType="clickEffect">
                                  <p:stCondLst>
                                    <p:cond delay="0"/>
                                  </p:stCondLst>
                                  <p:iterate>
                                    <p:tmAbs val="0"/>
                                  </p:iterate>
                                  <p:childTnLst>
                                    <p:set>
                                      <p:cBhvr>
                                        <p:cTn id="137" fill="hold"/>
                                        <p:tgtEl>
                                          <p:spTgt spid="4914"/>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30" nodeType="clickEffect">
                                  <p:stCondLst>
                                    <p:cond delay="0"/>
                                  </p:stCondLst>
                                  <p:iterate>
                                    <p:tmAbs val="0"/>
                                  </p:iterate>
                                  <p:childTnLst>
                                    <p:set>
                                      <p:cBhvr>
                                        <p:cTn id="141" fill="hold"/>
                                        <p:tgtEl>
                                          <p:spTgt spid="4928"/>
                                        </p:tgtEl>
                                        <p:attrNameLst>
                                          <p:attrName>style.visibility</p:attrName>
                                        </p:attrNameLst>
                                      </p:cBhvr>
                                      <p:to>
                                        <p:strVal val="visible"/>
                                      </p:to>
                                    </p:set>
                                    <p:animEffect transition="in" filter="wipe(up)">
                                      <p:cBhvr>
                                        <p:cTn id="142" dur="500"/>
                                        <p:tgtEl>
                                          <p:spTgt spid="4928"/>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31" nodeType="clickEffect">
                                  <p:stCondLst>
                                    <p:cond delay="0"/>
                                  </p:stCondLst>
                                  <p:iterate>
                                    <p:tmAbs val="0"/>
                                  </p:iterate>
                                  <p:childTnLst>
                                    <p:set>
                                      <p:cBhvr>
                                        <p:cTn id="146" fill="hold">
                                          <p:stCondLst>
                                            <p:cond delay="0"/>
                                          </p:stCondLst>
                                        </p:cTn>
                                        <p:tgtEl>
                                          <p:spTgt spid="492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4" presetClass="entr" presetSubtype="32" fill="hold" grpId="32" nodeType="clickEffect">
                                  <p:stCondLst>
                                    <p:cond delay="0"/>
                                  </p:stCondLst>
                                  <p:iterate>
                                    <p:tmAbs val="0"/>
                                  </p:iterate>
                                  <p:childTnLst>
                                    <p:set>
                                      <p:cBhvr>
                                        <p:cTn id="150" fill="hold"/>
                                        <p:tgtEl>
                                          <p:spTgt spid="4896"/>
                                        </p:tgtEl>
                                        <p:attrNameLst>
                                          <p:attrName>style.visibility</p:attrName>
                                        </p:attrNameLst>
                                      </p:cBhvr>
                                      <p:to>
                                        <p:strVal val="visible"/>
                                      </p:to>
                                    </p:set>
                                    <p:animEffect transition="in" filter="box(out)">
                                      <p:cBhvr>
                                        <p:cTn id="151" dur="500"/>
                                        <p:tgtEl>
                                          <p:spTgt spid="489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fill="hold" grpId="33" nodeType="clickEffect">
                                  <p:stCondLst>
                                    <p:cond delay="0"/>
                                  </p:stCondLst>
                                  <p:iterate>
                                    <p:tmAbs val="0"/>
                                  </p:iterate>
                                  <p:childTnLst>
                                    <p:animEffect transition="out" filter="fade">
                                      <p:cBhvr>
                                        <p:cTn id="155" dur="500" fill="hold"/>
                                        <p:tgtEl>
                                          <p:spTgt spid="4896"/>
                                        </p:tgtEl>
                                      </p:cBhvr>
                                    </p:animEffect>
                                    <p:set>
                                      <p:cBhvr>
                                        <p:cTn id="156" fill="hold">
                                          <p:stCondLst>
                                            <p:cond delay="499"/>
                                          </p:stCondLst>
                                        </p:cTn>
                                        <p:tgtEl>
                                          <p:spTgt spid="489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34" nodeType="clickEffect">
                                  <p:stCondLst>
                                    <p:cond delay="0"/>
                                  </p:stCondLst>
                                  <p:iterate>
                                    <p:tmAbs val="0"/>
                                  </p:iterate>
                                  <p:childTnLst>
                                    <p:set>
                                      <p:cBhvr>
                                        <p:cTn id="160" fill="hold"/>
                                        <p:tgtEl>
                                          <p:spTgt spid="4918"/>
                                        </p:tgtEl>
                                        <p:attrNameLst>
                                          <p:attrName>style.visibility</p:attrName>
                                        </p:attrNameLst>
                                      </p:cBhvr>
                                      <p:to>
                                        <p:strVal val="visible"/>
                                      </p:to>
                                    </p:set>
                                    <p:animEffect transition="in" filter="wipe(down)">
                                      <p:cBhvr>
                                        <p:cTn id="161" dur="500"/>
                                        <p:tgtEl>
                                          <p:spTgt spid="4918"/>
                                        </p:tgtEl>
                                      </p:cBhvr>
                                    </p:animEffect>
                                  </p:childTnLst>
                                </p:cTn>
                              </p:par>
                            </p:childTnLst>
                          </p:cTn>
                        </p:par>
                      </p:childTnLst>
                    </p:cTn>
                  </p:par>
                  <p:par>
                    <p:cTn id="162" fill="hold">
                      <p:stCondLst>
                        <p:cond delay="indefinite"/>
                      </p:stCondLst>
                      <p:childTnLst>
                        <p:par>
                          <p:cTn id="163" fill="hold">
                            <p:stCondLst>
                              <p:cond delay="0"/>
                            </p:stCondLst>
                            <p:childTnLst>
                              <p:par>
                                <p:cTn id="164" presetID="1" presetClass="exit" presetSubtype="0" fill="hold" grpId="35" nodeType="clickEffect">
                                  <p:stCondLst>
                                    <p:cond delay="0"/>
                                  </p:stCondLst>
                                  <p:iterate>
                                    <p:tmAbs val="0"/>
                                  </p:iterate>
                                  <p:childTnLst>
                                    <p:set>
                                      <p:cBhvr>
                                        <p:cTn id="165" fill="hold">
                                          <p:stCondLst>
                                            <p:cond delay="0"/>
                                          </p:stCondLst>
                                        </p:cTn>
                                        <p:tgtEl>
                                          <p:spTgt spid="49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7" grpId="23" animBg="1" advAuto="0"/>
      <p:bldP spid="4867" grpId="24" animBg="1" advAuto="0"/>
      <p:bldP spid="4873" grpId="9" animBg="1" advAuto="0"/>
      <p:bldP spid="4873" grpId="10" animBg="1" advAuto="0"/>
      <p:bldP spid="4877" grpId="11" animBg="1" advAuto="0"/>
      <p:bldP spid="4877" grpId="12" animBg="1" advAuto="0"/>
      <p:bldP spid="4881" grpId="15" animBg="1" advAuto="0"/>
      <p:bldP spid="4881" grpId="16" animBg="1" advAuto="0"/>
      <p:bldP spid="4882" grpId="13" animBg="1" advAuto="0"/>
      <p:bldP spid="4882" grpId="14" animBg="1" advAuto="0"/>
      <p:bldP spid="4886" grpId="4" animBg="1" advAuto="0"/>
      <p:bldP spid="4886" grpId="5" animBg="1" advAuto="0"/>
      <p:bldP spid="4887" grpId="6" animBg="1" advAuto="0"/>
      <p:bldP spid="4887" grpId="7" animBg="1" advAuto="0"/>
      <p:bldP spid="4888" grpId="27" animBg="1" advAuto="0"/>
      <p:bldP spid="4888" grpId="28" animBg="1" advAuto="0"/>
      <p:bldP spid="4891" grpId="2" animBg="1" advAuto="0"/>
      <p:bldP spid="4891" grpId="3" animBg="1" advAuto="0"/>
      <p:bldP spid="4895" grpId="25" animBg="1" advAuto="0"/>
      <p:bldP spid="4895" grpId="26" animBg="1" advAuto="0"/>
      <p:bldP spid="4896" grpId="32" animBg="1" advAuto="0"/>
      <p:bldP spid="4896" grpId="33" animBg="1" advAuto="0"/>
      <p:bldP spid="4902" grpId="1" animBg="1" advAuto="0"/>
      <p:bldP spid="4908" grpId="8" animBg="1" advAuto="0"/>
      <p:bldP spid="4914" grpId="29" animBg="1" advAuto="0"/>
      <p:bldP spid="4918" grpId="34" animBg="1" advAuto="0"/>
      <p:bldP spid="4918" grpId="35" animBg="1" advAuto="0"/>
      <p:bldP spid="4919" grpId="17" animBg="1" advAuto="0"/>
      <p:bldP spid="4919" grpId="18" animBg="1" advAuto="0"/>
      <p:bldP spid="4920" grpId="19" animBg="1" advAuto="0"/>
      <p:bldP spid="4920" grpId="20" animBg="1" advAuto="0"/>
      <p:bldP spid="4924" grpId="21" animBg="1" advAuto="0"/>
      <p:bldP spid="4924" grpId="22" animBg="1" advAuto="0"/>
      <p:bldP spid="4928" grpId="30" animBg="1" advAuto="0"/>
      <p:bldP spid="4928" grpId="3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4663" name="Rounded Rectangle 125"/>
          <p:cNvGrpSpPr/>
          <p:nvPr/>
        </p:nvGrpSpPr>
        <p:grpSpPr>
          <a:xfrm>
            <a:off x="4242635" y="4439954"/>
            <a:ext cx="2416929" cy="921815"/>
            <a:chOff x="0" y="0"/>
            <a:chExt cx="2416927" cy="921813"/>
          </a:xfrm>
        </p:grpSpPr>
        <p:sp>
          <p:nvSpPr>
            <p:cNvPr id="4661" name="Rounded Rectangle"/>
            <p:cNvSpPr/>
            <p:nvPr/>
          </p:nvSpPr>
          <p:spPr>
            <a:xfrm>
              <a:off x="0" y="0"/>
              <a:ext cx="2416928" cy="921814"/>
            </a:xfrm>
            <a:prstGeom prst="roundRect">
              <a:avLst>
                <a:gd name="adj" fmla="val 16667"/>
              </a:avLst>
            </a:prstGeom>
            <a:solidFill>
              <a:srgbClr val="FF0000"/>
            </a:solidFill>
            <a:ln w="9525" cap="flat">
              <a:solidFill>
                <a:srgbClr val="000000"/>
              </a:solidFill>
              <a:prstDash val="solid"/>
              <a:round/>
              <a:tailEnd type="stealth" w="med" len="med"/>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62" name="الضيقة         العظيمة"/>
            <p:cNvSpPr txBox="1"/>
            <p:nvPr/>
          </p:nvSpPr>
          <p:spPr>
            <a:xfrm>
              <a:off x="92961" y="49761"/>
              <a:ext cx="2231005" cy="794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defRPr>
                  <a:solidFill>
                    <a:schemeClr val="accent3">
                      <a:lumOff val="44000"/>
                    </a:schemeClr>
                  </a:solidFill>
                </a:defRPr>
              </a:lvl1pPr>
            </a:lstStyle>
            <a:p>
              <a:r>
                <a:t>الضيقة         العظيمة</a:t>
              </a:r>
            </a:p>
          </p:txBody>
        </p:sp>
      </p:grpSp>
      <p:pic>
        <p:nvPicPr>
          <p:cNvPr id="4664" name="Picture 4" descr="Picture 4"/>
          <p:cNvPicPr>
            <a:picLocks noChangeAspect="1"/>
          </p:cNvPicPr>
          <p:nvPr/>
        </p:nvPicPr>
        <p:blipFill>
          <a:blip r:embed="rId4"/>
          <a:stretch>
            <a:fillRect/>
          </a:stretch>
        </p:blipFill>
        <p:spPr>
          <a:xfrm>
            <a:off x="9396413" y="509587"/>
            <a:ext cx="8640762" cy="5407026"/>
          </a:xfrm>
          <a:prstGeom prst="rect">
            <a:avLst/>
          </a:prstGeom>
          <a:ln w="12700">
            <a:miter lim="400000"/>
          </a:ln>
        </p:spPr>
      </p:pic>
      <p:sp>
        <p:nvSpPr>
          <p:cNvPr id="4665" name="Rectangle 7"/>
          <p:cNvSpPr txBox="1">
            <a:spLocks noGrp="1"/>
          </p:cNvSpPr>
          <p:nvPr>
            <p:ph type="title"/>
          </p:nvPr>
        </p:nvSpPr>
        <p:spPr>
          <a:xfrm>
            <a:off x="179388" y="44450"/>
            <a:ext cx="8348661" cy="576263"/>
          </a:xfrm>
          <a:prstGeom prst="rect">
            <a:avLst/>
          </a:prstGeom>
          <a:solidFill>
            <a:srgbClr val="000000"/>
          </a:solidFill>
        </p:spPr>
        <p:txBody>
          <a:bodyPr>
            <a:normAutofit fontScale="90000"/>
          </a:bodyPr>
          <a:lstStyle>
            <a:lvl1pPr defTabSz="877823" rtl="1">
              <a:defRPr sz="3455" b="1">
                <a:solidFill>
                  <a:schemeClr val="accent3">
                    <a:lumOff val="44000"/>
                  </a:schemeClr>
                </a:solidFill>
              </a:defRPr>
            </a:lvl1pPr>
          </a:lstStyle>
          <a:p>
            <a:r>
              <a:t>التسلسل الزمني للسبعين أسبوعاً</a:t>
            </a:r>
          </a:p>
        </p:txBody>
      </p:sp>
      <p:sp>
        <p:nvSpPr>
          <p:cNvPr id="4666" name="Oval 13"/>
          <p:cNvSpPr/>
          <p:nvPr/>
        </p:nvSpPr>
        <p:spPr>
          <a:xfrm>
            <a:off x="4211637" y="2852738"/>
            <a:ext cx="2447927" cy="666751"/>
          </a:xfrm>
          <a:prstGeom prst="ellipse">
            <a:avLst/>
          </a:prstGeom>
          <a:ln w="57150">
            <a:solidFill>
              <a:srgbClr val="FF0000"/>
            </a:solidFill>
          </a:ln>
        </p:spPr>
        <p:txBody>
          <a:bodyPr lIns="45719" rIns="45719" anchor="ctr"/>
          <a:lstStyle/>
          <a:p>
            <a:pPr algn="l"/>
            <a:endParaRPr/>
          </a:p>
        </p:txBody>
      </p:sp>
      <p:sp>
        <p:nvSpPr>
          <p:cNvPr id="4667" name="Text Box 14"/>
          <p:cNvSpPr txBox="1"/>
          <p:nvPr/>
        </p:nvSpPr>
        <p:spPr>
          <a:xfrm>
            <a:off x="8570981" y="4762"/>
            <a:ext cx="530089" cy="669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defRPr sz="2000" b="1"/>
            </a:pPr>
            <a:r>
              <a:t>333</a:t>
            </a:r>
          </a:p>
          <a:p>
            <a:pPr>
              <a:defRPr sz="2000" b="1"/>
            </a:pPr>
            <a:r>
              <a:t>556</a:t>
            </a:r>
          </a:p>
        </p:txBody>
      </p:sp>
      <p:sp>
        <p:nvSpPr>
          <p:cNvPr id="4668" name="Straight Connector 17"/>
          <p:cNvSpPr/>
          <p:nvPr/>
        </p:nvSpPr>
        <p:spPr>
          <a:xfrm>
            <a:off x="4211637" y="2779713"/>
            <a:ext cx="1" cy="1152526"/>
          </a:xfrm>
          <a:prstGeom prst="line">
            <a:avLst/>
          </a:prstGeom>
          <a:ln w="57150">
            <a:solidFill>
              <a:srgbClr val="000000"/>
            </a:solidFill>
          </a:ln>
        </p:spPr>
        <p:txBody>
          <a:bodyPr lIns="45719" rIns="45719"/>
          <a:lstStyle/>
          <a:p>
            <a:endParaRPr/>
          </a:p>
        </p:txBody>
      </p:sp>
      <p:grpSp>
        <p:nvGrpSpPr>
          <p:cNvPr id="4673" name="Group 408595"/>
          <p:cNvGrpSpPr/>
          <p:nvPr/>
        </p:nvGrpSpPr>
        <p:grpSpPr>
          <a:xfrm>
            <a:off x="4324350" y="2852738"/>
            <a:ext cx="2335213" cy="667363"/>
            <a:chOff x="0" y="0"/>
            <a:chExt cx="2335212" cy="667362"/>
          </a:xfrm>
        </p:grpSpPr>
        <p:sp>
          <p:nvSpPr>
            <p:cNvPr id="4669" name="Text Box 10"/>
            <p:cNvSpPr txBox="1"/>
            <p:nvPr/>
          </p:nvSpPr>
          <p:spPr>
            <a:xfrm>
              <a:off x="317838" y="0"/>
              <a:ext cx="1658263" cy="439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spcBef>
                  <a:spcPts val="1400"/>
                </a:spcBef>
                <a:defRPr b="1" spc="-110"/>
              </a:lvl1pPr>
            </a:lstStyle>
            <a:p>
              <a:r>
                <a:t>1260 يوم</a:t>
              </a:r>
            </a:p>
          </p:txBody>
        </p:sp>
        <p:sp>
          <p:nvSpPr>
            <p:cNvPr id="4670" name="Straight Connector 39"/>
            <p:cNvSpPr/>
            <p:nvPr/>
          </p:nvSpPr>
          <p:spPr>
            <a:xfrm>
              <a:off x="0" y="215783"/>
              <a:ext cx="463151"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sp>
          <p:nvSpPr>
            <p:cNvPr id="4671" name="Text Box 10"/>
            <p:cNvSpPr txBox="1"/>
            <p:nvPr/>
          </p:nvSpPr>
          <p:spPr>
            <a:xfrm>
              <a:off x="317838" y="287337"/>
              <a:ext cx="1658263" cy="3800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spcBef>
                  <a:spcPts val="1000"/>
                </a:spcBef>
                <a:defRPr sz="1800" b="1" i="1" spc="-110"/>
              </a:lvl1pPr>
            </a:lstStyle>
            <a:p>
              <a:r>
                <a:t>رؤ 11: 3، 12: 6</a:t>
              </a:r>
            </a:p>
          </p:txBody>
        </p:sp>
        <p:sp>
          <p:nvSpPr>
            <p:cNvPr id="4672" name="Straight Connector 58"/>
            <p:cNvSpPr/>
            <p:nvPr/>
          </p:nvSpPr>
          <p:spPr>
            <a:xfrm>
              <a:off x="1903198" y="215783"/>
              <a:ext cx="432015"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grpSp>
      <p:sp>
        <p:nvSpPr>
          <p:cNvPr id="4674" name="Straight Connector 13"/>
          <p:cNvSpPr/>
          <p:nvPr/>
        </p:nvSpPr>
        <p:spPr>
          <a:xfrm>
            <a:off x="6732588" y="1844674"/>
            <a:ext cx="1" cy="2303464"/>
          </a:xfrm>
          <a:prstGeom prst="line">
            <a:avLst/>
          </a:prstGeom>
          <a:ln w="57150">
            <a:solidFill>
              <a:srgbClr val="000000"/>
            </a:solidFill>
          </a:ln>
        </p:spPr>
        <p:txBody>
          <a:bodyPr lIns="45719" rIns="45719"/>
          <a:lstStyle/>
          <a:p>
            <a:endParaRPr/>
          </a:p>
        </p:txBody>
      </p:sp>
      <p:sp>
        <p:nvSpPr>
          <p:cNvPr id="4675" name="Text Box 10"/>
          <p:cNvSpPr txBox="1"/>
          <p:nvPr/>
        </p:nvSpPr>
        <p:spPr>
          <a:xfrm>
            <a:off x="5910599" y="945628"/>
            <a:ext cx="1569365" cy="11498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rtl="1">
              <a:lnSpc>
                <a:spcPct val="80000"/>
              </a:lnSpc>
              <a:spcBef>
                <a:spcPts val="1200"/>
              </a:spcBef>
              <a:defRPr sz="2000" b="1" i="1" spc="-100"/>
            </a:pPr>
            <a:r>
              <a:t>علامة                ابن الإنسان</a:t>
            </a:r>
          </a:p>
          <a:p>
            <a:pPr rtl="1">
              <a:lnSpc>
                <a:spcPct val="80000"/>
              </a:lnSpc>
              <a:spcBef>
                <a:spcPts val="1200"/>
              </a:spcBef>
              <a:defRPr sz="2000" b="1" i="1" spc="-100"/>
            </a:pPr>
            <a:r>
              <a:t>مت 24: 30</a:t>
            </a:r>
          </a:p>
        </p:txBody>
      </p:sp>
      <p:sp>
        <p:nvSpPr>
          <p:cNvPr id="4676" name="Straight Connector 12"/>
          <p:cNvSpPr/>
          <p:nvPr/>
        </p:nvSpPr>
        <p:spPr>
          <a:xfrm>
            <a:off x="3348037" y="1844675"/>
            <a:ext cx="1" cy="1800226"/>
          </a:xfrm>
          <a:prstGeom prst="line">
            <a:avLst/>
          </a:prstGeom>
          <a:ln w="57150">
            <a:solidFill>
              <a:srgbClr val="000000"/>
            </a:solidFill>
          </a:ln>
        </p:spPr>
        <p:txBody>
          <a:bodyPr lIns="45719" rIns="45719"/>
          <a:lstStyle/>
          <a:p>
            <a:endParaRPr/>
          </a:p>
        </p:txBody>
      </p:sp>
      <p:grpSp>
        <p:nvGrpSpPr>
          <p:cNvPr id="4680" name="Group 101"/>
          <p:cNvGrpSpPr/>
          <p:nvPr/>
        </p:nvGrpSpPr>
        <p:grpSpPr>
          <a:xfrm>
            <a:off x="3319799" y="2801935"/>
            <a:ext cx="921665" cy="725704"/>
            <a:chOff x="0" y="0"/>
            <a:chExt cx="921663" cy="725702"/>
          </a:xfrm>
        </p:grpSpPr>
        <p:sp>
          <p:nvSpPr>
            <p:cNvPr id="4677" name="Text Box 10"/>
            <p:cNvSpPr txBox="1"/>
            <p:nvPr/>
          </p:nvSpPr>
          <p:spPr>
            <a:xfrm>
              <a:off x="0" y="0"/>
              <a:ext cx="921663" cy="7257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lnSpc>
                  <a:spcPct val="80000"/>
                </a:lnSpc>
                <a:spcBef>
                  <a:spcPts val="1400"/>
                </a:spcBef>
                <a:defRPr b="1" spc="-110"/>
              </a:lvl1pPr>
            </a:lstStyle>
            <a:p>
              <a:r>
                <a:t>30    يوم</a:t>
              </a:r>
            </a:p>
          </p:txBody>
        </p:sp>
        <p:sp>
          <p:nvSpPr>
            <p:cNvPr id="4678" name="Straight Connector 103"/>
            <p:cNvSpPr/>
            <p:nvPr/>
          </p:nvSpPr>
          <p:spPr>
            <a:xfrm>
              <a:off x="60789" y="265986"/>
              <a:ext cx="183736"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sp>
          <p:nvSpPr>
            <p:cNvPr id="4679" name="Straight Connector 104"/>
            <p:cNvSpPr/>
            <p:nvPr/>
          </p:nvSpPr>
          <p:spPr>
            <a:xfrm>
              <a:off x="748042" y="265986"/>
              <a:ext cx="148977"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grpSp>
      <p:grpSp>
        <p:nvGrpSpPr>
          <p:cNvPr id="4693" name="Group 45"/>
          <p:cNvGrpSpPr/>
          <p:nvPr/>
        </p:nvGrpSpPr>
        <p:grpSpPr>
          <a:xfrm>
            <a:off x="1258888" y="2852738"/>
            <a:ext cx="7129462" cy="2303462"/>
            <a:chOff x="0" y="0"/>
            <a:chExt cx="7129461" cy="2303461"/>
          </a:xfrm>
        </p:grpSpPr>
        <p:sp>
          <p:nvSpPr>
            <p:cNvPr id="4681" name="Oval 9"/>
            <p:cNvSpPr/>
            <p:nvPr/>
          </p:nvSpPr>
          <p:spPr>
            <a:xfrm flipH="1">
              <a:off x="0" y="1079747"/>
              <a:ext cx="1368281" cy="1223715"/>
            </a:xfrm>
            <a:prstGeom prst="ellipse">
              <a:avLst/>
            </a:prstGeom>
            <a:noFill/>
            <a:ln w="57150" cap="flat">
              <a:solidFill>
                <a:srgbClr val="FF0000"/>
              </a:solidFill>
              <a:prstDash val="solid"/>
              <a:round/>
            </a:ln>
            <a:effectLst/>
          </p:spPr>
          <p:txBody>
            <a:bodyPr wrap="square" lIns="45719" tIns="45719" rIns="45719" bIns="45719" numCol="1" anchor="ctr">
              <a:noAutofit/>
            </a:bodyPr>
            <a:lstStyle/>
            <a:p>
              <a:pPr algn="l"/>
              <a:endParaRPr/>
            </a:p>
          </p:txBody>
        </p:sp>
        <p:sp>
          <p:nvSpPr>
            <p:cNvPr id="4682" name="Straight Connector 19"/>
            <p:cNvSpPr/>
            <p:nvPr/>
          </p:nvSpPr>
          <p:spPr>
            <a:xfrm flipH="1">
              <a:off x="648132" y="0"/>
              <a:ext cx="1" cy="1151732"/>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4683" name="Straight Connector 22"/>
            <p:cNvSpPr/>
            <p:nvPr/>
          </p:nvSpPr>
          <p:spPr>
            <a:xfrm flipV="1">
              <a:off x="648132" y="719832"/>
              <a:ext cx="6481330" cy="71984"/>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grpSp>
          <p:nvGrpSpPr>
            <p:cNvPr id="4687" name="Group 71"/>
            <p:cNvGrpSpPr/>
            <p:nvPr/>
          </p:nvGrpSpPr>
          <p:grpSpPr>
            <a:xfrm>
              <a:off x="648132" y="719137"/>
              <a:ext cx="2335616" cy="794829"/>
              <a:chOff x="0" y="0"/>
              <a:chExt cx="2335614" cy="794828"/>
            </a:xfrm>
          </p:grpSpPr>
          <p:sp>
            <p:nvSpPr>
              <p:cNvPr id="4684" name="Text Box 10"/>
              <p:cNvSpPr txBox="1"/>
              <p:nvPr/>
            </p:nvSpPr>
            <p:spPr>
              <a:xfrm>
                <a:off x="115791" y="0"/>
                <a:ext cx="1861463" cy="794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rtl="1">
                  <a:spcBef>
                    <a:spcPts val="1400"/>
                  </a:spcBef>
                  <a:defRPr b="1" spc="-110"/>
                </a:pPr>
                <a:r>
                  <a:t>3 سنوات و</a:t>
                </a:r>
                <a:br/>
                <a:r>
                  <a:t> نصف</a:t>
                </a:r>
              </a:p>
            </p:txBody>
          </p:sp>
          <p:sp>
            <p:nvSpPr>
              <p:cNvPr id="4685" name="Straight Connector 73"/>
              <p:cNvSpPr/>
              <p:nvPr/>
            </p:nvSpPr>
            <p:spPr>
              <a:xfrm>
                <a:off x="0" y="216644"/>
                <a:ext cx="463231"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sp>
            <p:nvSpPr>
              <p:cNvPr id="4686" name="Straight Connector 74"/>
              <p:cNvSpPr/>
              <p:nvPr/>
            </p:nvSpPr>
            <p:spPr>
              <a:xfrm>
                <a:off x="1903526" y="216644"/>
                <a:ext cx="432089"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grpSp>
        <p:grpSp>
          <p:nvGrpSpPr>
            <p:cNvPr id="4691" name="Group 76"/>
            <p:cNvGrpSpPr/>
            <p:nvPr/>
          </p:nvGrpSpPr>
          <p:grpSpPr>
            <a:xfrm>
              <a:off x="3096634" y="719137"/>
              <a:ext cx="2335616" cy="794829"/>
              <a:chOff x="0" y="0"/>
              <a:chExt cx="2335614" cy="794828"/>
            </a:xfrm>
          </p:grpSpPr>
          <p:sp>
            <p:nvSpPr>
              <p:cNvPr id="4688" name="Text Box 10"/>
              <p:cNvSpPr txBox="1"/>
              <p:nvPr/>
            </p:nvSpPr>
            <p:spPr>
              <a:xfrm>
                <a:off x="318413" y="0"/>
                <a:ext cx="1870987" cy="7948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rtl="1">
                  <a:spcBef>
                    <a:spcPts val="1400"/>
                  </a:spcBef>
                  <a:defRPr b="1" spc="-110"/>
                </a:pPr>
                <a:r>
                  <a:t>3 سنوات و</a:t>
                </a:r>
                <a:br/>
                <a:r>
                  <a:t> نصف</a:t>
                </a:r>
              </a:p>
            </p:txBody>
          </p:sp>
          <p:sp>
            <p:nvSpPr>
              <p:cNvPr id="4689" name="Straight Connector 78"/>
              <p:cNvSpPr/>
              <p:nvPr/>
            </p:nvSpPr>
            <p:spPr>
              <a:xfrm>
                <a:off x="0" y="216644"/>
                <a:ext cx="463231"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sp>
            <p:nvSpPr>
              <p:cNvPr id="4690" name="Straight Connector 79"/>
              <p:cNvSpPr/>
              <p:nvPr/>
            </p:nvSpPr>
            <p:spPr>
              <a:xfrm>
                <a:off x="1903526" y="216644"/>
                <a:ext cx="432089"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grpSp>
        <p:sp>
          <p:nvSpPr>
            <p:cNvPr id="4692" name="Text Box 10"/>
            <p:cNvSpPr txBox="1"/>
            <p:nvPr/>
          </p:nvSpPr>
          <p:spPr>
            <a:xfrm>
              <a:off x="43199" y="1162320"/>
              <a:ext cx="1281881" cy="1014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rtl="1">
                <a:spcBef>
                  <a:spcPts val="1000"/>
                </a:spcBef>
                <a:defRPr sz="1800" b="1" i="1"/>
              </a:pPr>
              <a:r>
                <a:t>إقامة المعاهدة</a:t>
              </a:r>
              <a:br/>
              <a:r>
                <a:t>دا 9: 27أ</a:t>
              </a:r>
            </a:p>
          </p:txBody>
        </p:sp>
      </p:grpSp>
      <p:grpSp>
        <p:nvGrpSpPr>
          <p:cNvPr id="4703" name="Group 48"/>
          <p:cNvGrpSpPr/>
          <p:nvPr/>
        </p:nvGrpSpPr>
        <p:grpSpPr>
          <a:xfrm>
            <a:off x="6687" y="1844675"/>
            <a:ext cx="3300077" cy="3185211"/>
            <a:chOff x="0" y="0"/>
            <a:chExt cx="3300076" cy="3185210"/>
          </a:xfrm>
        </p:grpSpPr>
        <p:sp>
          <p:nvSpPr>
            <p:cNvPr id="4694" name="Straight Connector 3"/>
            <p:cNvSpPr/>
            <p:nvPr/>
          </p:nvSpPr>
          <p:spPr>
            <a:xfrm flipH="1">
              <a:off x="964842" y="0"/>
              <a:ext cx="1" cy="2159739"/>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grpSp>
          <p:nvGrpSpPr>
            <p:cNvPr id="4698" name="Group 96"/>
            <p:cNvGrpSpPr/>
            <p:nvPr/>
          </p:nvGrpSpPr>
          <p:grpSpPr>
            <a:xfrm>
              <a:off x="995905" y="958850"/>
              <a:ext cx="933821" cy="725703"/>
              <a:chOff x="0" y="0"/>
              <a:chExt cx="933819" cy="725702"/>
            </a:xfrm>
          </p:grpSpPr>
          <p:sp>
            <p:nvSpPr>
              <p:cNvPr id="4695" name="Text Box 10"/>
              <p:cNvSpPr txBox="1"/>
              <p:nvPr/>
            </p:nvSpPr>
            <p:spPr>
              <a:xfrm>
                <a:off x="10570" y="0"/>
                <a:ext cx="923250" cy="7257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lnSpc>
                    <a:spcPct val="80000"/>
                  </a:lnSpc>
                  <a:spcBef>
                    <a:spcPts val="1400"/>
                  </a:spcBef>
                  <a:defRPr b="1" spc="-110"/>
                </a:lvl1pPr>
              </a:lstStyle>
              <a:p>
                <a:r>
                  <a:t>30    يوم</a:t>
                </a:r>
              </a:p>
            </p:txBody>
          </p:sp>
          <p:sp>
            <p:nvSpPr>
              <p:cNvPr id="4696" name="Straight Connector 98"/>
              <p:cNvSpPr/>
              <p:nvPr/>
            </p:nvSpPr>
            <p:spPr>
              <a:xfrm>
                <a:off x="0" y="265001"/>
                <a:ext cx="183919"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sp>
            <p:nvSpPr>
              <p:cNvPr id="4697" name="Straight Connector 100"/>
              <p:cNvSpPr/>
              <p:nvPr/>
            </p:nvSpPr>
            <p:spPr>
              <a:xfrm>
                <a:off x="755850" y="265001"/>
                <a:ext cx="149125"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grpSp>
        <p:sp>
          <p:nvSpPr>
            <p:cNvPr id="4699" name="Text Box 10"/>
            <p:cNvSpPr txBox="1"/>
            <p:nvPr/>
          </p:nvSpPr>
          <p:spPr>
            <a:xfrm>
              <a:off x="0" y="2170328"/>
              <a:ext cx="1281657" cy="1014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rtl="1">
                <a:spcBef>
                  <a:spcPts val="1000"/>
                </a:spcBef>
                <a:defRPr sz="1800" b="1" i="1"/>
              </a:pPr>
              <a:r>
                <a:t>استعلان الوحش</a:t>
              </a:r>
              <a:br/>
              <a:r>
                <a:t>رؤ 17: 13</a:t>
              </a:r>
            </a:p>
          </p:txBody>
        </p:sp>
        <p:sp>
          <p:nvSpPr>
            <p:cNvPr id="4700" name="Text Box 10"/>
            <p:cNvSpPr txBox="1"/>
            <p:nvPr/>
          </p:nvSpPr>
          <p:spPr>
            <a:xfrm>
              <a:off x="1039104" y="90618"/>
              <a:ext cx="2116171" cy="7948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rtl="1">
                <a:spcBef>
                  <a:spcPts val="1400"/>
                </a:spcBef>
                <a:defRPr b="1" spc="-110"/>
              </a:pPr>
              <a:r>
                <a:t>3 سنوات و</a:t>
              </a:r>
              <a:br/>
              <a:r>
                <a:t> نصف</a:t>
              </a:r>
            </a:p>
          </p:txBody>
        </p:sp>
        <p:sp>
          <p:nvSpPr>
            <p:cNvPr id="4701" name="Straight Connector 111"/>
            <p:cNvSpPr/>
            <p:nvPr/>
          </p:nvSpPr>
          <p:spPr>
            <a:xfrm flipH="1" flipV="1">
              <a:off x="933706" y="545409"/>
              <a:ext cx="463155"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sp>
          <p:nvSpPr>
            <p:cNvPr id="4702" name="Straight Connector 112"/>
            <p:cNvSpPr/>
            <p:nvPr/>
          </p:nvSpPr>
          <p:spPr>
            <a:xfrm>
              <a:off x="2868058" y="544139"/>
              <a:ext cx="432019"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grpSp>
      <p:grpSp>
        <p:nvGrpSpPr>
          <p:cNvPr id="4713" name="Group 51"/>
          <p:cNvGrpSpPr/>
          <p:nvPr/>
        </p:nvGrpSpPr>
        <p:grpSpPr>
          <a:xfrm>
            <a:off x="6631325" y="908049"/>
            <a:ext cx="2469475" cy="4004181"/>
            <a:chOff x="0" y="0"/>
            <a:chExt cx="2469474" cy="4004180"/>
          </a:xfrm>
        </p:grpSpPr>
        <p:sp>
          <p:nvSpPr>
            <p:cNvPr id="4704" name="Text Box 10"/>
            <p:cNvSpPr txBox="1"/>
            <p:nvPr/>
          </p:nvSpPr>
          <p:spPr>
            <a:xfrm>
              <a:off x="0" y="3528679"/>
              <a:ext cx="2001914" cy="4755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spcBef>
                  <a:spcPts val="1400"/>
                </a:spcBef>
                <a:defRPr b="1" i="1"/>
              </a:lvl1pPr>
            </a:lstStyle>
            <a:p>
              <a:r>
                <a:t>المجيء الثاني</a:t>
              </a:r>
            </a:p>
          </p:txBody>
        </p:sp>
        <p:sp>
          <p:nvSpPr>
            <p:cNvPr id="4705" name="Straight Connector 15"/>
            <p:cNvSpPr/>
            <p:nvPr/>
          </p:nvSpPr>
          <p:spPr>
            <a:xfrm flipH="1">
              <a:off x="1757070" y="936180"/>
              <a:ext cx="1" cy="2160416"/>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grpSp>
          <p:nvGrpSpPr>
            <p:cNvPr id="4710" name="Group 408601"/>
            <p:cNvGrpSpPr/>
            <p:nvPr/>
          </p:nvGrpSpPr>
          <p:grpSpPr>
            <a:xfrm>
              <a:off x="100818" y="1933575"/>
              <a:ext cx="1599849" cy="667365"/>
              <a:chOff x="0" y="0"/>
              <a:chExt cx="1599848" cy="667363"/>
            </a:xfrm>
          </p:grpSpPr>
          <p:sp>
            <p:nvSpPr>
              <p:cNvPr id="4706" name="Text Box 10"/>
              <p:cNvSpPr txBox="1"/>
              <p:nvPr/>
            </p:nvSpPr>
            <p:spPr>
              <a:xfrm>
                <a:off x="115080" y="0"/>
                <a:ext cx="1326475" cy="439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spcBef>
                    <a:spcPts val="1400"/>
                  </a:spcBef>
                  <a:defRPr b="1" spc="-110"/>
                </a:lvl1pPr>
              </a:lstStyle>
              <a:p>
                <a:r>
                  <a:t>45 يوم</a:t>
                </a:r>
              </a:p>
            </p:txBody>
          </p:sp>
          <p:sp>
            <p:nvSpPr>
              <p:cNvPr id="4707" name="Straight Connector 83"/>
              <p:cNvSpPr/>
              <p:nvPr/>
            </p:nvSpPr>
            <p:spPr>
              <a:xfrm>
                <a:off x="0" y="215366"/>
                <a:ext cx="196877"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sp>
            <p:nvSpPr>
              <p:cNvPr id="4708" name="Text Box 10"/>
              <p:cNvSpPr txBox="1"/>
              <p:nvPr/>
            </p:nvSpPr>
            <p:spPr>
              <a:xfrm>
                <a:off x="259543" y="287338"/>
                <a:ext cx="1137562" cy="3800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spcBef>
                    <a:spcPts val="1000"/>
                  </a:spcBef>
                  <a:defRPr sz="1800" b="1" i="1" spc="-110"/>
                </a:lvl1pPr>
              </a:lstStyle>
              <a:p>
                <a:r>
                  <a:t>دا 12: 12</a:t>
                </a:r>
              </a:p>
            </p:txBody>
          </p:sp>
          <p:sp>
            <p:nvSpPr>
              <p:cNvPr id="4709" name="Straight Connector 85"/>
              <p:cNvSpPr/>
              <p:nvPr/>
            </p:nvSpPr>
            <p:spPr>
              <a:xfrm>
                <a:off x="1440217" y="215366"/>
                <a:ext cx="159632"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grpSp>
        <p:sp>
          <p:nvSpPr>
            <p:cNvPr id="4711" name="Text Box 10"/>
            <p:cNvSpPr txBox="1"/>
            <p:nvPr/>
          </p:nvSpPr>
          <p:spPr>
            <a:xfrm>
              <a:off x="1079500" y="0"/>
              <a:ext cx="1389975" cy="997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lnSpc>
                  <a:spcPct val="80000"/>
                </a:lnSpc>
                <a:spcBef>
                  <a:spcPts val="1200"/>
                </a:spcBef>
                <a:defRPr sz="2000" b="1" i="1" spc="-100"/>
              </a:lvl1pPr>
            </a:lstStyle>
            <a:p>
              <a:r>
                <a:t>اكتمال        رجوع       المسيح</a:t>
              </a:r>
            </a:p>
          </p:txBody>
        </p:sp>
        <p:sp>
          <p:nvSpPr>
            <p:cNvPr id="4712" name="Right Brace 34"/>
            <p:cNvSpPr/>
            <p:nvPr/>
          </p:nvSpPr>
          <p:spPr>
            <a:xfrm rot="5400000">
              <a:off x="820714" y="2736559"/>
              <a:ext cx="216043" cy="15122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566"/>
                    <a:pt x="10800" y="3498"/>
                  </a:cubicBezTo>
                  <a:lnTo>
                    <a:pt x="10800" y="7327"/>
                  </a:lnTo>
                  <a:cubicBezTo>
                    <a:pt x="10800" y="9259"/>
                    <a:pt x="15635" y="10825"/>
                    <a:pt x="21600" y="10825"/>
                  </a:cubicBezTo>
                  <a:cubicBezTo>
                    <a:pt x="15635" y="10825"/>
                    <a:pt x="10800" y="12391"/>
                    <a:pt x="10800" y="14323"/>
                  </a:cubicBezTo>
                  <a:lnTo>
                    <a:pt x="10800" y="18102"/>
                  </a:lnTo>
                  <a:cubicBezTo>
                    <a:pt x="10800" y="20034"/>
                    <a:pt x="5965" y="21600"/>
                    <a:pt x="0" y="21600"/>
                  </a:cubicBezTo>
                </a:path>
              </a:pathLst>
            </a:custGeom>
            <a:noFill/>
            <a:ln w="12700" cap="flat">
              <a:solidFill>
                <a:srgbClr val="000000"/>
              </a:solidFill>
              <a:prstDash val="solid"/>
              <a:round/>
            </a:ln>
            <a:effectLst/>
          </p:spPr>
          <p:txBody>
            <a:bodyPr wrap="square" lIns="45719" tIns="45719" rIns="45719" bIns="45719" numCol="1" anchor="t">
              <a:noAutofit/>
            </a:bodyPr>
            <a:lstStyle/>
            <a:p>
              <a:pPr algn="l"/>
              <a:endParaRPr/>
            </a:p>
          </p:txBody>
        </p:sp>
      </p:grpSp>
      <p:grpSp>
        <p:nvGrpSpPr>
          <p:cNvPr id="4723" name="Group 47"/>
          <p:cNvGrpSpPr/>
          <p:nvPr/>
        </p:nvGrpSpPr>
        <p:grpSpPr>
          <a:xfrm>
            <a:off x="3145343" y="1003849"/>
            <a:ext cx="3587240" cy="4025869"/>
            <a:chOff x="0" y="0"/>
            <a:chExt cx="3587239" cy="4025867"/>
          </a:xfrm>
        </p:grpSpPr>
        <p:grpSp>
          <p:nvGrpSpPr>
            <p:cNvPr id="4718" name="Group 21"/>
            <p:cNvGrpSpPr/>
            <p:nvPr/>
          </p:nvGrpSpPr>
          <p:grpSpPr>
            <a:xfrm>
              <a:off x="203032" y="977849"/>
              <a:ext cx="3384208" cy="819270"/>
              <a:chOff x="0" y="0"/>
              <a:chExt cx="3384207" cy="819268"/>
            </a:xfrm>
          </p:grpSpPr>
          <p:sp>
            <p:nvSpPr>
              <p:cNvPr id="4714" name="Text Box 10"/>
              <p:cNvSpPr txBox="1"/>
              <p:nvPr/>
            </p:nvSpPr>
            <p:spPr>
              <a:xfrm>
                <a:off x="673095" y="0"/>
                <a:ext cx="1972588" cy="439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spcBef>
                    <a:spcPts val="1400"/>
                  </a:spcBef>
                  <a:defRPr b="1" spc="-110"/>
                </a:lvl1pPr>
              </a:lstStyle>
              <a:p>
                <a:r>
                  <a:t>1290 يوم</a:t>
                </a:r>
              </a:p>
            </p:txBody>
          </p:sp>
          <p:sp>
            <p:nvSpPr>
              <p:cNvPr id="4715" name="Straight Connector 32"/>
              <p:cNvSpPr/>
              <p:nvPr/>
            </p:nvSpPr>
            <p:spPr>
              <a:xfrm flipH="1" flipV="1">
                <a:off x="0" y="409950"/>
                <a:ext cx="716152"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sp>
            <p:nvSpPr>
              <p:cNvPr id="4716" name="Straight Connector 33"/>
              <p:cNvSpPr/>
              <p:nvPr/>
            </p:nvSpPr>
            <p:spPr>
              <a:xfrm>
                <a:off x="2668055" y="408680"/>
                <a:ext cx="716153" cy="1"/>
              </a:xfrm>
              <a:prstGeom prst="line">
                <a:avLst/>
              </a:prstGeom>
              <a:noFill/>
              <a:ln w="57150" cap="flat">
                <a:solidFill>
                  <a:srgbClr val="000000"/>
                </a:solidFill>
                <a:prstDash val="sysDash"/>
                <a:round/>
              </a:ln>
              <a:effectLst/>
            </p:spPr>
            <p:txBody>
              <a:bodyPr wrap="square" lIns="45719" tIns="45719" rIns="45719" bIns="45719" numCol="1" anchor="t">
                <a:noAutofit/>
              </a:bodyPr>
              <a:lstStyle/>
              <a:p>
                <a:endParaRPr/>
              </a:p>
            </p:txBody>
          </p:sp>
          <p:sp>
            <p:nvSpPr>
              <p:cNvPr id="4717" name="Text Box 10"/>
              <p:cNvSpPr txBox="1"/>
              <p:nvPr/>
            </p:nvSpPr>
            <p:spPr>
              <a:xfrm>
                <a:off x="673095" y="439242"/>
                <a:ext cx="1972588" cy="380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spcBef>
                    <a:spcPts val="1000"/>
                  </a:spcBef>
                  <a:defRPr sz="1800" b="1" i="1" spc="-110"/>
                </a:lvl1pPr>
              </a:lstStyle>
              <a:p>
                <a:r>
                  <a:t>دا 12: 11</a:t>
                </a:r>
              </a:p>
            </p:txBody>
          </p:sp>
        </p:grpSp>
        <p:sp>
          <p:nvSpPr>
            <p:cNvPr id="4719" name="Text Box 10"/>
            <p:cNvSpPr txBox="1"/>
            <p:nvPr/>
          </p:nvSpPr>
          <p:spPr>
            <a:xfrm>
              <a:off x="103016" y="0"/>
              <a:ext cx="920075" cy="7061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lnSpc>
                  <a:spcPct val="80000"/>
                </a:lnSpc>
                <a:spcBef>
                  <a:spcPts val="1200"/>
                </a:spcBef>
                <a:defRPr sz="2000" b="1" i="1" spc="-100"/>
              </a:lvl1pPr>
            </a:lstStyle>
            <a:p>
              <a:r>
                <a:t>منتصف الأسبوع</a:t>
              </a:r>
            </a:p>
          </p:txBody>
        </p:sp>
        <p:sp>
          <p:nvSpPr>
            <p:cNvPr id="4720" name="AutoShape 11"/>
            <p:cNvSpPr/>
            <p:nvPr/>
          </p:nvSpPr>
          <p:spPr>
            <a:xfrm>
              <a:off x="420529" y="2568363"/>
              <a:ext cx="515788" cy="470995"/>
            </a:xfrm>
            <a:custGeom>
              <a:avLst/>
              <a:gdLst/>
              <a:ahLst/>
              <a:cxnLst>
                <a:cxn ang="0">
                  <a:pos x="wd2" y="hd2"/>
                </a:cxn>
                <a:cxn ang="5400000">
                  <a:pos x="wd2" y="hd2"/>
                </a:cxn>
                <a:cxn ang="10800000">
                  <a:pos x="wd2" y="hd2"/>
                </a:cxn>
                <a:cxn ang="16200000">
                  <a:pos x="wd2" y="hd2"/>
                </a:cxn>
              </a:cxnLst>
              <a:rect l="0" t="0" r="r" b="b"/>
              <a:pathLst>
                <a:path w="21600" h="21600" extrusionOk="0">
                  <a:moveTo>
                    <a:pt x="0" y="14715"/>
                  </a:moveTo>
                  <a:lnTo>
                    <a:pt x="10800" y="0"/>
                  </a:lnTo>
                  <a:lnTo>
                    <a:pt x="21600" y="14715"/>
                  </a:lnTo>
                  <a:lnTo>
                    <a:pt x="16200" y="14715"/>
                  </a:lnTo>
                  <a:lnTo>
                    <a:pt x="16200" y="21600"/>
                  </a:lnTo>
                  <a:lnTo>
                    <a:pt x="5400" y="21600"/>
                  </a:lnTo>
                  <a:lnTo>
                    <a:pt x="5400" y="14715"/>
                  </a:lnTo>
                  <a:close/>
                </a:path>
              </a:pathLst>
            </a:custGeom>
            <a:solidFill>
              <a:srgbClr val="FF0000"/>
            </a:solidFill>
            <a:ln w="9525" cap="flat">
              <a:solidFill>
                <a:srgbClr val="000000"/>
              </a:solidFill>
              <a:prstDash val="solid"/>
              <a:miter lim="800000"/>
            </a:ln>
            <a:effectLst/>
          </p:spPr>
          <p:txBody>
            <a:bodyPr wrap="square" lIns="45719" tIns="45719" rIns="45719" bIns="45719" numCol="1" anchor="ctr">
              <a:noAutofit/>
            </a:bodyPr>
            <a:lstStyle/>
            <a:p>
              <a:pPr algn="l"/>
              <a:endParaRPr/>
            </a:p>
          </p:txBody>
        </p:sp>
        <p:sp>
          <p:nvSpPr>
            <p:cNvPr id="4721" name="Right Brace 120"/>
            <p:cNvSpPr/>
            <p:nvPr/>
          </p:nvSpPr>
          <p:spPr>
            <a:xfrm rot="16200000">
              <a:off x="527051" y="372218"/>
              <a:ext cx="144009" cy="7920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750"/>
                    <a:pt x="10800" y="1676"/>
                  </a:cubicBezTo>
                  <a:lnTo>
                    <a:pt x="10800" y="9581"/>
                  </a:lnTo>
                  <a:cubicBezTo>
                    <a:pt x="10800" y="10507"/>
                    <a:pt x="15635" y="11257"/>
                    <a:pt x="21600" y="11257"/>
                  </a:cubicBezTo>
                  <a:cubicBezTo>
                    <a:pt x="15635" y="11257"/>
                    <a:pt x="10800" y="12007"/>
                    <a:pt x="10800" y="12933"/>
                  </a:cubicBezTo>
                  <a:lnTo>
                    <a:pt x="10800" y="19924"/>
                  </a:lnTo>
                  <a:cubicBezTo>
                    <a:pt x="10800" y="20850"/>
                    <a:pt x="5965" y="21600"/>
                    <a:pt x="0" y="21600"/>
                  </a:cubicBezTo>
                </a:path>
              </a:pathLst>
            </a:custGeom>
            <a:noFill/>
            <a:ln w="12700" cap="flat">
              <a:solidFill>
                <a:srgbClr val="000000"/>
              </a:solidFill>
              <a:prstDash val="solid"/>
              <a:round/>
            </a:ln>
            <a:effectLst/>
          </p:spPr>
          <p:txBody>
            <a:bodyPr wrap="square" lIns="45719" tIns="45719" rIns="45719" bIns="45719" numCol="1" anchor="t">
              <a:noAutofit/>
            </a:bodyPr>
            <a:lstStyle/>
            <a:p>
              <a:pPr algn="l"/>
              <a:endParaRPr/>
            </a:p>
          </p:txBody>
        </p:sp>
        <p:sp>
          <p:nvSpPr>
            <p:cNvPr id="4722" name="Text Box 10"/>
            <p:cNvSpPr txBox="1"/>
            <p:nvPr/>
          </p:nvSpPr>
          <p:spPr>
            <a:xfrm>
              <a:off x="0" y="3010985"/>
              <a:ext cx="1281685" cy="10148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rtl="1">
                <a:spcBef>
                  <a:spcPts val="1000"/>
                </a:spcBef>
                <a:defRPr sz="1800" b="1" i="1"/>
              </a:pPr>
              <a:r>
                <a:t>نقض المعاهدة</a:t>
              </a:r>
              <a:br/>
              <a:r>
                <a:t>دا 9: 27ب</a:t>
              </a:r>
            </a:p>
          </p:txBody>
        </p:sp>
      </p:grpSp>
      <p:sp>
        <p:nvSpPr>
          <p:cNvPr id="4724" name="Text Box 10"/>
          <p:cNvSpPr txBox="1"/>
          <p:nvPr/>
        </p:nvSpPr>
        <p:spPr>
          <a:xfrm>
            <a:off x="1175087" y="549275"/>
            <a:ext cx="6357264"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spcBef>
                <a:spcPts val="1200"/>
              </a:spcBef>
              <a:defRPr sz="2000" i="1"/>
            </a:lvl1pPr>
          </a:lstStyle>
          <a:p>
            <a:r>
              <a:t>مقتبسة من ج. دوايت بنتيكوست/ كلية دالاس اللاهوتية، 1988</a:t>
            </a:r>
          </a:p>
        </p:txBody>
      </p:sp>
      <p:grpSp>
        <p:nvGrpSpPr>
          <p:cNvPr id="4727" name="Rounded Rectangle 44"/>
          <p:cNvGrpSpPr/>
          <p:nvPr/>
        </p:nvGrpSpPr>
        <p:grpSpPr>
          <a:xfrm>
            <a:off x="1908175" y="5376579"/>
            <a:ext cx="4751388" cy="512764"/>
            <a:chOff x="0" y="0"/>
            <a:chExt cx="4751387" cy="512762"/>
          </a:xfrm>
        </p:grpSpPr>
        <p:sp>
          <p:nvSpPr>
            <p:cNvPr id="4725" name="Rounded Rectangle"/>
            <p:cNvSpPr/>
            <p:nvPr/>
          </p:nvSpPr>
          <p:spPr>
            <a:xfrm>
              <a:off x="0" y="0"/>
              <a:ext cx="4751388" cy="512763"/>
            </a:xfrm>
            <a:prstGeom prst="roundRect">
              <a:avLst>
                <a:gd name="adj" fmla="val 16667"/>
              </a:avLst>
            </a:prstGeom>
            <a:solidFill>
              <a:srgbClr val="660066"/>
            </a:solidFill>
            <a:ln w="9525" cap="flat">
              <a:solidFill>
                <a:srgbClr val="000000"/>
              </a:solidFill>
              <a:prstDash val="solid"/>
              <a:round/>
              <a:tailEnd type="stealth" w="med" len="med"/>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726" name="الضيقة"/>
            <p:cNvSpPr txBox="1"/>
            <p:nvPr/>
          </p:nvSpPr>
          <p:spPr>
            <a:xfrm>
              <a:off x="72993" y="29793"/>
              <a:ext cx="4605402" cy="4392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rtl="1">
                <a:defRPr>
                  <a:solidFill>
                    <a:schemeClr val="accent3">
                      <a:lumOff val="44000"/>
                    </a:schemeClr>
                  </a:solidFill>
                </a:defRPr>
              </a:lvl1pPr>
            </a:lstStyle>
            <a:p>
              <a:r>
                <a:t>الضيقة</a:t>
              </a:r>
            </a:p>
          </p:txBody>
        </p:sp>
      </p:grpSp>
      <p:sp>
        <p:nvSpPr>
          <p:cNvPr id="4728" name="Text Box 8"/>
          <p:cNvSpPr txBox="1"/>
          <p:nvPr/>
        </p:nvSpPr>
        <p:spPr>
          <a:xfrm>
            <a:off x="45719" y="6042654"/>
            <a:ext cx="9052562" cy="667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200"/>
              </a:spcBef>
              <a:defRPr sz="2000" b="1"/>
            </a:lvl1pPr>
          </a:lstStyle>
          <a:p>
            <a:r>
              <a:t>و يثبت عهداً مع كثيرين في أسبوع واحد و في وسط الأسبوع يبطل الذبيحة و التقدمة و على جناج الأرجاس مخرب حتى يتم و يصب المقضي على المخرب (دا 9: 27)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4693"/>
                                        </p:tgtEl>
                                        <p:attrNameLst>
                                          <p:attrName>style.visibility</p:attrName>
                                        </p:attrNameLst>
                                      </p:cBhvr>
                                      <p:to>
                                        <p:strVal val="visible"/>
                                      </p:to>
                                    </p:set>
                                    <p:animEffect transition="in" filter="wipe(left)">
                                      <p:cBhvr>
                                        <p:cTn id="11" dur="500"/>
                                        <p:tgtEl>
                                          <p:spTgt spid="4693"/>
                                        </p:tgtEl>
                                      </p:cBhvr>
                                    </p:animEffect>
                                  </p:childTnLst>
                                </p:cTn>
                              </p:par>
                            </p:childTnLst>
                          </p:cTn>
                        </p:par>
                        <p:par>
                          <p:cTn id="12" fill="hold">
                            <p:stCondLst>
                              <p:cond delay="500"/>
                            </p:stCondLst>
                            <p:childTnLst>
                              <p:par>
                                <p:cTn id="13" presetID="1" presetClass="entr" presetSubtype="0" fill="hold" grpId="3" nodeType="afterEffect">
                                  <p:stCondLst>
                                    <p:cond delay="0"/>
                                  </p:stCondLst>
                                  <p:iterate>
                                    <p:tmAbs val="0"/>
                                  </p:iterate>
                                  <p:childTnLst>
                                    <p:set>
                                      <p:cBhvr>
                                        <p:cTn id="14" fill="hold"/>
                                        <p:tgtEl>
                                          <p:spTgt spid="4668"/>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4" nodeType="afterEffect">
                                  <p:stCondLst>
                                    <p:cond delay="0"/>
                                  </p:stCondLst>
                                  <p:iterate>
                                    <p:tmAbs val="0"/>
                                  </p:iterate>
                                  <p:childTnLst>
                                    <p:set>
                                      <p:cBhvr>
                                        <p:cTn id="17" fill="hold"/>
                                        <p:tgtEl>
                                          <p:spTgt spid="46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5" nodeType="clickEffect">
                                  <p:stCondLst>
                                    <p:cond delay="0"/>
                                  </p:stCondLst>
                                  <p:iterate>
                                    <p:tmAbs val="0"/>
                                  </p:iterate>
                                  <p:childTnLst>
                                    <p:set>
                                      <p:cBhvr>
                                        <p:cTn id="21" fill="hold"/>
                                        <p:tgtEl>
                                          <p:spTgt spid="4727"/>
                                        </p:tgtEl>
                                        <p:attrNameLst>
                                          <p:attrName>style.visibility</p:attrName>
                                        </p:attrNameLst>
                                      </p:cBhvr>
                                      <p:to>
                                        <p:strVal val="visible"/>
                                      </p:to>
                                    </p:set>
                                    <p:anim calcmode="lin" valueType="num">
                                      <p:cBhvr>
                                        <p:cTn id="22" dur="1000" fill="hold"/>
                                        <p:tgtEl>
                                          <p:spTgt spid="4727"/>
                                        </p:tgtEl>
                                        <p:attrNameLst>
                                          <p:attrName>ppt_w</p:attrName>
                                        </p:attrNameLst>
                                      </p:cBhvr>
                                      <p:tavLst>
                                        <p:tav tm="0">
                                          <p:val>
                                            <p:fltVal val="0"/>
                                          </p:val>
                                        </p:tav>
                                        <p:tav tm="100000">
                                          <p:val>
                                            <p:strVal val="#ppt_w"/>
                                          </p:val>
                                        </p:tav>
                                      </p:tavLst>
                                    </p:anim>
                                    <p:anim calcmode="lin" valueType="num">
                                      <p:cBhvr>
                                        <p:cTn id="23" dur="1000" fill="hold"/>
                                        <p:tgtEl>
                                          <p:spTgt spid="472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fill="hold" grpId="6" nodeType="clickEffect">
                                  <p:stCondLst>
                                    <p:cond delay="0"/>
                                  </p:stCondLst>
                                  <p:iterate>
                                    <p:tmAbs val="0"/>
                                  </p:iterate>
                                  <p:childTnLst>
                                    <p:set>
                                      <p:cBhvr>
                                        <p:cTn id="27" fill="hold"/>
                                        <p:tgtEl>
                                          <p:spTgt spid="4723"/>
                                        </p:tgtEl>
                                        <p:attrNameLst>
                                          <p:attrName>style.visibility</p:attrName>
                                        </p:attrNameLst>
                                      </p:cBhvr>
                                      <p:to>
                                        <p:strVal val="visible"/>
                                      </p:to>
                                    </p:set>
                                    <p:animEffect transition="in" filter="fade">
                                      <p:cBhvr>
                                        <p:cTn id="28" dur="500"/>
                                        <p:tgtEl>
                                          <p:spTgt spid="4723"/>
                                        </p:tgtEl>
                                      </p:cBhvr>
                                    </p:animEffect>
                                  </p:childTnLst>
                                </p:cTn>
                              </p:par>
                            </p:childTnLst>
                          </p:cTn>
                        </p:par>
                        <p:par>
                          <p:cTn id="29" fill="hold">
                            <p:stCondLst>
                              <p:cond delay="500"/>
                            </p:stCondLst>
                            <p:childTnLst>
                              <p:par>
                                <p:cTn id="30" presetID="1" presetClass="entr" presetSubtype="0" fill="hold" grpId="7" nodeType="afterEffect">
                                  <p:stCondLst>
                                    <p:cond delay="0"/>
                                  </p:stCondLst>
                                  <p:iterate>
                                    <p:tmAbs val="0"/>
                                  </p:iterate>
                                  <p:childTnLst>
                                    <p:set>
                                      <p:cBhvr>
                                        <p:cTn id="31" fill="hold"/>
                                        <p:tgtEl>
                                          <p:spTgt spid="467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fill="hold" grpId="8" nodeType="clickEffect">
                                  <p:stCondLst>
                                    <p:cond delay="0"/>
                                  </p:stCondLst>
                                  <p:iterate>
                                    <p:tmAbs val="0"/>
                                  </p:iterate>
                                  <p:childTnLst>
                                    <p:set>
                                      <p:cBhvr>
                                        <p:cTn id="35" fill="hold"/>
                                        <p:tgtEl>
                                          <p:spTgt spid="4680"/>
                                        </p:tgtEl>
                                        <p:attrNameLst>
                                          <p:attrName>style.visibility</p:attrName>
                                        </p:attrNameLst>
                                      </p:cBhvr>
                                      <p:to>
                                        <p:strVal val="visible"/>
                                      </p:to>
                                    </p:set>
                                    <p:animEffect transition="in" filter="fade">
                                      <p:cBhvr>
                                        <p:cTn id="36" dur="500"/>
                                        <p:tgtEl>
                                          <p:spTgt spid="4680"/>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9" nodeType="clickEffect">
                                  <p:stCondLst>
                                    <p:cond delay="0"/>
                                  </p:stCondLst>
                                  <p:iterate>
                                    <p:tmAbs val="0"/>
                                  </p:iterate>
                                  <p:childTnLst>
                                    <p:set>
                                      <p:cBhvr>
                                        <p:cTn id="40" fill="hold"/>
                                        <p:tgtEl>
                                          <p:spTgt spid="4666"/>
                                        </p:tgtEl>
                                        <p:attrNameLst>
                                          <p:attrName>style.visibility</p:attrName>
                                        </p:attrNameLst>
                                      </p:cBhvr>
                                      <p:to>
                                        <p:strVal val="visible"/>
                                      </p:to>
                                    </p:set>
                                    <p:anim calcmode="lin" valueType="num">
                                      <p:cBhvr>
                                        <p:cTn id="41" dur="1000" fill="hold"/>
                                        <p:tgtEl>
                                          <p:spTgt spid="4666"/>
                                        </p:tgtEl>
                                        <p:attrNameLst>
                                          <p:attrName>ppt_w</p:attrName>
                                        </p:attrNameLst>
                                      </p:cBhvr>
                                      <p:tavLst>
                                        <p:tav tm="0">
                                          <p:val>
                                            <p:fltVal val="0"/>
                                          </p:val>
                                        </p:tav>
                                        <p:tav tm="100000">
                                          <p:val>
                                            <p:strVal val="#ppt_w"/>
                                          </p:val>
                                        </p:tav>
                                      </p:tavLst>
                                    </p:anim>
                                    <p:anim calcmode="lin" valueType="num">
                                      <p:cBhvr>
                                        <p:cTn id="42" dur="1000" fill="hold"/>
                                        <p:tgtEl>
                                          <p:spTgt spid="4666"/>
                                        </p:tgtEl>
                                        <p:attrNameLst>
                                          <p:attrName>ppt_h</p:attrName>
                                        </p:attrNameLst>
                                      </p:cBhvr>
                                      <p:tavLst>
                                        <p:tav tm="0">
                                          <p:val>
                                            <p:fltVal val="0"/>
                                          </p:val>
                                        </p:tav>
                                        <p:tav tm="100000">
                                          <p:val>
                                            <p:strVal val="#ppt_h"/>
                                          </p:val>
                                        </p:tav>
                                      </p:tavLst>
                                    </p:anim>
                                  </p:childTnLst>
                                </p:cTn>
                              </p:par>
                            </p:childTnLst>
                          </p:cTn>
                        </p:par>
                        <p:par>
                          <p:cTn id="43" fill="hold">
                            <p:stCondLst>
                              <p:cond delay="1000"/>
                            </p:stCondLst>
                            <p:childTnLst>
                              <p:par>
                                <p:cTn id="44" presetID="3" presetClass="entr" presetSubtype="10" fill="hold" grpId="10" nodeType="afterEffect">
                                  <p:stCondLst>
                                    <p:cond delay="0"/>
                                  </p:stCondLst>
                                  <p:iterate>
                                    <p:tmAbs val="0"/>
                                  </p:iterate>
                                  <p:childTnLst>
                                    <p:set>
                                      <p:cBhvr>
                                        <p:cTn id="45" fill="hold"/>
                                        <p:tgtEl>
                                          <p:spTgt spid="4673"/>
                                        </p:tgtEl>
                                        <p:attrNameLst>
                                          <p:attrName>style.visibility</p:attrName>
                                        </p:attrNameLst>
                                      </p:cBhvr>
                                      <p:to>
                                        <p:strVal val="visible"/>
                                      </p:to>
                                    </p:set>
                                    <p:animEffect transition="in" filter="blinds(horizontal)">
                                      <p:cBhvr>
                                        <p:cTn id="46" dur="500"/>
                                        <p:tgtEl>
                                          <p:spTgt spid="4673"/>
                                        </p:tgtEl>
                                      </p:cBhvr>
                                    </p:animEffect>
                                  </p:childTnLst>
                                </p:cTn>
                              </p:par>
                            </p:childTnLst>
                          </p:cTn>
                        </p:par>
                        <p:par>
                          <p:cTn id="47" fill="hold">
                            <p:stCondLst>
                              <p:cond delay="1500"/>
                            </p:stCondLst>
                            <p:childTnLst>
                              <p:par>
                                <p:cTn id="48" presetID="3" presetClass="entr" presetSubtype="10" fill="hold" grpId="11" nodeType="afterEffect">
                                  <p:stCondLst>
                                    <p:cond delay="0"/>
                                  </p:stCondLst>
                                  <p:iterate>
                                    <p:tmAbs val="0"/>
                                  </p:iterate>
                                  <p:childTnLst>
                                    <p:set>
                                      <p:cBhvr>
                                        <p:cTn id="49" fill="hold"/>
                                        <p:tgtEl>
                                          <p:spTgt spid="4663"/>
                                        </p:tgtEl>
                                        <p:attrNameLst>
                                          <p:attrName>style.visibility</p:attrName>
                                        </p:attrNameLst>
                                      </p:cBhvr>
                                      <p:to>
                                        <p:strVal val="visible"/>
                                      </p:to>
                                    </p:set>
                                    <p:animEffect transition="in" filter="blinds(horizontal)">
                                      <p:cBhvr>
                                        <p:cTn id="50" dur="500"/>
                                        <p:tgtEl>
                                          <p:spTgt spid="466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12" nodeType="clickEffect">
                                  <p:stCondLst>
                                    <p:cond delay="0"/>
                                  </p:stCondLst>
                                  <p:iterate>
                                    <p:tmAbs val="0"/>
                                  </p:iterate>
                                  <p:childTnLst>
                                    <p:set>
                                      <p:cBhvr>
                                        <p:cTn id="54" fill="hold"/>
                                        <p:tgtEl>
                                          <p:spTgt spid="4675"/>
                                        </p:tgtEl>
                                        <p:attrNameLst>
                                          <p:attrName>style.visibility</p:attrName>
                                        </p:attrNameLst>
                                      </p:cBhvr>
                                      <p:to>
                                        <p:strVal val="visible"/>
                                      </p:to>
                                    </p:set>
                                    <p:anim calcmode="lin" valueType="num">
                                      <p:cBhvr>
                                        <p:cTn id="55" dur="500" fill="hold"/>
                                        <p:tgtEl>
                                          <p:spTgt spid="4675"/>
                                        </p:tgtEl>
                                        <p:attrNameLst>
                                          <p:attrName>ppt_x</p:attrName>
                                        </p:attrNameLst>
                                      </p:cBhvr>
                                      <p:tavLst>
                                        <p:tav tm="0">
                                          <p:val>
                                            <p:strVal val="#ppt_x"/>
                                          </p:val>
                                        </p:tav>
                                        <p:tav tm="100000">
                                          <p:val>
                                            <p:strVal val="#ppt_x"/>
                                          </p:val>
                                        </p:tav>
                                      </p:tavLst>
                                    </p:anim>
                                    <p:anim calcmode="lin" valueType="num">
                                      <p:cBhvr>
                                        <p:cTn id="56" dur="500" fill="hold"/>
                                        <p:tgtEl>
                                          <p:spTgt spid="467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13" nodeType="clickEffect">
                                  <p:stCondLst>
                                    <p:cond delay="0"/>
                                  </p:stCondLst>
                                  <p:iterate>
                                    <p:tmAbs val="0"/>
                                  </p:iterate>
                                  <p:childTnLst>
                                    <p:set>
                                      <p:cBhvr>
                                        <p:cTn id="60" fill="hold"/>
                                        <p:tgtEl>
                                          <p:spTgt spid="4713"/>
                                        </p:tgtEl>
                                        <p:attrNameLst>
                                          <p:attrName>style.visibility</p:attrName>
                                        </p:attrNameLst>
                                      </p:cBhvr>
                                      <p:to>
                                        <p:strVal val="visible"/>
                                      </p:to>
                                    </p:set>
                                    <p:anim calcmode="lin" valueType="num">
                                      <p:cBhvr>
                                        <p:cTn id="61" dur="500" fill="hold"/>
                                        <p:tgtEl>
                                          <p:spTgt spid="4713"/>
                                        </p:tgtEl>
                                        <p:attrNameLst>
                                          <p:attrName>ppt_x</p:attrName>
                                        </p:attrNameLst>
                                      </p:cBhvr>
                                      <p:tavLst>
                                        <p:tav tm="0">
                                          <p:val>
                                            <p:strVal val="#ppt_x"/>
                                          </p:val>
                                        </p:tav>
                                        <p:tav tm="100000">
                                          <p:val>
                                            <p:strVal val="#ppt_x"/>
                                          </p:val>
                                        </p:tav>
                                      </p:tavLst>
                                    </p:anim>
                                    <p:anim calcmode="lin" valueType="num">
                                      <p:cBhvr>
                                        <p:cTn id="62" dur="500" fill="hold"/>
                                        <p:tgtEl>
                                          <p:spTgt spid="47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3" grpId="11" animBg="1" advAuto="0"/>
      <p:bldP spid="4666" grpId="9" animBg="1" advAuto="0"/>
      <p:bldP spid="4668" grpId="3" animBg="1" advAuto="0"/>
      <p:bldP spid="4673" grpId="10" animBg="1" advAuto="0"/>
      <p:bldP spid="4674" grpId="4" animBg="1" advAuto="0"/>
      <p:bldP spid="4675" grpId="12" animBg="1" advAuto="0"/>
      <p:bldP spid="4676" grpId="7" animBg="1" advAuto="0"/>
      <p:bldP spid="4680" grpId="8" animBg="1" advAuto="0"/>
      <p:bldP spid="4693" grpId="2" animBg="1" advAuto="0"/>
      <p:bldP spid="4703" grpId="1" animBg="1" advAuto="0"/>
      <p:bldP spid="4713" grpId="13" animBg="1" advAuto="0"/>
      <p:bldP spid="4723" grpId="6" animBg="1" advAuto="0"/>
      <p:bldP spid="4727" grpId="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BE0E3"/>
            </a:gs>
            <a:gs pos="100000">
              <a:srgbClr val="576869"/>
            </a:gs>
          </a:gsLst>
          <a:path path="circle">
            <a:fillToRect l="50000" t="50000" r="50000" b="50000"/>
          </a:path>
        </a:gradFill>
        <a:effectLst/>
      </p:bgPr>
    </p:bg>
    <p:spTree>
      <p:nvGrpSpPr>
        <p:cNvPr id="1" name=""/>
        <p:cNvGrpSpPr/>
        <p:nvPr/>
      </p:nvGrpSpPr>
      <p:grpSpPr>
        <a:xfrm>
          <a:off x="0" y="0"/>
          <a:ext cx="0" cy="0"/>
          <a:chOff x="0" y="0"/>
          <a:chExt cx="0" cy="0"/>
        </a:xfrm>
      </p:grpSpPr>
      <p:sp>
        <p:nvSpPr>
          <p:cNvPr id="4933" name="Rectangle 2"/>
          <p:cNvSpPr/>
          <p:nvPr/>
        </p:nvSpPr>
        <p:spPr>
          <a:xfrm>
            <a:off x="0" y="0"/>
            <a:ext cx="9144000" cy="6858000"/>
          </a:xfrm>
          <a:prstGeom prst="rect">
            <a:avLst/>
          </a:prstGeom>
          <a:gradFill>
            <a:gsLst>
              <a:gs pos="0">
                <a:srgbClr val="660066"/>
              </a:gs>
              <a:gs pos="100000">
                <a:srgbClr val="2F002F"/>
              </a:gs>
            </a:gsLst>
            <a:path path="circle">
              <a:fillToRect l="37721" t="-19636" r="62278" b="119636"/>
            </a:path>
          </a:gradFill>
          <a:ln>
            <a:solidFill>
              <a:srgbClr val="000000"/>
            </a:solidFill>
            <a:miter/>
          </a:ln>
          <a:effectLst>
            <a:outerShdw blurRad="63500" dist="35921" dir="2700000" rotWithShape="0">
              <a:srgbClr val="000000">
                <a:alpha val="74998"/>
              </a:srgbClr>
            </a:outerShdw>
          </a:effectLst>
        </p:spPr>
        <p:txBody>
          <a:bodyPr lIns="45719" rIns="45719" anchor="ctr"/>
          <a:lstStyle/>
          <a:p>
            <a:pPr algn="l"/>
            <a:endParaRPr/>
          </a:p>
        </p:txBody>
      </p:sp>
      <p:sp>
        <p:nvSpPr>
          <p:cNvPr id="4934" name="Line 2"/>
          <p:cNvSpPr/>
          <p:nvPr/>
        </p:nvSpPr>
        <p:spPr>
          <a:xfrm>
            <a:off x="1447800" y="4114800"/>
            <a:ext cx="6705601" cy="1589"/>
          </a:xfrm>
          <a:prstGeom prst="line">
            <a:avLst/>
          </a:prstGeom>
          <a:ln w="76320">
            <a:solidFill>
              <a:srgbClr val="FF0000"/>
            </a:solidFill>
            <a:miter/>
            <a:tailEnd type="triangle"/>
          </a:ln>
          <a:effectLst>
            <a:outerShdw dist="36147" dir="2700000" rotWithShape="0">
              <a:srgbClr val="808080">
                <a:alpha val="75014"/>
              </a:srgbClr>
            </a:outerShdw>
          </a:effectLst>
        </p:spPr>
        <p:txBody>
          <a:bodyPr lIns="45719" rIns="45719"/>
          <a:lstStyle/>
          <a:p>
            <a:endParaRPr/>
          </a:p>
        </p:txBody>
      </p:sp>
      <p:sp>
        <p:nvSpPr>
          <p:cNvPr id="4935" name="Line 3"/>
          <p:cNvSpPr/>
          <p:nvPr/>
        </p:nvSpPr>
        <p:spPr>
          <a:xfrm>
            <a:off x="7126288" y="2638425"/>
            <a:ext cx="1588" cy="1371601"/>
          </a:xfrm>
          <a:prstGeom prst="line">
            <a:avLst/>
          </a:prstGeom>
          <a:ln w="38160">
            <a:solidFill>
              <a:srgbClr val="00CCFF"/>
            </a:solidFill>
            <a:miter/>
            <a:tailEnd type="triangle"/>
          </a:ln>
          <a:effectLst>
            <a:outerShdw dist="36147" dir="2700000" rotWithShape="0">
              <a:srgbClr val="808080">
                <a:alpha val="75014"/>
              </a:srgbClr>
            </a:outerShdw>
          </a:effectLst>
        </p:spPr>
        <p:txBody>
          <a:bodyPr lIns="45719" rIns="45719"/>
          <a:lstStyle/>
          <a:p>
            <a:endParaRPr/>
          </a:p>
        </p:txBody>
      </p:sp>
      <p:sp>
        <p:nvSpPr>
          <p:cNvPr id="4936" name="Text Box 4"/>
          <p:cNvSpPr txBox="1"/>
          <p:nvPr/>
        </p:nvSpPr>
        <p:spPr>
          <a:xfrm rot="16200000">
            <a:off x="-657254" y="3764329"/>
            <a:ext cx="3047326" cy="61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defRPr>
            </a:lvl1pPr>
          </a:lstStyle>
          <a:p>
            <a:r>
              <a:t>عصر الكنيسة</a:t>
            </a:r>
          </a:p>
        </p:txBody>
      </p:sp>
      <p:sp>
        <p:nvSpPr>
          <p:cNvPr id="4937" name="Text Box 5"/>
          <p:cNvSpPr txBox="1"/>
          <p:nvPr/>
        </p:nvSpPr>
        <p:spPr>
          <a:xfrm rot="5400000">
            <a:off x="5913348" y="3917522"/>
            <a:ext cx="4865013" cy="61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CC00"/>
                </a:solidFill>
              </a:defRPr>
            </a:lvl1pPr>
          </a:lstStyle>
          <a:p>
            <a:r>
              <a:t>الملكوت الأبدي</a:t>
            </a:r>
          </a:p>
        </p:txBody>
      </p:sp>
      <p:sp>
        <p:nvSpPr>
          <p:cNvPr id="4938" name="Text Box 6"/>
          <p:cNvSpPr txBox="1"/>
          <p:nvPr/>
        </p:nvSpPr>
        <p:spPr>
          <a:xfrm>
            <a:off x="6063000" y="1295400"/>
            <a:ext cx="1971000" cy="1145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00CCFF"/>
                </a:solidFill>
              </a:defRPr>
            </a:lvl1pPr>
          </a:lstStyle>
          <a:p>
            <a:r>
              <a:t>المجيء الثاني</a:t>
            </a:r>
          </a:p>
        </p:txBody>
      </p:sp>
      <p:sp>
        <p:nvSpPr>
          <p:cNvPr id="4939" name="Text Box 7"/>
          <p:cNvSpPr txBox="1"/>
          <p:nvPr/>
        </p:nvSpPr>
        <p:spPr>
          <a:xfrm>
            <a:off x="1872000" y="2971799"/>
            <a:ext cx="3647400" cy="2106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defRPr>
            </a:pPr>
            <a:r>
              <a:t>حكم المسيح الروحي</a:t>
            </a:r>
          </a:p>
          <a:p>
            <a:pPr defTabSz="449262">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defRPr>
            </a:pPr>
            <a:endParaRPr/>
          </a:p>
          <a:p>
            <a:pPr defTabSz="449262" rtl="1">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effectLst>
                  <a:outerShdw blurRad="38100" dist="38100" dir="2700000" rotWithShape="0">
                    <a:srgbClr val="000000"/>
                  </a:outerShdw>
                </a:effectLst>
              </a:defRPr>
            </a:pPr>
            <a:r>
              <a:t>الضيقات</a:t>
            </a:r>
          </a:p>
        </p:txBody>
      </p:sp>
      <p:sp>
        <p:nvSpPr>
          <p:cNvPr id="4940" name="Rectangle 8"/>
          <p:cNvSpPr/>
          <p:nvPr/>
        </p:nvSpPr>
        <p:spPr>
          <a:xfrm>
            <a:off x="533400" y="2286000"/>
            <a:ext cx="5410200" cy="3657600"/>
          </a:xfrm>
          <a:prstGeom prst="rect">
            <a:avLst/>
          </a:prstGeom>
          <a:ln w="38160">
            <a:solidFill>
              <a:srgbClr val="BBE0E3"/>
            </a:solidFill>
            <a:miter/>
          </a:ln>
          <a:effectLst>
            <a:outerShdw dist="36147" dir="2700000" rotWithShape="0">
              <a:srgbClr val="808080">
                <a:alpha val="75014"/>
              </a:srgbClr>
            </a:outerShdw>
          </a:effectLst>
        </p:spPr>
        <p:txBody>
          <a:bodyPr lIns="45719" rIns="45719" anchor="ctr"/>
          <a:lstStyle/>
          <a:p>
            <a:pPr algn="l" defTabSz="449262">
              <a:lnSpc>
                <a:spcPct val="93000"/>
              </a:lnSpc>
              <a:defRPr sz="2000">
                <a:solidFill>
                  <a:schemeClr val="accent3">
                    <a:lumOff val="44000"/>
                  </a:schemeClr>
                </a:solidFill>
                <a:effectLst>
                  <a:outerShdw blurRad="38100" dist="38100" dir="2700000" rotWithShape="0">
                    <a:srgbClr val="000000">
                      <a:alpha val="43137"/>
                    </a:srgbClr>
                  </a:outerShdw>
                </a:effectLst>
              </a:defRPr>
            </a:pPr>
            <a:endParaRPr/>
          </a:p>
        </p:txBody>
      </p:sp>
      <p:sp>
        <p:nvSpPr>
          <p:cNvPr id="4941" name="Text Box 9"/>
          <p:cNvSpPr txBox="1"/>
          <p:nvPr/>
        </p:nvSpPr>
        <p:spPr>
          <a:xfrm rot="5400000">
            <a:off x="5937954" y="5142277"/>
            <a:ext cx="2428201" cy="612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00"/>
                </a:solidFill>
              </a:defRPr>
            </a:lvl1pPr>
          </a:lstStyle>
          <a:p>
            <a:r>
              <a:t>الدينونة</a:t>
            </a:r>
          </a:p>
        </p:txBody>
      </p:sp>
      <p:sp>
        <p:nvSpPr>
          <p:cNvPr id="4942" name="Text Box 11"/>
          <p:cNvSpPr txBox="1"/>
          <p:nvPr/>
        </p:nvSpPr>
        <p:spPr>
          <a:xfrm>
            <a:off x="8437630" y="95249"/>
            <a:ext cx="530090" cy="377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accent3">
                    <a:lumOff val="44000"/>
                  </a:schemeClr>
                </a:solidFill>
              </a:defRPr>
            </a:lvl1pPr>
          </a:lstStyle>
          <a:p>
            <a:r>
              <a:t>473</a:t>
            </a:r>
          </a:p>
        </p:txBody>
      </p:sp>
      <p:sp>
        <p:nvSpPr>
          <p:cNvPr id="4943" name="Title 12"/>
          <p:cNvSpPr txBox="1">
            <a:spLocks noGrp="1"/>
          </p:cNvSpPr>
          <p:nvPr>
            <p:ph type="title" idx="4294967295"/>
          </p:nvPr>
        </p:nvSpPr>
        <p:spPr>
          <a:xfrm>
            <a:off x="838199" y="304800"/>
            <a:ext cx="7770815" cy="990600"/>
          </a:xfrm>
          <a:prstGeom prst="rect">
            <a:avLst/>
          </a:prstGeom>
        </p:spPr>
        <p:txBody>
          <a:bodyPr lIns="46799" tIns="46799" rIns="46799" bIns="46799"/>
          <a:lstStyle>
            <a:lvl1pPr defTabSz="449262" rtl="1">
              <a:lnSpc>
                <a:spcPct val="95000"/>
              </a:lnSpc>
              <a:defRPr sz="4000" b="1">
                <a:solidFill>
                  <a:schemeClr val="accent3">
                    <a:lumOff val="44000"/>
                  </a:schemeClr>
                </a:solidFill>
                <a:effectLst>
                  <a:outerShdw blurRad="38100" dist="38100" dir="2700000" rotWithShape="0">
                    <a:srgbClr val="000000"/>
                  </a:outerShdw>
                </a:effectLst>
              </a:defRPr>
            </a:lvl1pPr>
          </a:lstStyle>
          <a:p>
            <a:r>
              <a:t>اللاألفية</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936"/>
                                        </p:tgtEl>
                                        <p:attrNameLst>
                                          <p:attrName>style.visibility</p:attrName>
                                        </p:attrNameLst>
                                      </p:cBhvr>
                                      <p:to>
                                        <p:strVal val="visible"/>
                                      </p:to>
                                    </p:set>
                                    <p:anim calcmode="lin" valueType="num">
                                      <p:cBhvr>
                                        <p:cTn id="7" dur="500" fill="hold"/>
                                        <p:tgtEl>
                                          <p:spTgt spid="4936"/>
                                        </p:tgtEl>
                                        <p:attrNameLst>
                                          <p:attrName>ppt_x</p:attrName>
                                        </p:attrNameLst>
                                      </p:cBhvr>
                                      <p:tavLst>
                                        <p:tav tm="0">
                                          <p:val>
                                            <p:strVal val="0-#ppt_w/2"/>
                                          </p:val>
                                        </p:tav>
                                        <p:tav tm="100000">
                                          <p:val>
                                            <p:strVal val="#ppt_x"/>
                                          </p:val>
                                        </p:tav>
                                      </p:tavLst>
                                    </p:anim>
                                    <p:anim calcmode="lin" valueType="num">
                                      <p:cBhvr>
                                        <p:cTn id="8" dur="500" fill="hold"/>
                                        <p:tgtEl>
                                          <p:spTgt spid="493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4940"/>
                                        </p:tgtEl>
                                        <p:attrNameLst>
                                          <p:attrName>style.visibility</p:attrName>
                                        </p:attrNameLst>
                                      </p:cBhvr>
                                      <p:to>
                                        <p:strVal val="visible"/>
                                      </p:to>
                                    </p:set>
                                    <p:anim calcmode="lin" valueType="num">
                                      <p:cBhvr>
                                        <p:cTn id="12" dur="500" fill="hold"/>
                                        <p:tgtEl>
                                          <p:spTgt spid="4940"/>
                                        </p:tgtEl>
                                        <p:attrNameLst>
                                          <p:attrName>ppt_x</p:attrName>
                                        </p:attrNameLst>
                                      </p:cBhvr>
                                      <p:tavLst>
                                        <p:tav tm="0">
                                          <p:val>
                                            <p:strVal val="0-#ppt_w/2"/>
                                          </p:val>
                                        </p:tav>
                                        <p:tav tm="100000">
                                          <p:val>
                                            <p:strVal val="#ppt_x"/>
                                          </p:val>
                                        </p:tav>
                                      </p:tavLst>
                                    </p:anim>
                                    <p:anim calcmode="lin" valueType="num">
                                      <p:cBhvr>
                                        <p:cTn id="13" dur="500" fill="hold"/>
                                        <p:tgtEl>
                                          <p:spTgt spid="494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3" nodeType="afterEffect">
                                  <p:stCondLst>
                                    <p:cond delay="0"/>
                                  </p:stCondLst>
                                  <p:iterate>
                                    <p:tmAbs val="0"/>
                                  </p:iterate>
                                  <p:childTnLst>
                                    <p:set>
                                      <p:cBhvr>
                                        <p:cTn id="16" fill="hold"/>
                                        <p:tgtEl>
                                          <p:spTgt spid="4934"/>
                                        </p:tgtEl>
                                        <p:attrNameLst>
                                          <p:attrName>style.visibility</p:attrName>
                                        </p:attrNameLst>
                                      </p:cBhvr>
                                      <p:to>
                                        <p:strVal val="visible"/>
                                      </p:to>
                                    </p:set>
                                    <p:animEffect transition="in" filter="wipe(left)">
                                      <p:cBhvr>
                                        <p:cTn id="17" dur="500"/>
                                        <p:tgtEl>
                                          <p:spTgt spid="4934"/>
                                        </p:tgtEl>
                                      </p:cBhvr>
                                    </p:animEffect>
                                  </p:childTnLst>
                                </p:cTn>
                              </p:par>
                            </p:childTnLst>
                          </p:cTn>
                        </p:par>
                        <p:par>
                          <p:cTn id="18" fill="hold">
                            <p:stCondLst>
                              <p:cond delay="1500"/>
                            </p:stCondLst>
                            <p:childTnLst>
                              <p:par>
                                <p:cTn id="19" presetID="19" presetClass="entr" presetSubtype="10" fill="hold" grpId="4" nodeType="afterEffect">
                                  <p:stCondLst>
                                    <p:cond delay="0"/>
                                  </p:stCondLst>
                                  <p:iterate>
                                    <p:tmAbs val="0"/>
                                  </p:iterate>
                                  <p:childTnLst>
                                    <p:set>
                                      <p:cBhvr>
                                        <p:cTn id="20" fill="hold"/>
                                        <p:tgtEl>
                                          <p:spTgt spid="4939"/>
                                        </p:tgtEl>
                                        <p:attrNameLst>
                                          <p:attrName>style.visibility</p:attrName>
                                        </p:attrNameLst>
                                      </p:cBhvr>
                                      <p:to>
                                        <p:strVal val="visible"/>
                                      </p:to>
                                    </p:set>
                                    <p:anim calcmode="lin" valueType="num">
                                      <p:cBhvr>
                                        <p:cTn id="21" dur="500" fill="hold"/>
                                        <p:tgtEl>
                                          <p:spTgt spid="4939"/>
                                        </p:tgtEl>
                                        <p:attrNameLst>
                                          <p:attrName>ppt_w</p:attrName>
                                        </p:attrNameLst>
                                      </p:cBhvr>
                                      <p:tavLst>
                                        <p:tav tm="0" fmla="#ppt_w*sin(2.5*pi*$)">
                                          <p:val>
                                            <p:fltVal val="0"/>
                                          </p:val>
                                        </p:tav>
                                        <p:tav tm="100000">
                                          <p:val>
                                            <p:fltVal val="1"/>
                                          </p:val>
                                        </p:tav>
                                      </p:tavLst>
                                    </p:anim>
                                    <p:anim calcmode="lin" valueType="num">
                                      <p:cBhvr>
                                        <p:cTn id="22" dur="500" fill="hold"/>
                                        <p:tgtEl>
                                          <p:spTgt spid="4939"/>
                                        </p:tgtEl>
                                        <p:attrNameLst>
                                          <p:attrName>ppt_h</p:attrName>
                                        </p:attrNameLst>
                                      </p:cBhvr>
                                      <p:tavLst>
                                        <p:tav tm="0">
                                          <p:val>
                                            <p:strVal val="#ppt_h"/>
                                          </p:val>
                                        </p:tav>
                                        <p:tav tm="100000">
                                          <p:val>
                                            <p:strVal val="#ppt_h"/>
                                          </p:val>
                                        </p:tav>
                                      </p:tavLst>
                                    </p:anim>
                                  </p:childTnLst>
                                </p:cTn>
                              </p:par>
                            </p:childTnLst>
                          </p:cTn>
                        </p:par>
                        <p:par>
                          <p:cTn id="23" fill="hold">
                            <p:stCondLst>
                              <p:cond delay="2000"/>
                            </p:stCondLst>
                            <p:childTnLst>
                              <p:par>
                                <p:cTn id="24" presetID="2" presetClass="entr" presetSubtype="1" fill="hold" grpId="5" nodeType="afterEffect">
                                  <p:stCondLst>
                                    <p:cond delay="0"/>
                                  </p:stCondLst>
                                  <p:iterate>
                                    <p:tmAbs val="0"/>
                                  </p:iterate>
                                  <p:childTnLst>
                                    <p:set>
                                      <p:cBhvr>
                                        <p:cTn id="25" fill="hold"/>
                                        <p:tgtEl>
                                          <p:spTgt spid="4938"/>
                                        </p:tgtEl>
                                        <p:attrNameLst>
                                          <p:attrName>style.visibility</p:attrName>
                                        </p:attrNameLst>
                                      </p:cBhvr>
                                      <p:to>
                                        <p:strVal val="visible"/>
                                      </p:to>
                                    </p:set>
                                    <p:anim calcmode="lin" valueType="num">
                                      <p:cBhvr>
                                        <p:cTn id="26" dur="500" fill="hold"/>
                                        <p:tgtEl>
                                          <p:spTgt spid="4938"/>
                                        </p:tgtEl>
                                        <p:attrNameLst>
                                          <p:attrName>ppt_x</p:attrName>
                                        </p:attrNameLst>
                                      </p:cBhvr>
                                      <p:tavLst>
                                        <p:tav tm="0">
                                          <p:val>
                                            <p:strVal val="#ppt_x"/>
                                          </p:val>
                                        </p:tav>
                                        <p:tav tm="100000">
                                          <p:val>
                                            <p:strVal val="#ppt_x"/>
                                          </p:val>
                                        </p:tav>
                                      </p:tavLst>
                                    </p:anim>
                                    <p:anim calcmode="lin" valueType="num">
                                      <p:cBhvr>
                                        <p:cTn id="27" dur="500" fill="hold"/>
                                        <p:tgtEl>
                                          <p:spTgt spid="4938"/>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1" fill="hold" grpId="6" nodeType="afterEffect">
                                  <p:stCondLst>
                                    <p:cond delay="0"/>
                                  </p:stCondLst>
                                  <p:iterate>
                                    <p:tmAbs val="0"/>
                                  </p:iterate>
                                  <p:childTnLst>
                                    <p:set>
                                      <p:cBhvr>
                                        <p:cTn id="30" fill="hold"/>
                                        <p:tgtEl>
                                          <p:spTgt spid="4935"/>
                                        </p:tgtEl>
                                        <p:attrNameLst>
                                          <p:attrName>style.visibility</p:attrName>
                                        </p:attrNameLst>
                                      </p:cBhvr>
                                      <p:to>
                                        <p:strVal val="visible"/>
                                      </p:to>
                                    </p:set>
                                    <p:anim calcmode="lin" valueType="num">
                                      <p:cBhvr>
                                        <p:cTn id="31" dur="500" fill="hold"/>
                                        <p:tgtEl>
                                          <p:spTgt spid="4935"/>
                                        </p:tgtEl>
                                        <p:attrNameLst>
                                          <p:attrName>ppt_x</p:attrName>
                                        </p:attrNameLst>
                                      </p:cBhvr>
                                      <p:tavLst>
                                        <p:tav tm="0">
                                          <p:val>
                                            <p:strVal val="#ppt_x"/>
                                          </p:val>
                                        </p:tav>
                                        <p:tav tm="100000">
                                          <p:val>
                                            <p:strVal val="#ppt_x"/>
                                          </p:val>
                                        </p:tav>
                                      </p:tavLst>
                                    </p:anim>
                                    <p:anim calcmode="lin" valueType="num">
                                      <p:cBhvr>
                                        <p:cTn id="32" dur="500" fill="hold"/>
                                        <p:tgtEl>
                                          <p:spTgt spid="4935"/>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 presetClass="entr" presetSubtype="4" fill="hold" grpId="7" nodeType="afterEffect">
                                  <p:stCondLst>
                                    <p:cond delay="0"/>
                                  </p:stCondLst>
                                  <p:iterate>
                                    <p:tmAbs val="0"/>
                                  </p:iterate>
                                  <p:childTnLst>
                                    <p:set>
                                      <p:cBhvr>
                                        <p:cTn id="35" fill="hold"/>
                                        <p:tgtEl>
                                          <p:spTgt spid="4941"/>
                                        </p:tgtEl>
                                        <p:attrNameLst>
                                          <p:attrName>style.visibility</p:attrName>
                                        </p:attrNameLst>
                                      </p:cBhvr>
                                      <p:to>
                                        <p:strVal val="visible"/>
                                      </p:to>
                                    </p:set>
                                    <p:anim calcmode="lin" valueType="num">
                                      <p:cBhvr>
                                        <p:cTn id="36" dur="500" fill="hold"/>
                                        <p:tgtEl>
                                          <p:spTgt spid="4941"/>
                                        </p:tgtEl>
                                        <p:attrNameLst>
                                          <p:attrName>ppt_x</p:attrName>
                                        </p:attrNameLst>
                                      </p:cBhvr>
                                      <p:tavLst>
                                        <p:tav tm="0">
                                          <p:val>
                                            <p:strVal val="#ppt_x"/>
                                          </p:val>
                                        </p:tav>
                                        <p:tav tm="100000">
                                          <p:val>
                                            <p:strVal val="#ppt_x"/>
                                          </p:val>
                                        </p:tav>
                                      </p:tavLst>
                                    </p:anim>
                                    <p:anim calcmode="lin" valueType="num">
                                      <p:cBhvr>
                                        <p:cTn id="37" dur="500" fill="hold"/>
                                        <p:tgtEl>
                                          <p:spTgt spid="4941"/>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2" fill="hold" grpId="8" nodeType="afterEffect">
                                  <p:stCondLst>
                                    <p:cond delay="0"/>
                                  </p:stCondLst>
                                  <p:iterate>
                                    <p:tmAbs val="0"/>
                                  </p:iterate>
                                  <p:childTnLst>
                                    <p:set>
                                      <p:cBhvr>
                                        <p:cTn id="40" fill="hold"/>
                                        <p:tgtEl>
                                          <p:spTgt spid="4937"/>
                                        </p:tgtEl>
                                        <p:attrNameLst>
                                          <p:attrName>style.visibility</p:attrName>
                                        </p:attrNameLst>
                                      </p:cBhvr>
                                      <p:to>
                                        <p:strVal val="visible"/>
                                      </p:to>
                                    </p:set>
                                    <p:anim calcmode="lin" valueType="num">
                                      <p:cBhvr>
                                        <p:cTn id="41" dur="500" fill="hold"/>
                                        <p:tgtEl>
                                          <p:spTgt spid="4937"/>
                                        </p:tgtEl>
                                        <p:attrNameLst>
                                          <p:attrName>ppt_x</p:attrName>
                                        </p:attrNameLst>
                                      </p:cBhvr>
                                      <p:tavLst>
                                        <p:tav tm="0">
                                          <p:val>
                                            <p:strVal val="1+#ppt_w/2"/>
                                          </p:val>
                                        </p:tav>
                                        <p:tav tm="100000">
                                          <p:val>
                                            <p:strVal val="#ppt_x"/>
                                          </p:val>
                                        </p:tav>
                                      </p:tavLst>
                                    </p:anim>
                                    <p:anim calcmode="lin" valueType="num">
                                      <p:cBhvr>
                                        <p:cTn id="42" dur="500" fill="hold"/>
                                        <p:tgtEl>
                                          <p:spTgt spid="49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4" grpId="3" animBg="1" advAuto="0"/>
      <p:bldP spid="4935" grpId="6" animBg="1" advAuto="0"/>
      <p:bldP spid="4936" grpId="1" animBg="1" advAuto="0"/>
      <p:bldP spid="4937" grpId="8" animBg="1" advAuto="0"/>
      <p:bldP spid="4938" grpId="5" animBg="1" advAuto="0"/>
      <p:bldP spid="4939" grpId="4" animBg="1" advAuto="0"/>
      <p:bldP spid="4940" grpId="2" animBg="1" advAuto="0"/>
      <p:bldP spid="4941" grpId="7"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4947" name="Line 1026"/>
          <p:cNvSpPr/>
          <p:nvPr/>
        </p:nvSpPr>
        <p:spPr>
          <a:xfrm>
            <a:off x="1447800" y="4114800"/>
            <a:ext cx="6705601" cy="0"/>
          </a:xfrm>
          <a:prstGeom prst="line">
            <a:avLst/>
          </a:prstGeom>
          <a:ln w="76200">
            <a:solidFill>
              <a:srgbClr val="FF0000"/>
            </a:solidFill>
            <a:tailEnd type="triangle"/>
          </a:ln>
        </p:spPr>
        <p:txBody>
          <a:bodyPr lIns="45719" rIns="45719"/>
          <a:lstStyle/>
          <a:p>
            <a:endParaRPr/>
          </a:p>
        </p:txBody>
      </p:sp>
      <p:sp>
        <p:nvSpPr>
          <p:cNvPr id="4948" name="Line 1027"/>
          <p:cNvSpPr/>
          <p:nvPr/>
        </p:nvSpPr>
        <p:spPr>
          <a:xfrm>
            <a:off x="4572000" y="2638425"/>
            <a:ext cx="0" cy="1371601"/>
          </a:xfrm>
          <a:prstGeom prst="line">
            <a:avLst/>
          </a:prstGeom>
          <a:ln w="38100">
            <a:solidFill>
              <a:srgbClr val="00CCFF"/>
            </a:solidFill>
            <a:tailEnd type="triangle"/>
          </a:ln>
        </p:spPr>
        <p:txBody>
          <a:bodyPr lIns="45719" rIns="45719"/>
          <a:lstStyle/>
          <a:p>
            <a:endParaRPr/>
          </a:p>
        </p:txBody>
      </p:sp>
      <p:sp>
        <p:nvSpPr>
          <p:cNvPr id="4949" name="Text Box 1028"/>
          <p:cNvSpPr txBox="1"/>
          <p:nvPr/>
        </p:nvSpPr>
        <p:spPr>
          <a:xfrm rot="16200000">
            <a:off x="-654812" y="3751120"/>
            <a:ext cx="3117851" cy="647984"/>
          </a:xfrm>
          <a:prstGeom prst="rect">
            <a:avLst/>
          </a:prstGeom>
          <a:ln w="381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100"/>
              </a:spcBef>
              <a:defRPr sz="3600" b="1">
                <a:solidFill>
                  <a:schemeClr val="accent3">
                    <a:lumOff val="44000"/>
                  </a:schemeClr>
                </a:solidFill>
              </a:defRPr>
            </a:lvl1pPr>
          </a:lstStyle>
          <a:p>
            <a:r>
              <a:t>عصر الكنيسة</a:t>
            </a:r>
          </a:p>
        </p:txBody>
      </p:sp>
      <p:sp>
        <p:nvSpPr>
          <p:cNvPr id="4950" name="Text Box 1029"/>
          <p:cNvSpPr txBox="1"/>
          <p:nvPr/>
        </p:nvSpPr>
        <p:spPr>
          <a:xfrm>
            <a:off x="3474719" y="1295399"/>
            <a:ext cx="1965962" cy="1417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2100"/>
              </a:spcBef>
              <a:defRPr sz="3600" b="1">
                <a:solidFill>
                  <a:srgbClr val="00CCFF"/>
                </a:solidFill>
              </a:defRPr>
            </a:pPr>
            <a:r>
              <a:t>المجيء</a:t>
            </a:r>
          </a:p>
          <a:p>
            <a:pPr rtl="1">
              <a:spcBef>
                <a:spcPts val="2100"/>
              </a:spcBef>
              <a:defRPr sz="3600" b="1">
                <a:solidFill>
                  <a:srgbClr val="00CCFF"/>
                </a:solidFill>
              </a:defRPr>
            </a:pPr>
            <a:r>
              <a:t>الثاني</a:t>
            </a:r>
          </a:p>
        </p:txBody>
      </p:sp>
      <p:sp>
        <p:nvSpPr>
          <p:cNvPr id="4951" name="Text Box 1030"/>
          <p:cNvSpPr txBox="1"/>
          <p:nvPr/>
        </p:nvSpPr>
        <p:spPr>
          <a:xfrm>
            <a:off x="524240" y="1868268"/>
            <a:ext cx="211836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100"/>
              </a:spcBef>
              <a:defRPr sz="3600" b="1">
                <a:solidFill>
                  <a:srgbClr val="00CCFF"/>
                </a:solidFill>
              </a:defRPr>
            </a:lvl1pPr>
          </a:lstStyle>
          <a:p>
            <a:r>
              <a:t>الاختطاف</a:t>
            </a:r>
          </a:p>
        </p:txBody>
      </p:sp>
      <p:sp>
        <p:nvSpPr>
          <p:cNvPr id="4952" name="Text Box 1031"/>
          <p:cNvSpPr txBox="1"/>
          <p:nvPr/>
        </p:nvSpPr>
        <p:spPr>
          <a:xfrm>
            <a:off x="1493518" y="3276600"/>
            <a:ext cx="3031169"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100"/>
              </a:spcBef>
              <a:defRPr sz="3600" b="1">
                <a:solidFill>
                  <a:schemeClr val="accent3">
                    <a:lumOff val="44000"/>
                  </a:schemeClr>
                </a:solidFill>
              </a:defRPr>
            </a:lvl1pPr>
          </a:lstStyle>
          <a:p>
            <a:r>
              <a:t>الضيقة</a:t>
            </a:r>
          </a:p>
        </p:txBody>
      </p:sp>
      <p:sp>
        <p:nvSpPr>
          <p:cNvPr id="4953" name="Text Box 1032"/>
          <p:cNvSpPr txBox="1"/>
          <p:nvPr/>
        </p:nvSpPr>
        <p:spPr>
          <a:xfrm>
            <a:off x="1950719" y="4267200"/>
            <a:ext cx="2270762"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100"/>
              </a:spcBef>
              <a:defRPr sz="3600" b="1">
                <a:solidFill>
                  <a:srgbClr val="FFFF00"/>
                </a:solidFill>
              </a:defRPr>
            </a:lvl1pPr>
          </a:lstStyle>
          <a:p>
            <a:r>
              <a:t>٧ سنوات</a:t>
            </a:r>
          </a:p>
        </p:txBody>
      </p:sp>
      <p:sp>
        <p:nvSpPr>
          <p:cNvPr id="4954" name="Text Box 1033"/>
          <p:cNvSpPr txBox="1"/>
          <p:nvPr/>
        </p:nvSpPr>
        <p:spPr>
          <a:xfrm>
            <a:off x="4616125" y="3276600"/>
            <a:ext cx="3355702"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100"/>
              </a:spcBef>
              <a:defRPr sz="3600" b="1">
                <a:solidFill>
                  <a:schemeClr val="accent3">
                    <a:lumOff val="44000"/>
                  </a:schemeClr>
                </a:solidFill>
              </a:defRPr>
            </a:lvl1pPr>
          </a:lstStyle>
          <a:p>
            <a:r>
              <a:t>الألفية</a:t>
            </a:r>
          </a:p>
        </p:txBody>
      </p:sp>
      <p:sp>
        <p:nvSpPr>
          <p:cNvPr id="4955" name="Text Box 1034"/>
          <p:cNvSpPr txBox="1"/>
          <p:nvPr/>
        </p:nvSpPr>
        <p:spPr>
          <a:xfrm>
            <a:off x="4998719" y="4267200"/>
            <a:ext cx="2651762" cy="60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100"/>
              </a:spcBef>
              <a:defRPr sz="3600" b="1">
                <a:solidFill>
                  <a:srgbClr val="FFFF00"/>
                </a:solidFill>
              </a:defRPr>
            </a:lvl1pPr>
          </a:lstStyle>
          <a:p>
            <a:r>
              <a:t>١٠٠٠ سنة</a:t>
            </a:r>
          </a:p>
        </p:txBody>
      </p:sp>
      <p:sp>
        <p:nvSpPr>
          <p:cNvPr id="4956" name="Text Box 1036"/>
          <p:cNvSpPr txBox="1"/>
          <p:nvPr/>
        </p:nvSpPr>
        <p:spPr>
          <a:xfrm rot="5400000">
            <a:off x="5930551" y="3931301"/>
            <a:ext cx="4859973"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100"/>
              </a:spcBef>
              <a:defRPr sz="3600" b="1">
                <a:solidFill>
                  <a:srgbClr val="FFCC00"/>
                </a:solidFill>
              </a:defRPr>
            </a:lvl1pPr>
          </a:lstStyle>
          <a:p>
            <a:r>
              <a:t>الملكوت الابدي</a:t>
            </a:r>
          </a:p>
        </p:txBody>
      </p:sp>
      <p:sp>
        <p:nvSpPr>
          <p:cNvPr id="4957" name="Text Box 1037"/>
          <p:cNvSpPr txBox="1"/>
          <p:nvPr/>
        </p:nvSpPr>
        <p:spPr>
          <a:xfrm rot="5381629">
            <a:off x="6685407" y="5143260"/>
            <a:ext cx="242316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rtl="1">
              <a:spcBef>
                <a:spcPts val="2100"/>
              </a:spcBef>
              <a:defRPr sz="3600" b="1">
                <a:solidFill>
                  <a:srgbClr val="CCFFCC"/>
                </a:solidFill>
              </a:defRPr>
            </a:lvl1pPr>
          </a:lstStyle>
          <a:p>
            <a:r>
              <a:t>الدينونة</a:t>
            </a:r>
          </a:p>
        </p:txBody>
      </p:sp>
      <p:sp>
        <p:nvSpPr>
          <p:cNvPr id="4958" name="Line 1038"/>
          <p:cNvSpPr/>
          <p:nvPr/>
        </p:nvSpPr>
        <p:spPr>
          <a:xfrm flipH="1">
            <a:off x="1449387" y="2514600"/>
            <a:ext cx="1" cy="762001"/>
          </a:xfrm>
          <a:prstGeom prst="line">
            <a:avLst/>
          </a:prstGeom>
          <a:ln w="38100">
            <a:solidFill>
              <a:srgbClr val="00CCFF"/>
            </a:solidFill>
            <a:tailEnd type="triangle"/>
          </a:ln>
        </p:spPr>
        <p:txBody>
          <a:bodyPr lIns="45719" rIns="45719"/>
          <a:lstStyle/>
          <a:p>
            <a:endParaRPr/>
          </a:p>
        </p:txBody>
      </p:sp>
      <p:sp>
        <p:nvSpPr>
          <p:cNvPr id="4959" name="Line 1039"/>
          <p:cNvSpPr/>
          <p:nvPr/>
        </p:nvSpPr>
        <p:spPr>
          <a:xfrm flipV="1">
            <a:off x="1447800" y="3295649"/>
            <a:ext cx="0" cy="762001"/>
          </a:xfrm>
          <a:prstGeom prst="line">
            <a:avLst/>
          </a:prstGeom>
          <a:ln w="38100">
            <a:solidFill>
              <a:srgbClr val="00CCFF"/>
            </a:solidFill>
            <a:tailEnd type="triangle"/>
          </a:ln>
        </p:spPr>
        <p:txBody>
          <a:bodyPr lIns="45719" rIns="45719"/>
          <a:lstStyle/>
          <a:p>
            <a:endParaRPr/>
          </a:p>
        </p:txBody>
      </p:sp>
      <p:sp>
        <p:nvSpPr>
          <p:cNvPr id="4960" name="Rectangle 1040"/>
          <p:cNvSpPr txBox="1">
            <a:spLocks noGrp="1"/>
          </p:cNvSpPr>
          <p:nvPr>
            <p:ph type="title" idx="4294967295"/>
          </p:nvPr>
        </p:nvSpPr>
        <p:spPr>
          <a:xfrm>
            <a:off x="685800" y="533399"/>
            <a:ext cx="7772400" cy="707888"/>
          </a:xfrm>
          <a:prstGeom prst="rect">
            <a:avLst/>
          </a:prstGeom>
        </p:spPr>
        <p:txBody>
          <a:bodyPr anchor="t"/>
          <a:lstStyle>
            <a:lvl1pPr rtl="1">
              <a:spcBef>
                <a:spcPts val="2400"/>
              </a:spcBef>
              <a:defRPr sz="4000" b="1">
                <a:solidFill>
                  <a:srgbClr val="FFFF99"/>
                </a:solidFill>
              </a:defRPr>
            </a:lvl1pPr>
          </a:lstStyle>
          <a:p>
            <a:r>
              <a:t>الاختطاف "قبل الضيقة"</a:t>
            </a:r>
          </a:p>
        </p:txBody>
      </p:sp>
      <p:sp>
        <p:nvSpPr>
          <p:cNvPr id="4961" name="Text Box 1041"/>
          <p:cNvSpPr txBox="1"/>
          <p:nvPr/>
        </p:nvSpPr>
        <p:spPr>
          <a:xfrm>
            <a:off x="8434143" y="76199"/>
            <a:ext cx="782053" cy="792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a:defRPr b="1">
                <a:solidFill>
                  <a:schemeClr val="accent3">
                    <a:lumOff val="44000"/>
                  </a:schemeClr>
                </a:solidFill>
              </a:defRPr>
            </a:pPr>
            <a:r>
              <a:t>209  </a:t>
            </a:r>
          </a:p>
          <a:p>
            <a:pPr algn="l">
              <a:defRPr b="1">
                <a:solidFill>
                  <a:schemeClr val="accent3">
                    <a:lumOff val="44000"/>
                  </a:schemeClr>
                </a:solidFill>
              </a:defRPr>
            </a:pPr>
            <a:r>
              <a:t>361</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3000"/>
                                  </p:stCondLst>
                                  <p:iterate>
                                    <p:tmAbs val="0"/>
                                  </p:iterate>
                                  <p:childTnLst>
                                    <p:set>
                                      <p:cBhvr>
                                        <p:cTn id="6" fill="hold"/>
                                        <p:tgtEl>
                                          <p:spTgt spid="4951"/>
                                        </p:tgtEl>
                                        <p:attrNameLst>
                                          <p:attrName>style.visibility</p:attrName>
                                        </p:attrNameLst>
                                      </p:cBhvr>
                                      <p:to>
                                        <p:strVal val="visible"/>
                                      </p:to>
                                    </p:set>
                                    <p:animEffect transition="in" filter="box(out)">
                                      <p:cBhvr>
                                        <p:cTn id="7" dur="500"/>
                                        <p:tgtEl>
                                          <p:spTgt spid="4951"/>
                                        </p:tgtEl>
                                      </p:cBhvr>
                                    </p:animEffect>
                                  </p:childTnLst>
                                </p:cTn>
                              </p:par>
                            </p:childTnLst>
                          </p:cTn>
                        </p:par>
                        <p:par>
                          <p:cTn id="8" fill="hold">
                            <p:stCondLst>
                              <p:cond delay="3500"/>
                            </p:stCondLst>
                            <p:childTnLst>
                              <p:par>
                                <p:cTn id="9" presetID="2" presetClass="entr" presetSubtype="1" fill="hold" grpId="2" nodeType="afterEffect">
                                  <p:stCondLst>
                                    <p:cond delay="1000"/>
                                  </p:stCondLst>
                                  <p:iterate>
                                    <p:tmAbs val="0"/>
                                  </p:iterate>
                                  <p:childTnLst>
                                    <p:set>
                                      <p:cBhvr>
                                        <p:cTn id="10" fill="hold"/>
                                        <p:tgtEl>
                                          <p:spTgt spid="4958"/>
                                        </p:tgtEl>
                                        <p:attrNameLst>
                                          <p:attrName>style.visibility</p:attrName>
                                        </p:attrNameLst>
                                      </p:cBhvr>
                                      <p:to>
                                        <p:strVal val="visible"/>
                                      </p:to>
                                    </p:set>
                                    <p:anim calcmode="lin" valueType="num">
                                      <p:cBhvr>
                                        <p:cTn id="11" dur="500" fill="hold"/>
                                        <p:tgtEl>
                                          <p:spTgt spid="4958"/>
                                        </p:tgtEl>
                                        <p:attrNameLst>
                                          <p:attrName>ppt_x</p:attrName>
                                        </p:attrNameLst>
                                      </p:cBhvr>
                                      <p:tavLst>
                                        <p:tav tm="0">
                                          <p:val>
                                            <p:strVal val="#ppt_x"/>
                                          </p:val>
                                        </p:tav>
                                        <p:tav tm="100000">
                                          <p:val>
                                            <p:strVal val="#ppt_x"/>
                                          </p:val>
                                        </p:tav>
                                      </p:tavLst>
                                    </p:anim>
                                    <p:anim calcmode="lin" valueType="num">
                                      <p:cBhvr>
                                        <p:cTn id="12" dur="500" fill="hold"/>
                                        <p:tgtEl>
                                          <p:spTgt spid="4958"/>
                                        </p:tgtEl>
                                        <p:attrNameLst>
                                          <p:attrName>ppt_y</p:attrName>
                                        </p:attrNameLst>
                                      </p:cBhvr>
                                      <p:tavLst>
                                        <p:tav tm="0">
                                          <p:val>
                                            <p:strVal val="0-#ppt_h/2"/>
                                          </p:val>
                                        </p:tav>
                                        <p:tav tm="100000">
                                          <p:val>
                                            <p:strVal val="#ppt_y"/>
                                          </p:val>
                                        </p:tav>
                                      </p:tavLst>
                                    </p:anim>
                                  </p:childTnLst>
                                </p:cTn>
                              </p:par>
                            </p:childTnLst>
                          </p:cTn>
                        </p:par>
                        <p:par>
                          <p:cTn id="13" fill="hold">
                            <p:stCondLst>
                              <p:cond delay="5000"/>
                            </p:stCondLst>
                            <p:childTnLst>
                              <p:par>
                                <p:cTn id="14" presetID="2" presetClass="entr" presetSubtype="4" fill="hold" grpId="3" nodeType="afterEffect">
                                  <p:stCondLst>
                                    <p:cond delay="0"/>
                                  </p:stCondLst>
                                  <p:iterate>
                                    <p:tmAbs val="0"/>
                                  </p:iterate>
                                  <p:childTnLst>
                                    <p:set>
                                      <p:cBhvr>
                                        <p:cTn id="15" fill="hold"/>
                                        <p:tgtEl>
                                          <p:spTgt spid="4959"/>
                                        </p:tgtEl>
                                        <p:attrNameLst>
                                          <p:attrName>style.visibility</p:attrName>
                                        </p:attrNameLst>
                                      </p:cBhvr>
                                      <p:to>
                                        <p:strVal val="visible"/>
                                      </p:to>
                                    </p:set>
                                    <p:anim calcmode="lin" valueType="num">
                                      <p:cBhvr>
                                        <p:cTn id="16" dur="500" fill="hold"/>
                                        <p:tgtEl>
                                          <p:spTgt spid="4959"/>
                                        </p:tgtEl>
                                        <p:attrNameLst>
                                          <p:attrName>ppt_x</p:attrName>
                                        </p:attrNameLst>
                                      </p:cBhvr>
                                      <p:tavLst>
                                        <p:tav tm="0">
                                          <p:val>
                                            <p:strVal val="#ppt_x"/>
                                          </p:val>
                                        </p:tav>
                                        <p:tav tm="100000">
                                          <p:val>
                                            <p:strVal val="#ppt_x"/>
                                          </p:val>
                                        </p:tav>
                                      </p:tavLst>
                                    </p:anim>
                                    <p:anim calcmode="lin" valueType="num">
                                      <p:cBhvr>
                                        <p:cTn id="17" dur="500" fill="hold"/>
                                        <p:tgtEl>
                                          <p:spTgt spid="4959"/>
                                        </p:tgtEl>
                                        <p:attrNameLst>
                                          <p:attrName>ppt_y</p:attrName>
                                        </p:attrNameLst>
                                      </p:cBhvr>
                                      <p:tavLst>
                                        <p:tav tm="0">
                                          <p:val>
                                            <p:strVal val="1+#ppt_h/2"/>
                                          </p:val>
                                        </p:tav>
                                        <p:tav tm="100000">
                                          <p:val>
                                            <p:strVal val="#ppt_y"/>
                                          </p:val>
                                        </p:tav>
                                      </p:tavLst>
                                    </p:anim>
                                  </p:childTnLst>
                                </p:cTn>
                              </p:par>
                            </p:childTnLst>
                          </p:cTn>
                        </p:par>
                        <p:par>
                          <p:cTn id="18" fill="hold">
                            <p:stCondLst>
                              <p:cond delay="5500"/>
                            </p:stCondLst>
                            <p:childTnLst>
                              <p:par>
                                <p:cTn id="19" presetID="23" presetClass="entr" presetSubtype="16" fill="hold" grpId="4" nodeType="afterEffect">
                                  <p:stCondLst>
                                    <p:cond delay="1000"/>
                                  </p:stCondLst>
                                  <p:iterate>
                                    <p:tmAbs val="0"/>
                                  </p:iterate>
                                  <p:childTnLst>
                                    <p:set>
                                      <p:cBhvr>
                                        <p:cTn id="20" fill="hold"/>
                                        <p:tgtEl>
                                          <p:spTgt spid="4952"/>
                                        </p:tgtEl>
                                        <p:attrNameLst>
                                          <p:attrName>style.visibility</p:attrName>
                                        </p:attrNameLst>
                                      </p:cBhvr>
                                      <p:to>
                                        <p:strVal val="visible"/>
                                      </p:to>
                                    </p:set>
                                    <p:anim calcmode="lin" valueType="num">
                                      <p:cBhvr>
                                        <p:cTn id="21" dur="500" fill="hold"/>
                                        <p:tgtEl>
                                          <p:spTgt spid="4952"/>
                                        </p:tgtEl>
                                        <p:attrNameLst>
                                          <p:attrName>ppt_w</p:attrName>
                                        </p:attrNameLst>
                                      </p:cBhvr>
                                      <p:tavLst>
                                        <p:tav tm="0">
                                          <p:val>
                                            <p:fltVal val="0"/>
                                          </p:val>
                                        </p:tav>
                                        <p:tav tm="100000">
                                          <p:val>
                                            <p:strVal val="#ppt_w"/>
                                          </p:val>
                                        </p:tav>
                                      </p:tavLst>
                                    </p:anim>
                                    <p:anim calcmode="lin" valueType="num">
                                      <p:cBhvr>
                                        <p:cTn id="22" dur="500" fill="hold"/>
                                        <p:tgtEl>
                                          <p:spTgt spid="4952"/>
                                        </p:tgtEl>
                                        <p:attrNameLst>
                                          <p:attrName>ppt_h</p:attrName>
                                        </p:attrNameLst>
                                      </p:cBhvr>
                                      <p:tavLst>
                                        <p:tav tm="0">
                                          <p:val>
                                            <p:fltVal val="0"/>
                                          </p:val>
                                        </p:tav>
                                        <p:tav tm="100000">
                                          <p:val>
                                            <p:strVal val="#ppt_h"/>
                                          </p:val>
                                        </p:tav>
                                      </p:tavLst>
                                    </p:anim>
                                  </p:childTnLst>
                                </p:cTn>
                              </p:par>
                            </p:childTnLst>
                          </p:cTn>
                        </p:par>
                        <p:par>
                          <p:cTn id="23" fill="hold">
                            <p:stCondLst>
                              <p:cond delay="7000"/>
                            </p:stCondLst>
                            <p:childTnLst>
                              <p:par>
                                <p:cTn id="24" presetID="23" presetClass="entr" presetSubtype="16" fill="hold" grpId="5" nodeType="afterEffect">
                                  <p:stCondLst>
                                    <p:cond delay="0"/>
                                  </p:stCondLst>
                                  <p:iterate>
                                    <p:tmAbs val="0"/>
                                  </p:iterate>
                                  <p:childTnLst>
                                    <p:set>
                                      <p:cBhvr>
                                        <p:cTn id="25" fill="hold"/>
                                        <p:tgtEl>
                                          <p:spTgt spid="4953"/>
                                        </p:tgtEl>
                                        <p:attrNameLst>
                                          <p:attrName>style.visibility</p:attrName>
                                        </p:attrNameLst>
                                      </p:cBhvr>
                                      <p:to>
                                        <p:strVal val="visible"/>
                                      </p:to>
                                    </p:set>
                                    <p:anim calcmode="lin" valueType="num">
                                      <p:cBhvr>
                                        <p:cTn id="26" dur="500" fill="hold"/>
                                        <p:tgtEl>
                                          <p:spTgt spid="4953"/>
                                        </p:tgtEl>
                                        <p:attrNameLst>
                                          <p:attrName>ppt_w</p:attrName>
                                        </p:attrNameLst>
                                      </p:cBhvr>
                                      <p:tavLst>
                                        <p:tav tm="0">
                                          <p:val>
                                            <p:fltVal val="0"/>
                                          </p:val>
                                        </p:tav>
                                        <p:tav tm="100000">
                                          <p:val>
                                            <p:strVal val="#ppt_w"/>
                                          </p:val>
                                        </p:tav>
                                      </p:tavLst>
                                    </p:anim>
                                    <p:anim calcmode="lin" valueType="num">
                                      <p:cBhvr>
                                        <p:cTn id="27" dur="500" fill="hold"/>
                                        <p:tgtEl>
                                          <p:spTgt spid="4953"/>
                                        </p:tgtEl>
                                        <p:attrNameLst>
                                          <p:attrName>ppt_h</p:attrName>
                                        </p:attrNameLst>
                                      </p:cBhvr>
                                      <p:tavLst>
                                        <p:tav tm="0">
                                          <p:val>
                                            <p:fltVal val="0"/>
                                          </p:val>
                                        </p:tav>
                                        <p:tav tm="100000">
                                          <p:val>
                                            <p:strVal val="#ppt_h"/>
                                          </p:val>
                                        </p:tav>
                                      </p:tavLst>
                                    </p:anim>
                                  </p:childTnLst>
                                </p:cTn>
                              </p:par>
                            </p:childTnLst>
                          </p:cTn>
                        </p:par>
                        <p:par>
                          <p:cTn id="28" fill="hold">
                            <p:stCondLst>
                              <p:cond delay="7500"/>
                            </p:stCondLst>
                            <p:childTnLst>
                              <p:par>
                                <p:cTn id="29" presetID="2" presetClass="entr" presetSubtype="1" fill="hold" grpId="6" nodeType="afterEffect">
                                  <p:stCondLst>
                                    <p:cond delay="2000"/>
                                  </p:stCondLst>
                                  <p:iterate>
                                    <p:tmAbs val="0"/>
                                  </p:iterate>
                                  <p:childTnLst>
                                    <p:set>
                                      <p:cBhvr>
                                        <p:cTn id="30" fill="hold"/>
                                        <p:tgtEl>
                                          <p:spTgt spid="4950"/>
                                        </p:tgtEl>
                                        <p:attrNameLst>
                                          <p:attrName>style.visibility</p:attrName>
                                        </p:attrNameLst>
                                      </p:cBhvr>
                                      <p:to>
                                        <p:strVal val="visible"/>
                                      </p:to>
                                    </p:set>
                                    <p:anim calcmode="lin" valueType="num">
                                      <p:cBhvr>
                                        <p:cTn id="31" dur="500" fill="hold"/>
                                        <p:tgtEl>
                                          <p:spTgt spid="4950"/>
                                        </p:tgtEl>
                                        <p:attrNameLst>
                                          <p:attrName>ppt_x</p:attrName>
                                        </p:attrNameLst>
                                      </p:cBhvr>
                                      <p:tavLst>
                                        <p:tav tm="0">
                                          <p:val>
                                            <p:strVal val="#ppt_x"/>
                                          </p:val>
                                        </p:tav>
                                        <p:tav tm="100000">
                                          <p:val>
                                            <p:strVal val="#ppt_x"/>
                                          </p:val>
                                        </p:tav>
                                      </p:tavLst>
                                    </p:anim>
                                    <p:anim calcmode="lin" valueType="num">
                                      <p:cBhvr>
                                        <p:cTn id="32" dur="500" fill="hold"/>
                                        <p:tgtEl>
                                          <p:spTgt spid="4950"/>
                                        </p:tgtEl>
                                        <p:attrNameLst>
                                          <p:attrName>ppt_y</p:attrName>
                                        </p:attrNameLst>
                                      </p:cBhvr>
                                      <p:tavLst>
                                        <p:tav tm="0">
                                          <p:val>
                                            <p:strVal val="0-#ppt_h/2"/>
                                          </p:val>
                                        </p:tav>
                                        <p:tav tm="100000">
                                          <p:val>
                                            <p:strVal val="#ppt_y"/>
                                          </p:val>
                                        </p:tav>
                                      </p:tavLst>
                                    </p:anim>
                                  </p:childTnLst>
                                </p:cTn>
                              </p:par>
                            </p:childTnLst>
                          </p:cTn>
                        </p:par>
                        <p:par>
                          <p:cTn id="33" fill="hold">
                            <p:stCondLst>
                              <p:cond delay="10000"/>
                            </p:stCondLst>
                            <p:childTnLst>
                              <p:par>
                                <p:cTn id="34" presetID="2" presetClass="entr" presetSubtype="1" fill="hold" grpId="7" nodeType="afterEffect">
                                  <p:stCondLst>
                                    <p:cond delay="0"/>
                                  </p:stCondLst>
                                  <p:iterate>
                                    <p:tmAbs val="0"/>
                                  </p:iterate>
                                  <p:childTnLst>
                                    <p:set>
                                      <p:cBhvr>
                                        <p:cTn id="35" fill="hold"/>
                                        <p:tgtEl>
                                          <p:spTgt spid="4948"/>
                                        </p:tgtEl>
                                        <p:attrNameLst>
                                          <p:attrName>style.visibility</p:attrName>
                                        </p:attrNameLst>
                                      </p:cBhvr>
                                      <p:to>
                                        <p:strVal val="visible"/>
                                      </p:to>
                                    </p:set>
                                    <p:anim calcmode="lin" valueType="num">
                                      <p:cBhvr>
                                        <p:cTn id="36" dur="500" fill="hold"/>
                                        <p:tgtEl>
                                          <p:spTgt spid="4948"/>
                                        </p:tgtEl>
                                        <p:attrNameLst>
                                          <p:attrName>ppt_x</p:attrName>
                                        </p:attrNameLst>
                                      </p:cBhvr>
                                      <p:tavLst>
                                        <p:tav tm="0">
                                          <p:val>
                                            <p:strVal val="#ppt_x"/>
                                          </p:val>
                                        </p:tav>
                                        <p:tav tm="100000">
                                          <p:val>
                                            <p:strVal val="#ppt_x"/>
                                          </p:val>
                                        </p:tav>
                                      </p:tavLst>
                                    </p:anim>
                                    <p:anim calcmode="lin" valueType="num">
                                      <p:cBhvr>
                                        <p:cTn id="37" dur="500" fill="hold"/>
                                        <p:tgtEl>
                                          <p:spTgt spid="4948"/>
                                        </p:tgtEl>
                                        <p:attrNameLst>
                                          <p:attrName>ppt_y</p:attrName>
                                        </p:attrNameLst>
                                      </p:cBhvr>
                                      <p:tavLst>
                                        <p:tav tm="0">
                                          <p:val>
                                            <p:strVal val="0-#ppt_h/2"/>
                                          </p:val>
                                        </p:tav>
                                        <p:tav tm="100000">
                                          <p:val>
                                            <p:strVal val="#ppt_y"/>
                                          </p:val>
                                        </p:tav>
                                      </p:tavLst>
                                    </p:anim>
                                  </p:childTnLst>
                                </p:cTn>
                              </p:par>
                            </p:childTnLst>
                          </p:cTn>
                        </p:par>
                        <p:par>
                          <p:cTn id="38" fill="hold">
                            <p:stCondLst>
                              <p:cond delay="10500"/>
                            </p:stCondLst>
                            <p:childTnLst>
                              <p:par>
                                <p:cTn id="39" presetID="23" presetClass="entr" presetSubtype="16" fill="hold" grpId="8" nodeType="afterEffect">
                                  <p:stCondLst>
                                    <p:cond delay="1000"/>
                                  </p:stCondLst>
                                  <p:iterate>
                                    <p:tmAbs val="0"/>
                                  </p:iterate>
                                  <p:childTnLst>
                                    <p:set>
                                      <p:cBhvr>
                                        <p:cTn id="40" fill="hold"/>
                                        <p:tgtEl>
                                          <p:spTgt spid="4954"/>
                                        </p:tgtEl>
                                        <p:attrNameLst>
                                          <p:attrName>style.visibility</p:attrName>
                                        </p:attrNameLst>
                                      </p:cBhvr>
                                      <p:to>
                                        <p:strVal val="visible"/>
                                      </p:to>
                                    </p:set>
                                    <p:anim calcmode="lin" valueType="num">
                                      <p:cBhvr>
                                        <p:cTn id="41" dur="500" fill="hold"/>
                                        <p:tgtEl>
                                          <p:spTgt spid="4954"/>
                                        </p:tgtEl>
                                        <p:attrNameLst>
                                          <p:attrName>ppt_w</p:attrName>
                                        </p:attrNameLst>
                                      </p:cBhvr>
                                      <p:tavLst>
                                        <p:tav tm="0">
                                          <p:val>
                                            <p:fltVal val="0"/>
                                          </p:val>
                                        </p:tav>
                                        <p:tav tm="100000">
                                          <p:val>
                                            <p:strVal val="#ppt_w"/>
                                          </p:val>
                                        </p:tav>
                                      </p:tavLst>
                                    </p:anim>
                                    <p:anim calcmode="lin" valueType="num">
                                      <p:cBhvr>
                                        <p:cTn id="42" dur="500" fill="hold"/>
                                        <p:tgtEl>
                                          <p:spTgt spid="4954"/>
                                        </p:tgtEl>
                                        <p:attrNameLst>
                                          <p:attrName>ppt_h</p:attrName>
                                        </p:attrNameLst>
                                      </p:cBhvr>
                                      <p:tavLst>
                                        <p:tav tm="0">
                                          <p:val>
                                            <p:fltVal val="0"/>
                                          </p:val>
                                        </p:tav>
                                        <p:tav tm="100000">
                                          <p:val>
                                            <p:strVal val="#ppt_h"/>
                                          </p:val>
                                        </p:tav>
                                      </p:tavLst>
                                    </p:anim>
                                  </p:childTnLst>
                                </p:cTn>
                              </p:par>
                            </p:childTnLst>
                          </p:cTn>
                        </p:par>
                        <p:par>
                          <p:cTn id="43" fill="hold">
                            <p:stCondLst>
                              <p:cond delay="12000"/>
                            </p:stCondLst>
                            <p:childTnLst>
                              <p:par>
                                <p:cTn id="44" presetID="23" presetClass="entr" presetSubtype="16" fill="hold" grpId="9" nodeType="afterEffect">
                                  <p:stCondLst>
                                    <p:cond delay="0"/>
                                  </p:stCondLst>
                                  <p:iterate>
                                    <p:tmAbs val="0"/>
                                  </p:iterate>
                                  <p:childTnLst>
                                    <p:set>
                                      <p:cBhvr>
                                        <p:cTn id="45" fill="hold"/>
                                        <p:tgtEl>
                                          <p:spTgt spid="4955"/>
                                        </p:tgtEl>
                                        <p:attrNameLst>
                                          <p:attrName>style.visibility</p:attrName>
                                        </p:attrNameLst>
                                      </p:cBhvr>
                                      <p:to>
                                        <p:strVal val="visible"/>
                                      </p:to>
                                    </p:set>
                                    <p:anim calcmode="lin" valueType="num">
                                      <p:cBhvr>
                                        <p:cTn id="46" dur="500" fill="hold"/>
                                        <p:tgtEl>
                                          <p:spTgt spid="4955"/>
                                        </p:tgtEl>
                                        <p:attrNameLst>
                                          <p:attrName>ppt_w</p:attrName>
                                        </p:attrNameLst>
                                      </p:cBhvr>
                                      <p:tavLst>
                                        <p:tav tm="0">
                                          <p:val>
                                            <p:fltVal val="0"/>
                                          </p:val>
                                        </p:tav>
                                        <p:tav tm="100000">
                                          <p:val>
                                            <p:strVal val="#ppt_w"/>
                                          </p:val>
                                        </p:tav>
                                      </p:tavLst>
                                    </p:anim>
                                    <p:anim calcmode="lin" valueType="num">
                                      <p:cBhvr>
                                        <p:cTn id="47" dur="500" fill="hold"/>
                                        <p:tgtEl>
                                          <p:spTgt spid="4955"/>
                                        </p:tgtEl>
                                        <p:attrNameLst>
                                          <p:attrName>ppt_h</p:attrName>
                                        </p:attrNameLst>
                                      </p:cBhvr>
                                      <p:tavLst>
                                        <p:tav tm="0">
                                          <p:val>
                                            <p:fltVal val="0"/>
                                          </p:val>
                                        </p:tav>
                                        <p:tav tm="100000">
                                          <p:val>
                                            <p:strVal val="#ppt_h"/>
                                          </p:val>
                                        </p:tav>
                                      </p:tavLst>
                                    </p:anim>
                                  </p:childTnLst>
                                </p:cTn>
                              </p:par>
                            </p:childTnLst>
                          </p:cTn>
                        </p:par>
                        <p:par>
                          <p:cTn id="48" fill="hold">
                            <p:stCondLst>
                              <p:cond delay="12500"/>
                            </p:stCondLst>
                            <p:childTnLst>
                              <p:par>
                                <p:cTn id="49" presetID="2" presetClass="entr" presetSubtype="4" fill="hold" grpId="10" nodeType="afterEffect">
                                  <p:stCondLst>
                                    <p:cond delay="1000"/>
                                  </p:stCondLst>
                                  <p:iterate>
                                    <p:tmAbs val="0"/>
                                  </p:iterate>
                                  <p:childTnLst>
                                    <p:set>
                                      <p:cBhvr>
                                        <p:cTn id="50" fill="hold"/>
                                        <p:tgtEl>
                                          <p:spTgt spid="4957"/>
                                        </p:tgtEl>
                                        <p:attrNameLst>
                                          <p:attrName>style.visibility</p:attrName>
                                        </p:attrNameLst>
                                      </p:cBhvr>
                                      <p:to>
                                        <p:strVal val="visible"/>
                                      </p:to>
                                    </p:set>
                                    <p:anim calcmode="lin" valueType="num">
                                      <p:cBhvr>
                                        <p:cTn id="51" dur="500" fill="hold"/>
                                        <p:tgtEl>
                                          <p:spTgt spid="4957"/>
                                        </p:tgtEl>
                                        <p:attrNameLst>
                                          <p:attrName>ppt_x</p:attrName>
                                        </p:attrNameLst>
                                      </p:cBhvr>
                                      <p:tavLst>
                                        <p:tav tm="0">
                                          <p:val>
                                            <p:strVal val="#ppt_x"/>
                                          </p:val>
                                        </p:tav>
                                        <p:tav tm="100000">
                                          <p:val>
                                            <p:strVal val="#ppt_x"/>
                                          </p:val>
                                        </p:tav>
                                      </p:tavLst>
                                    </p:anim>
                                    <p:anim calcmode="lin" valueType="num">
                                      <p:cBhvr>
                                        <p:cTn id="52" dur="500" fill="hold"/>
                                        <p:tgtEl>
                                          <p:spTgt spid="495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11" nodeType="afterEffect">
                                  <p:stCondLst>
                                    <p:cond delay="1000"/>
                                  </p:stCondLst>
                                  <p:iterate>
                                    <p:tmAbs val="0"/>
                                  </p:iterate>
                                  <p:childTnLst>
                                    <p:set>
                                      <p:cBhvr>
                                        <p:cTn id="55" fill="hold"/>
                                        <p:tgtEl>
                                          <p:spTgt spid="4956"/>
                                        </p:tgtEl>
                                        <p:attrNameLst>
                                          <p:attrName>style.visibility</p:attrName>
                                        </p:attrNameLst>
                                      </p:cBhvr>
                                      <p:to>
                                        <p:strVal val="visible"/>
                                      </p:to>
                                    </p:set>
                                    <p:anim calcmode="lin" valueType="num">
                                      <p:cBhvr>
                                        <p:cTn id="56" dur="500" fill="hold"/>
                                        <p:tgtEl>
                                          <p:spTgt spid="4956"/>
                                        </p:tgtEl>
                                        <p:attrNameLst>
                                          <p:attrName>ppt_x</p:attrName>
                                        </p:attrNameLst>
                                      </p:cBhvr>
                                      <p:tavLst>
                                        <p:tav tm="0">
                                          <p:val>
                                            <p:strVal val="1+#ppt_w/2"/>
                                          </p:val>
                                        </p:tav>
                                        <p:tav tm="100000">
                                          <p:val>
                                            <p:strVal val="#ppt_x"/>
                                          </p:val>
                                        </p:tav>
                                      </p:tavLst>
                                    </p:anim>
                                    <p:anim calcmode="lin" valueType="num">
                                      <p:cBhvr>
                                        <p:cTn id="57" dur="500" fill="hold"/>
                                        <p:tgtEl>
                                          <p:spTgt spid="49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8" grpId="7" animBg="1" advAuto="0"/>
      <p:bldP spid="4950" grpId="6" animBg="1" advAuto="0"/>
      <p:bldP spid="4951" grpId="1" animBg="1" advAuto="0"/>
      <p:bldP spid="4952" grpId="4" animBg="1" advAuto="0"/>
      <p:bldP spid="4953" grpId="5" animBg="1" advAuto="0"/>
      <p:bldP spid="4954" grpId="8" animBg="1" advAuto="0"/>
      <p:bldP spid="4955" grpId="9" animBg="1" advAuto="0"/>
      <p:bldP spid="4956" grpId="11" animBg="1" advAuto="0"/>
      <p:bldP spid="4957" grpId="10" animBg="1" advAuto="0"/>
      <p:bldP spid="4958" grpId="2" animBg="1" advAuto="0"/>
      <p:bldP spid="4959"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BE0E3"/>
            </a:gs>
            <a:gs pos="100000">
              <a:srgbClr val="CCCCFF"/>
            </a:gs>
          </a:gsLst>
          <a:lin ang="2700000" scaled="0"/>
        </a:gradFill>
        <a:effectLst/>
      </p:bgPr>
    </p:bg>
    <p:spTree>
      <p:nvGrpSpPr>
        <p:cNvPr id="1" name=""/>
        <p:cNvGrpSpPr/>
        <p:nvPr/>
      </p:nvGrpSpPr>
      <p:grpSpPr>
        <a:xfrm>
          <a:off x="0" y="0"/>
          <a:ext cx="0" cy="0"/>
          <a:chOff x="0" y="0"/>
          <a:chExt cx="0" cy="0"/>
        </a:xfrm>
      </p:grpSpPr>
      <p:sp>
        <p:nvSpPr>
          <p:cNvPr id="4965" name="AutoShape 2"/>
          <p:cNvSpPr/>
          <p:nvPr/>
        </p:nvSpPr>
        <p:spPr>
          <a:xfrm>
            <a:off x="-31750" y="4522415"/>
            <a:ext cx="8185151" cy="2348285"/>
          </a:xfrm>
          <a:custGeom>
            <a:avLst/>
            <a:gdLst/>
            <a:ahLst/>
            <a:cxnLst>
              <a:cxn ang="0">
                <a:pos x="wd2" y="hd2"/>
              </a:cxn>
              <a:cxn ang="5400000">
                <a:pos x="wd2" y="hd2"/>
              </a:cxn>
              <a:cxn ang="10800000">
                <a:pos x="wd2" y="hd2"/>
              </a:cxn>
              <a:cxn ang="16200000">
                <a:pos x="wd2" y="hd2"/>
              </a:cxn>
            </a:cxnLst>
            <a:rect l="0" t="0" r="r" b="b"/>
            <a:pathLst>
              <a:path w="21600" h="21600" extrusionOk="0">
                <a:moveTo>
                  <a:pt x="0" y="9110"/>
                </a:moveTo>
                <a:lnTo>
                  <a:pt x="8827" y="9110"/>
                </a:lnTo>
                <a:lnTo>
                  <a:pt x="8827" y="2432"/>
                </a:lnTo>
                <a:lnTo>
                  <a:pt x="6853" y="2432"/>
                </a:lnTo>
                <a:lnTo>
                  <a:pt x="10800" y="0"/>
                </a:lnTo>
                <a:lnTo>
                  <a:pt x="14747" y="2432"/>
                </a:lnTo>
                <a:lnTo>
                  <a:pt x="12773" y="2432"/>
                </a:lnTo>
                <a:lnTo>
                  <a:pt x="12773" y="9110"/>
                </a:lnTo>
                <a:lnTo>
                  <a:pt x="21600" y="9110"/>
                </a:lnTo>
                <a:lnTo>
                  <a:pt x="21600" y="21600"/>
                </a:lnTo>
                <a:lnTo>
                  <a:pt x="0" y="21600"/>
                </a:lnTo>
                <a:close/>
              </a:path>
            </a:pathLst>
          </a:custGeom>
          <a:solidFill>
            <a:srgbClr val="FF0000"/>
          </a:solidFill>
          <a:ln>
            <a:solidFill>
              <a:srgbClr val="000000"/>
            </a:solidFill>
            <a:miter/>
          </a:ln>
        </p:spPr>
        <p:txBody>
          <a:bodyPr lIns="45719" rIns="45719" anchor="ctr"/>
          <a:lstStyle/>
          <a:p>
            <a:pPr algn="l"/>
            <a:endParaRPr/>
          </a:p>
        </p:txBody>
      </p:sp>
      <p:sp>
        <p:nvSpPr>
          <p:cNvPr id="4966" name="Text Box 22"/>
          <p:cNvSpPr txBox="1"/>
          <p:nvPr/>
        </p:nvSpPr>
        <p:spPr>
          <a:xfrm>
            <a:off x="45718" y="5492750"/>
            <a:ext cx="8009575" cy="1373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defRPr>
                <a:solidFill>
                  <a:schemeClr val="accent3">
                    <a:lumOff val="44000"/>
                  </a:schemeClr>
                </a:solidFill>
              </a:defRPr>
            </a:pPr>
            <a:r>
              <a:t>ارميا ٣٠ : ٧</a:t>
            </a:r>
          </a:p>
          <a:p>
            <a:pPr rtl="1">
              <a:defRPr sz="3200">
                <a:solidFill>
                  <a:schemeClr val="accent3">
                    <a:lumOff val="44000"/>
                  </a:schemeClr>
                </a:solidFill>
              </a:defRPr>
            </a:pPr>
            <a:r>
              <a:t>آهِ! لأَنَّ ذَلِكَ الْيَوْمَ عَظِيمٌ وَلَيْسَ مِثْلُهُ. وَهُوَ وَقْتُ ضِيقٍ عَلَى يَعْقُوبَ وَلَكِنَّهُ سَيُخَلَّصُ مِنْهُ.</a:t>
            </a:r>
            <a:r>
              <a:rPr sz="2400"/>
              <a:t> </a:t>
            </a:r>
          </a:p>
        </p:txBody>
      </p:sp>
      <p:grpSp>
        <p:nvGrpSpPr>
          <p:cNvPr id="4969" name="Group 1"/>
          <p:cNvGrpSpPr/>
          <p:nvPr/>
        </p:nvGrpSpPr>
        <p:grpSpPr>
          <a:xfrm>
            <a:off x="-6351" y="2019300"/>
            <a:ext cx="693739" cy="1466851"/>
            <a:chOff x="0" y="0"/>
            <a:chExt cx="693737" cy="1466850"/>
          </a:xfrm>
        </p:grpSpPr>
        <p:sp>
          <p:nvSpPr>
            <p:cNvPr id="4967" name="Line 2"/>
            <p:cNvSpPr/>
            <p:nvPr/>
          </p:nvSpPr>
          <p:spPr>
            <a:xfrm>
              <a:off x="355600" y="0"/>
              <a:ext cx="1588" cy="1466851"/>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sp>
          <p:nvSpPr>
            <p:cNvPr id="4968" name="Line 3"/>
            <p:cNvSpPr/>
            <p:nvPr/>
          </p:nvSpPr>
          <p:spPr>
            <a:xfrm>
              <a:off x="0" y="381000"/>
              <a:ext cx="693738" cy="1588"/>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grpSp>
      <p:sp>
        <p:nvSpPr>
          <p:cNvPr id="4970" name="Text Box 4"/>
          <p:cNvSpPr txBox="1"/>
          <p:nvPr/>
        </p:nvSpPr>
        <p:spPr>
          <a:xfrm>
            <a:off x="556611" y="3524250"/>
            <a:ext cx="1671254" cy="488367"/>
          </a:xfrm>
          <a:prstGeom prst="rect">
            <a:avLst/>
          </a:prstGeom>
          <a:solidFill>
            <a:srgbClr val="9C9CD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vl1pPr>
          </a:lstStyle>
          <a:p>
            <a:r>
              <a:t>عصر الكنيسة</a:t>
            </a:r>
          </a:p>
        </p:txBody>
      </p:sp>
      <p:sp>
        <p:nvSpPr>
          <p:cNvPr id="4971" name="Text Box 6"/>
          <p:cNvSpPr txBox="1"/>
          <p:nvPr/>
        </p:nvSpPr>
        <p:spPr>
          <a:xfrm>
            <a:off x="2484438" y="3524250"/>
            <a:ext cx="2725738" cy="845629"/>
          </a:xfrm>
          <a:prstGeom prst="rect">
            <a:avLst/>
          </a:prstGeom>
          <a:solidFill>
            <a:srgbClr val="CCFF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الضيقة</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1 - 2)</a:t>
            </a:r>
          </a:p>
        </p:txBody>
      </p:sp>
      <p:sp>
        <p:nvSpPr>
          <p:cNvPr id="4972" name="Text Box 7"/>
          <p:cNvSpPr txBox="1"/>
          <p:nvPr/>
        </p:nvSpPr>
        <p:spPr>
          <a:xfrm>
            <a:off x="5346483" y="3524250"/>
            <a:ext cx="2080059" cy="845629"/>
          </a:xfrm>
          <a:prstGeom prst="rect">
            <a:avLst/>
          </a:prstGeom>
          <a:solidFill>
            <a:srgbClr val="99FF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الحكم الألفي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6 - 21)</a:t>
            </a:r>
          </a:p>
        </p:txBody>
      </p:sp>
      <p:sp>
        <p:nvSpPr>
          <p:cNvPr id="4973" name="AutoShape 8"/>
          <p:cNvSpPr/>
          <p:nvPr/>
        </p:nvSpPr>
        <p:spPr>
          <a:xfrm flipV="1">
            <a:off x="2239963" y="1142999"/>
            <a:ext cx="531813" cy="1046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4974" name="Text Box 9"/>
          <p:cNvSpPr txBox="1"/>
          <p:nvPr/>
        </p:nvSpPr>
        <p:spPr>
          <a:xfrm>
            <a:off x="1258887" y="1809750"/>
            <a:ext cx="2808289" cy="794829"/>
          </a:xfrm>
          <a:prstGeom prst="rect">
            <a:avLst/>
          </a:prstGeom>
          <a:solidFill>
            <a:srgbClr val="FFFF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الإختطاف</a:t>
            </a:r>
            <a:br/>
            <a:r>
              <a:t>(1 تس 4 : 13 - 18)</a:t>
            </a:r>
          </a:p>
        </p:txBody>
      </p:sp>
      <p:sp>
        <p:nvSpPr>
          <p:cNvPr id="4975" name="Line 10"/>
          <p:cNvSpPr/>
          <p:nvPr/>
        </p:nvSpPr>
        <p:spPr>
          <a:xfrm>
            <a:off x="5173662" y="2276475"/>
            <a:ext cx="1588" cy="1162051"/>
          </a:xfrm>
          <a:prstGeom prst="line">
            <a:avLst/>
          </a:prstGeom>
          <a:ln w="9360">
            <a:solidFill>
              <a:srgbClr val="000000"/>
            </a:solidFill>
            <a:miter/>
            <a:tailEnd type="triangle"/>
          </a:ln>
        </p:spPr>
        <p:txBody>
          <a:bodyPr lIns="45719" rIns="45719"/>
          <a:lstStyle/>
          <a:p>
            <a:endParaRPr/>
          </a:p>
        </p:txBody>
      </p:sp>
      <p:sp>
        <p:nvSpPr>
          <p:cNvPr id="4976" name="Text Box 11"/>
          <p:cNvSpPr txBox="1"/>
          <p:nvPr/>
        </p:nvSpPr>
        <p:spPr>
          <a:xfrm>
            <a:off x="4223153" y="1809750"/>
            <a:ext cx="1910545" cy="845629"/>
          </a:xfrm>
          <a:prstGeom prst="rect">
            <a:avLst/>
          </a:prstGeom>
          <a:solidFill>
            <a:srgbClr val="FF99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المجيء الثاني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3 - 5)</a:t>
            </a:r>
          </a:p>
        </p:txBody>
      </p:sp>
      <p:sp>
        <p:nvSpPr>
          <p:cNvPr id="4977" name="Text Box 12"/>
          <p:cNvSpPr txBox="1"/>
          <p:nvPr/>
        </p:nvSpPr>
        <p:spPr>
          <a:xfrm>
            <a:off x="3497263" y="4797326"/>
            <a:ext cx="2989264" cy="732992"/>
          </a:xfrm>
          <a:prstGeom prst="rect">
            <a:avLst/>
          </a:prstGeom>
          <a:solidFill>
            <a:srgbClr val="FFCC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جوج و ماجوج (هرمجدون)</a:t>
            </a:r>
            <a:br/>
            <a:r>
              <a:rPr sz="2000"/>
              <a:t>(حز 38 - 39)</a:t>
            </a:r>
          </a:p>
        </p:txBody>
      </p:sp>
      <p:sp>
        <p:nvSpPr>
          <p:cNvPr id="4978" name="Text Box 13"/>
          <p:cNvSpPr txBox="1"/>
          <p:nvPr/>
        </p:nvSpPr>
        <p:spPr>
          <a:xfrm>
            <a:off x="6451134" y="4813299"/>
            <a:ext cx="2320268" cy="732992"/>
          </a:xfrm>
          <a:prstGeom prst="rect">
            <a:avLst/>
          </a:prstGeom>
          <a:solidFill>
            <a:srgbClr val="99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إرجاع جوج و ماجوج</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pPr>
            <a:r>
              <a:t>(رؤ 20 : 7 - 10)</a:t>
            </a:r>
          </a:p>
        </p:txBody>
      </p:sp>
      <p:sp>
        <p:nvSpPr>
          <p:cNvPr id="4979" name="Line 15"/>
          <p:cNvSpPr/>
          <p:nvPr/>
        </p:nvSpPr>
        <p:spPr>
          <a:xfrm flipV="1">
            <a:off x="5189537" y="4037012"/>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4980" name="Line 16"/>
          <p:cNvSpPr/>
          <p:nvPr/>
        </p:nvSpPr>
        <p:spPr>
          <a:xfrm flipV="1">
            <a:off x="7566025" y="4056062"/>
            <a:ext cx="1589"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4981" name="Line 5"/>
          <p:cNvSpPr/>
          <p:nvPr/>
        </p:nvSpPr>
        <p:spPr>
          <a:xfrm flipV="1">
            <a:off x="-1" y="3500437"/>
            <a:ext cx="8388352" cy="4763"/>
          </a:xfrm>
          <a:prstGeom prst="line">
            <a:avLst/>
          </a:prstGeom>
          <a:ln w="76320">
            <a:solidFill>
              <a:srgbClr val="000000"/>
            </a:solidFill>
            <a:miter/>
            <a:tailEnd type="triangle"/>
          </a:ln>
        </p:spPr>
        <p:txBody>
          <a:bodyPr lIns="45719" rIns="45719"/>
          <a:lstStyle/>
          <a:p>
            <a:endParaRPr/>
          </a:p>
        </p:txBody>
      </p:sp>
      <p:sp>
        <p:nvSpPr>
          <p:cNvPr id="4982" name="Title 18"/>
          <p:cNvSpPr txBox="1">
            <a:spLocks noGrp="1"/>
          </p:cNvSpPr>
          <p:nvPr>
            <p:ph type="title" idx="4294967295"/>
          </p:nvPr>
        </p:nvSpPr>
        <p:spPr>
          <a:xfrm>
            <a:off x="0" y="0"/>
            <a:ext cx="9144000" cy="914400"/>
          </a:xfrm>
          <a:prstGeom prst="rect">
            <a:avLst/>
          </a:prstGeom>
          <a:solidFill>
            <a:srgbClr val="000000"/>
          </a:solidFill>
        </p:spPr>
        <p:txBody>
          <a:bodyPr lIns="46799" tIns="46799" rIns="46799" bIns="46799"/>
          <a:lstStyle>
            <a:lvl1pPr defTabSz="449262" rtl="1">
              <a:lnSpc>
                <a:spcPct val="95000"/>
              </a:lnSpc>
              <a:defRPr sz="3600" b="1">
                <a:solidFill>
                  <a:schemeClr val="accent3">
                    <a:lumOff val="44000"/>
                  </a:schemeClr>
                </a:solidFill>
              </a:defRPr>
            </a:lvl1pPr>
          </a:lstStyle>
          <a:p>
            <a:r>
              <a:t>نظرة عامة على المستقبل</a:t>
            </a:r>
          </a:p>
        </p:txBody>
      </p:sp>
      <p:sp>
        <p:nvSpPr>
          <p:cNvPr id="4983" name="Line 10"/>
          <p:cNvSpPr/>
          <p:nvPr/>
        </p:nvSpPr>
        <p:spPr>
          <a:xfrm>
            <a:off x="7796213" y="2276475"/>
            <a:ext cx="1588" cy="1162051"/>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4984" name="Text Box 14"/>
          <p:cNvSpPr txBox="1"/>
          <p:nvPr/>
        </p:nvSpPr>
        <p:spPr>
          <a:xfrm>
            <a:off x="6694320" y="981075"/>
            <a:ext cx="2205373" cy="1658429"/>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العرش</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العظيم </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الأبيض</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(رؤ 20 : 11 - 14)</a:t>
            </a:r>
          </a:p>
        </p:txBody>
      </p:sp>
      <p:sp>
        <p:nvSpPr>
          <p:cNvPr id="4985" name="Line 15"/>
          <p:cNvSpPr/>
          <p:nvPr/>
        </p:nvSpPr>
        <p:spPr>
          <a:xfrm flipV="1">
            <a:off x="2484438" y="2708274"/>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4986" name="Text Box 4"/>
          <p:cNvSpPr txBox="1"/>
          <p:nvPr/>
        </p:nvSpPr>
        <p:spPr>
          <a:xfrm>
            <a:off x="8141832" y="0"/>
            <a:ext cx="961350" cy="42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0820" tIns="40820" rIns="40820" bIns="40820">
            <a:spAutoFit/>
          </a:bodyPr>
          <a:lstStyle>
            <a:lvl1pPr defTabSz="449262">
              <a:lnSpc>
                <a:spcPct val="93000"/>
              </a:lnSpc>
              <a:tabLst>
                <a:tab pos="393700" algn="l"/>
                <a:tab pos="812800" algn="l"/>
                <a:tab pos="1219200" algn="l"/>
                <a:tab pos="1625600" algn="l"/>
                <a:tab pos="2032000" algn="l"/>
                <a:tab pos="2438400" algn="l"/>
                <a:tab pos="2844800" algn="l"/>
                <a:tab pos="3251200" algn="l"/>
                <a:tab pos="3657600" algn="l"/>
                <a:tab pos="4064000" algn="l"/>
                <a:tab pos="4470400" algn="l"/>
                <a:tab pos="4876800" algn="l"/>
                <a:tab pos="5295900" algn="l"/>
                <a:tab pos="5702300" algn="l"/>
                <a:tab pos="6108700" algn="l"/>
                <a:tab pos="6515100" algn="l"/>
                <a:tab pos="6921500" algn="l"/>
                <a:tab pos="7327900" algn="l"/>
                <a:tab pos="7734300" algn="l"/>
                <a:tab pos="8140700" algn="l"/>
              </a:tabLst>
              <a:defRPr b="1">
                <a:solidFill>
                  <a:schemeClr val="accent3">
                    <a:lumOff val="44000"/>
                  </a:schemeClr>
                </a:solidFill>
              </a:defRPr>
            </a:lvl1pPr>
          </a:lstStyle>
          <a:p>
            <a:r>
              <a:t>437</a:t>
            </a:r>
          </a:p>
        </p:txBody>
      </p:sp>
      <p:sp>
        <p:nvSpPr>
          <p:cNvPr id="4987" name="Text Box 14"/>
          <p:cNvSpPr txBox="1"/>
          <p:nvPr/>
        </p:nvSpPr>
        <p:spPr>
          <a:xfrm>
            <a:off x="2571648" y="2780927"/>
            <a:ext cx="5168704" cy="612044"/>
          </a:xfrm>
          <a:prstGeom prst="rect">
            <a:avLst/>
          </a:prstGeom>
          <a:gradFill>
            <a:gsLst>
              <a:gs pos="0">
                <a:srgbClr val="FF0000"/>
              </a:gs>
              <a:gs pos="51000">
                <a:srgbClr val="008000"/>
              </a:gs>
            </a:gsLst>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effectLst>
                  <a:outerShdw blurRad="38100" dist="38100" dir="2700000" rotWithShape="0">
                    <a:srgbClr val="000000">
                      <a:alpha val="43137"/>
                    </a:srgbClr>
                  </a:outerShdw>
                </a:effectLst>
              </a:defRPr>
            </a:lvl1pPr>
          </a:lstStyle>
          <a:p>
            <a:r>
              <a:t>يوم الرب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afterEffect">
                                  <p:stCondLst>
                                    <p:cond delay="0"/>
                                  </p:stCondLst>
                                  <p:iterate>
                                    <p:tmAbs val="0"/>
                                  </p:iterate>
                                  <p:childTnLst>
                                    <p:set>
                                      <p:cBhvr>
                                        <p:cTn id="6" fill="hold"/>
                                        <p:tgtEl>
                                          <p:spTgt spid="4969"/>
                                        </p:tgtEl>
                                        <p:attrNameLst>
                                          <p:attrName>style.visibility</p:attrName>
                                        </p:attrNameLst>
                                      </p:cBhvr>
                                      <p:to>
                                        <p:strVal val="visible"/>
                                      </p:to>
                                    </p:set>
                                    <p:anim calcmode="lin" valueType="num">
                                      <p:cBhvr>
                                        <p:cTn id="7" dur="2000" fill="hold"/>
                                        <p:tgtEl>
                                          <p:spTgt spid="4969"/>
                                        </p:tgtEl>
                                        <p:attrNameLst>
                                          <p:attrName>ppt_x</p:attrName>
                                        </p:attrNameLst>
                                      </p:cBhvr>
                                      <p:tavLst>
                                        <p:tav tm="0">
                                          <p:val>
                                            <p:strVal val="#ppt_x"/>
                                          </p:val>
                                        </p:tav>
                                        <p:tav tm="100000">
                                          <p:val>
                                            <p:strVal val="#ppt_x"/>
                                          </p:val>
                                        </p:tav>
                                      </p:tavLst>
                                    </p:anim>
                                    <p:anim calcmode="lin" valueType="num">
                                      <p:cBhvr>
                                        <p:cTn id="8" dur="2000" fill="hold"/>
                                        <p:tgtEl>
                                          <p:spTgt spid="4969"/>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8" fill="hold" grpId="2" nodeType="afterEffect">
                                  <p:stCondLst>
                                    <p:cond delay="0"/>
                                  </p:stCondLst>
                                  <p:iterate>
                                    <p:tmAbs val="0"/>
                                  </p:iterate>
                                  <p:childTnLst>
                                    <p:set>
                                      <p:cBhvr>
                                        <p:cTn id="11" fill="hold"/>
                                        <p:tgtEl>
                                          <p:spTgt spid="4981"/>
                                        </p:tgtEl>
                                        <p:attrNameLst>
                                          <p:attrName>style.visibility</p:attrName>
                                        </p:attrNameLst>
                                      </p:cBhvr>
                                      <p:to>
                                        <p:strVal val="visible"/>
                                      </p:to>
                                    </p:set>
                                    <p:anim calcmode="lin" valueType="num">
                                      <p:cBhvr>
                                        <p:cTn id="12" dur="2000" fill="hold"/>
                                        <p:tgtEl>
                                          <p:spTgt spid="4981"/>
                                        </p:tgtEl>
                                        <p:attrNameLst>
                                          <p:attrName>ppt_x</p:attrName>
                                        </p:attrNameLst>
                                      </p:cBhvr>
                                      <p:tavLst>
                                        <p:tav tm="0">
                                          <p:val>
                                            <p:strVal val="0-#ppt_w/2"/>
                                          </p:val>
                                        </p:tav>
                                        <p:tav tm="100000">
                                          <p:val>
                                            <p:strVal val="#ppt_x"/>
                                          </p:val>
                                        </p:tav>
                                      </p:tavLst>
                                    </p:anim>
                                    <p:anim calcmode="lin" valueType="num">
                                      <p:cBhvr>
                                        <p:cTn id="13" dur="2000" fill="hold"/>
                                        <p:tgtEl>
                                          <p:spTgt spid="4981"/>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10" presetClass="entr" fill="hold" grpId="3" nodeType="afterEffect">
                                  <p:stCondLst>
                                    <p:cond delay="0"/>
                                  </p:stCondLst>
                                  <p:iterate>
                                    <p:tmAbs val="0"/>
                                  </p:iterate>
                                  <p:childTnLst>
                                    <p:set>
                                      <p:cBhvr>
                                        <p:cTn id="16" fill="hold"/>
                                        <p:tgtEl>
                                          <p:spTgt spid="4970"/>
                                        </p:tgtEl>
                                        <p:attrNameLst>
                                          <p:attrName>style.visibility</p:attrName>
                                        </p:attrNameLst>
                                      </p:cBhvr>
                                      <p:to>
                                        <p:strVal val="visible"/>
                                      </p:to>
                                    </p:set>
                                    <p:animEffect transition="in" filter="fade">
                                      <p:cBhvr>
                                        <p:cTn id="17" dur="2000"/>
                                        <p:tgtEl>
                                          <p:spTgt spid="4970"/>
                                        </p:tgtEl>
                                      </p:cBhvr>
                                    </p:animEffect>
                                  </p:childTnLst>
                                </p:cTn>
                              </p:par>
                            </p:childTnLst>
                          </p:cTn>
                        </p:par>
                        <p:par>
                          <p:cTn id="18" fill="hold">
                            <p:stCondLst>
                              <p:cond delay="6000"/>
                            </p:stCondLst>
                            <p:childTnLst>
                              <p:par>
                                <p:cTn id="19" presetID="10" presetClass="entr" fill="hold" grpId="4" nodeType="afterEffect">
                                  <p:stCondLst>
                                    <p:cond delay="0"/>
                                  </p:stCondLst>
                                  <p:iterate>
                                    <p:tmAbs val="0"/>
                                  </p:iterate>
                                  <p:childTnLst>
                                    <p:set>
                                      <p:cBhvr>
                                        <p:cTn id="20" fill="hold"/>
                                        <p:tgtEl>
                                          <p:spTgt spid="4974"/>
                                        </p:tgtEl>
                                        <p:attrNameLst>
                                          <p:attrName>style.visibility</p:attrName>
                                        </p:attrNameLst>
                                      </p:cBhvr>
                                      <p:to>
                                        <p:strVal val="visible"/>
                                      </p:to>
                                    </p:set>
                                    <p:animEffect transition="in" filter="fade">
                                      <p:cBhvr>
                                        <p:cTn id="21" dur="2000"/>
                                        <p:tgtEl>
                                          <p:spTgt spid="4974"/>
                                        </p:tgtEl>
                                      </p:cBhvr>
                                    </p:animEffect>
                                  </p:childTnLst>
                                </p:cTn>
                              </p:par>
                            </p:childTnLst>
                          </p:cTn>
                        </p:par>
                        <p:par>
                          <p:cTn id="22" fill="hold">
                            <p:stCondLst>
                              <p:cond delay="8000"/>
                            </p:stCondLst>
                            <p:childTnLst>
                              <p:par>
                                <p:cTn id="23" presetID="2" presetClass="entr" presetSubtype="4" fill="hold" grpId="5" nodeType="afterEffect">
                                  <p:stCondLst>
                                    <p:cond delay="0"/>
                                  </p:stCondLst>
                                  <p:iterate>
                                    <p:tmAbs val="0"/>
                                  </p:iterate>
                                  <p:childTnLst>
                                    <p:set>
                                      <p:cBhvr>
                                        <p:cTn id="24" fill="hold"/>
                                        <p:tgtEl>
                                          <p:spTgt spid="4973"/>
                                        </p:tgtEl>
                                        <p:attrNameLst>
                                          <p:attrName>style.visibility</p:attrName>
                                        </p:attrNameLst>
                                      </p:cBhvr>
                                      <p:to>
                                        <p:strVal val="visible"/>
                                      </p:to>
                                    </p:set>
                                    <p:anim calcmode="lin" valueType="num">
                                      <p:cBhvr>
                                        <p:cTn id="25" dur="2000" fill="hold"/>
                                        <p:tgtEl>
                                          <p:spTgt spid="4973"/>
                                        </p:tgtEl>
                                        <p:attrNameLst>
                                          <p:attrName>ppt_x</p:attrName>
                                        </p:attrNameLst>
                                      </p:cBhvr>
                                      <p:tavLst>
                                        <p:tav tm="0">
                                          <p:val>
                                            <p:strVal val="#ppt_x"/>
                                          </p:val>
                                        </p:tav>
                                        <p:tav tm="100000">
                                          <p:val>
                                            <p:strVal val="#ppt_x"/>
                                          </p:val>
                                        </p:tav>
                                      </p:tavLst>
                                    </p:anim>
                                    <p:anim calcmode="lin" valueType="num">
                                      <p:cBhvr>
                                        <p:cTn id="26" dur="2000" fill="hold"/>
                                        <p:tgtEl>
                                          <p:spTgt spid="4973"/>
                                        </p:tgtEl>
                                        <p:attrNameLst>
                                          <p:attrName>ppt_y</p:attrName>
                                        </p:attrNameLst>
                                      </p:cBhvr>
                                      <p:tavLst>
                                        <p:tav tm="0">
                                          <p:val>
                                            <p:strVal val="1+#ppt_h/2"/>
                                          </p:val>
                                        </p:tav>
                                        <p:tav tm="100000">
                                          <p:val>
                                            <p:strVal val="#ppt_y"/>
                                          </p:val>
                                        </p:tav>
                                      </p:tavLst>
                                    </p:anim>
                                  </p:childTnLst>
                                </p:cTn>
                              </p:par>
                            </p:childTnLst>
                          </p:cTn>
                        </p:par>
                        <p:par>
                          <p:cTn id="27" fill="hold">
                            <p:stCondLst>
                              <p:cond delay="10000"/>
                            </p:stCondLst>
                            <p:childTnLst>
                              <p:par>
                                <p:cTn id="28" presetID="10" presetClass="entr" fill="hold" grpId="6" nodeType="afterEffect">
                                  <p:stCondLst>
                                    <p:cond delay="0"/>
                                  </p:stCondLst>
                                  <p:iterate>
                                    <p:tmAbs val="0"/>
                                  </p:iterate>
                                  <p:childTnLst>
                                    <p:set>
                                      <p:cBhvr>
                                        <p:cTn id="29" fill="hold"/>
                                        <p:tgtEl>
                                          <p:spTgt spid="4971"/>
                                        </p:tgtEl>
                                        <p:attrNameLst>
                                          <p:attrName>style.visibility</p:attrName>
                                        </p:attrNameLst>
                                      </p:cBhvr>
                                      <p:to>
                                        <p:strVal val="visible"/>
                                      </p:to>
                                    </p:set>
                                    <p:animEffect transition="in" filter="fade">
                                      <p:cBhvr>
                                        <p:cTn id="30" dur="2000"/>
                                        <p:tgtEl>
                                          <p:spTgt spid="4971"/>
                                        </p:tgtEl>
                                      </p:cBhvr>
                                    </p:animEffect>
                                  </p:childTnLst>
                                </p:cTn>
                              </p:par>
                            </p:childTnLst>
                          </p:cTn>
                        </p:par>
                        <p:par>
                          <p:cTn id="31" fill="hold">
                            <p:stCondLst>
                              <p:cond delay="12000"/>
                            </p:stCondLst>
                            <p:childTnLst>
                              <p:par>
                                <p:cTn id="32" presetID="10" presetClass="entr" fill="hold" grpId="7" nodeType="afterEffect">
                                  <p:stCondLst>
                                    <p:cond delay="0"/>
                                  </p:stCondLst>
                                  <p:iterate>
                                    <p:tmAbs val="0"/>
                                  </p:iterate>
                                  <p:childTnLst>
                                    <p:set>
                                      <p:cBhvr>
                                        <p:cTn id="33" fill="hold"/>
                                        <p:tgtEl>
                                          <p:spTgt spid="4976"/>
                                        </p:tgtEl>
                                        <p:attrNameLst>
                                          <p:attrName>style.visibility</p:attrName>
                                        </p:attrNameLst>
                                      </p:cBhvr>
                                      <p:to>
                                        <p:strVal val="visible"/>
                                      </p:to>
                                    </p:set>
                                    <p:animEffect transition="in" filter="fade">
                                      <p:cBhvr>
                                        <p:cTn id="34" dur="2000"/>
                                        <p:tgtEl>
                                          <p:spTgt spid="4976"/>
                                        </p:tgtEl>
                                      </p:cBhvr>
                                    </p:animEffect>
                                  </p:childTnLst>
                                </p:cTn>
                              </p:par>
                            </p:childTnLst>
                          </p:cTn>
                        </p:par>
                        <p:par>
                          <p:cTn id="35" fill="hold">
                            <p:stCondLst>
                              <p:cond delay="14000"/>
                            </p:stCondLst>
                            <p:childTnLst>
                              <p:par>
                                <p:cTn id="36" presetID="2" presetClass="entr" presetSubtype="1" fill="hold" grpId="8" nodeType="afterEffect">
                                  <p:stCondLst>
                                    <p:cond delay="0"/>
                                  </p:stCondLst>
                                  <p:iterate>
                                    <p:tmAbs val="0"/>
                                  </p:iterate>
                                  <p:childTnLst>
                                    <p:set>
                                      <p:cBhvr>
                                        <p:cTn id="37" fill="hold"/>
                                        <p:tgtEl>
                                          <p:spTgt spid="4975"/>
                                        </p:tgtEl>
                                        <p:attrNameLst>
                                          <p:attrName>style.visibility</p:attrName>
                                        </p:attrNameLst>
                                      </p:cBhvr>
                                      <p:to>
                                        <p:strVal val="visible"/>
                                      </p:to>
                                    </p:set>
                                    <p:anim calcmode="lin" valueType="num">
                                      <p:cBhvr>
                                        <p:cTn id="38" dur="2000" fill="hold"/>
                                        <p:tgtEl>
                                          <p:spTgt spid="4975"/>
                                        </p:tgtEl>
                                        <p:attrNameLst>
                                          <p:attrName>ppt_x</p:attrName>
                                        </p:attrNameLst>
                                      </p:cBhvr>
                                      <p:tavLst>
                                        <p:tav tm="0">
                                          <p:val>
                                            <p:strVal val="#ppt_x"/>
                                          </p:val>
                                        </p:tav>
                                        <p:tav tm="100000">
                                          <p:val>
                                            <p:strVal val="#ppt_x"/>
                                          </p:val>
                                        </p:tav>
                                      </p:tavLst>
                                    </p:anim>
                                    <p:anim calcmode="lin" valueType="num">
                                      <p:cBhvr>
                                        <p:cTn id="39" dur="2000" fill="hold"/>
                                        <p:tgtEl>
                                          <p:spTgt spid="4975"/>
                                        </p:tgtEl>
                                        <p:attrNameLst>
                                          <p:attrName>ppt_y</p:attrName>
                                        </p:attrNameLst>
                                      </p:cBhvr>
                                      <p:tavLst>
                                        <p:tav tm="0">
                                          <p:val>
                                            <p:strVal val="0-#ppt_h/2"/>
                                          </p:val>
                                        </p:tav>
                                        <p:tav tm="100000">
                                          <p:val>
                                            <p:strVal val="#ppt_y"/>
                                          </p:val>
                                        </p:tav>
                                      </p:tavLst>
                                    </p:anim>
                                  </p:childTnLst>
                                </p:cTn>
                              </p:par>
                            </p:childTnLst>
                          </p:cTn>
                        </p:par>
                        <p:par>
                          <p:cTn id="40" fill="hold">
                            <p:stCondLst>
                              <p:cond delay="16000"/>
                            </p:stCondLst>
                            <p:childTnLst>
                              <p:par>
                                <p:cTn id="41" presetID="10" presetClass="entr" fill="hold" grpId="9" nodeType="afterEffect">
                                  <p:stCondLst>
                                    <p:cond delay="0"/>
                                  </p:stCondLst>
                                  <p:iterate>
                                    <p:tmAbs val="0"/>
                                  </p:iterate>
                                  <p:childTnLst>
                                    <p:set>
                                      <p:cBhvr>
                                        <p:cTn id="42" fill="hold"/>
                                        <p:tgtEl>
                                          <p:spTgt spid="4977"/>
                                        </p:tgtEl>
                                        <p:attrNameLst>
                                          <p:attrName>style.visibility</p:attrName>
                                        </p:attrNameLst>
                                      </p:cBhvr>
                                      <p:to>
                                        <p:strVal val="visible"/>
                                      </p:to>
                                    </p:set>
                                    <p:animEffect transition="in" filter="fade">
                                      <p:cBhvr>
                                        <p:cTn id="43" dur="2000"/>
                                        <p:tgtEl>
                                          <p:spTgt spid="4977"/>
                                        </p:tgtEl>
                                      </p:cBhvr>
                                    </p:animEffect>
                                  </p:childTnLst>
                                </p:cTn>
                              </p:par>
                            </p:childTnLst>
                          </p:cTn>
                        </p:par>
                        <p:par>
                          <p:cTn id="44" fill="hold">
                            <p:stCondLst>
                              <p:cond delay="18000"/>
                            </p:stCondLst>
                            <p:childTnLst>
                              <p:par>
                                <p:cTn id="45" presetID="2" presetClass="entr" presetSubtype="4" fill="hold" grpId="10" nodeType="afterEffect">
                                  <p:stCondLst>
                                    <p:cond delay="0"/>
                                  </p:stCondLst>
                                  <p:iterate>
                                    <p:tmAbs val="0"/>
                                  </p:iterate>
                                  <p:childTnLst>
                                    <p:set>
                                      <p:cBhvr>
                                        <p:cTn id="46" fill="hold"/>
                                        <p:tgtEl>
                                          <p:spTgt spid="4979"/>
                                        </p:tgtEl>
                                        <p:attrNameLst>
                                          <p:attrName>style.visibility</p:attrName>
                                        </p:attrNameLst>
                                      </p:cBhvr>
                                      <p:to>
                                        <p:strVal val="visible"/>
                                      </p:to>
                                    </p:set>
                                    <p:anim calcmode="lin" valueType="num">
                                      <p:cBhvr>
                                        <p:cTn id="47" dur="2000" fill="hold"/>
                                        <p:tgtEl>
                                          <p:spTgt spid="4979"/>
                                        </p:tgtEl>
                                        <p:attrNameLst>
                                          <p:attrName>ppt_x</p:attrName>
                                        </p:attrNameLst>
                                      </p:cBhvr>
                                      <p:tavLst>
                                        <p:tav tm="0">
                                          <p:val>
                                            <p:strVal val="#ppt_x"/>
                                          </p:val>
                                        </p:tav>
                                        <p:tav tm="100000">
                                          <p:val>
                                            <p:strVal val="#ppt_x"/>
                                          </p:val>
                                        </p:tav>
                                      </p:tavLst>
                                    </p:anim>
                                    <p:anim calcmode="lin" valueType="num">
                                      <p:cBhvr>
                                        <p:cTn id="48" dur="2000" fill="hold"/>
                                        <p:tgtEl>
                                          <p:spTgt spid="4979"/>
                                        </p:tgtEl>
                                        <p:attrNameLst>
                                          <p:attrName>ppt_y</p:attrName>
                                        </p:attrNameLst>
                                      </p:cBhvr>
                                      <p:tavLst>
                                        <p:tav tm="0">
                                          <p:val>
                                            <p:strVal val="1+#ppt_h/2"/>
                                          </p:val>
                                        </p:tav>
                                        <p:tav tm="100000">
                                          <p:val>
                                            <p:strVal val="#ppt_y"/>
                                          </p:val>
                                        </p:tav>
                                      </p:tavLst>
                                    </p:anim>
                                  </p:childTnLst>
                                </p:cTn>
                              </p:par>
                            </p:childTnLst>
                          </p:cTn>
                        </p:par>
                        <p:par>
                          <p:cTn id="49" fill="hold">
                            <p:stCondLst>
                              <p:cond delay="20000"/>
                            </p:stCondLst>
                            <p:childTnLst>
                              <p:par>
                                <p:cTn id="50" presetID="10" presetClass="entr" fill="hold" grpId="11" nodeType="afterEffect">
                                  <p:stCondLst>
                                    <p:cond delay="0"/>
                                  </p:stCondLst>
                                  <p:iterate>
                                    <p:tmAbs val="0"/>
                                  </p:iterate>
                                  <p:childTnLst>
                                    <p:set>
                                      <p:cBhvr>
                                        <p:cTn id="51" fill="hold"/>
                                        <p:tgtEl>
                                          <p:spTgt spid="4972"/>
                                        </p:tgtEl>
                                        <p:attrNameLst>
                                          <p:attrName>style.visibility</p:attrName>
                                        </p:attrNameLst>
                                      </p:cBhvr>
                                      <p:to>
                                        <p:strVal val="visible"/>
                                      </p:to>
                                    </p:set>
                                    <p:animEffect transition="in" filter="fade">
                                      <p:cBhvr>
                                        <p:cTn id="52" dur="2000"/>
                                        <p:tgtEl>
                                          <p:spTgt spid="4972"/>
                                        </p:tgtEl>
                                      </p:cBhvr>
                                    </p:animEffect>
                                  </p:childTnLst>
                                </p:cTn>
                              </p:par>
                            </p:childTnLst>
                          </p:cTn>
                        </p:par>
                        <p:par>
                          <p:cTn id="53" fill="hold">
                            <p:stCondLst>
                              <p:cond delay="22000"/>
                            </p:stCondLst>
                            <p:childTnLst>
                              <p:par>
                                <p:cTn id="54" presetID="10" presetClass="entr" fill="hold" grpId="12" nodeType="afterEffect">
                                  <p:stCondLst>
                                    <p:cond delay="0"/>
                                  </p:stCondLst>
                                  <p:iterate>
                                    <p:tmAbs val="0"/>
                                  </p:iterate>
                                  <p:childTnLst>
                                    <p:set>
                                      <p:cBhvr>
                                        <p:cTn id="55" fill="hold"/>
                                        <p:tgtEl>
                                          <p:spTgt spid="4978"/>
                                        </p:tgtEl>
                                        <p:attrNameLst>
                                          <p:attrName>style.visibility</p:attrName>
                                        </p:attrNameLst>
                                      </p:cBhvr>
                                      <p:to>
                                        <p:strVal val="visible"/>
                                      </p:to>
                                    </p:set>
                                    <p:animEffect transition="in" filter="fade">
                                      <p:cBhvr>
                                        <p:cTn id="56" dur="2000"/>
                                        <p:tgtEl>
                                          <p:spTgt spid="4978"/>
                                        </p:tgtEl>
                                      </p:cBhvr>
                                    </p:animEffect>
                                  </p:childTnLst>
                                </p:cTn>
                              </p:par>
                            </p:childTnLst>
                          </p:cTn>
                        </p:par>
                        <p:par>
                          <p:cTn id="57" fill="hold">
                            <p:stCondLst>
                              <p:cond delay="24000"/>
                            </p:stCondLst>
                            <p:childTnLst>
                              <p:par>
                                <p:cTn id="58" presetID="2" presetClass="entr" presetSubtype="4" fill="hold" grpId="13" nodeType="afterEffect">
                                  <p:stCondLst>
                                    <p:cond delay="0"/>
                                  </p:stCondLst>
                                  <p:iterate>
                                    <p:tmAbs val="0"/>
                                  </p:iterate>
                                  <p:childTnLst>
                                    <p:set>
                                      <p:cBhvr>
                                        <p:cTn id="59" fill="hold"/>
                                        <p:tgtEl>
                                          <p:spTgt spid="4980"/>
                                        </p:tgtEl>
                                        <p:attrNameLst>
                                          <p:attrName>style.visibility</p:attrName>
                                        </p:attrNameLst>
                                      </p:cBhvr>
                                      <p:to>
                                        <p:strVal val="visible"/>
                                      </p:to>
                                    </p:set>
                                    <p:anim calcmode="lin" valueType="num">
                                      <p:cBhvr>
                                        <p:cTn id="60" dur="2000" fill="hold"/>
                                        <p:tgtEl>
                                          <p:spTgt spid="4980"/>
                                        </p:tgtEl>
                                        <p:attrNameLst>
                                          <p:attrName>ppt_x</p:attrName>
                                        </p:attrNameLst>
                                      </p:cBhvr>
                                      <p:tavLst>
                                        <p:tav tm="0">
                                          <p:val>
                                            <p:strVal val="#ppt_x"/>
                                          </p:val>
                                        </p:tav>
                                        <p:tav tm="100000">
                                          <p:val>
                                            <p:strVal val="#ppt_x"/>
                                          </p:val>
                                        </p:tav>
                                      </p:tavLst>
                                    </p:anim>
                                    <p:anim calcmode="lin" valueType="num">
                                      <p:cBhvr>
                                        <p:cTn id="61" dur="2000" fill="hold"/>
                                        <p:tgtEl>
                                          <p:spTgt spid="4980"/>
                                        </p:tgtEl>
                                        <p:attrNameLst>
                                          <p:attrName>ppt_y</p:attrName>
                                        </p:attrNameLst>
                                      </p:cBhvr>
                                      <p:tavLst>
                                        <p:tav tm="0">
                                          <p:val>
                                            <p:strVal val="1+#ppt_h/2"/>
                                          </p:val>
                                        </p:tav>
                                        <p:tav tm="100000">
                                          <p:val>
                                            <p:strVal val="#ppt_y"/>
                                          </p:val>
                                        </p:tav>
                                      </p:tavLst>
                                    </p:anim>
                                  </p:childTnLst>
                                </p:cTn>
                              </p:par>
                            </p:childTnLst>
                          </p:cTn>
                        </p:par>
                        <p:par>
                          <p:cTn id="62" fill="hold">
                            <p:stCondLst>
                              <p:cond delay="26000"/>
                            </p:stCondLst>
                            <p:childTnLst>
                              <p:par>
                                <p:cTn id="63" presetID="10" presetClass="entr" fill="hold" grpId="14" nodeType="afterEffect">
                                  <p:stCondLst>
                                    <p:cond delay="0"/>
                                  </p:stCondLst>
                                  <p:iterate>
                                    <p:tmAbs val="0"/>
                                  </p:iterate>
                                  <p:childTnLst>
                                    <p:set>
                                      <p:cBhvr>
                                        <p:cTn id="64" fill="hold"/>
                                        <p:tgtEl>
                                          <p:spTgt spid="4984"/>
                                        </p:tgtEl>
                                        <p:attrNameLst>
                                          <p:attrName>style.visibility</p:attrName>
                                        </p:attrNameLst>
                                      </p:cBhvr>
                                      <p:to>
                                        <p:strVal val="visible"/>
                                      </p:to>
                                    </p:set>
                                    <p:animEffect transition="in" filter="fade">
                                      <p:cBhvr>
                                        <p:cTn id="65" dur="2000"/>
                                        <p:tgtEl>
                                          <p:spTgt spid="4984"/>
                                        </p:tgtEl>
                                      </p:cBhvr>
                                    </p:animEffect>
                                  </p:childTnLst>
                                </p:cTn>
                              </p:par>
                            </p:childTnLst>
                          </p:cTn>
                        </p:par>
                        <p:par>
                          <p:cTn id="66" fill="hold">
                            <p:stCondLst>
                              <p:cond delay="0"/>
                            </p:stCondLst>
                            <p:childTnLst>
                              <p:par>
                                <p:cTn id="67" presetID="35" presetClass="emph" presetSubtype="0" fill="hold" grpId="15" nodeType="afterEffect">
                                  <p:stCondLst>
                                    <p:cond delay="0"/>
                                  </p:stCondLst>
                                  <p:childTnLst>
                                    <p:anim calcmode="discrete" valueType="str">
                                      <p:cBhvr>
                                        <p:cTn id="68" dur="1000" fill="hold"/>
                                        <p:tgtEl>
                                          <p:spTgt spid="4978"/>
                                        </p:tgtEl>
                                        <p:attrNameLst>
                                          <p:attrName>style.visibility</p:attrName>
                                        </p:attrNameLst>
                                      </p:cBhvr>
                                      <p:tavLst>
                                        <p:tav tm="0">
                                          <p:val>
                                            <p:strVal val="hidden"/>
                                          </p:val>
                                        </p:tav>
                                        <p:tav tm="50000">
                                          <p:val>
                                            <p:strVal val="visible"/>
                                          </p:val>
                                        </p:tav>
                                      </p:tavLst>
                                    </p:anim>
                                  </p:childTnLst>
                                </p:cTn>
                              </p:par>
                            </p:childTnLst>
                          </p:cTn>
                        </p:par>
                        <p:par>
                          <p:cTn id="69" fill="hold">
                            <p:stCondLst>
                              <p:cond delay="0"/>
                            </p:stCondLst>
                            <p:childTnLst>
                              <p:par>
                                <p:cTn id="70" presetID="35" presetClass="emph" presetSubtype="0" fill="hold" grpId="16" nodeType="afterEffect">
                                  <p:stCondLst>
                                    <p:cond delay="0"/>
                                  </p:stCondLst>
                                  <p:childTnLst>
                                    <p:anim calcmode="discrete" valueType="str">
                                      <p:cBhvr>
                                        <p:cTn id="71" dur="1000" fill="hold"/>
                                        <p:tgtEl>
                                          <p:spTgt spid="4977"/>
                                        </p:tgtEl>
                                        <p:attrNameLst>
                                          <p:attrName>style.visibility</p:attrName>
                                        </p:attrNameLst>
                                      </p:cBhvr>
                                      <p:tavLst>
                                        <p:tav tm="0">
                                          <p:val>
                                            <p:strVal val="hidden"/>
                                          </p:val>
                                        </p:tav>
                                        <p:tav tm="50000">
                                          <p:val>
                                            <p:strVal val="visible"/>
                                          </p:val>
                                        </p:tav>
                                      </p:tavLst>
                                    </p:anim>
                                  </p:childTnLst>
                                </p:cTn>
                              </p:par>
                            </p:childTnLst>
                          </p:cTn>
                        </p:par>
                        <p:par>
                          <p:cTn id="72" fill="hold">
                            <p:stCondLst>
                              <p:cond delay="1000"/>
                            </p:stCondLst>
                            <p:childTnLst>
                              <p:par>
                                <p:cTn id="73" presetID="2" presetClass="entr" presetSubtype="1" fill="hold" grpId="17" nodeType="afterEffect">
                                  <p:stCondLst>
                                    <p:cond delay="0"/>
                                  </p:stCondLst>
                                  <p:iterate>
                                    <p:tmAbs val="0"/>
                                  </p:iterate>
                                  <p:childTnLst>
                                    <p:set>
                                      <p:cBhvr>
                                        <p:cTn id="74" fill="hold"/>
                                        <p:tgtEl>
                                          <p:spTgt spid="4983"/>
                                        </p:tgtEl>
                                        <p:attrNameLst>
                                          <p:attrName>style.visibility</p:attrName>
                                        </p:attrNameLst>
                                      </p:cBhvr>
                                      <p:to>
                                        <p:strVal val="visible"/>
                                      </p:to>
                                    </p:set>
                                    <p:anim calcmode="lin" valueType="num">
                                      <p:cBhvr>
                                        <p:cTn id="75" dur="2000" fill="hold"/>
                                        <p:tgtEl>
                                          <p:spTgt spid="4983"/>
                                        </p:tgtEl>
                                        <p:attrNameLst>
                                          <p:attrName>ppt_x</p:attrName>
                                        </p:attrNameLst>
                                      </p:cBhvr>
                                      <p:tavLst>
                                        <p:tav tm="0">
                                          <p:val>
                                            <p:strVal val="#ppt_x"/>
                                          </p:val>
                                        </p:tav>
                                        <p:tav tm="100000">
                                          <p:val>
                                            <p:strVal val="#ppt_x"/>
                                          </p:val>
                                        </p:tav>
                                      </p:tavLst>
                                    </p:anim>
                                    <p:anim calcmode="lin" valueType="num">
                                      <p:cBhvr>
                                        <p:cTn id="76" dur="2000" fill="hold"/>
                                        <p:tgtEl>
                                          <p:spTgt spid="4983"/>
                                        </p:tgtEl>
                                        <p:attrNameLst>
                                          <p:attrName>ppt_y</p:attrName>
                                        </p:attrNameLst>
                                      </p:cBhvr>
                                      <p:tavLst>
                                        <p:tav tm="0">
                                          <p:val>
                                            <p:strVal val="0-#ppt_h/2"/>
                                          </p:val>
                                        </p:tav>
                                        <p:tav tm="100000">
                                          <p:val>
                                            <p:strVal val="#ppt_y"/>
                                          </p:val>
                                        </p:tav>
                                      </p:tavLst>
                                    </p:anim>
                                  </p:childTnLst>
                                </p:cTn>
                              </p:par>
                            </p:childTnLst>
                          </p:cTn>
                        </p:par>
                        <p:par>
                          <p:cTn id="77" fill="hold">
                            <p:stCondLst>
                              <p:cond delay="3000"/>
                            </p:stCondLst>
                            <p:childTnLst>
                              <p:par>
                                <p:cTn id="78" presetID="2" presetClass="entr" presetSubtype="4" fill="hold" grpId="18" nodeType="afterEffect">
                                  <p:stCondLst>
                                    <p:cond delay="0"/>
                                  </p:stCondLst>
                                  <p:iterate>
                                    <p:tmAbs val="0"/>
                                  </p:iterate>
                                  <p:childTnLst>
                                    <p:set>
                                      <p:cBhvr>
                                        <p:cTn id="79" fill="hold"/>
                                        <p:tgtEl>
                                          <p:spTgt spid="4985"/>
                                        </p:tgtEl>
                                        <p:attrNameLst>
                                          <p:attrName>style.visibility</p:attrName>
                                        </p:attrNameLst>
                                      </p:cBhvr>
                                      <p:to>
                                        <p:strVal val="visible"/>
                                      </p:to>
                                    </p:set>
                                    <p:anim calcmode="lin" valueType="num">
                                      <p:cBhvr>
                                        <p:cTn id="80" dur="2000" fill="hold"/>
                                        <p:tgtEl>
                                          <p:spTgt spid="4985"/>
                                        </p:tgtEl>
                                        <p:attrNameLst>
                                          <p:attrName>ppt_x</p:attrName>
                                        </p:attrNameLst>
                                      </p:cBhvr>
                                      <p:tavLst>
                                        <p:tav tm="0">
                                          <p:val>
                                            <p:strVal val="#ppt_x"/>
                                          </p:val>
                                        </p:tav>
                                        <p:tav tm="100000">
                                          <p:val>
                                            <p:strVal val="#ppt_x"/>
                                          </p:val>
                                        </p:tav>
                                      </p:tavLst>
                                    </p:anim>
                                    <p:anim calcmode="lin" valueType="num">
                                      <p:cBhvr>
                                        <p:cTn id="81" dur="2000" fill="hold"/>
                                        <p:tgtEl>
                                          <p:spTgt spid="4985"/>
                                        </p:tgtEl>
                                        <p:attrNameLst>
                                          <p:attrName>ppt_y</p:attrName>
                                        </p:attrNameLst>
                                      </p:cBhvr>
                                      <p:tavLst>
                                        <p:tav tm="0">
                                          <p:val>
                                            <p:strVal val="1+#ppt_h/2"/>
                                          </p:val>
                                        </p:tav>
                                        <p:tav tm="100000">
                                          <p:val>
                                            <p:strVal val="#ppt_y"/>
                                          </p:val>
                                        </p:tav>
                                      </p:tavLst>
                                    </p:anim>
                                  </p:childTnLst>
                                </p:cTn>
                              </p:par>
                            </p:childTnLst>
                          </p:cTn>
                        </p:par>
                        <p:par>
                          <p:cTn id="82" fill="hold">
                            <p:stCondLst>
                              <p:cond delay="5000"/>
                            </p:stCondLst>
                            <p:childTnLst>
                              <p:par>
                                <p:cTn id="83" presetID="10" presetClass="entr" fill="hold" grpId="19" nodeType="afterEffect">
                                  <p:stCondLst>
                                    <p:cond delay="0"/>
                                  </p:stCondLst>
                                  <p:iterate>
                                    <p:tmAbs val="0"/>
                                  </p:iterate>
                                  <p:childTnLst>
                                    <p:set>
                                      <p:cBhvr>
                                        <p:cTn id="84" fill="hold"/>
                                        <p:tgtEl>
                                          <p:spTgt spid="4987"/>
                                        </p:tgtEl>
                                        <p:attrNameLst>
                                          <p:attrName>style.visibility</p:attrName>
                                        </p:attrNameLst>
                                      </p:cBhvr>
                                      <p:to>
                                        <p:strVal val="visible"/>
                                      </p:to>
                                    </p:set>
                                    <p:animEffect transition="in" filter="fade">
                                      <p:cBhvr>
                                        <p:cTn id="85" dur="2000"/>
                                        <p:tgtEl>
                                          <p:spTgt spid="4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9" grpId="1" animBg="1" advAuto="0"/>
      <p:bldP spid="4970" grpId="3" animBg="1" advAuto="0"/>
      <p:bldP spid="4971" grpId="6" animBg="1" advAuto="0"/>
      <p:bldP spid="4972" grpId="11" animBg="1" advAuto="0"/>
      <p:bldP spid="4973" grpId="5" animBg="1" advAuto="0"/>
      <p:bldP spid="4974" grpId="4" animBg="1" advAuto="0"/>
      <p:bldP spid="4975" grpId="8" animBg="1" advAuto="0"/>
      <p:bldP spid="4976" grpId="7" animBg="1" advAuto="0"/>
      <p:bldP spid="4977" grpId="9" animBg="1" advAuto="0"/>
      <p:bldP spid="4977" grpId="16" animBg="1" advAuto="0"/>
      <p:bldP spid="4978" grpId="12" animBg="1" advAuto="0"/>
      <p:bldP spid="4978" grpId="15" animBg="1" advAuto="0"/>
      <p:bldP spid="4979" grpId="10" animBg="1" advAuto="0"/>
      <p:bldP spid="4980" grpId="13" animBg="1" advAuto="0"/>
      <p:bldP spid="4981" grpId="2" animBg="1" advAuto="0"/>
      <p:bldP spid="4983" grpId="17" animBg="1" advAuto="0"/>
      <p:bldP spid="4984" grpId="14" animBg="1" advAuto="0"/>
      <p:bldP spid="4985" grpId="18" animBg="1" advAuto="0"/>
      <p:bldP spid="4987" grpId="19"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1" name="Line 2"/>
          <p:cNvSpPr/>
          <p:nvPr/>
        </p:nvSpPr>
        <p:spPr>
          <a:xfrm flipH="1" flipV="1">
            <a:off x="-1797051" y="125412"/>
            <a:ext cx="25401" cy="25401"/>
          </a:xfrm>
          <a:prstGeom prst="line">
            <a:avLst/>
          </a:prstGeom>
          <a:ln w="12700">
            <a:solidFill>
              <a:srgbClr val="808080"/>
            </a:solidFill>
          </a:ln>
        </p:spPr>
        <p:txBody>
          <a:bodyPr lIns="45719" rIns="45719"/>
          <a:lstStyle/>
          <a:p>
            <a:endParaRPr/>
          </a:p>
        </p:txBody>
      </p:sp>
      <p:sp>
        <p:nvSpPr>
          <p:cNvPr id="4992" name="Line 3"/>
          <p:cNvSpPr/>
          <p:nvPr/>
        </p:nvSpPr>
        <p:spPr>
          <a:xfrm flipH="1" flipV="1">
            <a:off x="-1797051" y="125412"/>
            <a:ext cx="25401" cy="25401"/>
          </a:xfrm>
          <a:prstGeom prst="line">
            <a:avLst/>
          </a:prstGeom>
          <a:ln w="12700">
            <a:solidFill>
              <a:srgbClr val="808080"/>
            </a:solidFill>
          </a:ln>
        </p:spPr>
        <p:txBody>
          <a:bodyPr lIns="45719" rIns="45719"/>
          <a:lstStyle/>
          <a:p>
            <a:endParaRPr/>
          </a:p>
        </p:txBody>
      </p:sp>
      <p:sp>
        <p:nvSpPr>
          <p:cNvPr id="4993" name="Rectangle 4"/>
          <p:cNvSpPr/>
          <p:nvPr/>
        </p:nvSpPr>
        <p:spPr>
          <a:xfrm>
            <a:off x="1492250" y="2068513"/>
            <a:ext cx="1574800" cy="3568701"/>
          </a:xfrm>
          <a:prstGeom prst="rect">
            <a:avLst/>
          </a:prstGeom>
          <a:gradFill>
            <a:gsLst>
              <a:gs pos="0">
                <a:srgbClr val="4C3013"/>
              </a:gs>
              <a:gs pos="100000">
                <a:srgbClr val="FFA040"/>
              </a:gs>
            </a:gsLst>
          </a:gradFill>
          <a:ln w="25400">
            <a:solidFill>
              <a:srgbClr val="000000"/>
            </a:solidFill>
            <a:miter/>
          </a:ln>
        </p:spPr>
        <p:txBody>
          <a:bodyPr lIns="45719" rIns="45719" anchor="ctr"/>
          <a:lstStyle/>
          <a:p>
            <a:pPr algn="l">
              <a:defRPr>
                <a:solidFill>
                  <a:schemeClr val="accent3">
                    <a:lumOff val="44000"/>
                  </a:schemeClr>
                </a:solidFill>
              </a:defRPr>
            </a:pPr>
            <a:endParaRPr/>
          </a:p>
        </p:txBody>
      </p:sp>
      <p:sp>
        <p:nvSpPr>
          <p:cNvPr id="4994" name="Rectangle 5"/>
          <p:cNvSpPr/>
          <p:nvPr/>
        </p:nvSpPr>
        <p:spPr>
          <a:xfrm>
            <a:off x="1104900" y="1643063"/>
            <a:ext cx="7988300" cy="406401"/>
          </a:xfrm>
          <a:prstGeom prst="rect">
            <a:avLst/>
          </a:prstGeom>
          <a:gradFill>
            <a:gsLst>
              <a:gs pos="22000">
                <a:srgbClr val="000060"/>
              </a:gs>
              <a:gs pos="50000">
                <a:srgbClr val="010201"/>
              </a:gs>
              <a:gs pos="100000">
                <a:srgbClr val="000060"/>
              </a:gs>
            </a:gsLst>
            <a:lin ang="5400000"/>
          </a:gradFill>
          <a:ln w="12700">
            <a:solidFill>
              <a:srgbClr val="0000FF"/>
            </a:solidFill>
            <a:miter/>
          </a:ln>
        </p:spPr>
        <p:txBody>
          <a:bodyPr lIns="45719" rIns="45719" anchor="ctr"/>
          <a:lstStyle/>
          <a:p>
            <a:pPr algn="l">
              <a:defRPr>
                <a:solidFill>
                  <a:schemeClr val="accent3">
                    <a:lumOff val="44000"/>
                  </a:schemeClr>
                </a:solidFill>
              </a:defRPr>
            </a:pPr>
            <a:endParaRPr/>
          </a:p>
        </p:txBody>
      </p:sp>
      <p:sp>
        <p:nvSpPr>
          <p:cNvPr id="4995" name="Rectangle 6"/>
          <p:cNvSpPr txBox="1"/>
          <p:nvPr/>
        </p:nvSpPr>
        <p:spPr>
          <a:xfrm>
            <a:off x="1204912" y="1690688"/>
            <a:ext cx="2246314" cy="348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rtl="1">
              <a:defRPr sz="1800">
                <a:solidFill>
                  <a:schemeClr val="accent3">
                    <a:lumOff val="44000"/>
                  </a:schemeClr>
                </a:solidFill>
                <a:effectLst>
                  <a:outerShdw blurRad="38100" dist="38100" dir="2700000" rotWithShape="0">
                    <a:srgbClr val="000000"/>
                  </a:outerShdw>
                </a:effectLst>
              </a:defRPr>
            </a:lvl1pPr>
          </a:lstStyle>
          <a:p>
            <a:r>
              <a:t>العهد النوحي</a:t>
            </a:r>
          </a:p>
        </p:txBody>
      </p:sp>
      <p:sp>
        <p:nvSpPr>
          <p:cNvPr id="4996" name="Rectangle 7"/>
          <p:cNvSpPr txBox="1"/>
          <p:nvPr/>
        </p:nvSpPr>
        <p:spPr>
          <a:xfrm>
            <a:off x="46038" y="947737"/>
            <a:ext cx="669924" cy="4284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rtl="1">
              <a:defRPr sz="800" b="1">
                <a:solidFill>
                  <a:schemeClr val="accent3">
                    <a:lumOff val="44000"/>
                  </a:schemeClr>
                </a:solidFill>
                <a:effectLst>
                  <a:outerShdw blurRad="38100" dist="38100" dir="2700000" rotWithShape="0">
                    <a:srgbClr val="000000"/>
                  </a:outerShdw>
                </a:effectLst>
              </a:defRPr>
            </a:lvl1pPr>
          </a:lstStyle>
          <a:p>
            <a:r>
              <a:t>آدم يحكم مع الله تك 1: 26, 28 تك 2: 19 </a:t>
            </a:r>
          </a:p>
        </p:txBody>
      </p:sp>
      <p:sp>
        <p:nvSpPr>
          <p:cNvPr id="4997" name="Rectangle 8"/>
          <p:cNvSpPr txBox="1"/>
          <p:nvPr/>
        </p:nvSpPr>
        <p:spPr>
          <a:xfrm>
            <a:off x="731838" y="947737"/>
            <a:ext cx="784224" cy="5427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rtl="1">
              <a:defRPr sz="800" b="1">
                <a:solidFill>
                  <a:schemeClr val="accent3">
                    <a:lumOff val="44000"/>
                  </a:schemeClr>
                </a:solidFill>
                <a:effectLst>
                  <a:outerShdw blurRad="38100" dist="38100" dir="2700000" rotWithShape="0">
                    <a:srgbClr val="000000"/>
                  </a:outerShdw>
                </a:effectLst>
              </a:defRPr>
            </a:lvl1pPr>
          </a:lstStyle>
          <a:p>
            <a:r>
              <a:t>الشيطان يحكم كاله هذا العالم           تك 3: 15           2 كو 4: 4</a:t>
            </a:r>
          </a:p>
        </p:txBody>
      </p:sp>
      <p:sp>
        <p:nvSpPr>
          <p:cNvPr id="4998" name="Rectangle 9"/>
          <p:cNvSpPr txBox="1"/>
          <p:nvPr/>
        </p:nvSpPr>
        <p:spPr>
          <a:xfrm rot="16200000">
            <a:off x="-812420" y="3665800"/>
            <a:ext cx="3608388" cy="4836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rtl="1">
              <a:defRPr sz="2800">
                <a:solidFill>
                  <a:schemeClr val="accent3">
                    <a:lumOff val="44000"/>
                  </a:schemeClr>
                </a:solidFill>
              </a:defRPr>
            </a:lvl1pPr>
          </a:lstStyle>
          <a:p>
            <a:r>
              <a:t>العهد الإبراهيمي</a:t>
            </a:r>
          </a:p>
        </p:txBody>
      </p:sp>
      <p:sp>
        <p:nvSpPr>
          <p:cNvPr id="4999" name="Rectangle 10"/>
          <p:cNvSpPr/>
          <p:nvPr/>
        </p:nvSpPr>
        <p:spPr>
          <a:xfrm>
            <a:off x="2019300" y="2062163"/>
            <a:ext cx="3886200" cy="1244601"/>
          </a:xfrm>
          <a:prstGeom prst="rect">
            <a:avLst/>
          </a:prstGeom>
          <a:gradFill>
            <a:gsLst>
              <a:gs pos="0">
                <a:srgbClr val="CF0E30"/>
              </a:gs>
              <a:gs pos="100000">
                <a:srgbClr val="3E040E"/>
              </a:gs>
            </a:gsLst>
          </a:gradFill>
          <a:ln w="12700">
            <a:solidFill>
              <a:srgbClr val="372000"/>
            </a:solidFill>
            <a:miter/>
          </a:ln>
        </p:spPr>
        <p:txBody>
          <a:bodyPr lIns="45719" rIns="45719" anchor="ctr"/>
          <a:lstStyle/>
          <a:p>
            <a:pPr algn="l">
              <a:defRPr>
                <a:solidFill>
                  <a:schemeClr val="accent3">
                    <a:lumOff val="44000"/>
                  </a:schemeClr>
                </a:solidFill>
              </a:defRPr>
            </a:pPr>
            <a:endParaRPr/>
          </a:p>
        </p:txBody>
      </p:sp>
      <p:sp>
        <p:nvSpPr>
          <p:cNvPr id="5000" name="Rectangle 11"/>
          <p:cNvSpPr/>
          <p:nvPr/>
        </p:nvSpPr>
        <p:spPr>
          <a:xfrm>
            <a:off x="3048000" y="4462462"/>
            <a:ext cx="2857500" cy="1181101"/>
          </a:xfrm>
          <a:prstGeom prst="rect">
            <a:avLst/>
          </a:prstGeom>
          <a:gradFill>
            <a:gsLst>
              <a:gs pos="0">
                <a:srgbClr val="1B3900"/>
              </a:gs>
              <a:gs pos="100000">
                <a:srgbClr val="438E00"/>
              </a:gs>
            </a:gsLst>
            <a:lin ang="21180000"/>
          </a:gradFill>
          <a:ln w="12700">
            <a:solidFill>
              <a:srgbClr val="000000"/>
            </a:solidFill>
            <a:miter/>
          </a:ln>
        </p:spPr>
        <p:txBody>
          <a:bodyPr lIns="45719" rIns="45719" anchor="ctr"/>
          <a:lstStyle/>
          <a:p>
            <a:pPr algn="l">
              <a:defRPr>
                <a:solidFill>
                  <a:schemeClr val="accent3">
                    <a:lumOff val="44000"/>
                  </a:schemeClr>
                </a:solidFill>
              </a:defRPr>
            </a:pPr>
            <a:endParaRPr/>
          </a:p>
        </p:txBody>
      </p:sp>
      <p:sp>
        <p:nvSpPr>
          <p:cNvPr id="5001" name="Rectangle 12"/>
          <p:cNvSpPr/>
          <p:nvPr/>
        </p:nvSpPr>
        <p:spPr>
          <a:xfrm>
            <a:off x="1879600" y="5656262"/>
            <a:ext cx="3949700" cy="609601"/>
          </a:xfrm>
          <a:prstGeom prst="rect">
            <a:avLst/>
          </a:prstGeom>
          <a:gradFill>
            <a:gsLst>
              <a:gs pos="0">
                <a:srgbClr val="474747"/>
              </a:gs>
              <a:gs pos="100000">
                <a:srgbClr val="000000"/>
              </a:gs>
            </a:gsLst>
          </a:gradFill>
          <a:ln w="12700">
            <a:solidFill>
              <a:srgbClr val="000000"/>
            </a:solidFill>
            <a:miter/>
          </a:ln>
        </p:spPr>
        <p:txBody>
          <a:bodyPr lIns="45719" rIns="45719" anchor="ctr"/>
          <a:lstStyle/>
          <a:p>
            <a:pPr algn="l">
              <a:defRPr>
                <a:solidFill>
                  <a:schemeClr val="accent3">
                    <a:lumOff val="44000"/>
                  </a:schemeClr>
                </a:solidFill>
              </a:defRPr>
            </a:pPr>
            <a:endParaRPr/>
          </a:p>
        </p:txBody>
      </p:sp>
      <p:sp>
        <p:nvSpPr>
          <p:cNvPr id="5002" name="Rectangle 13"/>
          <p:cNvSpPr txBox="1"/>
          <p:nvPr/>
        </p:nvSpPr>
        <p:spPr>
          <a:xfrm>
            <a:off x="2081213" y="2166938"/>
            <a:ext cx="2571749" cy="348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defRPr sz="1800">
                <a:solidFill>
                  <a:schemeClr val="accent3">
                    <a:lumOff val="44000"/>
                  </a:schemeClr>
                </a:solidFill>
              </a:defRPr>
            </a:lvl1pPr>
          </a:lstStyle>
          <a:p>
            <a:r>
              <a:t>عهد الأرض</a:t>
            </a:r>
          </a:p>
        </p:txBody>
      </p:sp>
      <p:sp>
        <p:nvSpPr>
          <p:cNvPr id="5003" name="Rectangle 14"/>
          <p:cNvSpPr/>
          <p:nvPr/>
        </p:nvSpPr>
        <p:spPr>
          <a:xfrm>
            <a:off x="2400300" y="3268662"/>
            <a:ext cx="3505200" cy="1181101"/>
          </a:xfrm>
          <a:prstGeom prst="rect">
            <a:avLst/>
          </a:prstGeom>
          <a:solidFill>
            <a:srgbClr val="6A1C00"/>
          </a:solidFill>
          <a:ln w="12700">
            <a:solidFill>
              <a:srgbClr val="000000"/>
            </a:solidFill>
            <a:miter/>
          </a:ln>
        </p:spPr>
        <p:txBody>
          <a:bodyPr lIns="45719" rIns="45719" anchor="ctr"/>
          <a:lstStyle/>
          <a:p>
            <a:pPr algn="l">
              <a:defRPr>
                <a:solidFill>
                  <a:schemeClr val="accent3">
                    <a:lumOff val="44000"/>
                  </a:schemeClr>
                </a:solidFill>
              </a:defRPr>
            </a:pPr>
            <a:endParaRPr/>
          </a:p>
        </p:txBody>
      </p:sp>
      <p:sp>
        <p:nvSpPr>
          <p:cNvPr id="5004" name="Rectangle 15"/>
          <p:cNvSpPr txBox="1"/>
          <p:nvPr/>
        </p:nvSpPr>
        <p:spPr>
          <a:xfrm>
            <a:off x="2627312" y="3335337"/>
            <a:ext cx="2973389" cy="34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defRPr sz="1800">
                <a:solidFill>
                  <a:schemeClr val="accent3">
                    <a:lumOff val="44000"/>
                  </a:schemeClr>
                </a:solidFill>
              </a:defRPr>
            </a:lvl1pPr>
          </a:lstStyle>
          <a:p>
            <a:r>
              <a:t>العهد الداوودي</a:t>
            </a:r>
          </a:p>
        </p:txBody>
      </p:sp>
      <p:sp>
        <p:nvSpPr>
          <p:cNvPr id="5005" name="Rectangle 16"/>
          <p:cNvSpPr txBox="1"/>
          <p:nvPr/>
        </p:nvSpPr>
        <p:spPr>
          <a:xfrm>
            <a:off x="3186112" y="4443412"/>
            <a:ext cx="2420939" cy="34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defRPr sz="1800">
                <a:solidFill>
                  <a:schemeClr val="accent3">
                    <a:lumOff val="44000"/>
                  </a:schemeClr>
                </a:solidFill>
              </a:defRPr>
            </a:lvl1pPr>
          </a:lstStyle>
          <a:p>
            <a:r>
              <a:t>العهد الجديد</a:t>
            </a:r>
          </a:p>
        </p:txBody>
      </p:sp>
      <p:sp>
        <p:nvSpPr>
          <p:cNvPr id="5006" name="Rectangle 17"/>
          <p:cNvSpPr txBox="1"/>
          <p:nvPr/>
        </p:nvSpPr>
        <p:spPr>
          <a:xfrm>
            <a:off x="2005013" y="5662612"/>
            <a:ext cx="3411537" cy="34812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r" rtl="1">
              <a:defRPr sz="1800">
                <a:solidFill>
                  <a:schemeClr val="accent3">
                    <a:lumOff val="44000"/>
                  </a:schemeClr>
                </a:solidFill>
              </a:defRPr>
            </a:lvl1pPr>
          </a:lstStyle>
          <a:p>
            <a:r>
              <a:t>العهد الموسوي</a:t>
            </a:r>
          </a:p>
        </p:txBody>
      </p:sp>
      <p:grpSp>
        <p:nvGrpSpPr>
          <p:cNvPr id="5009" name="Group 18"/>
          <p:cNvGrpSpPr/>
          <p:nvPr/>
        </p:nvGrpSpPr>
        <p:grpSpPr>
          <a:xfrm>
            <a:off x="5721350" y="1336675"/>
            <a:ext cx="165101" cy="279401"/>
            <a:chOff x="0" y="0"/>
            <a:chExt cx="165100" cy="279400"/>
          </a:xfrm>
        </p:grpSpPr>
        <p:sp>
          <p:nvSpPr>
            <p:cNvPr id="5007" name="Line 19"/>
            <p:cNvSpPr/>
            <p:nvPr/>
          </p:nvSpPr>
          <p:spPr>
            <a:xfrm flipH="1">
              <a:off x="88899" y="0"/>
              <a:ext cx="1" cy="279401"/>
            </a:xfrm>
            <a:prstGeom prst="line">
              <a:avLst/>
            </a:prstGeom>
            <a:noFill/>
            <a:ln w="50800" cap="flat">
              <a:solidFill>
                <a:srgbClr val="CF0E30"/>
              </a:solidFill>
              <a:prstDash val="solid"/>
              <a:round/>
            </a:ln>
            <a:effectLst/>
          </p:spPr>
          <p:txBody>
            <a:bodyPr wrap="square" lIns="45719" tIns="45719" rIns="45719" bIns="45719" numCol="1" anchor="t">
              <a:noAutofit/>
            </a:bodyPr>
            <a:lstStyle/>
            <a:p>
              <a:endParaRPr/>
            </a:p>
          </p:txBody>
        </p:sp>
        <p:sp>
          <p:nvSpPr>
            <p:cNvPr id="5008" name="Line 20"/>
            <p:cNvSpPr/>
            <p:nvPr/>
          </p:nvSpPr>
          <p:spPr>
            <a:xfrm>
              <a:off x="0" y="88900"/>
              <a:ext cx="165101" cy="0"/>
            </a:xfrm>
            <a:prstGeom prst="line">
              <a:avLst/>
            </a:prstGeom>
            <a:noFill/>
            <a:ln w="50800" cap="flat">
              <a:solidFill>
                <a:srgbClr val="CF0E30"/>
              </a:solidFill>
              <a:prstDash val="solid"/>
              <a:round/>
            </a:ln>
            <a:effectLst/>
          </p:spPr>
          <p:txBody>
            <a:bodyPr wrap="square" lIns="45719" tIns="45719" rIns="45719" bIns="45719" numCol="1" anchor="t">
              <a:noAutofit/>
            </a:bodyPr>
            <a:lstStyle/>
            <a:p>
              <a:endParaRPr/>
            </a:p>
          </p:txBody>
        </p:sp>
      </p:grpSp>
      <p:sp>
        <p:nvSpPr>
          <p:cNvPr id="5010" name="Rectangle 21"/>
          <p:cNvSpPr txBox="1"/>
          <p:nvPr/>
        </p:nvSpPr>
        <p:spPr>
          <a:xfrm>
            <a:off x="1798638" y="947737"/>
            <a:ext cx="1714499" cy="5427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effectLst>
                  <a:outerShdw blurRad="38100" dist="38100" dir="2700000" rotWithShape="0">
                    <a:srgbClr val="000000"/>
                  </a:outerShdw>
                </a:effectLst>
              </a:defRPr>
            </a:pPr>
            <a:r>
              <a:t>عهود الله مع إبراهيم لإعادة تأسيس حكم الإنسان من خلال إسرائيل كمملكة كهنة</a:t>
            </a:r>
          </a:p>
          <a:p>
            <a:pPr rtl="1">
              <a:defRPr sz="800" b="1">
                <a:solidFill>
                  <a:schemeClr val="accent3">
                    <a:lumOff val="44000"/>
                  </a:schemeClr>
                </a:solidFill>
                <a:effectLst>
                  <a:outerShdw blurRad="38100" dist="38100" dir="2700000" rotWithShape="0">
                    <a:srgbClr val="000000"/>
                  </a:outerShdw>
                </a:effectLst>
              </a:defRPr>
            </a:pPr>
            <a:r>
              <a:t>تك 12 : 1 – 3 </a:t>
            </a:r>
          </a:p>
          <a:p>
            <a:pPr rtl="1">
              <a:defRPr sz="800" b="1">
                <a:solidFill>
                  <a:schemeClr val="accent3">
                    <a:lumOff val="44000"/>
                  </a:schemeClr>
                </a:solidFill>
                <a:effectLst>
                  <a:outerShdw blurRad="38100" dist="38100" dir="2700000" rotWithShape="0">
                    <a:srgbClr val="000000"/>
                  </a:outerShdw>
                </a:effectLst>
              </a:defRPr>
            </a:pPr>
            <a:r>
              <a:t>خر 19 : 6 </a:t>
            </a:r>
          </a:p>
        </p:txBody>
      </p:sp>
      <p:sp>
        <p:nvSpPr>
          <p:cNvPr id="5011" name="Rectangle 22"/>
          <p:cNvSpPr txBox="1"/>
          <p:nvPr/>
        </p:nvSpPr>
        <p:spPr>
          <a:xfrm>
            <a:off x="125412" y="730250"/>
            <a:ext cx="762622" cy="261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l" rtl="1">
              <a:defRPr sz="1200" b="1">
                <a:solidFill>
                  <a:srgbClr val="FFA040"/>
                </a:solidFill>
                <a:effectLst>
                  <a:outerShdw blurRad="38100" dist="38100" dir="2700000" rotWithShape="0">
                    <a:srgbClr val="000000"/>
                  </a:outerShdw>
                </a:effectLst>
              </a:defRPr>
            </a:lvl1pPr>
          </a:lstStyle>
          <a:p>
            <a:r>
              <a:t>تعليم الملكوت</a:t>
            </a:r>
          </a:p>
        </p:txBody>
      </p:sp>
      <p:sp>
        <p:nvSpPr>
          <p:cNvPr id="5012" name="Line 23"/>
          <p:cNvSpPr/>
          <p:nvPr/>
        </p:nvSpPr>
        <p:spPr>
          <a:xfrm flipH="1">
            <a:off x="695324" y="1109662"/>
            <a:ext cx="1" cy="406401"/>
          </a:xfrm>
          <a:prstGeom prst="line">
            <a:avLst/>
          </a:prstGeom>
          <a:ln w="12700">
            <a:solidFill>
              <a:srgbClr val="FF8000"/>
            </a:solidFill>
          </a:ln>
        </p:spPr>
        <p:txBody>
          <a:bodyPr lIns="45719" rIns="45719"/>
          <a:lstStyle/>
          <a:p>
            <a:endParaRPr/>
          </a:p>
        </p:txBody>
      </p:sp>
      <p:sp>
        <p:nvSpPr>
          <p:cNvPr id="5013" name="Freeform 24"/>
          <p:cNvSpPr/>
          <p:nvPr/>
        </p:nvSpPr>
        <p:spPr>
          <a:xfrm>
            <a:off x="634999" y="1449387"/>
            <a:ext cx="120652" cy="177801"/>
          </a:xfrm>
          <a:custGeom>
            <a:avLst/>
            <a:gdLst/>
            <a:ahLst/>
            <a:cxnLst>
              <a:cxn ang="0">
                <a:pos x="wd2" y="hd2"/>
              </a:cxn>
              <a:cxn ang="5400000">
                <a:pos x="wd2" y="hd2"/>
              </a:cxn>
              <a:cxn ang="10800000">
                <a:pos x="wd2" y="hd2"/>
              </a:cxn>
              <a:cxn ang="16200000">
                <a:pos x="wd2" y="hd2"/>
              </a:cxn>
            </a:cxnLst>
            <a:rect l="0" t="0" r="r" b="b"/>
            <a:pathLst>
              <a:path w="21600" h="21600" extrusionOk="0">
                <a:moveTo>
                  <a:pt x="10800" y="7136"/>
                </a:moveTo>
                <a:lnTo>
                  <a:pt x="0" y="0"/>
                </a:lnTo>
                <a:lnTo>
                  <a:pt x="10800" y="21600"/>
                </a:lnTo>
                <a:lnTo>
                  <a:pt x="21600" y="0"/>
                </a:lnTo>
                <a:lnTo>
                  <a:pt x="10800" y="7136"/>
                </a:lnTo>
              </a:path>
            </a:pathLst>
          </a:custGeom>
          <a:solidFill>
            <a:srgbClr val="FF8000"/>
          </a:solidFill>
          <a:ln w="12700" cap="rnd">
            <a:solidFill>
              <a:srgbClr val="FF8000"/>
            </a:solidFill>
          </a:ln>
        </p:spPr>
        <p:txBody>
          <a:bodyPr lIns="45719" rIns="45719"/>
          <a:lstStyle/>
          <a:p>
            <a:pPr algn="r" defTabSz="449262">
              <a:defRPr>
                <a:solidFill>
                  <a:srgbClr val="000080"/>
                </a:solidFill>
              </a:defRPr>
            </a:pPr>
            <a:endParaRPr/>
          </a:p>
        </p:txBody>
      </p:sp>
      <p:sp>
        <p:nvSpPr>
          <p:cNvPr id="5014" name="Rectangle 25"/>
          <p:cNvSpPr txBox="1"/>
          <p:nvPr/>
        </p:nvSpPr>
        <p:spPr>
          <a:xfrm>
            <a:off x="268288" y="1614487"/>
            <a:ext cx="788987" cy="3141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effectLst>
                  <a:outerShdw blurRad="38100" dist="38100" dir="2700000" rotWithShape="0">
                    <a:srgbClr val="000000"/>
                  </a:outerShdw>
                </a:effectLst>
              </a:defRPr>
            </a:pPr>
            <a:r>
              <a:t>سقوط الإنسان</a:t>
            </a:r>
          </a:p>
          <a:p>
            <a:pPr rtl="1">
              <a:defRPr sz="800" b="1">
                <a:solidFill>
                  <a:schemeClr val="accent3">
                    <a:lumOff val="44000"/>
                  </a:schemeClr>
                </a:solidFill>
                <a:effectLst>
                  <a:outerShdw blurRad="38100" dist="38100" dir="2700000" rotWithShape="0">
                    <a:srgbClr val="000000"/>
                  </a:outerShdw>
                </a:effectLst>
              </a:defRPr>
            </a:pPr>
            <a:r>
              <a:t>تك 3</a:t>
            </a:r>
          </a:p>
        </p:txBody>
      </p:sp>
      <p:sp>
        <p:nvSpPr>
          <p:cNvPr id="5015" name="Rectangle 26"/>
          <p:cNvSpPr txBox="1"/>
          <p:nvPr/>
        </p:nvSpPr>
        <p:spPr>
          <a:xfrm>
            <a:off x="3425825" y="947737"/>
            <a:ext cx="1212850" cy="4284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rtl="1">
              <a:defRPr sz="800" b="1">
                <a:solidFill>
                  <a:schemeClr val="accent3">
                    <a:lumOff val="44000"/>
                  </a:schemeClr>
                </a:solidFill>
                <a:effectLst>
                  <a:outerShdw blurRad="38100" dist="38100" dir="2700000" rotWithShape="0">
                    <a:srgbClr val="000000"/>
                  </a:outerShdw>
                </a:effectLst>
              </a:defRPr>
            </a:lvl1pPr>
          </a:lstStyle>
          <a:p>
            <a:r>
              <a:t>فشل إسرائيل في الشهادة للأمم كمملكة كهنة أدين من خلال السبي تحت حكم أجنبي</a:t>
            </a:r>
          </a:p>
        </p:txBody>
      </p:sp>
      <p:sp>
        <p:nvSpPr>
          <p:cNvPr id="5016" name="Rectangle 27"/>
          <p:cNvSpPr txBox="1"/>
          <p:nvPr/>
        </p:nvSpPr>
        <p:spPr>
          <a:xfrm>
            <a:off x="3641158" y="4740275"/>
            <a:ext cx="987277" cy="77137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rtl="1">
              <a:defRPr sz="800" b="1">
                <a:solidFill>
                  <a:schemeClr val="accent3">
                    <a:lumOff val="44000"/>
                  </a:schemeClr>
                </a:solidFill>
              </a:defRPr>
            </a:pPr>
            <a:r>
              <a:rPr b="0"/>
              <a:t>إر </a:t>
            </a:r>
            <a:r>
              <a:t>31 : 31 – 34 </a:t>
            </a:r>
            <a:r>
              <a:rPr b="0"/>
              <a:t>يعد </a:t>
            </a:r>
            <a:r>
              <a:t>:</a:t>
            </a:r>
          </a:p>
          <a:p>
            <a:pPr rtl="1">
              <a:defRPr sz="800" b="1">
                <a:solidFill>
                  <a:schemeClr val="accent3">
                    <a:lumOff val="44000"/>
                  </a:schemeClr>
                </a:solidFill>
              </a:defRPr>
            </a:pPr>
            <a:r>
              <a:t>. </a:t>
            </a:r>
            <a:r>
              <a:rPr b="0"/>
              <a:t>الغفران</a:t>
            </a:r>
          </a:p>
          <a:p>
            <a:pPr rtl="1">
              <a:defRPr sz="800" b="1">
                <a:solidFill>
                  <a:schemeClr val="accent3">
                    <a:lumOff val="44000"/>
                  </a:schemeClr>
                </a:solidFill>
              </a:defRPr>
            </a:pPr>
            <a:r>
              <a:t>. </a:t>
            </a:r>
            <a:r>
              <a:rPr b="0"/>
              <a:t>سكنى الروح</a:t>
            </a:r>
          </a:p>
          <a:p>
            <a:pPr rtl="1">
              <a:defRPr sz="800" b="1">
                <a:solidFill>
                  <a:schemeClr val="accent3">
                    <a:lumOff val="44000"/>
                  </a:schemeClr>
                </a:solidFill>
              </a:defRPr>
            </a:pPr>
            <a:r>
              <a:t>. </a:t>
            </a:r>
            <a:r>
              <a:rPr b="0"/>
              <a:t>قلب و فكر و طبيعة جديدة</a:t>
            </a:r>
          </a:p>
          <a:p>
            <a:pPr rtl="1">
              <a:defRPr sz="800" b="1">
                <a:solidFill>
                  <a:schemeClr val="accent3">
                    <a:lumOff val="44000"/>
                  </a:schemeClr>
                </a:solidFill>
              </a:defRPr>
            </a:pPr>
            <a:r>
              <a:t>. </a:t>
            </a:r>
            <a:r>
              <a:rPr b="0"/>
              <a:t>لم شمل إسرائيل و يهوذا</a:t>
            </a:r>
          </a:p>
          <a:p>
            <a:pPr rtl="1">
              <a:defRPr sz="800" b="1">
                <a:solidFill>
                  <a:schemeClr val="accent3">
                    <a:lumOff val="44000"/>
                  </a:schemeClr>
                </a:solidFill>
              </a:defRPr>
            </a:pPr>
            <a:r>
              <a:t>. </a:t>
            </a:r>
            <a:r>
              <a:rPr b="0"/>
              <a:t>لا داعي للكرازة</a:t>
            </a:r>
          </a:p>
        </p:txBody>
      </p:sp>
      <p:sp>
        <p:nvSpPr>
          <p:cNvPr id="5017" name="Rectangle 28"/>
          <p:cNvSpPr txBox="1"/>
          <p:nvPr/>
        </p:nvSpPr>
        <p:spPr>
          <a:xfrm>
            <a:off x="3046401" y="3632200"/>
            <a:ext cx="2479693" cy="65707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defRPr sz="800" b="1">
                <a:solidFill>
                  <a:schemeClr val="accent3">
                    <a:lumOff val="44000"/>
                  </a:schemeClr>
                </a:solidFill>
              </a:defRPr>
            </a:pPr>
            <a:r>
              <a:t>2 </a:t>
            </a:r>
            <a:r>
              <a:rPr b="0"/>
              <a:t>صم </a:t>
            </a:r>
            <a:r>
              <a:t>7 : 12 </a:t>
            </a:r>
            <a:r>
              <a:rPr b="0"/>
              <a:t>يعد بالإزدهار الدائم </a:t>
            </a:r>
            <a:r>
              <a:t>:</a:t>
            </a:r>
          </a:p>
          <a:p>
            <a:pPr algn="r" rtl="1">
              <a:defRPr sz="800" b="1">
                <a:solidFill>
                  <a:schemeClr val="accent3">
                    <a:lumOff val="44000"/>
                  </a:schemeClr>
                </a:solidFill>
              </a:defRPr>
            </a:pPr>
            <a:r>
              <a:t>. </a:t>
            </a:r>
            <a:r>
              <a:rPr b="0"/>
              <a:t>أبناء </a:t>
            </a:r>
            <a:r>
              <a:t>(</a:t>
            </a:r>
            <a:r>
              <a:rPr b="0"/>
              <a:t>بيت لا يزول</a:t>
            </a:r>
            <a:r>
              <a:t>)</a:t>
            </a:r>
          </a:p>
          <a:p>
            <a:pPr algn="r" rtl="1">
              <a:defRPr sz="800" b="1">
                <a:solidFill>
                  <a:schemeClr val="accent3">
                    <a:lumOff val="44000"/>
                  </a:schemeClr>
                </a:solidFill>
              </a:defRPr>
            </a:pPr>
            <a:r>
              <a:t>. </a:t>
            </a:r>
            <a:r>
              <a:rPr b="0"/>
              <a:t>مملكة </a:t>
            </a:r>
            <a:r>
              <a:t>(</a:t>
            </a:r>
            <a:r>
              <a:rPr b="0"/>
              <a:t>سلالة حاكمة سياسياً</a:t>
            </a:r>
            <a:r>
              <a:t>)</a:t>
            </a:r>
          </a:p>
          <a:p>
            <a:pPr algn="r" rtl="1">
              <a:defRPr sz="800" b="1">
                <a:solidFill>
                  <a:schemeClr val="accent3">
                    <a:lumOff val="44000"/>
                  </a:schemeClr>
                </a:solidFill>
              </a:defRPr>
            </a:pPr>
            <a:r>
              <a:t>. </a:t>
            </a:r>
            <a:r>
              <a:rPr b="0"/>
              <a:t>عرش </a:t>
            </a:r>
            <a:r>
              <a:t>(</a:t>
            </a:r>
            <a:r>
              <a:rPr b="0"/>
              <a:t>حق الحكم من خلال النسل</a:t>
            </a:r>
            <a:r>
              <a:t>)</a:t>
            </a:r>
          </a:p>
          <a:p>
            <a:pPr algn="r" rtl="1">
              <a:defRPr sz="800" b="1">
                <a:solidFill>
                  <a:schemeClr val="accent3">
                    <a:lumOff val="44000"/>
                  </a:schemeClr>
                </a:solidFill>
              </a:defRPr>
            </a:pPr>
            <a:r>
              <a:t>. </a:t>
            </a:r>
            <a:r>
              <a:rPr b="0"/>
              <a:t>الهيكل </a:t>
            </a:r>
            <a:r>
              <a:t>(</a:t>
            </a:r>
            <a:r>
              <a:rPr b="0"/>
              <a:t>الإبن سيبنيه</a:t>
            </a:r>
            <a:r>
              <a:t>)</a:t>
            </a:r>
          </a:p>
        </p:txBody>
      </p:sp>
      <p:sp>
        <p:nvSpPr>
          <p:cNvPr id="5018" name="Rectangle 29"/>
          <p:cNvSpPr txBox="1"/>
          <p:nvPr/>
        </p:nvSpPr>
        <p:spPr>
          <a:xfrm>
            <a:off x="2347913" y="2479674"/>
            <a:ext cx="3108324" cy="5427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defRPr sz="800" b="1">
                <a:solidFill>
                  <a:schemeClr val="accent3">
                    <a:lumOff val="44000"/>
                  </a:schemeClr>
                </a:solidFill>
              </a:defRPr>
            </a:pPr>
            <a:r>
              <a:rPr b="0"/>
              <a:t>تك </a:t>
            </a:r>
            <a:r>
              <a:t>15 : 18 ( </a:t>
            </a:r>
            <a:r>
              <a:rPr b="0"/>
              <a:t>قارن مع تث </a:t>
            </a:r>
            <a:r>
              <a:t>30 : 1 – 10 ) </a:t>
            </a:r>
            <a:r>
              <a:rPr b="0"/>
              <a:t>يعد </a:t>
            </a:r>
            <a:r>
              <a:t>:</a:t>
            </a:r>
          </a:p>
          <a:p>
            <a:pPr algn="r" rtl="1">
              <a:defRPr sz="800" b="1">
                <a:solidFill>
                  <a:schemeClr val="accent3">
                    <a:lumOff val="44000"/>
                  </a:schemeClr>
                </a:solidFill>
              </a:defRPr>
            </a:pPr>
            <a:r>
              <a:t>. </a:t>
            </a:r>
            <a:r>
              <a:rPr b="0"/>
              <a:t>الأرض من وادي مصر إلى نهر الفرات </a:t>
            </a:r>
            <a:r>
              <a:t>(</a:t>
            </a:r>
            <a:r>
              <a:rPr b="0"/>
              <a:t>أش </a:t>
            </a:r>
            <a:r>
              <a:t>27 : 12)</a:t>
            </a:r>
          </a:p>
          <a:p>
            <a:pPr algn="r" rtl="1">
              <a:defRPr sz="800" b="1">
                <a:solidFill>
                  <a:schemeClr val="accent3">
                    <a:lumOff val="44000"/>
                  </a:schemeClr>
                </a:solidFill>
              </a:defRPr>
            </a:pPr>
            <a:r>
              <a:t>. </a:t>
            </a:r>
            <a:r>
              <a:rPr b="0"/>
              <a:t>امتلاك أبدي للأرض </a:t>
            </a:r>
            <a:r>
              <a:t>(</a:t>
            </a:r>
            <a:r>
              <a:rPr b="0"/>
              <a:t>تك </a:t>
            </a:r>
            <a:r>
              <a:t>17 : 8) </a:t>
            </a:r>
            <a:r>
              <a:rPr b="0"/>
              <a:t>بعد السبي و التجديد</a:t>
            </a:r>
          </a:p>
          <a:p>
            <a:pPr algn="r" rtl="1">
              <a:defRPr sz="800" b="1">
                <a:solidFill>
                  <a:schemeClr val="accent3">
                    <a:lumOff val="44000"/>
                  </a:schemeClr>
                </a:solidFill>
              </a:defRPr>
            </a:pPr>
            <a:r>
              <a:t>. </a:t>
            </a:r>
            <a:r>
              <a:rPr b="0"/>
              <a:t>بركة العالم أجمع من خلال الأرض </a:t>
            </a:r>
            <a:r>
              <a:t>(</a:t>
            </a:r>
            <a:r>
              <a:rPr b="0"/>
              <a:t>أش </a:t>
            </a:r>
            <a:r>
              <a:t>14 : 1-2)</a:t>
            </a:r>
          </a:p>
        </p:txBody>
      </p:sp>
      <p:sp>
        <p:nvSpPr>
          <p:cNvPr id="5019" name="Rectangle 30"/>
          <p:cNvSpPr txBox="1"/>
          <p:nvPr/>
        </p:nvSpPr>
        <p:spPr>
          <a:xfrm>
            <a:off x="5913438" y="955674"/>
            <a:ext cx="919162" cy="4284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effectLst>
                  <a:outerShdw blurRad="38100" dist="38100" dir="2700000" rotWithShape="0">
                    <a:srgbClr val="000000"/>
                  </a:outerShdw>
                </a:effectLst>
              </a:defRPr>
            </a:pPr>
            <a:r>
              <a:t>وسع يسوع ملكوته بشكل غامض للكنيسة</a:t>
            </a:r>
          </a:p>
          <a:p>
            <a:pPr rtl="1">
              <a:defRPr sz="800" b="1">
                <a:solidFill>
                  <a:schemeClr val="accent3">
                    <a:lumOff val="44000"/>
                  </a:schemeClr>
                </a:solidFill>
                <a:effectLst>
                  <a:outerShdw blurRad="38100" dist="38100" dir="2700000" rotWithShape="0">
                    <a:srgbClr val="000000"/>
                  </a:outerShdw>
                </a:effectLst>
              </a:defRPr>
            </a:pPr>
            <a:r>
              <a:t>مت 13 </a:t>
            </a:r>
          </a:p>
        </p:txBody>
      </p:sp>
      <p:sp>
        <p:nvSpPr>
          <p:cNvPr id="5020" name="Rectangle 31"/>
          <p:cNvSpPr txBox="1"/>
          <p:nvPr/>
        </p:nvSpPr>
        <p:spPr>
          <a:xfrm>
            <a:off x="4721225" y="947737"/>
            <a:ext cx="984250" cy="5427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effectLst>
                  <a:outerShdw blurRad="38100" dist="38100" dir="2700000" rotWithShape="0">
                    <a:srgbClr val="000000"/>
                  </a:outerShdw>
                </a:effectLst>
              </a:defRPr>
            </a:pPr>
            <a:r>
              <a:t>رفضت إسرائيل عرض المسيا بخصوص الملكوت </a:t>
            </a:r>
          </a:p>
          <a:p>
            <a:pPr rtl="1">
              <a:defRPr sz="800" b="1">
                <a:solidFill>
                  <a:schemeClr val="accent3">
                    <a:lumOff val="44000"/>
                  </a:schemeClr>
                </a:solidFill>
                <a:effectLst>
                  <a:outerShdw blurRad="38100" dist="38100" dir="2700000" rotWithShape="0">
                    <a:srgbClr val="000000"/>
                  </a:outerShdw>
                </a:effectLst>
              </a:defRPr>
            </a:pPr>
            <a:r>
              <a:t>مت 12 : 41 – 42 </a:t>
            </a:r>
          </a:p>
          <a:p>
            <a:pPr rtl="1">
              <a:defRPr sz="800" b="1">
                <a:solidFill>
                  <a:schemeClr val="accent3">
                    <a:lumOff val="44000"/>
                  </a:schemeClr>
                </a:solidFill>
                <a:effectLst>
                  <a:outerShdw blurRad="38100" dist="38100" dir="2700000" rotWithShape="0">
                    <a:srgbClr val="000000"/>
                  </a:outerShdw>
                </a:effectLst>
              </a:defRPr>
            </a:pPr>
            <a:r>
              <a:t>مت 23 : 37 – 39 </a:t>
            </a:r>
          </a:p>
        </p:txBody>
      </p:sp>
      <p:sp>
        <p:nvSpPr>
          <p:cNvPr id="5021" name="Rectangle 32"/>
          <p:cNvSpPr txBox="1"/>
          <p:nvPr/>
        </p:nvSpPr>
        <p:spPr>
          <a:xfrm>
            <a:off x="6778626" y="949324"/>
            <a:ext cx="984250" cy="4284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effectLst>
                  <a:outerShdw blurRad="38100" dist="38100" dir="2700000" rotWithShape="0">
                    <a:srgbClr val="000000"/>
                  </a:outerShdw>
                </a:effectLst>
              </a:defRPr>
            </a:pPr>
            <a:r>
              <a:t>أخاف يسوع أعداء اسرائيل  و الأمة آمنت </a:t>
            </a:r>
          </a:p>
          <a:p>
            <a:pPr rtl="1">
              <a:defRPr sz="800" b="1">
                <a:solidFill>
                  <a:schemeClr val="accent3">
                    <a:lumOff val="44000"/>
                  </a:schemeClr>
                </a:solidFill>
                <a:effectLst>
                  <a:outerShdw blurRad="38100" dist="38100" dir="2700000" rotWithShape="0">
                    <a:srgbClr val="000000"/>
                  </a:outerShdw>
                </a:effectLst>
              </a:defRPr>
            </a:pPr>
            <a:r>
              <a:t>رو 11 : 26 – 27 </a:t>
            </a:r>
          </a:p>
        </p:txBody>
      </p:sp>
      <p:sp>
        <p:nvSpPr>
          <p:cNvPr id="5022" name="AutoShape 33"/>
          <p:cNvSpPr/>
          <p:nvPr/>
        </p:nvSpPr>
        <p:spPr>
          <a:xfrm rot="16200000">
            <a:off x="5881687" y="1463675"/>
            <a:ext cx="228601" cy="76200"/>
          </a:xfrm>
          <a:prstGeom prst="rightArrow">
            <a:avLst>
              <a:gd name="adj1" fmla="val 50000"/>
              <a:gd name="adj2" fmla="val 150014"/>
            </a:avLst>
          </a:prstGeom>
          <a:solidFill>
            <a:srgbClr val="FF8000"/>
          </a:solidFill>
          <a:ln w="12700">
            <a:miter lim="400000"/>
          </a:ln>
        </p:spPr>
        <p:txBody>
          <a:bodyPr lIns="45719" rIns="45719" anchor="ctr"/>
          <a:lstStyle/>
          <a:p>
            <a:pPr algn="l">
              <a:defRPr>
                <a:solidFill>
                  <a:schemeClr val="accent3">
                    <a:lumOff val="44000"/>
                  </a:schemeClr>
                </a:solidFill>
              </a:defRPr>
            </a:pPr>
            <a:endParaRPr/>
          </a:p>
        </p:txBody>
      </p:sp>
      <p:sp>
        <p:nvSpPr>
          <p:cNvPr id="5023" name="Rectangle 34"/>
          <p:cNvSpPr/>
          <p:nvPr/>
        </p:nvSpPr>
        <p:spPr>
          <a:xfrm>
            <a:off x="5810250" y="4456112"/>
            <a:ext cx="3297238" cy="1193801"/>
          </a:xfrm>
          <a:prstGeom prst="rect">
            <a:avLst/>
          </a:prstGeom>
          <a:gradFill>
            <a:gsLst>
              <a:gs pos="0">
                <a:srgbClr val="438E00"/>
              </a:gs>
              <a:gs pos="100000">
                <a:srgbClr val="D9E8CC"/>
              </a:gs>
            </a:gsLst>
          </a:gradFill>
          <a:ln w="12700">
            <a:miter lim="400000"/>
          </a:ln>
        </p:spPr>
        <p:txBody>
          <a:bodyPr lIns="45719" rIns="45719" anchor="ctr"/>
          <a:lstStyle/>
          <a:p>
            <a:pPr algn="l">
              <a:defRPr>
                <a:solidFill>
                  <a:schemeClr val="accent3">
                    <a:lumOff val="44000"/>
                  </a:schemeClr>
                </a:solidFill>
              </a:defRPr>
            </a:pPr>
            <a:endParaRPr/>
          </a:p>
        </p:txBody>
      </p:sp>
      <p:sp>
        <p:nvSpPr>
          <p:cNvPr id="5024" name="Rectangle 35"/>
          <p:cNvSpPr/>
          <p:nvPr/>
        </p:nvSpPr>
        <p:spPr>
          <a:xfrm>
            <a:off x="5816600" y="2062163"/>
            <a:ext cx="1981200" cy="1244601"/>
          </a:xfrm>
          <a:prstGeom prst="rect">
            <a:avLst/>
          </a:prstGeom>
          <a:gradFill>
            <a:gsLst>
              <a:gs pos="0">
                <a:srgbClr val="3E040E"/>
              </a:gs>
              <a:gs pos="100000">
                <a:srgbClr val="CF0E30"/>
              </a:gs>
            </a:gsLst>
          </a:gradFill>
          <a:ln w="12700">
            <a:solidFill>
              <a:srgbClr val="372000"/>
            </a:solidFill>
            <a:miter/>
          </a:ln>
        </p:spPr>
        <p:txBody>
          <a:bodyPr lIns="45719" rIns="45719" anchor="ctr"/>
          <a:lstStyle/>
          <a:p>
            <a:pPr algn="l">
              <a:defRPr>
                <a:solidFill>
                  <a:schemeClr val="accent3">
                    <a:lumOff val="44000"/>
                  </a:schemeClr>
                </a:solidFill>
              </a:defRPr>
            </a:pPr>
            <a:endParaRPr/>
          </a:p>
        </p:txBody>
      </p:sp>
      <p:sp>
        <p:nvSpPr>
          <p:cNvPr id="5025" name="Rectangle 36"/>
          <p:cNvSpPr/>
          <p:nvPr/>
        </p:nvSpPr>
        <p:spPr>
          <a:xfrm>
            <a:off x="7720013" y="2063750"/>
            <a:ext cx="1384301" cy="1211263"/>
          </a:xfrm>
          <a:prstGeom prst="rect">
            <a:avLst/>
          </a:prstGeom>
          <a:solidFill>
            <a:srgbClr val="CF0E30"/>
          </a:solidFill>
          <a:ln w="12700">
            <a:miter lim="400000"/>
          </a:ln>
        </p:spPr>
        <p:txBody>
          <a:bodyPr lIns="45719" rIns="45719" anchor="ctr"/>
          <a:lstStyle/>
          <a:p>
            <a:pPr algn="l">
              <a:defRPr>
                <a:solidFill>
                  <a:schemeClr val="accent3">
                    <a:lumOff val="44000"/>
                  </a:schemeClr>
                </a:solidFill>
              </a:defRPr>
            </a:pPr>
            <a:endParaRPr/>
          </a:p>
        </p:txBody>
      </p:sp>
      <p:sp>
        <p:nvSpPr>
          <p:cNvPr id="5026" name="Rectangle 37"/>
          <p:cNvSpPr/>
          <p:nvPr/>
        </p:nvSpPr>
        <p:spPr>
          <a:xfrm>
            <a:off x="5810250" y="3271837"/>
            <a:ext cx="3289300" cy="1312863"/>
          </a:xfrm>
          <a:prstGeom prst="rect">
            <a:avLst/>
          </a:prstGeom>
          <a:gradFill>
            <a:gsLst>
              <a:gs pos="0">
                <a:srgbClr val="CFC630"/>
              </a:gs>
              <a:gs pos="100000">
                <a:schemeClr val="accent3">
                  <a:lumOff val="44000"/>
                </a:schemeClr>
              </a:gs>
            </a:gsLst>
          </a:gradFill>
          <a:ln w="12700">
            <a:miter lim="400000"/>
          </a:ln>
        </p:spPr>
        <p:txBody>
          <a:bodyPr lIns="45719" rIns="45719" anchor="ctr"/>
          <a:lstStyle/>
          <a:p>
            <a:pPr algn="l">
              <a:defRPr>
                <a:solidFill>
                  <a:schemeClr val="accent3">
                    <a:lumOff val="44000"/>
                  </a:schemeClr>
                </a:solidFill>
              </a:defRPr>
            </a:pPr>
            <a:endParaRPr/>
          </a:p>
        </p:txBody>
      </p:sp>
      <p:sp>
        <p:nvSpPr>
          <p:cNvPr id="5027" name="Rectangle 38"/>
          <p:cNvSpPr txBox="1"/>
          <p:nvPr/>
        </p:nvSpPr>
        <p:spPr>
          <a:xfrm>
            <a:off x="5864225" y="2479674"/>
            <a:ext cx="1627186" cy="4284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defRPr>
            </a:pPr>
            <a:r>
              <a:rPr b="0"/>
              <a:t>أدينت اسرائيل لرفضها المسيا بالتشتت من الأرض لتسعة عشر قرناً </a:t>
            </a:r>
            <a:r>
              <a:t>( 70</a:t>
            </a:r>
            <a:r>
              <a:rPr b="0"/>
              <a:t>م </a:t>
            </a:r>
            <a:r>
              <a:t>– 1948</a:t>
            </a:r>
            <a:r>
              <a:rPr b="0"/>
              <a:t>م </a:t>
            </a:r>
            <a:r>
              <a:t>) </a:t>
            </a:r>
            <a:r>
              <a:rPr b="0"/>
              <a:t>لكنها الآن استردت جزئياً </a:t>
            </a:r>
            <a:r>
              <a:t>( </a:t>
            </a:r>
            <a:r>
              <a:rPr b="0"/>
              <a:t>حز </a:t>
            </a:r>
            <a:r>
              <a:t>37 : 1 – 7 )</a:t>
            </a:r>
          </a:p>
        </p:txBody>
      </p:sp>
      <p:sp>
        <p:nvSpPr>
          <p:cNvPr id="5028" name="Rectangle 39"/>
          <p:cNvSpPr txBox="1"/>
          <p:nvPr/>
        </p:nvSpPr>
        <p:spPr>
          <a:xfrm>
            <a:off x="5975360" y="3389312"/>
            <a:ext cx="1408123" cy="428478"/>
          </a:xfrm>
          <a:prstGeom prst="rect">
            <a:avLst/>
          </a:prstGeom>
          <a:ln w="12700">
            <a:miter lim="400000"/>
          </a:ln>
          <a:effectLst>
            <a:outerShdw blurRad="63500" dist="35921" dir="2700000" rotWithShape="0">
              <a:schemeClr val="accent3">
                <a:lumOff val="44000"/>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pPr>
            <a:r>
              <a:rPr b="0"/>
              <a:t>المسيح هو رأس كنيسته التي هي هيكل روحي </a:t>
            </a:r>
            <a:endParaRPr>
              <a:solidFill>
                <a:schemeClr val="accent3">
                  <a:lumOff val="44000"/>
                </a:schemeClr>
              </a:solidFill>
            </a:endParaRPr>
          </a:p>
          <a:p>
            <a:pPr rtl="1">
              <a:defRPr sz="800" b="1"/>
            </a:pPr>
            <a:r>
              <a:t>( </a:t>
            </a:r>
            <a:r>
              <a:rPr b="0"/>
              <a:t>أف </a:t>
            </a:r>
            <a:r>
              <a:t>2 : 19 – 22, 2 </a:t>
            </a:r>
            <a:r>
              <a:rPr b="0"/>
              <a:t>كو </a:t>
            </a:r>
            <a:r>
              <a:t>6 : 16)</a:t>
            </a:r>
          </a:p>
        </p:txBody>
      </p:sp>
      <p:sp>
        <p:nvSpPr>
          <p:cNvPr id="5029" name="Rectangle 40"/>
          <p:cNvSpPr txBox="1"/>
          <p:nvPr/>
        </p:nvSpPr>
        <p:spPr>
          <a:xfrm>
            <a:off x="5981700" y="4740274"/>
            <a:ext cx="1304925" cy="428478"/>
          </a:xfrm>
          <a:prstGeom prst="rect">
            <a:avLst/>
          </a:prstGeom>
          <a:ln w="12700">
            <a:miter lim="400000"/>
          </a:ln>
          <a:effectLst>
            <a:outerShdw blurRad="63500" dist="35921" dir="2700000" rotWithShape="0">
              <a:schemeClr val="accent3">
                <a:lumOff val="44000"/>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pPr>
            <a:r>
              <a:rPr b="0"/>
              <a:t>تم استبدال العهد الموسوي بالعناصر الثلاثة الأولى من العهد الجديد</a:t>
            </a:r>
            <a:endParaRPr>
              <a:solidFill>
                <a:schemeClr val="accent3">
                  <a:lumOff val="44000"/>
                </a:schemeClr>
              </a:solidFill>
            </a:endParaRPr>
          </a:p>
          <a:p>
            <a:pPr rtl="1">
              <a:defRPr sz="800" b="1"/>
            </a:pPr>
            <a:r>
              <a:t>( </a:t>
            </a:r>
            <a:r>
              <a:rPr b="0"/>
              <a:t>لو </a:t>
            </a:r>
            <a:r>
              <a:t>22 : 20, 2 </a:t>
            </a:r>
            <a:r>
              <a:rPr b="0"/>
              <a:t>كو </a:t>
            </a:r>
            <a:r>
              <a:t>3 : 6 )</a:t>
            </a:r>
          </a:p>
        </p:txBody>
      </p:sp>
      <p:sp>
        <p:nvSpPr>
          <p:cNvPr id="5030" name="AutoShape 41"/>
          <p:cNvSpPr/>
          <p:nvPr/>
        </p:nvSpPr>
        <p:spPr>
          <a:xfrm rot="16200000" flipH="1">
            <a:off x="7583488" y="1476375"/>
            <a:ext cx="228601" cy="76200"/>
          </a:xfrm>
          <a:prstGeom prst="rightArrow">
            <a:avLst>
              <a:gd name="adj1" fmla="val 50000"/>
              <a:gd name="adj2" fmla="val 150014"/>
            </a:avLst>
          </a:prstGeom>
          <a:solidFill>
            <a:srgbClr val="FF8000"/>
          </a:solidFill>
          <a:ln w="12700">
            <a:miter lim="400000"/>
          </a:ln>
        </p:spPr>
        <p:txBody>
          <a:bodyPr lIns="45719" rIns="45719" anchor="ctr"/>
          <a:lstStyle/>
          <a:p>
            <a:pPr algn="l">
              <a:defRPr>
                <a:solidFill>
                  <a:schemeClr val="accent3">
                    <a:lumOff val="44000"/>
                  </a:schemeClr>
                </a:solidFill>
              </a:defRPr>
            </a:pPr>
            <a:endParaRPr/>
          </a:p>
        </p:txBody>
      </p:sp>
      <p:sp>
        <p:nvSpPr>
          <p:cNvPr id="5031" name="Line 42"/>
          <p:cNvSpPr/>
          <p:nvPr/>
        </p:nvSpPr>
        <p:spPr>
          <a:xfrm flipH="1">
            <a:off x="7707313" y="1649413"/>
            <a:ext cx="1" cy="4038601"/>
          </a:xfrm>
          <a:prstGeom prst="line">
            <a:avLst/>
          </a:prstGeom>
          <a:ln w="25400">
            <a:solidFill>
              <a:srgbClr val="000000"/>
            </a:solidFill>
          </a:ln>
        </p:spPr>
        <p:txBody>
          <a:bodyPr lIns="45719" rIns="45719"/>
          <a:lstStyle/>
          <a:p>
            <a:endParaRPr/>
          </a:p>
        </p:txBody>
      </p:sp>
      <p:sp>
        <p:nvSpPr>
          <p:cNvPr id="5032" name="Rectangle 43"/>
          <p:cNvSpPr txBox="1"/>
          <p:nvPr/>
        </p:nvSpPr>
        <p:spPr>
          <a:xfrm>
            <a:off x="7666038" y="2057400"/>
            <a:ext cx="1454149" cy="21216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900" b="1">
                <a:solidFill>
                  <a:schemeClr val="accent3">
                    <a:lumOff val="44000"/>
                  </a:schemeClr>
                </a:solidFill>
              </a:defRPr>
            </a:pPr>
            <a:r>
              <a:rPr b="0"/>
              <a:t>     الألفية        </a:t>
            </a:r>
            <a:r>
              <a:t>     </a:t>
            </a:r>
            <a:r>
              <a:rPr b="0"/>
              <a:t>الملكوت   </a:t>
            </a:r>
          </a:p>
        </p:txBody>
      </p:sp>
      <p:sp>
        <p:nvSpPr>
          <p:cNvPr id="5033" name="Line 44"/>
          <p:cNvSpPr/>
          <p:nvPr/>
        </p:nvSpPr>
        <p:spPr>
          <a:xfrm>
            <a:off x="8489950" y="2017713"/>
            <a:ext cx="0" cy="3657601"/>
          </a:xfrm>
          <a:prstGeom prst="line">
            <a:avLst/>
          </a:prstGeom>
          <a:ln w="12700">
            <a:solidFill>
              <a:srgbClr val="6E0043"/>
            </a:solidFill>
            <a:prstDash val="sysDot"/>
          </a:ln>
        </p:spPr>
        <p:txBody>
          <a:bodyPr lIns="45719" rIns="45719"/>
          <a:lstStyle/>
          <a:p>
            <a:endParaRPr/>
          </a:p>
        </p:txBody>
      </p:sp>
      <p:sp>
        <p:nvSpPr>
          <p:cNvPr id="5034" name="Rectangle 45"/>
          <p:cNvSpPr txBox="1"/>
          <p:nvPr/>
        </p:nvSpPr>
        <p:spPr>
          <a:xfrm>
            <a:off x="7742238" y="2192338"/>
            <a:ext cx="1322387" cy="224446"/>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l" rtl="1">
              <a:defRPr sz="1000" b="1">
                <a:solidFill>
                  <a:schemeClr val="accent3">
                    <a:lumOff val="44000"/>
                  </a:schemeClr>
                </a:solidFill>
              </a:defRPr>
            </a:pPr>
            <a:r>
              <a:rPr b="0"/>
              <a:t>المسيانية    </a:t>
            </a:r>
            <a:r>
              <a:t>      </a:t>
            </a:r>
            <a:r>
              <a:rPr b="0"/>
              <a:t>الأبدي     </a:t>
            </a:r>
          </a:p>
        </p:txBody>
      </p:sp>
      <p:sp>
        <p:nvSpPr>
          <p:cNvPr id="5035" name="Rectangle 46"/>
          <p:cNvSpPr txBox="1"/>
          <p:nvPr/>
        </p:nvSpPr>
        <p:spPr>
          <a:xfrm>
            <a:off x="7705726" y="2411413"/>
            <a:ext cx="819150" cy="54277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defRPr>
            </a:pPr>
            <a:r>
              <a:rPr b="0"/>
              <a:t>تجديد كامل </a:t>
            </a:r>
          </a:p>
          <a:p>
            <a:pPr rtl="1">
              <a:defRPr sz="800" b="1">
                <a:solidFill>
                  <a:schemeClr val="accent3">
                    <a:lumOff val="44000"/>
                  </a:schemeClr>
                </a:solidFill>
              </a:defRPr>
            </a:pPr>
            <a:r>
              <a:t>(</a:t>
            </a:r>
            <a:r>
              <a:rPr b="0"/>
              <a:t>حز </a:t>
            </a:r>
            <a:r>
              <a:t>37 : 8-28)</a:t>
            </a:r>
          </a:p>
          <a:p>
            <a:pPr rtl="1">
              <a:defRPr sz="800" b="1">
                <a:solidFill>
                  <a:schemeClr val="accent3">
                    <a:lumOff val="44000"/>
                  </a:schemeClr>
                </a:solidFill>
              </a:defRPr>
            </a:pPr>
            <a:r>
              <a:rPr b="0"/>
              <a:t>أورشليم عاصمة العالم</a:t>
            </a:r>
          </a:p>
          <a:p>
            <a:pPr rtl="1">
              <a:defRPr sz="800" b="1">
                <a:solidFill>
                  <a:schemeClr val="accent3">
                    <a:lumOff val="44000"/>
                  </a:schemeClr>
                </a:solidFill>
              </a:defRPr>
            </a:pPr>
            <a:r>
              <a:t>(</a:t>
            </a:r>
            <a:r>
              <a:rPr b="0"/>
              <a:t>أش </a:t>
            </a:r>
            <a:r>
              <a:t>2 : 1-5)</a:t>
            </a:r>
          </a:p>
        </p:txBody>
      </p:sp>
      <p:sp>
        <p:nvSpPr>
          <p:cNvPr id="5036" name="Rectangle 47"/>
          <p:cNvSpPr txBox="1"/>
          <p:nvPr/>
        </p:nvSpPr>
        <p:spPr>
          <a:xfrm>
            <a:off x="8458201" y="2411413"/>
            <a:ext cx="638175" cy="31417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defRPr>
            </a:pPr>
            <a:r>
              <a:rPr b="0"/>
              <a:t>أورشليم الجديدة</a:t>
            </a:r>
          </a:p>
          <a:p>
            <a:pPr rtl="1">
              <a:defRPr sz="800" b="1">
                <a:solidFill>
                  <a:schemeClr val="accent3">
                    <a:lumOff val="44000"/>
                  </a:schemeClr>
                </a:solidFill>
              </a:defRPr>
            </a:pPr>
            <a:r>
              <a:t>(</a:t>
            </a:r>
            <a:r>
              <a:rPr b="0"/>
              <a:t>رؤ </a:t>
            </a:r>
            <a:r>
              <a:t>21 – 22)</a:t>
            </a:r>
          </a:p>
        </p:txBody>
      </p:sp>
      <p:sp>
        <p:nvSpPr>
          <p:cNvPr id="5037" name="Rectangle 48"/>
          <p:cNvSpPr txBox="1"/>
          <p:nvPr/>
        </p:nvSpPr>
        <p:spPr>
          <a:xfrm>
            <a:off x="7770813" y="3389312"/>
            <a:ext cx="711199" cy="771378"/>
          </a:xfrm>
          <a:prstGeom prst="rect">
            <a:avLst/>
          </a:prstGeom>
          <a:ln w="12700">
            <a:miter lim="400000"/>
          </a:ln>
          <a:effectLst>
            <a:outerShdw blurRad="63500" dist="35921" dir="2700000" rotWithShape="0">
              <a:schemeClr val="accent3">
                <a:lumOff val="44000"/>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pPr>
            <a:r>
              <a:rPr b="0"/>
              <a:t>المسيح يحكم على العالم</a:t>
            </a:r>
          </a:p>
          <a:p>
            <a:pPr rtl="1">
              <a:defRPr sz="800" b="1"/>
            </a:pPr>
            <a:r>
              <a:t>(</a:t>
            </a:r>
            <a:r>
              <a:rPr b="0"/>
              <a:t>أش </a:t>
            </a:r>
            <a:r>
              <a:t>11) </a:t>
            </a:r>
            <a:endParaRPr>
              <a:solidFill>
                <a:schemeClr val="accent3">
                  <a:lumOff val="44000"/>
                </a:schemeClr>
              </a:solidFill>
            </a:endParaRPr>
          </a:p>
          <a:p>
            <a:pPr rtl="1">
              <a:defRPr sz="800" b="1"/>
            </a:pPr>
            <a:r>
              <a:rPr b="0"/>
              <a:t>مع القديسين</a:t>
            </a:r>
            <a:endParaRPr>
              <a:solidFill>
                <a:schemeClr val="accent3">
                  <a:lumOff val="44000"/>
                </a:schemeClr>
              </a:solidFill>
            </a:endParaRPr>
          </a:p>
          <a:p>
            <a:pPr rtl="1">
              <a:defRPr sz="800" b="1"/>
            </a:pPr>
            <a:r>
              <a:t>(</a:t>
            </a:r>
            <a:r>
              <a:rPr b="0"/>
              <a:t>رؤ </a:t>
            </a:r>
            <a:r>
              <a:t>5 : 10,   20 : 4-6)</a:t>
            </a:r>
          </a:p>
        </p:txBody>
      </p:sp>
      <p:sp>
        <p:nvSpPr>
          <p:cNvPr id="5038" name="Rectangle 49"/>
          <p:cNvSpPr txBox="1"/>
          <p:nvPr/>
        </p:nvSpPr>
        <p:spPr>
          <a:xfrm>
            <a:off x="7896226" y="947737"/>
            <a:ext cx="984250" cy="6570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effectLst>
                  <a:outerShdw blurRad="38100" dist="38100" dir="2700000" rotWithShape="0">
                    <a:srgbClr val="000000"/>
                  </a:outerShdw>
                </a:effectLst>
              </a:defRPr>
            </a:pPr>
            <a:r>
              <a:t>المسيح يحكم على كل شيء مع القديسين </a:t>
            </a:r>
          </a:p>
          <a:p>
            <a:pPr rtl="1">
              <a:defRPr sz="800" b="1">
                <a:solidFill>
                  <a:schemeClr val="accent3">
                    <a:lumOff val="44000"/>
                  </a:schemeClr>
                </a:solidFill>
                <a:effectLst>
                  <a:outerShdw blurRad="38100" dist="38100" dir="2700000" rotWithShape="0">
                    <a:srgbClr val="000000"/>
                  </a:outerShdw>
                </a:effectLst>
              </a:defRPr>
            </a:pPr>
            <a:r>
              <a:t>أف 1 : 9 – 10 </a:t>
            </a:r>
          </a:p>
          <a:p>
            <a:pPr rtl="1">
              <a:defRPr sz="800" b="1">
                <a:solidFill>
                  <a:schemeClr val="accent3">
                    <a:lumOff val="44000"/>
                  </a:schemeClr>
                </a:solidFill>
                <a:effectLst>
                  <a:outerShdw blurRad="38100" dist="38100" dir="2700000" rotWithShape="0">
                    <a:srgbClr val="000000"/>
                  </a:outerShdw>
                </a:effectLst>
              </a:defRPr>
            </a:pPr>
            <a:r>
              <a:t>رؤ 20 : 1 – 6 </a:t>
            </a:r>
          </a:p>
          <a:p>
            <a:pPr rtl="1">
              <a:defRPr sz="800" b="1">
                <a:solidFill>
                  <a:schemeClr val="accent3">
                    <a:lumOff val="44000"/>
                  </a:schemeClr>
                </a:solidFill>
                <a:effectLst>
                  <a:outerShdw blurRad="38100" dist="38100" dir="2700000" rotWithShape="0">
                    <a:srgbClr val="000000"/>
                  </a:outerShdw>
                </a:effectLst>
              </a:defRPr>
            </a:pPr>
            <a:r>
              <a:t>رؤ 22 : 5ب</a:t>
            </a:r>
          </a:p>
        </p:txBody>
      </p:sp>
      <p:grpSp>
        <p:nvGrpSpPr>
          <p:cNvPr id="5042" name="Group 50"/>
          <p:cNvGrpSpPr/>
          <p:nvPr/>
        </p:nvGrpSpPr>
        <p:grpSpPr>
          <a:xfrm>
            <a:off x="4679950" y="4954587"/>
            <a:ext cx="76201" cy="304801"/>
            <a:chOff x="0" y="0"/>
            <a:chExt cx="76200" cy="304800"/>
          </a:xfrm>
        </p:grpSpPr>
        <p:sp>
          <p:nvSpPr>
            <p:cNvPr id="5039" name="Line 51"/>
            <p:cNvSpPr/>
            <p:nvPr/>
          </p:nvSpPr>
          <p:spPr>
            <a:xfrm>
              <a:off x="0" y="0"/>
              <a:ext cx="76201" cy="0"/>
            </a:xfrm>
            <a:prstGeom prst="line">
              <a:avLst/>
            </a:prstGeom>
            <a:noFill/>
            <a:ln w="12700" cap="flat">
              <a:solidFill>
                <a:schemeClr val="accent3">
                  <a:lumOff val="44000"/>
                </a:schemeClr>
              </a:solidFill>
              <a:prstDash val="solid"/>
              <a:round/>
            </a:ln>
            <a:effectLst/>
          </p:spPr>
          <p:txBody>
            <a:bodyPr wrap="square" lIns="45719" tIns="45719" rIns="45719" bIns="45719" numCol="1" anchor="t">
              <a:noAutofit/>
            </a:bodyPr>
            <a:lstStyle/>
            <a:p>
              <a:endParaRPr/>
            </a:p>
          </p:txBody>
        </p:sp>
        <p:sp>
          <p:nvSpPr>
            <p:cNvPr id="5040" name="Line 52"/>
            <p:cNvSpPr/>
            <p:nvPr/>
          </p:nvSpPr>
          <p:spPr>
            <a:xfrm>
              <a:off x="0" y="304800"/>
              <a:ext cx="76201" cy="0"/>
            </a:xfrm>
            <a:prstGeom prst="line">
              <a:avLst/>
            </a:prstGeom>
            <a:noFill/>
            <a:ln w="12700" cap="flat">
              <a:solidFill>
                <a:schemeClr val="accent3">
                  <a:lumOff val="44000"/>
                </a:schemeClr>
              </a:solidFill>
              <a:prstDash val="solid"/>
              <a:round/>
            </a:ln>
            <a:effectLst/>
          </p:spPr>
          <p:txBody>
            <a:bodyPr wrap="square" lIns="45719" tIns="45719" rIns="45719" bIns="45719" numCol="1" anchor="t">
              <a:noAutofit/>
            </a:bodyPr>
            <a:lstStyle/>
            <a:p>
              <a:endParaRPr/>
            </a:p>
          </p:txBody>
        </p:sp>
        <p:sp>
          <p:nvSpPr>
            <p:cNvPr id="5041" name="Line 53"/>
            <p:cNvSpPr/>
            <p:nvPr/>
          </p:nvSpPr>
          <p:spPr>
            <a:xfrm flipH="1">
              <a:off x="76199" y="0"/>
              <a:ext cx="1" cy="304801"/>
            </a:xfrm>
            <a:prstGeom prst="line">
              <a:avLst/>
            </a:prstGeom>
            <a:noFill/>
            <a:ln w="12700" cap="flat">
              <a:solidFill>
                <a:schemeClr val="accent3">
                  <a:lumOff val="44000"/>
                </a:schemeClr>
              </a:solidFill>
              <a:prstDash val="solid"/>
              <a:round/>
            </a:ln>
            <a:effectLst/>
          </p:spPr>
          <p:txBody>
            <a:bodyPr wrap="square" lIns="45719" tIns="45719" rIns="45719" bIns="45719" numCol="1" anchor="t">
              <a:noAutofit/>
            </a:bodyPr>
            <a:lstStyle/>
            <a:p>
              <a:endParaRPr/>
            </a:p>
          </p:txBody>
        </p:sp>
      </p:grpSp>
      <p:grpSp>
        <p:nvGrpSpPr>
          <p:cNvPr id="5046" name="Group 54"/>
          <p:cNvGrpSpPr/>
          <p:nvPr/>
        </p:nvGrpSpPr>
        <p:grpSpPr>
          <a:xfrm>
            <a:off x="4946650" y="5311775"/>
            <a:ext cx="76201" cy="212726"/>
            <a:chOff x="0" y="0"/>
            <a:chExt cx="76200" cy="212725"/>
          </a:xfrm>
        </p:grpSpPr>
        <p:sp>
          <p:nvSpPr>
            <p:cNvPr id="5043" name="Line 55"/>
            <p:cNvSpPr/>
            <p:nvPr/>
          </p:nvSpPr>
          <p:spPr>
            <a:xfrm>
              <a:off x="0" y="0"/>
              <a:ext cx="76201" cy="0"/>
            </a:xfrm>
            <a:prstGeom prst="line">
              <a:avLst/>
            </a:prstGeom>
            <a:noFill/>
            <a:ln w="12700" cap="flat">
              <a:solidFill>
                <a:schemeClr val="accent3">
                  <a:lumOff val="44000"/>
                </a:schemeClr>
              </a:solidFill>
              <a:prstDash val="solid"/>
              <a:round/>
            </a:ln>
            <a:effectLst/>
          </p:spPr>
          <p:txBody>
            <a:bodyPr wrap="square" lIns="45719" tIns="45719" rIns="45719" bIns="45719" numCol="1" anchor="t">
              <a:noAutofit/>
            </a:bodyPr>
            <a:lstStyle/>
            <a:p>
              <a:endParaRPr/>
            </a:p>
          </p:txBody>
        </p:sp>
        <p:sp>
          <p:nvSpPr>
            <p:cNvPr id="5044" name="Line 56"/>
            <p:cNvSpPr/>
            <p:nvPr/>
          </p:nvSpPr>
          <p:spPr>
            <a:xfrm>
              <a:off x="0" y="212725"/>
              <a:ext cx="76201" cy="0"/>
            </a:xfrm>
            <a:prstGeom prst="line">
              <a:avLst/>
            </a:prstGeom>
            <a:noFill/>
            <a:ln w="12700" cap="flat">
              <a:solidFill>
                <a:schemeClr val="accent3">
                  <a:lumOff val="44000"/>
                </a:schemeClr>
              </a:solidFill>
              <a:prstDash val="solid"/>
              <a:round/>
            </a:ln>
            <a:effectLst/>
          </p:spPr>
          <p:txBody>
            <a:bodyPr wrap="square" lIns="45719" tIns="45719" rIns="45719" bIns="45719" numCol="1" anchor="t">
              <a:noAutofit/>
            </a:bodyPr>
            <a:lstStyle/>
            <a:p>
              <a:endParaRPr/>
            </a:p>
          </p:txBody>
        </p:sp>
        <p:sp>
          <p:nvSpPr>
            <p:cNvPr id="5045" name="Line 57"/>
            <p:cNvSpPr/>
            <p:nvPr/>
          </p:nvSpPr>
          <p:spPr>
            <a:xfrm flipH="1">
              <a:off x="76199" y="0"/>
              <a:ext cx="1" cy="212726"/>
            </a:xfrm>
            <a:prstGeom prst="line">
              <a:avLst/>
            </a:prstGeom>
            <a:noFill/>
            <a:ln w="12700" cap="flat">
              <a:solidFill>
                <a:schemeClr val="accent3">
                  <a:lumOff val="44000"/>
                </a:schemeClr>
              </a:solidFill>
              <a:prstDash val="solid"/>
              <a:round/>
            </a:ln>
            <a:effectLst/>
          </p:spPr>
          <p:txBody>
            <a:bodyPr wrap="square" lIns="45719" tIns="45719" rIns="45719" bIns="45719" numCol="1" anchor="t">
              <a:noAutofit/>
            </a:bodyPr>
            <a:lstStyle/>
            <a:p>
              <a:endParaRPr/>
            </a:p>
          </p:txBody>
        </p:sp>
      </p:grpSp>
      <p:sp>
        <p:nvSpPr>
          <p:cNvPr id="5047" name="Rectangle 58"/>
          <p:cNvSpPr txBox="1"/>
          <p:nvPr/>
        </p:nvSpPr>
        <p:spPr>
          <a:xfrm rot="16200000">
            <a:off x="1531078" y="2539059"/>
            <a:ext cx="576661" cy="31085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l" rtl="1">
              <a:defRPr sz="1600">
                <a:solidFill>
                  <a:schemeClr val="accent3">
                    <a:lumOff val="44000"/>
                  </a:schemeClr>
                </a:solidFill>
              </a:defRPr>
            </a:lvl1pPr>
          </a:lstStyle>
          <a:p>
            <a:pPr>
              <a:defRPr b="1"/>
            </a:pPr>
            <a:r>
              <a:rPr b="0"/>
              <a:t>الأرض</a:t>
            </a:r>
          </a:p>
        </p:txBody>
      </p:sp>
      <p:sp>
        <p:nvSpPr>
          <p:cNvPr id="5048" name="Rectangle 59"/>
          <p:cNvSpPr txBox="1"/>
          <p:nvPr/>
        </p:nvSpPr>
        <p:spPr>
          <a:xfrm rot="16200000">
            <a:off x="1980538" y="3711208"/>
            <a:ext cx="446089" cy="31085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l" rtl="1">
              <a:defRPr sz="1600">
                <a:solidFill>
                  <a:schemeClr val="accent3">
                    <a:lumOff val="44000"/>
                  </a:schemeClr>
                </a:solidFill>
              </a:defRPr>
            </a:lvl1pPr>
          </a:lstStyle>
          <a:p>
            <a:pPr>
              <a:defRPr b="1"/>
            </a:pPr>
            <a:r>
              <a:rPr b="0"/>
              <a:t>النسل</a:t>
            </a:r>
          </a:p>
        </p:txBody>
      </p:sp>
      <p:sp>
        <p:nvSpPr>
          <p:cNvPr id="5049" name="Rectangle 60"/>
          <p:cNvSpPr txBox="1"/>
          <p:nvPr/>
        </p:nvSpPr>
        <p:spPr>
          <a:xfrm rot="16200000">
            <a:off x="2623278" y="4908131"/>
            <a:ext cx="490935" cy="31085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l" rtl="1">
              <a:defRPr sz="1600">
                <a:solidFill>
                  <a:schemeClr val="accent3">
                    <a:lumOff val="44000"/>
                  </a:schemeClr>
                </a:solidFill>
              </a:defRPr>
            </a:lvl1pPr>
          </a:lstStyle>
          <a:p>
            <a:pPr>
              <a:defRPr b="1"/>
            </a:pPr>
            <a:r>
              <a:rPr b="0"/>
              <a:t>البركة</a:t>
            </a:r>
          </a:p>
        </p:txBody>
      </p:sp>
      <p:sp>
        <p:nvSpPr>
          <p:cNvPr id="5050" name="Rectangle 61"/>
          <p:cNvSpPr txBox="1"/>
          <p:nvPr/>
        </p:nvSpPr>
        <p:spPr>
          <a:xfrm rot="16200000">
            <a:off x="1112900" y="3677903"/>
            <a:ext cx="1012826" cy="2862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algn="l" rtl="1">
              <a:defRPr sz="1400" b="1">
                <a:solidFill>
                  <a:schemeClr val="accent3">
                    <a:lumOff val="44000"/>
                  </a:schemeClr>
                </a:solidFill>
              </a:defRPr>
            </a:pPr>
            <a:r>
              <a:rPr b="0"/>
              <a:t>تك </a:t>
            </a:r>
            <a:r>
              <a:t>12 : 1 - 3</a:t>
            </a:r>
          </a:p>
        </p:txBody>
      </p:sp>
      <p:sp>
        <p:nvSpPr>
          <p:cNvPr id="5051" name="Rectangle 62"/>
          <p:cNvSpPr txBox="1"/>
          <p:nvPr/>
        </p:nvSpPr>
        <p:spPr>
          <a:xfrm>
            <a:off x="8462962" y="3389312"/>
            <a:ext cx="658814" cy="428478"/>
          </a:xfrm>
          <a:prstGeom prst="rect">
            <a:avLst/>
          </a:prstGeom>
          <a:ln w="12700">
            <a:miter lim="400000"/>
          </a:ln>
          <a:effectLst>
            <a:outerShdw blurRad="63500" dist="35921" dir="2700000" rotWithShape="0">
              <a:schemeClr val="accent3">
                <a:lumOff val="44000"/>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pPr>
            <a:r>
              <a:rPr b="0"/>
              <a:t>يسلم المسيح الملكوت إلى الآب</a:t>
            </a:r>
            <a:endParaRPr>
              <a:solidFill>
                <a:schemeClr val="accent3">
                  <a:lumOff val="44000"/>
                </a:schemeClr>
              </a:solidFill>
            </a:endParaRPr>
          </a:p>
          <a:p>
            <a:pPr rtl="1">
              <a:defRPr sz="800" b="1"/>
            </a:pPr>
            <a:r>
              <a:t>(1</a:t>
            </a:r>
            <a:r>
              <a:rPr b="0"/>
              <a:t>كو </a:t>
            </a:r>
            <a:r>
              <a:t>15 : 24)</a:t>
            </a:r>
          </a:p>
        </p:txBody>
      </p:sp>
      <p:grpSp>
        <p:nvGrpSpPr>
          <p:cNvPr id="5057" name="Group 63"/>
          <p:cNvGrpSpPr/>
          <p:nvPr/>
        </p:nvGrpSpPr>
        <p:grpSpPr>
          <a:xfrm>
            <a:off x="7854949" y="1636713"/>
            <a:ext cx="609602" cy="450851"/>
            <a:chOff x="0" y="0"/>
            <a:chExt cx="609600" cy="450849"/>
          </a:xfrm>
        </p:grpSpPr>
        <p:sp>
          <p:nvSpPr>
            <p:cNvPr id="5052" name="Freeform 64"/>
            <p:cNvSpPr/>
            <p:nvPr/>
          </p:nvSpPr>
          <p:spPr>
            <a:xfrm>
              <a:off x="0" y="0"/>
              <a:ext cx="6096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00" y="0"/>
                  </a:lnTo>
                  <a:lnTo>
                    <a:pt x="5400" y="10800"/>
                  </a:lnTo>
                  <a:lnTo>
                    <a:pt x="5625" y="11025"/>
                  </a:lnTo>
                  <a:lnTo>
                    <a:pt x="8100" y="0"/>
                  </a:lnTo>
                  <a:lnTo>
                    <a:pt x="10800" y="10800"/>
                  </a:lnTo>
                  <a:lnTo>
                    <a:pt x="13500" y="0"/>
                  </a:lnTo>
                  <a:lnTo>
                    <a:pt x="16200" y="10800"/>
                  </a:lnTo>
                  <a:lnTo>
                    <a:pt x="18900" y="0"/>
                  </a:lnTo>
                  <a:lnTo>
                    <a:pt x="21600" y="21600"/>
                  </a:lnTo>
                </a:path>
              </a:pathLst>
            </a:custGeom>
            <a:solidFill>
              <a:srgbClr val="8080FF"/>
            </a:solidFill>
            <a:ln w="12700" cap="rnd">
              <a:solidFill>
                <a:schemeClr val="accent3">
                  <a:lumOff val="44000"/>
                </a:schemeClr>
              </a:solidFill>
              <a:prstDash val="solid"/>
              <a:round/>
            </a:ln>
            <a:effectLst>
              <a:outerShdw blurRad="63500" dist="35921" dir="2700000" rotWithShape="0">
                <a:srgbClr val="000000">
                  <a:alpha val="74998"/>
                </a:srgbClr>
              </a:outerShdw>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5053" name="Rectangle 65"/>
            <p:cNvSpPr/>
            <p:nvPr/>
          </p:nvSpPr>
          <p:spPr>
            <a:xfrm>
              <a:off x="0" y="304800"/>
              <a:ext cx="609601" cy="76201"/>
            </a:xfrm>
            <a:prstGeom prst="rect">
              <a:avLst/>
            </a:prstGeom>
            <a:solidFill>
              <a:srgbClr val="8080FF"/>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5054" name="Oval 66"/>
            <p:cNvSpPr/>
            <p:nvPr/>
          </p:nvSpPr>
          <p:spPr>
            <a:xfrm>
              <a:off x="6350" y="311150"/>
              <a:ext cx="596901" cy="139701"/>
            </a:xfrm>
            <a:prstGeom prst="ellipse">
              <a:avLst/>
            </a:prstGeom>
            <a:solidFill>
              <a:srgbClr val="E000E0"/>
            </a:solidFill>
            <a:ln w="12700" cap="flat">
              <a:solidFill>
                <a:schemeClr val="accent3">
                  <a:lumOff val="44000"/>
                </a:schemeClr>
              </a:solidFill>
              <a:prstDash val="solid"/>
              <a:round/>
            </a:ln>
            <a:effectLst>
              <a:outerShdw blurRad="63500" dist="35921" dir="2700000" rotWithShape="0">
                <a:srgbClr val="000000">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5055" name="Line 67"/>
            <p:cNvSpPr/>
            <p:nvPr/>
          </p:nvSpPr>
          <p:spPr>
            <a:xfrm flipH="1">
              <a:off x="0" y="304800"/>
              <a:ext cx="1" cy="76201"/>
            </a:xfrm>
            <a:prstGeom prst="line">
              <a:avLst/>
            </a:prstGeom>
            <a:noFill/>
            <a:ln w="12700" cap="flat">
              <a:solidFill>
                <a:schemeClr val="accent3">
                  <a:lumOff val="44000"/>
                </a:schemeClr>
              </a:solidFill>
              <a:prstDash val="solid"/>
              <a:round/>
            </a:ln>
            <a:effectLst>
              <a:outerShdw blurRad="63500" dist="35921" dir="2700000" rotWithShape="0">
                <a:srgbClr val="000000">
                  <a:alpha val="74998"/>
                </a:srgbClr>
              </a:outerShdw>
            </a:effectLst>
          </p:spPr>
          <p:txBody>
            <a:bodyPr wrap="square" lIns="45719" tIns="45719" rIns="45719" bIns="45719" numCol="1" anchor="t">
              <a:noAutofit/>
            </a:bodyPr>
            <a:lstStyle/>
            <a:p>
              <a:endParaRPr/>
            </a:p>
          </p:txBody>
        </p:sp>
        <p:sp>
          <p:nvSpPr>
            <p:cNvPr id="5056" name="Line 68"/>
            <p:cNvSpPr/>
            <p:nvPr/>
          </p:nvSpPr>
          <p:spPr>
            <a:xfrm>
              <a:off x="609600" y="304800"/>
              <a:ext cx="1" cy="76201"/>
            </a:xfrm>
            <a:prstGeom prst="line">
              <a:avLst/>
            </a:prstGeom>
            <a:noFill/>
            <a:ln w="12700" cap="flat">
              <a:solidFill>
                <a:schemeClr val="accent3">
                  <a:lumOff val="44000"/>
                </a:schemeClr>
              </a:solidFill>
              <a:prstDash val="solid"/>
              <a:round/>
            </a:ln>
            <a:effectLst>
              <a:outerShdw blurRad="63500" dist="35921" dir="2700000" rotWithShape="0">
                <a:srgbClr val="000000">
                  <a:alpha val="74998"/>
                </a:srgbClr>
              </a:outerShdw>
            </a:effectLst>
          </p:spPr>
          <p:txBody>
            <a:bodyPr wrap="square" lIns="45719" tIns="45719" rIns="45719" bIns="45719" numCol="1" anchor="t">
              <a:noAutofit/>
            </a:bodyPr>
            <a:lstStyle/>
            <a:p>
              <a:endParaRPr/>
            </a:p>
          </p:txBody>
        </p:sp>
      </p:grpSp>
      <p:grpSp>
        <p:nvGrpSpPr>
          <p:cNvPr id="5060" name="Group 69"/>
          <p:cNvGrpSpPr/>
          <p:nvPr/>
        </p:nvGrpSpPr>
        <p:grpSpPr>
          <a:xfrm>
            <a:off x="4832350" y="5053012"/>
            <a:ext cx="1184276" cy="104776"/>
            <a:chOff x="0" y="0"/>
            <a:chExt cx="1184274" cy="104775"/>
          </a:xfrm>
        </p:grpSpPr>
        <p:sp>
          <p:nvSpPr>
            <p:cNvPr id="5058" name="Line 70"/>
            <p:cNvSpPr/>
            <p:nvPr/>
          </p:nvSpPr>
          <p:spPr>
            <a:xfrm>
              <a:off x="0" y="53975"/>
              <a:ext cx="1066801" cy="0"/>
            </a:xfrm>
            <a:prstGeom prst="line">
              <a:avLst/>
            </a:prstGeom>
            <a:noFill/>
            <a:ln w="12700" cap="flat">
              <a:solidFill>
                <a:schemeClr val="accent3">
                  <a:lumOff val="44000"/>
                </a:schemeClr>
              </a:solidFill>
              <a:prstDash val="sysDot"/>
              <a:round/>
            </a:ln>
            <a:effectLst/>
          </p:spPr>
          <p:txBody>
            <a:bodyPr wrap="square" lIns="45719" tIns="45719" rIns="45719" bIns="45719" numCol="1" anchor="t">
              <a:noAutofit/>
            </a:bodyPr>
            <a:lstStyle/>
            <a:p>
              <a:endParaRPr/>
            </a:p>
          </p:txBody>
        </p:sp>
        <p:sp>
          <p:nvSpPr>
            <p:cNvPr id="5059" name="AutoShape 71"/>
            <p:cNvSpPr/>
            <p:nvPr/>
          </p:nvSpPr>
          <p:spPr>
            <a:xfrm rot="5400000">
              <a:off x="1100137" y="20637"/>
              <a:ext cx="104776" cy="6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99" y="0"/>
                  </a:lnTo>
                  <a:lnTo>
                    <a:pt x="21600" y="21600"/>
                  </a:lnTo>
                  <a:close/>
                </a:path>
              </a:pathLst>
            </a:custGeom>
            <a:solidFill>
              <a:schemeClr val="accent3">
                <a:lumOff val="44000"/>
              </a:schemeClr>
            </a:solidFill>
            <a:ln w="12700" cap="flat">
              <a:solidFill>
                <a:schemeClr val="accent3">
                  <a:lumOff val="44000"/>
                </a:schemeClr>
              </a:solidFill>
              <a:prstDash val="solid"/>
              <a:miter lim="800000"/>
            </a:ln>
            <a:effectLst/>
          </p:spPr>
          <p:txBody>
            <a:bodyPr wrap="square" lIns="45719" tIns="45719" rIns="45719" bIns="45719" numCol="1" anchor="ctr">
              <a:noAutofit/>
            </a:bodyPr>
            <a:lstStyle/>
            <a:p>
              <a:pPr algn="l">
                <a:defRPr>
                  <a:solidFill>
                    <a:schemeClr val="accent3">
                      <a:lumOff val="44000"/>
                    </a:schemeClr>
                  </a:solidFill>
                </a:defRPr>
              </a:pPr>
              <a:endParaRPr/>
            </a:p>
          </p:txBody>
        </p:sp>
      </p:grpSp>
      <p:grpSp>
        <p:nvGrpSpPr>
          <p:cNvPr id="5063" name="Group 72"/>
          <p:cNvGrpSpPr/>
          <p:nvPr/>
        </p:nvGrpSpPr>
        <p:grpSpPr>
          <a:xfrm>
            <a:off x="5060949" y="5364162"/>
            <a:ext cx="3001965" cy="104776"/>
            <a:chOff x="0" y="0"/>
            <a:chExt cx="3001963" cy="104775"/>
          </a:xfrm>
        </p:grpSpPr>
        <p:sp>
          <p:nvSpPr>
            <p:cNvPr id="5061" name="Line 73"/>
            <p:cNvSpPr/>
            <p:nvPr/>
          </p:nvSpPr>
          <p:spPr>
            <a:xfrm>
              <a:off x="-1" y="55562"/>
              <a:ext cx="2876551" cy="9526"/>
            </a:xfrm>
            <a:prstGeom prst="line">
              <a:avLst/>
            </a:prstGeom>
            <a:noFill/>
            <a:ln w="12700" cap="flat">
              <a:solidFill>
                <a:srgbClr val="010201"/>
              </a:solidFill>
              <a:prstDash val="sysDot"/>
              <a:round/>
            </a:ln>
            <a:effectLst/>
          </p:spPr>
          <p:txBody>
            <a:bodyPr wrap="square" lIns="45719" tIns="45719" rIns="45719" bIns="45719" numCol="1" anchor="t">
              <a:noAutofit/>
            </a:bodyPr>
            <a:lstStyle/>
            <a:p>
              <a:endParaRPr/>
            </a:p>
          </p:txBody>
        </p:sp>
        <p:sp>
          <p:nvSpPr>
            <p:cNvPr id="5062" name="AutoShape 74"/>
            <p:cNvSpPr/>
            <p:nvPr/>
          </p:nvSpPr>
          <p:spPr>
            <a:xfrm rot="5400000">
              <a:off x="2917825" y="20637"/>
              <a:ext cx="104776" cy="6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99" y="0"/>
                  </a:lnTo>
                  <a:lnTo>
                    <a:pt x="21600" y="21600"/>
                  </a:lnTo>
                  <a:close/>
                </a:path>
              </a:pathLst>
            </a:custGeom>
            <a:solidFill>
              <a:schemeClr val="accent3">
                <a:lumOff val="44000"/>
              </a:schemeClr>
            </a:solidFill>
            <a:ln w="12700" cap="flat">
              <a:solidFill>
                <a:srgbClr val="010201"/>
              </a:solidFill>
              <a:prstDash val="solid"/>
              <a:miter lim="800000"/>
            </a:ln>
            <a:effectLst/>
          </p:spPr>
          <p:txBody>
            <a:bodyPr wrap="square" lIns="45719" tIns="45719" rIns="45719" bIns="45719" numCol="1" anchor="ctr">
              <a:noAutofit/>
            </a:bodyPr>
            <a:lstStyle/>
            <a:p>
              <a:pPr algn="l">
                <a:defRPr>
                  <a:solidFill>
                    <a:schemeClr val="accent3">
                      <a:lumOff val="44000"/>
                    </a:schemeClr>
                  </a:solidFill>
                </a:defRPr>
              </a:pPr>
              <a:endParaRPr/>
            </a:p>
          </p:txBody>
        </p:sp>
      </p:grpSp>
      <p:sp>
        <p:nvSpPr>
          <p:cNvPr id="5064" name="Rectangle 76"/>
          <p:cNvSpPr txBox="1"/>
          <p:nvPr/>
        </p:nvSpPr>
        <p:spPr>
          <a:xfrm>
            <a:off x="46038" y="6424612"/>
            <a:ext cx="9051924" cy="36414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rtl="1">
              <a:defRPr sz="1000" b="1">
                <a:solidFill>
                  <a:schemeClr val="accent3">
                    <a:lumOff val="44000"/>
                  </a:schemeClr>
                </a:solidFill>
                <a:effectLst>
                  <a:outerShdw blurRad="38100" dist="38100" dir="2700000" rotWithShape="0">
                    <a:srgbClr val="000000"/>
                  </a:outerShdw>
                </a:effectLst>
              </a:defRPr>
            </a:lvl1pPr>
          </a:lstStyle>
          <a:p>
            <a: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p>
        </p:txBody>
      </p:sp>
      <p:sp>
        <p:nvSpPr>
          <p:cNvPr id="5065" name="Rectangle 77"/>
          <p:cNvSpPr txBox="1"/>
          <p:nvPr/>
        </p:nvSpPr>
        <p:spPr>
          <a:xfrm>
            <a:off x="5076825" y="2055813"/>
            <a:ext cx="379147" cy="21216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l" rtl="1">
              <a:defRPr sz="900">
                <a:solidFill>
                  <a:schemeClr val="accent3">
                    <a:lumOff val="44000"/>
                  </a:schemeClr>
                </a:solidFill>
              </a:defRPr>
            </a:lvl1pPr>
          </a:lstStyle>
          <a:p>
            <a:pPr>
              <a:defRPr b="1"/>
            </a:pPr>
            <a:r>
              <a:rPr b="0"/>
              <a:t>إسرائيل</a:t>
            </a:r>
          </a:p>
        </p:txBody>
      </p:sp>
      <p:sp>
        <p:nvSpPr>
          <p:cNvPr id="5066" name="Rectangle 78"/>
          <p:cNvSpPr txBox="1"/>
          <p:nvPr/>
        </p:nvSpPr>
        <p:spPr>
          <a:xfrm>
            <a:off x="6380163" y="2055813"/>
            <a:ext cx="353306" cy="212161"/>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lvl1pPr algn="l" rtl="1">
              <a:defRPr sz="900">
                <a:solidFill>
                  <a:schemeClr val="accent3">
                    <a:lumOff val="44000"/>
                  </a:schemeClr>
                </a:solidFill>
              </a:defRPr>
            </a:lvl1pPr>
          </a:lstStyle>
          <a:p>
            <a:pPr>
              <a:defRPr b="1"/>
            </a:pPr>
            <a:r>
              <a:rPr b="0"/>
              <a:t>الكنيسة</a:t>
            </a:r>
          </a:p>
        </p:txBody>
      </p:sp>
      <p:sp>
        <p:nvSpPr>
          <p:cNvPr id="5067" name="Rectangle 79"/>
          <p:cNvSpPr txBox="1"/>
          <p:nvPr/>
        </p:nvSpPr>
        <p:spPr>
          <a:xfrm>
            <a:off x="4916043" y="2200274"/>
            <a:ext cx="745432" cy="1998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rtl="1">
              <a:defRPr sz="800" b="1">
                <a:solidFill>
                  <a:schemeClr val="accent3">
                    <a:lumOff val="44000"/>
                  </a:schemeClr>
                </a:solidFill>
              </a:defRPr>
            </a:pPr>
            <a:r>
              <a:t>(</a:t>
            </a:r>
            <a:r>
              <a:rPr b="0"/>
              <a:t>التركيز على الأمة</a:t>
            </a:r>
            <a:r>
              <a:t>)</a:t>
            </a:r>
          </a:p>
        </p:txBody>
      </p:sp>
      <p:sp>
        <p:nvSpPr>
          <p:cNvPr id="5068" name="Rectangle 81"/>
          <p:cNvSpPr txBox="1"/>
          <p:nvPr/>
        </p:nvSpPr>
        <p:spPr>
          <a:xfrm>
            <a:off x="6168409" y="2200274"/>
            <a:ext cx="1007716" cy="1998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4450" tIns="44450" rIns="44450" bIns="44450">
            <a:spAutoFit/>
          </a:bodyPr>
          <a:lstStyle/>
          <a:p>
            <a:pPr rtl="1">
              <a:defRPr sz="800" b="1">
                <a:solidFill>
                  <a:schemeClr val="accent3">
                    <a:lumOff val="44000"/>
                  </a:schemeClr>
                </a:solidFill>
              </a:defRPr>
            </a:pPr>
            <a:r>
              <a:rPr b="0"/>
              <a:t>الإنسان الجديد </a:t>
            </a:r>
            <a:r>
              <a:t>(</a:t>
            </a:r>
            <a:r>
              <a:rPr b="0"/>
              <a:t>أف </a:t>
            </a:r>
            <a:r>
              <a:t>2: 15)</a:t>
            </a:r>
          </a:p>
        </p:txBody>
      </p:sp>
      <p:sp>
        <p:nvSpPr>
          <p:cNvPr id="5069" name="Line 82"/>
          <p:cNvSpPr/>
          <p:nvPr/>
        </p:nvSpPr>
        <p:spPr>
          <a:xfrm>
            <a:off x="5815012" y="2076450"/>
            <a:ext cx="1" cy="1185864"/>
          </a:xfrm>
          <a:prstGeom prst="line">
            <a:avLst/>
          </a:prstGeom>
          <a:ln w="12700">
            <a:solidFill>
              <a:schemeClr val="accent3">
                <a:lumOff val="44000"/>
              </a:schemeClr>
            </a:solidFill>
          </a:ln>
        </p:spPr>
        <p:txBody>
          <a:bodyPr lIns="45719" rIns="45719"/>
          <a:lstStyle/>
          <a:p>
            <a:endParaRPr/>
          </a:p>
        </p:txBody>
      </p:sp>
      <p:sp>
        <p:nvSpPr>
          <p:cNvPr id="5070" name="Rectangle 83"/>
          <p:cNvSpPr txBox="1"/>
          <p:nvPr/>
        </p:nvSpPr>
        <p:spPr>
          <a:xfrm>
            <a:off x="8291513" y="5710237"/>
            <a:ext cx="771524" cy="26379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l" rtl="1">
              <a:defRPr sz="700" b="1" i="1">
                <a:solidFill>
                  <a:schemeClr val="accent3">
                    <a:lumOff val="44000"/>
                  </a:schemeClr>
                </a:solidFill>
              </a:defRPr>
            </a:pPr>
            <a:r>
              <a:rPr b="0" i="0"/>
              <a:t>الطبعة السادسة</a:t>
            </a:r>
          </a:p>
          <a:p>
            <a:pPr algn="l" rtl="1">
              <a:defRPr sz="700" b="1" i="1">
                <a:solidFill>
                  <a:schemeClr val="accent3">
                    <a:lumOff val="44000"/>
                  </a:schemeClr>
                </a:solidFill>
              </a:defRPr>
            </a:pPr>
            <a:r>
              <a:t>15 </a:t>
            </a:r>
            <a:r>
              <a:rPr b="0" i="0"/>
              <a:t>حزيران </a:t>
            </a:r>
            <a:r>
              <a:t>2012</a:t>
            </a:r>
          </a:p>
        </p:txBody>
      </p:sp>
      <p:grpSp>
        <p:nvGrpSpPr>
          <p:cNvPr id="5073" name="Group 84"/>
          <p:cNvGrpSpPr/>
          <p:nvPr/>
        </p:nvGrpSpPr>
        <p:grpSpPr>
          <a:xfrm>
            <a:off x="1419224" y="2047874"/>
            <a:ext cx="165102" cy="176215"/>
            <a:chOff x="0" y="0"/>
            <a:chExt cx="165100" cy="176213"/>
          </a:xfrm>
        </p:grpSpPr>
        <p:sp>
          <p:nvSpPr>
            <p:cNvPr id="5071" name="AutoShape 85"/>
            <p:cNvSpPr/>
            <p:nvPr/>
          </p:nvSpPr>
          <p:spPr>
            <a:xfrm>
              <a:off x="0" y="-1"/>
              <a:ext cx="158751" cy="1285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99" y="0"/>
                  </a:lnTo>
                  <a:lnTo>
                    <a:pt x="21600" y="21600"/>
                  </a:lnTo>
                  <a:close/>
                </a:path>
              </a:pathLst>
            </a:custGeom>
            <a:solidFill>
              <a:srgbClr val="FFFF00"/>
            </a:soli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5072" name="AutoShape 86"/>
            <p:cNvSpPr/>
            <p:nvPr/>
          </p:nvSpPr>
          <p:spPr>
            <a:xfrm rot="10800000" flipH="1">
              <a:off x="3175" y="39687"/>
              <a:ext cx="161926" cy="1365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99" y="0"/>
                  </a:lnTo>
                  <a:lnTo>
                    <a:pt x="21600" y="21600"/>
                  </a:lnTo>
                  <a:close/>
                </a:path>
              </a:pathLst>
            </a:custGeom>
            <a:solidFill>
              <a:srgbClr val="FFFF00"/>
            </a:soli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grpSp>
      <p:grpSp>
        <p:nvGrpSpPr>
          <p:cNvPr id="5079" name="Group 87"/>
          <p:cNvGrpSpPr/>
          <p:nvPr/>
        </p:nvGrpSpPr>
        <p:grpSpPr>
          <a:xfrm>
            <a:off x="2336799" y="3294062"/>
            <a:ext cx="287339" cy="222251"/>
            <a:chOff x="0" y="0"/>
            <a:chExt cx="287337" cy="222249"/>
          </a:xfrm>
        </p:grpSpPr>
        <p:sp>
          <p:nvSpPr>
            <p:cNvPr id="5074" name="Freeform 88"/>
            <p:cNvSpPr/>
            <p:nvPr/>
          </p:nvSpPr>
          <p:spPr>
            <a:xfrm>
              <a:off x="0" y="0"/>
              <a:ext cx="287338" cy="152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45" y="0"/>
                  </a:lnTo>
                  <a:lnTo>
                    <a:pt x="5370" y="10800"/>
                  </a:lnTo>
                  <a:lnTo>
                    <a:pt x="5609" y="11025"/>
                  </a:lnTo>
                  <a:lnTo>
                    <a:pt x="8115" y="0"/>
                  </a:lnTo>
                  <a:lnTo>
                    <a:pt x="10860" y="10800"/>
                  </a:lnTo>
                  <a:lnTo>
                    <a:pt x="13485" y="0"/>
                  </a:lnTo>
                  <a:lnTo>
                    <a:pt x="16230" y="10800"/>
                  </a:lnTo>
                  <a:lnTo>
                    <a:pt x="18855" y="0"/>
                  </a:lnTo>
                  <a:lnTo>
                    <a:pt x="21600" y="21600"/>
                  </a:lnTo>
                </a:path>
              </a:pathLst>
            </a:custGeom>
            <a:solidFill>
              <a:srgbClr val="8080FF"/>
            </a:solidFill>
            <a:ln w="12700" cap="rnd">
              <a:solidFill>
                <a:schemeClr val="accent3">
                  <a:lumOff val="44000"/>
                </a:schemeClr>
              </a:solidFill>
              <a:prstDash val="solid"/>
              <a:round/>
            </a:ln>
            <a:effectLst/>
          </p:spPr>
          <p:txBody>
            <a:bodyPr wrap="square" lIns="45719" tIns="45719" rIns="45719" bIns="45719" numCol="1" anchor="t">
              <a:noAutofit/>
            </a:bodyPr>
            <a:lstStyle/>
            <a:p>
              <a:pPr algn="r" defTabSz="449262">
                <a:defRPr>
                  <a:solidFill>
                    <a:srgbClr val="000080"/>
                  </a:solidFill>
                </a:defRPr>
              </a:pPr>
              <a:endParaRPr/>
            </a:p>
          </p:txBody>
        </p:sp>
        <p:sp>
          <p:nvSpPr>
            <p:cNvPr id="5075" name="Rectangle 89"/>
            <p:cNvSpPr/>
            <p:nvPr/>
          </p:nvSpPr>
          <p:spPr>
            <a:xfrm>
              <a:off x="0" y="152400"/>
              <a:ext cx="287338" cy="38101"/>
            </a:xfrm>
            <a:prstGeom prst="rect">
              <a:avLst/>
            </a:prstGeom>
            <a:solidFill>
              <a:srgbClr val="8080FF"/>
            </a:soli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5076" name="Oval 90"/>
            <p:cNvSpPr/>
            <p:nvPr/>
          </p:nvSpPr>
          <p:spPr>
            <a:xfrm>
              <a:off x="6350" y="158750"/>
              <a:ext cx="274639" cy="63501"/>
            </a:xfrm>
            <a:prstGeom prst="ellipse">
              <a:avLst/>
            </a:prstGeom>
            <a:solidFill>
              <a:srgbClr val="E000E0"/>
            </a:solidFill>
            <a:ln w="12700" cap="flat">
              <a:solidFill>
                <a:schemeClr val="accent3">
                  <a:lumOff val="44000"/>
                </a:schemeClr>
              </a:solidFill>
              <a:prstDash val="solid"/>
              <a:round/>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5077" name="Line 91"/>
            <p:cNvSpPr/>
            <p:nvPr/>
          </p:nvSpPr>
          <p:spPr>
            <a:xfrm flipH="1">
              <a:off x="0" y="152400"/>
              <a:ext cx="1" cy="38101"/>
            </a:xfrm>
            <a:prstGeom prst="line">
              <a:avLst/>
            </a:prstGeom>
            <a:noFill/>
            <a:ln w="12700" cap="flat">
              <a:solidFill>
                <a:schemeClr val="accent3">
                  <a:lumOff val="44000"/>
                </a:schemeClr>
              </a:solidFill>
              <a:prstDash val="solid"/>
              <a:round/>
            </a:ln>
            <a:effectLst/>
          </p:spPr>
          <p:txBody>
            <a:bodyPr wrap="square" lIns="45719" tIns="45719" rIns="45719" bIns="45719" numCol="1" anchor="t">
              <a:noAutofit/>
            </a:bodyPr>
            <a:lstStyle/>
            <a:p>
              <a:endParaRPr/>
            </a:p>
          </p:txBody>
        </p:sp>
        <p:sp>
          <p:nvSpPr>
            <p:cNvPr id="5078" name="Line 92"/>
            <p:cNvSpPr/>
            <p:nvPr/>
          </p:nvSpPr>
          <p:spPr>
            <a:xfrm>
              <a:off x="287337" y="152400"/>
              <a:ext cx="1" cy="38101"/>
            </a:xfrm>
            <a:prstGeom prst="line">
              <a:avLst/>
            </a:prstGeom>
            <a:noFill/>
            <a:ln w="12700" cap="flat">
              <a:solidFill>
                <a:schemeClr val="accent3">
                  <a:lumOff val="44000"/>
                </a:schemeClr>
              </a:solidFill>
              <a:prstDash val="solid"/>
              <a:round/>
            </a:ln>
            <a:effectLst/>
          </p:spPr>
          <p:txBody>
            <a:bodyPr wrap="square" lIns="45719" tIns="45719" rIns="45719" bIns="45719" numCol="1" anchor="t">
              <a:noAutofit/>
            </a:bodyPr>
            <a:lstStyle/>
            <a:p>
              <a:endParaRPr/>
            </a:p>
          </p:txBody>
        </p:sp>
      </p:grpSp>
      <p:grpSp>
        <p:nvGrpSpPr>
          <p:cNvPr id="5086" name="Group 93"/>
          <p:cNvGrpSpPr/>
          <p:nvPr/>
        </p:nvGrpSpPr>
        <p:grpSpPr>
          <a:xfrm>
            <a:off x="1806575" y="1389062"/>
            <a:ext cx="298450" cy="238126"/>
            <a:chOff x="0" y="0"/>
            <a:chExt cx="298450" cy="238124"/>
          </a:xfrm>
        </p:grpSpPr>
        <p:grpSp>
          <p:nvGrpSpPr>
            <p:cNvPr id="5082" name="Group 94"/>
            <p:cNvGrpSpPr/>
            <p:nvPr/>
          </p:nvGrpSpPr>
          <p:grpSpPr>
            <a:xfrm>
              <a:off x="0" y="0"/>
              <a:ext cx="133350" cy="238125"/>
              <a:chOff x="0" y="0"/>
              <a:chExt cx="133350" cy="238124"/>
            </a:xfrm>
          </p:grpSpPr>
          <p:sp>
            <p:nvSpPr>
              <p:cNvPr id="5080" name="Rectangle 95"/>
              <p:cNvSpPr/>
              <p:nvPr/>
            </p:nvSpPr>
            <p:spPr>
              <a:xfrm>
                <a:off x="0" y="55562"/>
                <a:ext cx="133350" cy="182563"/>
              </a:xfrm>
              <a:prstGeom prst="rect">
                <a:avLst/>
              </a:prstGeom>
              <a:solidFill>
                <a:srgbClr val="FFA040"/>
              </a:soli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5081" name="Oval 96"/>
              <p:cNvSpPr/>
              <p:nvPr/>
            </p:nvSpPr>
            <p:spPr>
              <a:xfrm>
                <a:off x="0" y="0"/>
                <a:ext cx="133350" cy="88900"/>
              </a:xfrm>
              <a:prstGeom prst="ellipse">
                <a:avLst/>
              </a:prstGeom>
              <a:solidFill>
                <a:srgbClr val="FFA040"/>
              </a:soli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grpSp>
        <p:grpSp>
          <p:nvGrpSpPr>
            <p:cNvPr id="5085" name="Group 97"/>
            <p:cNvGrpSpPr/>
            <p:nvPr/>
          </p:nvGrpSpPr>
          <p:grpSpPr>
            <a:xfrm>
              <a:off x="165100" y="0"/>
              <a:ext cx="133350" cy="238125"/>
              <a:chOff x="0" y="0"/>
              <a:chExt cx="133350" cy="238124"/>
            </a:xfrm>
          </p:grpSpPr>
          <p:sp>
            <p:nvSpPr>
              <p:cNvPr id="5083" name="Rectangle 98"/>
              <p:cNvSpPr/>
              <p:nvPr/>
            </p:nvSpPr>
            <p:spPr>
              <a:xfrm>
                <a:off x="0" y="55562"/>
                <a:ext cx="133350" cy="182563"/>
              </a:xfrm>
              <a:prstGeom prst="rect">
                <a:avLst/>
              </a:prstGeom>
              <a:solidFill>
                <a:srgbClr val="FFA040"/>
              </a:soli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5084" name="Oval 99"/>
              <p:cNvSpPr/>
              <p:nvPr/>
            </p:nvSpPr>
            <p:spPr>
              <a:xfrm>
                <a:off x="0" y="0"/>
                <a:ext cx="133350" cy="88900"/>
              </a:xfrm>
              <a:prstGeom prst="ellipse">
                <a:avLst/>
              </a:prstGeom>
              <a:solidFill>
                <a:srgbClr val="FFA040"/>
              </a:soli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grpSp>
      </p:grpSp>
      <p:sp>
        <p:nvSpPr>
          <p:cNvPr id="5087" name="Rectangle 100"/>
          <p:cNvSpPr txBox="1"/>
          <p:nvPr/>
        </p:nvSpPr>
        <p:spPr>
          <a:xfrm>
            <a:off x="7807326" y="4587874"/>
            <a:ext cx="679450" cy="542778"/>
          </a:xfrm>
          <a:prstGeom prst="rect">
            <a:avLst/>
          </a:prstGeom>
          <a:ln w="12700">
            <a:miter lim="400000"/>
          </a:ln>
          <a:effectLst>
            <a:outerShdw blurRad="63500" dist="35921" dir="2700000" rotWithShape="0">
              <a:schemeClr val="accent3">
                <a:lumOff val="44000"/>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pPr>
            <a:r>
              <a:rPr b="0"/>
              <a:t>العناصر الخمسة كاملة تتم في تجديد وطني </a:t>
            </a:r>
            <a:endParaRPr>
              <a:solidFill>
                <a:schemeClr val="accent3">
                  <a:lumOff val="44000"/>
                </a:schemeClr>
              </a:solidFill>
            </a:endParaRPr>
          </a:p>
          <a:p>
            <a:pPr rtl="1">
              <a:defRPr sz="800" b="1"/>
            </a:pPr>
            <a:r>
              <a:t>(</a:t>
            </a:r>
            <a:r>
              <a:rPr b="0"/>
              <a:t>زك </a:t>
            </a:r>
            <a:r>
              <a:t>8)</a:t>
            </a:r>
          </a:p>
        </p:txBody>
      </p:sp>
      <p:sp>
        <p:nvSpPr>
          <p:cNvPr id="5088" name="Rectangle 101"/>
          <p:cNvSpPr txBox="1"/>
          <p:nvPr/>
        </p:nvSpPr>
        <p:spPr>
          <a:xfrm>
            <a:off x="8494713" y="4571999"/>
            <a:ext cx="577849" cy="428478"/>
          </a:xfrm>
          <a:prstGeom prst="rect">
            <a:avLst/>
          </a:prstGeom>
          <a:ln w="12700">
            <a:miter lim="400000"/>
          </a:ln>
          <a:effectLst>
            <a:outerShdw blurRad="63500" dist="35921" dir="2700000" rotWithShape="0">
              <a:schemeClr val="accent3">
                <a:lumOff val="44000"/>
                <a:alpha val="74998"/>
              </a:scheme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pPr>
            <a:r>
              <a:rPr b="0"/>
              <a:t>كل الأشياء تصير جديدة</a:t>
            </a:r>
            <a:endParaRPr>
              <a:solidFill>
                <a:schemeClr val="accent3">
                  <a:lumOff val="44000"/>
                </a:schemeClr>
              </a:solidFill>
            </a:endParaRPr>
          </a:p>
          <a:p>
            <a:pPr rtl="1">
              <a:defRPr sz="800" b="1"/>
            </a:pPr>
            <a:r>
              <a:t>(</a:t>
            </a:r>
            <a:r>
              <a:rPr b="0"/>
              <a:t>رؤ </a:t>
            </a:r>
            <a:r>
              <a:t>21 : 5)</a:t>
            </a:r>
          </a:p>
        </p:txBody>
      </p:sp>
      <p:sp>
        <p:nvSpPr>
          <p:cNvPr id="5089" name="Rectangle 102"/>
          <p:cNvSpPr txBox="1"/>
          <p:nvPr/>
        </p:nvSpPr>
        <p:spPr>
          <a:xfrm>
            <a:off x="2101851" y="5926137"/>
            <a:ext cx="3646487" cy="3141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algn="r" rtl="1">
              <a:defRPr sz="800" b="1">
                <a:solidFill>
                  <a:schemeClr val="accent3">
                    <a:lumOff val="44000"/>
                  </a:schemeClr>
                </a:solidFill>
              </a:defRPr>
            </a:pPr>
            <a:r>
              <a:rPr b="0"/>
              <a:t>مؤقت </a:t>
            </a:r>
            <a:r>
              <a:t>(</a:t>
            </a:r>
            <a:r>
              <a:rPr b="0"/>
              <a:t>غل </a:t>
            </a:r>
            <a:r>
              <a:t>3 : 19 ) </a:t>
            </a:r>
            <a:r>
              <a:rPr b="0"/>
              <a:t>و مشروط </a:t>
            </a:r>
            <a:r>
              <a:t>( </a:t>
            </a:r>
            <a:r>
              <a:rPr b="0"/>
              <a:t>تث </a:t>
            </a:r>
            <a:r>
              <a:t>28 ) </a:t>
            </a:r>
            <a:r>
              <a:rPr b="0"/>
              <a:t>ليعلن الخطية </a:t>
            </a:r>
            <a:r>
              <a:t>( </a:t>
            </a:r>
            <a:r>
              <a:rPr b="0"/>
              <a:t>رو </a:t>
            </a:r>
            <a:r>
              <a:t>7 : 7 ) </a:t>
            </a:r>
            <a:r>
              <a:rPr b="0"/>
              <a:t>و ينظم إسرائيل   </a:t>
            </a:r>
          </a:p>
          <a:p>
            <a:pPr algn="r" rtl="1">
              <a:defRPr sz="800" b="1">
                <a:solidFill>
                  <a:schemeClr val="accent3">
                    <a:lumOff val="44000"/>
                  </a:schemeClr>
                </a:solidFill>
              </a:defRPr>
            </a:pPr>
            <a:r>
              <a:t>( </a:t>
            </a:r>
            <a:r>
              <a:rPr b="0"/>
              <a:t>غل </a:t>
            </a:r>
            <a:r>
              <a:t>3 : 23 – 25 )</a:t>
            </a:r>
          </a:p>
        </p:txBody>
      </p:sp>
      <p:sp>
        <p:nvSpPr>
          <p:cNvPr id="5090" name="Rectangle 103"/>
          <p:cNvSpPr txBox="1"/>
          <p:nvPr/>
        </p:nvSpPr>
        <p:spPr>
          <a:xfrm>
            <a:off x="5940425" y="5765799"/>
            <a:ext cx="1728786" cy="31417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p>
            <a:pPr rtl="1">
              <a:defRPr sz="800" b="1">
                <a:solidFill>
                  <a:schemeClr val="accent3">
                    <a:lumOff val="44000"/>
                  </a:schemeClr>
                </a:solidFill>
              </a:defRPr>
            </a:pPr>
            <a:r>
              <a:rPr b="0"/>
              <a:t>إلغاء و تتميم و استبدال الناموس على الصليب</a:t>
            </a:r>
          </a:p>
          <a:p>
            <a:pPr rtl="1">
              <a:defRPr sz="800" b="1">
                <a:solidFill>
                  <a:schemeClr val="accent3">
                    <a:lumOff val="44000"/>
                  </a:schemeClr>
                </a:solidFill>
              </a:defRPr>
            </a:pPr>
            <a:r>
              <a:t>(</a:t>
            </a:r>
            <a:r>
              <a:rPr b="0"/>
              <a:t>رو </a:t>
            </a:r>
            <a:r>
              <a:t>7: 1-6, 1</a:t>
            </a:r>
            <a:r>
              <a:rPr b="0"/>
              <a:t>كو </a:t>
            </a:r>
            <a:r>
              <a:t>9: 19-21, </a:t>
            </a:r>
            <a:r>
              <a:rPr b="0"/>
              <a:t>عب </a:t>
            </a:r>
            <a:r>
              <a:t>8: 13)</a:t>
            </a:r>
          </a:p>
        </p:txBody>
      </p:sp>
      <p:sp>
        <p:nvSpPr>
          <p:cNvPr id="5091" name="Rectangle 104"/>
          <p:cNvSpPr txBox="1"/>
          <p:nvPr/>
        </p:nvSpPr>
        <p:spPr>
          <a:xfrm>
            <a:off x="3509962" y="1760538"/>
            <a:ext cx="2325689" cy="212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450" tIns="44450" rIns="44450" bIns="44450">
            <a:spAutoFit/>
          </a:bodyPr>
          <a:lstStyle>
            <a:lvl1pPr algn="l" rtl="1">
              <a:defRPr sz="900" b="1">
                <a:solidFill>
                  <a:schemeClr val="accent3">
                    <a:lumOff val="44000"/>
                  </a:schemeClr>
                </a:solidFill>
                <a:effectLst>
                  <a:outerShdw blurRad="38100" dist="38100" dir="2700000" rotWithShape="0">
                    <a:srgbClr val="000000"/>
                  </a:outerShdw>
                </a:effectLst>
              </a:defRPr>
            </a:lvl1pPr>
          </a:lstStyle>
          <a:p>
            <a:r>
              <a:t>تك 6 : 18, 9 : 8 – 17 </a:t>
            </a:r>
          </a:p>
        </p:txBody>
      </p:sp>
      <p:sp>
        <p:nvSpPr>
          <p:cNvPr id="5092" name="Text Box 105"/>
          <p:cNvSpPr txBox="1"/>
          <p:nvPr/>
        </p:nvSpPr>
        <p:spPr>
          <a:xfrm>
            <a:off x="9334123" y="158750"/>
            <a:ext cx="445255" cy="4370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rtl="1">
              <a:defRPr b="1">
                <a:solidFill>
                  <a:schemeClr val="accent3">
                    <a:lumOff val="44000"/>
                  </a:schemeClr>
                </a:solidFill>
              </a:defRPr>
            </a:pPr>
            <a:r>
              <a:t>9</a:t>
            </a:r>
            <a:r>
              <a:rPr b="0"/>
              <a:t>ج</a:t>
            </a:r>
          </a:p>
        </p:txBody>
      </p:sp>
      <p:sp>
        <p:nvSpPr>
          <p:cNvPr id="5093" name="Rectangle 107"/>
          <p:cNvSpPr txBox="1">
            <a:spLocks noGrp="1"/>
          </p:cNvSpPr>
          <p:nvPr>
            <p:ph type="title"/>
          </p:nvPr>
        </p:nvSpPr>
        <p:spPr>
          <a:xfrm>
            <a:off x="0" y="228600"/>
            <a:ext cx="8001000" cy="533400"/>
          </a:xfrm>
          <a:prstGeom prst="rect">
            <a:avLst/>
          </a:prstGeom>
          <a:effectLst>
            <a:outerShdw blurRad="63500" dist="35921" dir="2700000" rotWithShape="0">
              <a:srgbClr val="000000">
                <a:alpha val="74998"/>
              </a:srgbClr>
            </a:outerShdw>
          </a:effectLst>
        </p:spPr>
        <p:txBody>
          <a:bodyPr>
            <a:normAutofit fontScale="90000"/>
          </a:bodyPr>
          <a:lstStyle>
            <a:lvl1pPr defTabSz="713231" rtl="1">
              <a:defRPr sz="3120"/>
            </a:lvl1pPr>
          </a:lstStyle>
          <a:p>
            <a:r>
              <a:t>خط سير الملكوت و العهود</a:t>
            </a:r>
          </a:p>
        </p:txBody>
      </p:sp>
      <p:sp>
        <p:nvSpPr>
          <p:cNvPr id="5094" name="Text Box 105"/>
          <p:cNvSpPr txBox="1"/>
          <p:nvPr/>
        </p:nvSpPr>
        <p:spPr>
          <a:xfrm>
            <a:off x="8109837" y="-1"/>
            <a:ext cx="988444" cy="79267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defRPr b="1">
                <a:solidFill>
                  <a:schemeClr val="accent3">
                    <a:lumOff val="44000"/>
                  </a:schemeClr>
                </a:solidFill>
              </a:defRPr>
            </a:pPr>
            <a:r>
              <a:t>22 </a:t>
            </a:r>
            <a:r>
              <a:rPr b="0"/>
              <a:t>و </a:t>
            </a:r>
            <a:r>
              <a:t>379</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8" name="Picture 4" descr="Picture 4"/>
          <p:cNvPicPr>
            <a:picLocks noChangeAspect="1"/>
          </p:cNvPicPr>
          <p:nvPr/>
        </p:nvPicPr>
        <p:blipFill>
          <a:blip r:embed="rId2"/>
          <a:stretch>
            <a:fillRect/>
          </a:stretch>
        </p:blipFill>
        <p:spPr>
          <a:xfrm>
            <a:off x="0" y="0"/>
            <a:ext cx="5783263" cy="6858000"/>
          </a:xfrm>
          <a:prstGeom prst="rect">
            <a:avLst/>
          </a:prstGeom>
          <a:ln w="12700">
            <a:miter lim="400000"/>
          </a:ln>
        </p:spPr>
      </p:pic>
      <p:grpSp>
        <p:nvGrpSpPr>
          <p:cNvPr id="5101" name="Rectangle 6"/>
          <p:cNvGrpSpPr/>
          <p:nvPr/>
        </p:nvGrpSpPr>
        <p:grpSpPr>
          <a:xfrm>
            <a:off x="-36513" y="3573016"/>
            <a:ext cx="2880322" cy="576064"/>
            <a:chOff x="0" y="0"/>
            <a:chExt cx="2880320" cy="576063"/>
          </a:xfrm>
        </p:grpSpPr>
        <p:sp>
          <p:nvSpPr>
            <p:cNvPr id="5099" name="Rectangle"/>
            <p:cNvSpPr/>
            <p:nvPr/>
          </p:nvSpPr>
          <p:spPr>
            <a:xfrm>
              <a:off x="-1" y="0"/>
              <a:ext cx="2880322" cy="576063"/>
            </a:xfrm>
            <a:prstGeom prst="rect">
              <a:avLst/>
            </a:prstGeom>
            <a:solidFill>
              <a:srgbClr val="660066"/>
            </a:solidFill>
            <a:ln w="12700" cap="flat">
              <a:noFill/>
              <a:miter lim="400000"/>
            </a:ln>
            <a:effectLst/>
          </p:spPr>
          <p:txBody>
            <a:bodyPr wrap="square" lIns="45719" tIns="45719" rIns="45719" bIns="45719" numCol="1" anchor="t">
              <a:noAutofit/>
            </a:bodyPr>
            <a:lstStyle/>
            <a:p>
              <a:pPr>
                <a:spcBef>
                  <a:spcPts val="500"/>
                </a:spcBef>
                <a:defRPr sz="2800" b="1">
                  <a:solidFill>
                    <a:schemeClr val="accent3">
                      <a:lumOff val="44000"/>
                    </a:schemeClr>
                  </a:solidFill>
                </a:defRPr>
              </a:pPr>
              <a:endParaRPr/>
            </a:p>
          </p:txBody>
        </p:sp>
        <p:sp>
          <p:nvSpPr>
            <p:cNvPr id="5100" name="غرباً = اليهود"/>
            <p:cNvSpPr txBox="1"/>
            <p:nvPr/>
          </p:nvSpPr>
          <p:spPr>
            <a:xfrm>
              <a:off x="45719" y="0"/>
              <a:ext cx="2788882" cy="486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rtl="1">
                <a:spcBef>
                  <a:spcPts val="600"/>
                </a:spcBef>
                <a:defRPr sz="2800" b="1">
                  <a:solidFill>
                    <a:schemeClr val="accent3">
                      <a:lumOff val="44000"/>
                    </a:schemeClr>
                  </a:solidFill>
                </a:defRPr>
              </a:lvl1pPr>
            </a:lstStyle>
            <a:p>
              <a:r>
                <a:t>غرباً = اليهود</a:t>
              </a:r>
            </a:p>
          </p:txBody>
        </p:sp>
      </p:grpSp>
      <p:sp>
        <p:nvSpPr>
          <p:cNvPr id="5102" name="Rectangle 2"/>
          <p:cNvSpPr txBox="1">
            <a:spLocks noGrp="1"/>
          </p:cNvSpPr>
          <p:nvPr>
            <p:ph type="title"/>
          </p:nvPr>
        </p:nvSpPr>
        <p:spPr>
          <a:xfrm>
            <a:off x="0" y="-1"/>
            <a:ext cx="3563888" cy="908722"/>
          </a:xfrm>
          <a:prstGeom prst="rect">
            <a:avLst/>
          </a:prstGeom>
          <a:solidFill>
            <a:srgbClr val="000080"/>
          </a:solidFill>
        </p:spPr>
        <p:txBody>
          <a:bodyPr>
            <a:normAutofit fontScale="90000"/>
          </a:bodyPr>
          <a:lstStyle/>
          <a:p>
            <a:pPr rtl="1">
              <a:defRPr sz="2800">
                <a:solidFill>
                  <a:schemeClr val="accent3">
                    <a:lumOff val="44000"/>
                  </a:schemeClr>
                </a:solidFill>
              </a:defRPr>
            </a:pPr>
            <a:r>
              <a:t>سكان أورشليم</a:t>
            </a:r>
            <a:br/>
            <a:r>
              <a:t>(2002)</a:t>
            </a:r>
          </a:p>
        </p:txBody>
      </p:sp>
      <p:grpSp>
        <p:nvGrpSpPr>
          <p:cNvPr id="5105" name="Rectangle 6"/>
          <p:cNvGrpSpPr/>
          <p:nvPr/>
        </p:nvGrpSpPr>
        <p:grpSpPr>
          <a:xfrm>
            <a:off x="4283967" y="2708919"/>
            <a:ext cx="2880322" cy="576064"/>
            <a:chOff x="0" y="0"/>
            <a:chExt cx="2880320" cy="576063"/>
          </a:xfrm>
        </p:grpSpPr>
        <p:sp>
          <p:nvSpPr>
            <p:cNvPr id="5103" name="Rectangle"/>
            <p:cNvSpPr/>
            <p:nvPr/>
          </p:nvSpPr>
          <p:spPr>
            <a:xfrm>
              <a:off x="-1" y="0"/>
              <a:ext cx="2880322" cy="576063"/>
            </a:xfrm>
            <a:prstGeom prst="rect">
              <a:avLst/>
            </a:prstGeom>
            <a:solidFill>
              <a:srgbClr val="006B00"/>
            </a:solidFill>
            <a:ln w="12700" cap="flat">
              <a:noFill/>
              <a:miter lim="400000"/>
            </a:ln>
            <a:effectLst/>
          </p:spPr>
          <p:txBody>
            <a:bodyPr wrap="square" lIns="45719" tIns="45719" rIns="45719" bIns="45719" numCol="1" anchor="t">
              <a:noAutofit/>
            </a:bodyPr>
            <a:lstStyle/>
            <a:p>
              <a:pPr>
                <a:spcBef>
                  <a:spcPts val="500"/>
                </a:spcBef>
                <a:defRPr sz="2800" b="1">
                  <a:solidFill>
                    <a:schemeClr val="accent3">
                      <a:lumOff val="44000"/>
                    </a:schemeClr>
                  </a:solidFill>
                </a:defRPr>
              </a:pPr>
              <a:endParaRPr/>
            </a:p>
          </p:txBody>
        </p:sp>
        <p:sp>
          <p:nvSpPr>
            <p:cNvPr id="5104" name="شرقاً = العرب"/>
            <p:cNvSpPr txBox="1"/>
            <p:nvPr/>
          </p:nvSpPr>
          <p:spPr>
            <a:xfrm>
              <a:off x="45719" y="0"/>
              <a:ext cx="2788882" cy="486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rtl="1">
                <a:spcBef>
                  <a:spcPts val="600"/>
                </a:spcBef>
                <a:defRPr sz="2800" b="1">
                  <a:solidFill>
                    <a:schemeClr val="accent3">
                      <a:lumOff val="44000"/>
                    </a:schemeClr>
                  </a:solidFill>
                </a:defRPr>
              </a:lvl1pPr>
            </a:lstStyle>
            <a:p>
              <a:r>
                <a:t>شرقاً = العرب</a:t>
              </a:r>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07" name="Picture 1" descr="Picture 1"/>
          <p:cNvPicPr>
            <a:picLocks noChangeAspect="1"/>
          </p:cNvPicPr>
          <p:nvPr/>
        </p:nvPicPr>
        <p:blipFill>
          <a:blip r:embed="rId2"/>
          <a:stretch>
            <a:fillRect/>
          </a:stretch>
        </p:blipFill>
        <p:spPr>
          <a:xfrm>
            <a:off x="0" y="2517693"/>
            <a:ext cx="9144000" cy="4318001"/>
          </a:xfrm>
          <a:prstGeom prst="rect">
            <a:avLst/>
          </a:prstGeom>
          <a:ln w="12700">
            <a:miter lim="400000"/>
          </a:ln>
        </p:spPr>
      </p:pic>
      <p:sp>
        <p:nvSpPr>
          <p:cNvPr id="5108" name="Title 2"/>
          <p:cNvSpPr txBox="1">
            <a:spLocks noGrp="1"/>
          </p:cNvSpPr>
          <p:nvPr>
            <p:ph type="title" idx="4294967295"/>
          </p:nvPr>
        </p:nvSpPr>
        <p:spPr>
          <a:xfrm>
            <a:off x="3851919" y="5085184"/>
            <a:ext cx="5105401" cy="838201"/>
          </a:xfrm>
          <a:prstGeom prst="rect">
            <a:avLst/>
          </a:prstGeom>
        </p:spPr>
        <p:txBody>
          <a:bodyPr lIns="46799" tIns="46799" rIns="46799" bIns="46799"/>
          <a:lstStyle>
            <a:lvl1pPr algn="r" defTabSz="449262" rtl="1">
              <a:lnSpc>
                <a:spcPct val="95000"/>
              </a:lnSpc>
              <a:defRPr sz="3600" b="1">
                <a:solidFill>
                  <a:schemeClr val="accent3">
                    <a:lumOff val="44000"/>
                  </a:schemeClr>
                </a:solidFill>
                <a:effectLst>
                  <a:outerShdw blurRad="38100" dist="38100" dir="2700000" rotWithShape="0">
                    <a:srgbClr val="000000">
                      <a:alpha val="43137"/>
                    </a:srgbClr>
                  </a:outerShdw>
                </a:effectLst>
              </a:defRPr>
            </a:lvl1pPr>
          </a:lstStyle>
          <a:p>
            <a:r>
              <a:t>السلب</a:t>
            </a:r>
          </a:p>
        </p:txBody>
      </p:sp>
      <p:sp>
        <p:nvSpPr>
          <p:cNvPr id="5109" name="Title 2"/>
          <p:cNvSpPr txBox="1"/>
          <p:nvPr/>
        </p:nvSpPr>
        <p:spPr>
          <a:xfrm>
            <a:off x="45719" y="416044"/>
            <a:ext cx="9084312" cy="16766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sz="3600" b="1">
                <a:solidFill>
                  <a:schemeClr val="accent3">
                    <a:lumOff val="44000"/>
                  </a:schemeClr>
                </a:solidFill>
              </a:defRPr>
            </a:pPr>
            <a:r>
              <a:t>هوذا يوم للرب ياتي</a:t>
            </a:r>
          </a:p>
          <a:p>
            <a:pPr rtl="1">
              <a:defRPr sz="3600" b="1">
                <a:solidFill>
                  <a:schemeClr val="accent3">
                    <a:lumOff val="44000"/>
                  </a:schemeClr>
                </a:solidFill>
              </a:defRPr>
            </a:pPr>
            <a:r>
              <a:t>فيقسم سلبك في وسطك</a:t>
            </a:r>
            <a:br/>
            <a:r>
              <a:t>(زك 14: 1)</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11" name="Title 2"/>
          <p:cNvSpPr txBox="1">
            <a:spLocks noGrp="1"/>
          </p:cNvSpPr>
          <p:nvPr>
            <p:ph type="title" idx="4294967295"/>
          </p:nvPr>
        </p:nvSpPr>
        <p:spPr>
          <a:xfrm>
            <a:off x="228600" y="0"/>
            <a:ext cx="5105400" cy="838200"/>
          </a:xfrm>
          <a:prstGeom prst="rect">
            <a:avLst/>
          </a:prstGeom>
        </p:spPr>
        <p:txBody>
          <a:bodyPr lIns="46799" tIns="46799" rIns="46799" bIns="46799"/>
          <a:lstStyle>
            <a:lvl1pPr algn="l" defTabSz="449262">
              <a:lnSpc>
                <a:spcPct val="95000"/>
              </a:lnSpc>
              <a:defRPr sz="3600" b="1">
                <a:solidFill>
                  <a:schemeClr val="accent3">
                    <a:lumOff val="44000"/>
                  </a:schemeClr>
                </a:solidFill>
                <a:effectLst>
                  <a:outerShdw blurRad="38100" dist="38100" dir="2700000" rotWithShape="0">
                    <a:srgbClr val="000000">
                      <a:alpha val="43137"/>
                    </a:srgbClr>
                  </a:outerShdw>
                </a:effectLst>
              </a:defRPr>
            </a:lvl1pPr>
          </a:lstStyle>
          <a:p>
            <a:r>
              <a:t>The Attack</a:t>
            </a:r>
          </a:p>
        </p:txBody>
      </p:sp>
      <p:sp>
        <p:nvSpPr>
          <p:cNvPr id="5112" name="Title 2"/>
          <p:cNvSpPr txBox="1"/>
          <p:nvPr/>
        </p:nvSpPr>
        <p:spPr>
          <a:xfrm>
            <a:off x="45719" y="4074462"/>
            <a:ext cx="9052562" cy="22100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sz="3600" b="1">
                <a:solidFill>
                  <a:schemeClr val="accent3">
                    <a:lumOff val="44000"/>
                  </a:schemeClr>
                </a:solidFill>
              </a:defRPr>
            </a:pPr>
            <a:r>
              <a:t>و أجمع كل الأمم على أورشليم للمحاربة فتؤخذ المدينة و تنهب البيوت و تفضح النساء و يخرج نصف المدينة إلى السبي و بقية الشعب لا تقطع من المدينة</a:t>
            </a:r>
          </a:p>
          <a:p>
            <a:pPr rtl="1">
              <a:defRPr sz="3600" b="1">
                <a:solidFill>
                  <a:schemeClr val="accent3">
                    <a:lumOff val="44000"/>
                  </a:schemeClr>
                </a:solidFill>
              </a:defRPr>
            </a:pPr>
            <a:r>
              <a:t> (زك 14: 2)</a:t>
            </a:r>
          </a:p>
        </p:txBody>
      </p:sp>
      <p:pic>
        <p:nvPicPr>
          <p:cNvPr id="5113" name="Picture 5" descr="Picture 5"/>
          <p:cNvPicPr>
            <a:picLocks noChangeAspect="1"/>
          </p:cNvPicPr>
          <p:nvPr/>
        </p:nvPicPr>
        <p:blipFill>
          <a:blip r:embed="rId2"/>
          <a:stretch>
            <a:fillRect/>
          </a:stretch>
        </p:blipFill>
        <p:spPr>
          <a:xfrm>
            <a:off x="4274773" y="-24015"/>
            <a:ext cx="5127682" cy="3597032"/>
          </a:xfrm>
          <a:prstGeom prst="rect">
            <a:avLst/>
          </a:prstGeom>
          <a:ln w="12700">
            <a:miter lim="400000"/>
          </a:ln>
        </p:spPr>
      </p:pic>
      <p:pic>
        <p:nvPicPr>
          <p:cNvPr id="5114" name="Picture 4" descr="Picture 4"/>
          <p:cNvPicPr>
            <a:picLocks noChangeAspect="1"/>
          </p:cNvPicPr>
          <p:nvPr/>
        </p:nvPicPr>
        <p:blipFill>
          <a:blip r:embed="rId3"/>
          <a:stretch>
            <a:fillRect/>
          </a:stretch>
        </p:blipFill>
        <p:spPr>
          <a:xfrm>
            <a:off x="-2" y="-30709"/>
            <a:ext cx="4788027" cy="3586398"/>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BE0E3"/>
            </a:gs>
            <a:gs pos="100000">
              <a:srgbClr val="CCCCFF"/>
            </a:gs>
          </a:gsLst>
          <a:lin ang="2700000" scaled="0"/>
        </a:gradFill>
        <a:effectLst/>
      </p:bgPr>
    </p:bg>
    <p:spTree>
      <p:nvGrpSpPr>
        <p:cNvPr id="1" name=""/>
        <p:cNvGrpSpPr/>
        <p:nvPr/>
      </p:nvGrpSpPr>
      <p:grpSpPr>
        <a:xfrm>
          <a:off x="0" y="0"/>
          <a:ext cx="0" cy="0"/>
          <a:chOff x="0" y="0"/>
          <a:chExt cx="0" cy="0"/>
        </a:xfrm>
      </p:grpSpPr>
      <p:sp>
        <p:nvSpPr>
          <p:cNvPr id="5116" name="AutoShape 2"/>
          <p:cNvSpPr/>
          <p:nvPr/>
        </p:nvSpPr>
        <p:spPr>
          <a:xfrm>
            <a:off x="-31750" y="4522415"/>
            <a:ext cx="8185151" cy="2348285"/>
          </a:xfrm>
          <a:custGeom>
            <a:avLst/>
            <a:gdLst/>
            <a:ahLst/>
            <a:cxnLst>
              <a:cxn ang="0">
                <a:pos x="wd2" y="hd2"/>
              </a:cxn>
              <a:cxn ang="5400000">
                <a:pos x="wd2" y="hd2"/>
              </a:cxn>
              <a:cxn ang="10800000">
                <a:pos x="wd2" y="hd2"/>
              </a:cxn>
              <a:cxn ang="16200000">
                <a:pos x="wd2" y="hd2"/>
              </a:cxn>
            </a:cxnLst>
            <a:rect l="0" t="0" r="r" b="b"/>
            <a:pathLst>
              <a:path w="21600" h="21600" extrusionOk="0">
                <a:moveTo>
                  <a:pt x="0" y="9110"/>
                </a:moveTo>
                <a:lnTo>
                  <a:pt x="8827" y="9110"/>
                </a:lnTo>
                <a:lnTo>
                  <a:pt x="8827" y="2432"/>
                </a:lnTo>
                <a:lnTo>
                  <a:pt x="6853" y="2432"/>
                </a:lnTo>
                <a:lnTo>
                  <a:pt x="10800" y="0"/>
                </a:lnTo>
                <a:lnTo>
                  <a:pt x="14747" y="2432"/>
                </a:lnTo>
                <a:lnTo>
                  <a:pt x="12773" y="2432"/>
                </a:lnTo>
                <a:lnTo>
                  <a:pt x="12773" y="9110"/>
                </a:lnTo>
                <a:lnTo>
                  <a:pt x="21600" y="9110"/>
                </a:lnTo>
                <a:lnTo>
                  <a:pt x="21600" y="21600"/>
                </a:lnTo>
                <a:lnTo>
                  <a:pt x="0" y="21600"/>
                </a:lnTo>
                <a:close/>
              </a:path>
            </a:pathLst>
          </a:custGeom>
          <a:solidFill>
            <a:srgbClr val="FF0000"/>
          </a:solidFill>
          <a:ln>
            <a:solidFill>
              <a:srgbClr val="000000"/>
            </a:solidFill>
            <a:miter/>
          </a:ln>
        </p:spPr>
        <p:txBody>
          <a:bodyPr lIns="45719" rIns="45719" anchor="ctr"/>
          <a:lstStyle/>
          <a:p>
            <a:pPr algn="l"/>
            <a:endParaRPr/>
          </a:p>
        </p:txBody>
      </p:sp>
      <p:sp>
        <p:nvSpPr>
          <p:cNvPr id="5117" name="Text Box 22"/>
          <p:cNvSpPr txBox="1"/>
          <p:nvPr/>
        </p:nvSpPr>
        <p:spPr>
          <a:xfrm>
            <a:off x="45718" y="5492750"/>
            <a:ext cx="8009575" cy="1373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defRPr>
                <a:solidFill>
                  <a:schemeClr val="accent3">
                    <a:lumOff val="44000"/>
                  </a:schemeClr>
                </a:solidFill>
              </a:defRPr>
            </a:pPr>
            <a:r>
              <a:t>ارميا ٣٠ : ٧</a:t>
            </a:r>
          </a:p>
          <a:p>
            <a:pPr rtl="1">
              <a:defRPr sz="3200">
                <a:solidFill>
                  <a:schemeClr val="accent3">
                    <a:lumOff val="44000"/>
                  </a:schemeClr>
                </a:solidFill>
              </a:defRPr>
            </a:pPr>
            <a:r>
              <a:t>آهِ! لأَنَّ ذَلِكَ الْيَوْمَ عَظِيمٌ وَلَيْسَ مِثْلُهُ. وَهُوَ وَقْتُ ضِيقٍ عَلَى يَعْقُوبَ وَلَكِنَّهُ سَيُخَلَّصُ مِنْهُ.</a:t>
            </a:r>
            <a:r>
              <a:rPr sz="2400"/>
              <a:t> </a:t>
            </a:r>
          </a:p>
        </p:txBody>
      </p:sp>
      <p:grpSp>
        <p:nvGrpSpPr>
          <p:cNvPr id="5120" name="Group 1"/>
          <p:cNvGrpSpPr/>
          <p:nvPr/>
        </p:nvGrpSpPr>
        <p:grpSpPr>
          <a:xfrm>
            <a:off x="-6351" y="2019300"/>
            <a:ext cx="693739" cy="1466851"/>
            <a:chOff x="0" y="0"/>
            <a:chExt cx="693737" cy="1466850"/>
          </a:xfrm>
        </p:grpSpPr>
        <p:sp>
          <p:nvSpPr>
            <p:cNvPr id="5118" name="Line 2"/>
            <p:cNvSpPr/>
            <p:nvPr/>
          </p:nvSpPr>
          <p:spPr>
            <a:xfrm>
              <a:off x="355600" y="0"/>
              <a:ext cx="1588" cy="1466851"/>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sp>
          <p:nvSpPr>
            <p:cNvPr id="5119" name="Line 3"/>
            <p:cNvSpPr/>
            <p:nvPr/>
          </p:nvSpPr>
          <p:spPr>
            <a:xfrm>
              <a:off x="0" y="381000"/>
              <a:ext cx="693738" cy="1588"/>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grpSp>
      <p:sp>
        <p:nvSpPr>
          <p:cNvPr id="5121" name="Text Box 4"/>
          <p:cNvSpPr txBox="1"/>
          <p:nvPr/>
        </p:nvSpPr>
        <p:spPr>
          <a:xfrm>
            <a:off x="556611" y="3524250"/>
            <a:ext cx="1671254" cy="488367"/>
          </a:xfrm>
          <a:prstGeom prst="rect">
            <a:avLst/>
          </a:prstGeom>
          <a:solidFill>
            <a:srgbClr val="9C9CD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vl1pPr>
          </a:lstStyle>
          <a:p>
            <a:r>
              <a:t>عصر الكنيسة</a:t>
            </a:r>
          </a:p>
        </p:txBody>
      </p:sp>
      <p:sp>
        <p:nvSpPr>
          <p:cNvPr id="5122" name="Text Box 6"/>
          <p:cNvSpPr txBox="1"/>
          <p:nvPr/>
        </p:nvSpPr>
        <p:spPr>
          <a:xfrm>
            <a:off x="2484438" y="3524250"/>
            <a:ext cx="2725738" cy="845629"/>
          </a:xfrm>
          <a:prstGeom prst="rect">
            <a:avLst/>
          </a:prstGeom>
          <a:solidFill>
            <a:srgbClr val="CCFF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الضيقة</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1 - 2)</a:t>
            </a:r>
          </a:p>
        </p:txBody>
      </p:sp>
      <p:sp>
        <p:nvSpPr>
          <p:cNvPr id="5123" name="Text Box 7"/>
          <p:cNvSpPr txBox="1"/>
          <p:nvPr/>
        </p:nvSpPr>
        <p:spPr>
          <a:xfrm>
            <a:off x="5346483" y="3524250"/>
            <a:ext cx="2080059" cy="845629"/>
          </a:xfrm>
          <a:prstGeom prst="rect">
            <a:avLst/>
          </a:prstGeom>
          <a:solidFill>
            <a:srgbClr val="99FF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الحكم الألفي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6 - 21)</a:t>
            </a:r>
          </a:p>
        </p:txBody>
      </p:sp>
      <p:sp>
        <p:nvSpPr>
          <p:cNvPr id="5124" name="AutoShape 8"/>
          <p:cNvSpPr/>
          <p:nvPr/>
        </p:nvSpPr>
        <p:spPr>
          <a:xfrm flipV="1">
            <a:off x="2239963" y="1142999"/>
            <a:ext cx="531813" cy="1046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125" name="Text Box 9"/>
          <p:cNvSpPr txBox="1"/>
          <p:nvPr/>
        </p:nvSpPr>
        <p:spPr>
          <a:xfrm>
            <a:off x="1258887" y="1809750"/>
            <a:ext cx="2808289" cy="794829"/>
          </a:xfrm>
          <a:prstGeom prst="rect">
            <a:avLst/>
          </a:prstGeom>
          <a:solidFill>
            <a:srgbClr val="FFFF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الإختطاف</a:t>
            </a:r>
            <a:br/>
            <a:r>
              <a:t>(1 تس 4 : 13 - 18)</a:t>
            </a:r>
          </a:p>
        </p:txBody>
      </p:sp>
      <p:sp>
        <p:nvSpPr>
          <p:cNvPr id="5126" name="Line 10"/>
          <p:cNvSpPr/>
          <p:nvPr/>
        </p:nvSpPr>
        <p:spPr>
          <a:xfrm>
            <a:off x="5173662" y="2276475"/>
            <a:ext cx="1588" cy="1162051"/>
          </a:xfrm>
          <a:prstGeom prst="line">
            <a:avLst/>
          </a:prstGeom>
          <a:ln w="9360">
            <a:solidFill>
              <a:srgbClr val="000000"/>
            </a:solidFill>
            <a:miter/>
            <a:tailEnd type="triangle"/>
          </a:ln>
        </p:spPr>
        <p:txBody>
          <a:bodyPr lIns="45719" rIns="45719"/>
          <a:lstStyle/>
          <a:p>
            <a:endParaRPr/>
          </a:p>
        </p:txBody>
      </p:sp>
      <p:sp>
        <p:nvSpPr>
          <p:cNvPr id="5127" name="Text Box 11"/>
          <p:cNvSpPr txBox="1"/>
          <p:nvPr/>
        </p:nvSpPr>
        <p:spPr>
          <a:xfrm>
            <a:off x="4223153" y="1809750"/>
            <a:ext cx="1910545" cy="845629"/>
          </a:xfrm>
          <a:prstGeom prst="rect">
            <a:avLst/>
          </a:prstGeom>
          <a:solidFill>
            <a:srgbClr val="FF99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المجيء الثاني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3 - 5)</a:t>
            </a:r>
          </a:p>
        </p:txBody>
      </p:sp>
      <p:sp>
        <p:nvSpPr>
          <p:cNvPr id="5128" name="Text Box 12"/>
          <p:cNvSpPr txBox="1"/>
          <p:nvPr/>
        </p:nvSpPr>
        <p:spPr>
          <a:xfrm>
            <a:off x="3497263" y="4797326"/>
            <a:ext cx="2989264" cy="732992"/>
          </a:xfrm>
          <a:prstGeom prst="rect">
            <a:avLst/>
          </a:prstGeom>
          <a:solidFill>
            <a:srgbClr val="FFCC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جوج و ماجوج (هرمجدون)</a:t>
            </a:r>
            <a:br/>
            <a:r>
              <a:rPr sz="2000"/>
              <a:t>(حز 38 - 39)</a:t>
            </a:r>
          </a:p>
        </p:txBody>
      </p:sp>
      <p:sp>
        <p:nvSpPr>
          <p:cNvPr id="5129" name="Text Box 13"/>
          <p:cNvSpPr txBox="1"/>
          <p:nvPr/>
        </p:nvSpPr>
        <p:spPr>
          <a:xfrm>
            <a:off x="6451134" y="4813299"/>
            <a:ext cx="2320268" cy="732992"/>
          </a:xfrm>
          <a:prstGeom prst="rect">
            <a:avLst/>
          </a:prstGeom>
          <a:solidFill>
            <a:srgbClr val="99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إرجاع جوج و ماجوج</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pPr>
            <a:r>
              <a:t>(رؤ 20 : 7 - 10)</a:t>
            </a:r>
          </a:p>
        </p:txBody>
      </p:sp>
      <p:sp>
        <p:nvSpPr>
          <p:cNvPr id="5130" name="Line 15"/>
          <p:cNvSpPr/>
          <p:nvPr/>
        </p:nvSpPr>
        <p:spPr>
          <a:xfrm flipV="1">
            <a:off x="5189537" y="4037012"/>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131" name="Line 16"/>
          <p:cNvSpPr/>
          <p:nvPr/>
        </p:nvSpPr>
        <p:spPr>
          <a:xfrm flipV="1">
            <a:off x="7566025" y="4056062"/>
            <a:ext cx="1589"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132" name="Line 5"/>
          <p:cNvSpPr/>
          <p:nvPr/>
        </p:nvSpPr>
        <p:spPr>
          <a:xfrm flipV="1">
            <a:off x="-1" y="3500437"/>
            <a:ext cx="8388352" cy="4763"/>
          </a:xfrm>
          <a:prstGeom prst="line">
            <a:avLst/>
          </a:prstGeom>
          <a:ln w="76320">
            <a:solidFill>
              <a:srgbClr val="000000"/>
            </a:solidFill>
            <a:miter/>
            <a:tailEnd type="triangle"/>
          </a:ln>
        </p:spPr>
        <p:txBody>
          <a:bodyPr lIns="45719" rIns="45719"/>
          <a:lstStyle/>
          <a:p>
            <a:endParaRPr/>
          </a:p>
        </p:txBody>
      </p:sp>
      <p:sp>
        <p:nvSpPr>
          <p:cNvPr id="5133" name="Title 18"/>
          <p:cNvSpPr txBox="1">
            <a:spLocks noGrp="1"/>
          </p:cNvSpPr>
          <p:nvPr>
            <p:ph type="title" idx="4294967295"/>
          </p:nvPr>
        </p:nvSpPr>
        <p:spPr>
          <a:xfrm>
            <a:off x="0" y="0"/>
            <a:ext cx="9144000" cy="914400"/>
          </a:xfrm>
          <a:prstGeom prst="rect">
            <a:avLst/>
          </a:prstGeom>
          <a:solidFill>
            <a:srgbClr val="000000"/>
          </a:solidFill>
        </p:spPr>
        <p:txBody>
          <a:bodyPr lIns="46799" tIns="46799" rIns="46799" bIns="46799"/>
          <a:lstStyle>
            <a:lvl1pPr defTabSz="449262" rtl="1">
              <a:lnSpc>
                <a:spcPct val="95000"/>
              </a:lnSpc>
              <a:defRPr sz="3600" b="1">
                <a:solidFill>
                  <a:schemeClr val="accent3">
                    <a:lumOff val="44000"/>
                  </a:schemeClr>
                </a:solidFill>
              </a:defRPr>
            </a:lvl1pPr>
          </a:lstStyle>
          <a:p>
            <a:r>
              <a:t>نظرة عامة على المستقبل</a:t>
            </a:r>
          </a:p>
        </p:txBody>
      </p:sp>
      <p:sp>
        <p:nvSpPr>
          <p:cNvPr id="5134" name="Line 10"/>
          <p:cNvSpPr/>
          <p:nvPr/>
        </p:nvSpPr>
        <p:spPr>
          <a:xfrm>
            <a:off x="7796213" y="2276475"/>
            <a:ext cx="1588" cy="1162051"/>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135" name="Text Box 14"/>
          <p:cNvSpPr txBox="1"/>
          <p:nvPr/>
        </p:nvSpPr>
        <p:spPr>
          <a:xfrm>
            <a:off x="6694320" y="981075"/>
            <a:ext cx="2205373" cy="1658429"/>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العرش</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العظيم </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الأبيض</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(رؤ 20 : 11 - 14)</a:t>
            </a:r>
          </a:p>
        </p:txBody>
      </p:sp>
      <p:sp>
        <p:nvSpPr>
          <p:cNvPr id="5136" name="Line 15"/>
          <p:cNvSpPr/>
          <p:nvPr/>
        </p:nvSpPr>
        <p:spPr>
          <a:xfrm flipV="1">
            <a:off x="2484438" y="2708274"/>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137" name="Text Box 4"/>
          <p:cNvSpPr txBox="1"/>
          <p:nvPr/>
        </p:nvSpPr>
        <p:spPr>
          <a:xfrm>
            <a:off x="8141832" y="0"/>
            <a:ext cx="961350" cy="42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0820" tIns="40820" rIns="40820" bIns="40820">
            <a:spAutoFit/>
          </a:bodyPr>
          <a:lstStyle>
            <a:lvl1pPr defTabSz="449262">
              <a:lnSpc>
                <a:spcPct val="93000"/>
              </a:lnSpc>
              <a:tabLst>
                <a:tab pos="393700" algn="l"/>
                <a:tab pos="812800" algn="l"/>
                <a:tab pos="1219200" algn="l"/>
                <a:tab pos="1625600" algn="l"/>
                <a:tab pos="2032000" algn="l"/>
                <a:tab pos="2438400" algn="l"/>
                <a:tab pos="2844800" algn="l"/>
                <a:tab pos="3251200" algn="l"/>
                <a:tab pos="3657600" algn="l"/>
                <a:tab pos="4064000" algn="l"/>
                <a:tab pos="4470400" algn="l"/>
                <a:tab pos="4876800" algn="l"/>
                <a:tab pos="5295900" algn="l"/>
                <a:tab pos="5702300" algn="l"/>
                <a:tab pos="6108700" algn="l"/>
                <a:tab pos="6515100" algn="l"/>
                <a:tab pos="6921500" algn="l"/>
                <a:tab pos="7327900" algn="l"/>
                <a:tab pos="7734300" algn="l"/>
                <a:tab pos="8140700" algn="l"/>
              </a:tabLst>
              <a:defRPr b="1">
                <a:solidFill>
                  <a:schemeClr val="accent3">
                    <a:lumOff val="44000"/>
                  </a:schemeClr>
                </a:solidFill>
              </a:defRPr>
            </a:lvl1pPr>
          </a:lstStyle>
          <a:p>
            <a:r>
              <a:t>437</a:t>
            </a:r>
          </a:p>
        </p:txBody>
      </p:sp>
      <p:sp>
        <p:nvSpPr>
          <p:cNvPr id="5138" name="Text Box 14"/>
          <p:cNvSpPr txBox="1"/>
          <p:nvPr/>
        </p:nvSpPr>
        <p:spPr>
          <a:xfrm>
            <a:off x="2571648" y="2780927"/>
            <a:ext cx="5168704" cy="612044"/>
          </a:xfrm>
          <a:prstGeom prst="rect">
            <a:avLst/>
          </a:prstGeom>
          <a:gradFill>
            <a:gsLst>
              <a:gs pos="0">
                <a:srgbClr val="FF0000"/>
              </a:gs>
              <a:gs pos="51000">
                <a:srgbClr val="008000"/>
              </a:gs>
            </a:gsLst>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effectLst>
                  <a:outerShdw blurRad="38100" dist="38100" dir="2700000" rotWithShape="0">
                    <a:srgbClr val="000000">
                      <a:alpha val="43137"/>
                    </a:srgbClr>
                  </a:outerShdw>
                </a:effectLst>
              </a:defRPr>
            </a:lvl1pPr>
          </a:lstStyle>
          <a:p>
            <a:r>
              <a:t>يوم الرب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afterEffect">
                                  <p:stCondLst>
                                    <p:cond delay="0"/>
                                  </p:stCondLst>
                                  <p:iterate>
                                    <p:tmAbs val="0"/>
                                  </p:iterate>
                                  <p:childTnLst>
                                    <p:set>
                                      <p:cBhvr>
                                        <p:cTn id="6" fill="hold"/>
                                        <p:tgtEl>
                                          <p:spTgt spid="5120"/>
                                        </p:tgtEl>
                                        <p:attrNameLst>
                                          <p:attrName>style.visibility</p:attrName>
                                        </p:attrNameLst>
                                      </p:cBhvr>
                                      <p:to>
                                        <p:strVal val="visible"/>
                                      </p:to>
                                    </p:set>
                                    <p:anim calcmode="lin" valueType="num">
                                      <p:cBhvr>
                                        <p:cTn id="7" dur="2000" fill="hold"/>
                                        <p:tgtEl>
                                          <p:spTgt spid="5120"/>
                                        </p:tgtEl>
                                        <p:attrNameLst>
                                          <p:attrName>ppt_x</p:attrName>
                                        </p:attrNameLst>
                                      </p:cBhvr>
                                      <p:tavLst>
                                        <p:tav tm="0">
                                          <p:val>
                                            <p:strVal val="#ppt_x"/>
                                          </p:val>
                                        </p:tav>
                                        <p:tav tm="100000">
                                          <p:val>
                                            <p:strVal val="#ppt_x"/>
                                          </p:val>
                                        </p:tav>
                                      </p:tavLst>
                                    </p:anim>
                                    <p:anim calcmode="lin" valueType="num">
                                      <p:cBhvr>
                                        <p:cTn id="8" dur="2000" fill="hold"/>
                                        <p:tgtEl>
                                          <p:spTgt spid="5120"/>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8" fill="hold" grpId="2" nodeType="afterEffect">
                                  <p:stCondLst>
                                    <p:cond delay="0"/>
                                  </p:stCondLst>
                                  <p:iterate>
                                    <p:tmAbs val="0"/>
                                  </p:iterate>
                                  <p:childTnLst>
                                    <p:set>
                                      <p:cBhvr>
                                        <p:cTn id="11" fill="hold"/>
                                        <p:tgtEl>
                                          <p:spTgt spid="5132"/>
                                        </p:tgtEl>
                                        <p:attrNameLst>
                                          <p:attrName>style.visibility</p:attrName>
                                        </p:attrNameLst>
                                      </p:cBhvr>
                                      <p:to>
                                        <p:strVal val="visible"/>
                                      </p:to>
                                    </p:set>
                                    <p:anim calcmode="lin" valueType="num">
                                      <p:cBhvr>
                                        <p:cTn id="12" dur="2000" fill="hold"/>
                                        <p:tgtEl>
                                          <p:spTgt spid="5132"/>
                                        </p:tgtEl>
                                        <p:attrNameLst>
                                          <p:attrName>ppt_x</p:attrName>
                                        </p:attrNameLst>
                                      </p:cBhvr>
                                      <p:tavLst>
                                        <p:tav tm="0">
                                          <p:val>
                                            <p:strVal val="0-#ppt_w/2"/>
                                          </p:val>
                                        </p:tav>
                                        <p:tav tm="100000">
                                          <p:val>
                                            <p:strVal val="#ppt_x"/>
                                          </p:val>
                                        </p:tav>
                                      </p:tavLst>
                                    </p:anim>
                                    <p:anim calcmode="lin" valueType="num">
                                      <p:cBhvr>
                                        <p:cTn id="13" dur="2000" fill="hold"/>
                                        <p:tgtEl>
                                          <p:spTgt spid="5132"/>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10" presetClass="entr" fill="hold" grpId="3" nodeType="afterEffect">
                                  <p:stCondLst>
                                    <p:cond delay="0"/>
                                  </p:stCondLst>
                                  <p:iterate>
                                    <p:tmAbs val="0"/>
                                  </p:iterate>
                                  <p:childTnLst>
                                    <p:set>
                                      <p:cBhvr>
                                        <p:cTn id="16" fill="hold"/>
                                        <p:tgtEl>
                                          <p:spTgt spid="5121"/>
                                        </p:tgtEl>
                                        <p:attrNameLst>
                                          <p:attrName>style.visibility</p:attrName>
                                        </p:attrNameLst>
                                      </p:cBhvr>
                                      <p:to>
                                        <p:strVal val="visible"/>
                                      </p:to>
                                    </p:set>
                                    <p:animEffect transition="in" filter="fade">
                                      <p:cBhvr>
                                        <p:cTn id="17" dur="2000"/>
                                        <p:tgtEl>
                                          <p:spTgt spid="5121"/>
                                        </p:tgtEl>
                                      </p:cBhvr>
                                    </p:animEffect>
                                  </p:childTnLst>
                                </p:cTn>
                              </p:par>
                            </p:childTnLst>
                          </p:cTn>
                        </p:par>
                        <p:par>
                          <p:cTn id="18" fill="hold">
                            <p:stCondLst>
                              <p:cond delay="6000"/>
                            </p:stCondLst>
                            <p:childTnLst>
                              <p:par>
                                <p:cTn id="19" presetID="10" presetClass="entr" fill="hold" grpId="4" nodeType="afterEffect">
                                  <p:stCondLst>
                                    <p:cond delay="0"/>
                                  </p:stCondLst>
                                  <p:iterate>
                                    <p:tmAbs val="0"/>
                                  </p:iterate>
                                  <p:childTnLst>
                                    <p:set>
                                      <p:cBhvr>
                                        <p:cTn id="20" fill="hold"/>
                                        <p:tgtEl>
                                          <p:spTgt spid="5125"/>
                                        </p:tgtEl>
                                        <p:attrNameLst>
                                          <p:attrName>style.visibility</p:attrName>
                                        </p:attrNameLst>
                                      </p:cBhvr>
                                      <p:to>
                                        <p:strVal val="visible"/>
                                      </p:to>
                                    </p:set>
                                    <p:animEffect transition="in" filter="fade">
                                      <p:cBhvr>
                                        <p:cTn id="21" dur="2000"/>
                                        <p:tgtEl>
                                          <p:spTgt spid="5125"/>
                                        </p:tgtEl>
                                      </p:cBhvr>
                                    </p:animEffect>
                                  </p:childTnLst>
                                </p:cTn>
                              </p:par>
                            </p:childTnLst>
                          </p:cTn>
                        </p:par>
                        <p:par>
                          <p:cTn id="22" fill="hold">
                            <p:stCondLst>
                              <p:cond delay="8000"/>
                            </p:stCondLst>
                            <p:childTnLst>
                              <p:par>
                                <p:cTn id="23" presetID="2" presetClass="entr" presetSubtype="4" fill="hold" grpId="5" nodeType="afterEffect">
                                  <p:stCondLst>
                                    <p:cond delay="0"/>
                                  </p:stCondLst>
                                  <p:iterate>
                                    <p:tmAbs val="0"/>
                                  </p:iterate>
                                  <p:childTnLst>
                                    <p:set>
                                      <p:cBhvr>
                                        <p:cTn id="24" fill="hold"/>
                                        <p:tgtEl>
                                          <p:spTgt spid="5124"/>
                                        </p:tgtEl>
                                        <p:attrNameLst>
                                          <p:attrName>style.visibility</p:attrName>
                                        </p:attrNameLst>
                                      </p:cBhvr>
                                      <p:to>
                                        <p:strVal val="visible"/>
                                      </p:to>
                                    </p:set>
                                    <p:anim calcmode="lin" valueType="num">
                                      <p:cBhvr>
                                        <p:cTn id="25" dur="2000" fill="hold"/>
                                        <p:tgtEl>
                                          <p:spTgt spid="5124"/>
                                        </p:tgtEl>
                                        <p:attrNameLst>
                                          <p:attrName>ppt_x</p:attrName>
                                        </p:attrNameLst>
                                      </p:cBhvr>
                                      <p:tavLst>
                                        <p:tav tm="0">
                                          <p:val>
                                            <p:strVal val="#ppt_x"/>
                                          </p:val>
                                        </p:tav>
                                        <p:tav tm="100000">
                                          <p:val>
                                            <p:strVal val="#ppt_x"/>
                                          </p:val>
                                        </p:tav>
                                      </p:tavLst>
                                    </p:anim>
                                    <p:anim calcmode="lin" valueType="num">
                                      <p:cBhvr>
                                        <p:cTn id="26" dur="2000" fill="hold"/>
                                        <p:tgtEl>
                                          <p:spTgt spid="5124"/>
                                        </p:tgtEl>
                                        <p:attrNameLst>
                                          <p:attrName>ppt_y</p:attrName>
                                        </p:attrNameLst>
                                      </p:cBhvr>
                                      <p:tavLst>
                                        <p:tav tm="0">
                                          <p:val>
                                            <p:strVal val="1+#ppt_h/2"/>
                                          </p:val>
                                        </p:tav>
                                        <p:tav tm="100000">
                                          <p:val>
                                            <p:strVal val="#ppt_y"/>
                                          </p:val>
                                        </p:tav>
                                      </p:tavLst>
                                    </p:anim>
                                  </p:childTnLst>
                                </p:cTn>
                              </p:par>
                            </p:childTnLst>
                          </p:cTn>
                        </p:par>
                        <p:par>
                          <p:cTn id="27" fill="hold">
                            <p:stCondLst>
                              <p:cond delay="10000"/>
                            </p:stCondLst>
                            <p:childTnLst>
                              <p:par>
                                <p:cTn id="28" presetID="10" presetClass="entr" fill="hold" grpId="6" nodeType="afterEffect">
                                  <p:stCondLst>
                                    <p:cond delay="0"/>
                                  </p:stCondLst>
                                  <p:iterate>
                                    <p:tmAbs val="0"/>
                                  </p:iterate>
                                  <p:childTnLst>
                                    <p:set>
                                      <p:cBhvr>
                                        <p:cTn id="29" fill="hold"/>
                                        <p:tgtEl>
                                          <p:spTgt spid="5122"/>
                                        </p:tgtEl>
                                        <p:attrNameLst>
                                          <p:attrName>style.visibility</p:attrName>
                                        </p:attrNameLst>
                                      </p:cBhvr>
                                      <p:to>
                                        <p:strVal val="visible"/>
                                      </p:to>
                                    </p:set>
                                    <p:animEffect transition="in" filter="fade">
                                      <p:cBhvr>
                                        <p:cTn id="30" dur="2000"/>
                                        <p:tgtEl>
                                          <p:spTgt spid="5122"/>
                                        </p:tgtEl>
                                      </p:cBhvr>
                                    </p:animEffect>
                                  </p:childTnLst>
                                </p:cTn>
                              </p:par>
                            </p:childTnLst>
                          </p:cTn>
                        </p:par>
                        <p:par>
                          <p:cTn id="31" fill="hold">
                            <p:stCondLst>
                              <p:cond delay="12000"/>
                            </p:stCondLst>
                            <p:childTnLst>
                              <p:par>
                                <p:cTn id="32" presetID="10" presetClass="entr" fill="hold" grpId="7" nodeType="afterEffect">
                                  <p:stCondLst>
                                    <p:cond delay="0"/>
                                  </p:stCondLst>
                                  <p:iterate>
                                    <p:tmAbs val="0"/>
                                  </p:iterate>
                                  <p:childTnLst>
                                    <p:set>
                                      <p:cBhvr>
                                        <p:cTn id="33" fill="hold"/>
                                        <p:tgtEl>
                                          <p:spTgt spid="5127"/>
                                        </p:tgtEl>
                                        <p:attrNameLst>
                                          <p:attrName>style.visibility</p:attrName>
                                        </p:attrNameLst>
                                      </p:cBhvr>
                                      <p:to>
                                        <p:strVal val="visible"/>
                                      </p:to>
                                    </p:set>
                                    <p:animEffect transition="in" filter="fade">
                                      <p:cBhvr>
                                        <p:cTn id="34" dur="2000"/>
                                        <p:tgtEl>
                                          <p:spTgt spid="5127"/>
                                        </p:tgtEl>
                                      </p:cBhvr>
                                    </p:animEffect>
                                  </p:childTnLst>
                                </p:cTn>
                              </p:par>
                            </p:childTnLst>
                          </p:cTn>
                        </p:par>
                        <p:par>
                          <p:cTn id="35" fill="hold">
                            <p:stCondLst>
                              <p:cond delay="14000"/>
                            </p:stCondLst>
                            <p:childTnLst>
                              <p:par>
                                <p:cTn id="36" presetID="2" presetClass="entr" presetSubtype="1" fill="hold" grpId="8" nodeType="afterEffect">
                                  <p:stCondLst>
                                    <p:cond delay="0"/>
                                  </p:stCondLst>
                                  <p:iterate>
                                    <p:tmAbs val="0"/>
                                  </p:iterate>
                                  <p:childTnLst>
                                    <p:set>
                                      <p:cBhvr>
                                        <p:cTn id="37" fill="hold"/>
                                        <p:tgtEl>
                                          <p:spTgt spid="5126"/>
                                        </p:tgtEl>
                                        <p:attrNameLst>
                                          <p:attrName>style.visibility</p:attrName>
                                        </p:attrNameLst>
                                      </p:cBhvr>
                                      <p:to>
                                        <p:strVal val="visible"/>
                                      </p:to>
                                    </p:set>
                                    <p:anim calcmode="lin" valueType="num">
                                      <p:cBhvr>
                                        <p:cTn id="38" dur="2000" fill="hold"/>
                                        <p:tgtEl>
                                          <p:spTgt spid="5126"/>
                                        </p:tgtEl>
                                        <p:attrNameLst>
                                          <p:attrName>ppt_x</p:attrName>
                                        </p:attrNameLst>
                                      </p:cBhvr>
                                      <p:tavLst>
                                        <p:tav tm="0">
                                          <p:val>
                                            <p:strVal val="#ppt_x"/>
                                          </p:val>
                                        </p:tav>
                                        <p:tav tm="100000">
                                          <p:val>
                                            <p:strVal val="#ppt_x"/>
                                          </p:val>
                                        </p:tav>
                                      </p:tavLst>
                                    </p:anim>
                                    <p:anim calcmode="lin" valueType="num">
                                      <p:cBhvr>
                                        <p:cTn id="39" dur="2000" fill="hold"/>
                                        <p:tgtEl>
                                          <p:spTgt spid="5126"/>
                                        </p:tgtEl>
                                        <p:attrNameLst>
                                          <p:attrName>ppt_y</p:attrName>
                                        </p:attrNameLst>
                                      </p:cBhvr>
                                      <p:tavLst>
                                        <p:tav tm="0">
                                          <p:val>
                                            <p:strVal val="0-#ppt_h/2"/>
                                          </p:val>
                                        </p:tav>
                                        <p:tav tm="100000">
                                          <p:val>
                                            <p:strVal val="#ppt_y"/>
                                          </p:val>
                                        </p:tav>
                                      </p:tavLst>
                                    </p:anim>
                                  </p:childTnLst>
                                </p:cTn>
                              </p:par>
                            </p:childTnLst>
                          </p:cTn>
                        </p:par>
                        <p:par>
                          <p:cTn id="40" fill="hold">
                            <p:stCondLst>
                              <p:cond delay="16000"/>
                            </p:stCondLst>
                            <p:childTnLst>
                              <p:par>
                                <p:cTn id="41" presetID="10" presetClass="entr" fill="hold" grpId="9" nodeType="afterEffect">
                                  <p:stCondLst>
                                    <p:cond delay="0"/>
                                  </p:stCondLst>
                                  <p:iterate>
                                    <p:tmAbs val="0"/>
                                  </p:iterate>
                                  <p:childTnLst>
                                    <p:set>
                                      <p:cBhvr>
                                        <p:cTn id="42" fill="hold"/>
                                        <p:tgtEl>
                                          <p:spTgt spid="5128"/>
                                        </p:tgtEl>
                                        <p:attrNameLst>
                                          <p:attrName>style.visibility</p:attrName>
                                        </p:attrNameLst>
                                      </p:cBhvr>
                                      <p:to>
                                        <p:strVal val="visible"/>
                                      </p:to>
                                    </p:set>
                                    <p:animEffect transition="in" filter="fade">
                                      <p:cBhvr>
                                        <p:cTn id="43" dur="2000"/>
                                        <p:tgtEl>
                                          <p:spTgt spid="5128"/>
                                        </p:tgtEl>
                                      </p:cBhvr>
                                    </p:animEffect>
                                  </p:childTnLst>
                                </p:cTn>
                              </p:par>
                            </p:childTnLst>
                          </p:cTn>
                        </p:par>
                        <p:par>
                          <p:cTn id="44" fill="hold">
                            <p:stCondLst>
                              <p:cond delay="18000"/>
                            </p:stCondLst>
                            <p:childTnLst>
                              <p:par>
                                <p:cTn id="45" presetID="2" presetClass="entr" presetSubtype="4" fill="hold" grpId="10" nodeType="afterEffect">
                                  <p:stCondLst>
                                    <p:cond delay="0"/>
                                  </p:stCondLst>
                                  <p:iterate>
                                    <p:tmAbs val="0"/>
                                  </p:iterate>
                                  <p:childTnLst>
                                    <p:set>
                                      <p:cBhvr>
                                        <p:cTn id="46" fill="hold"/>
                                        <p:tgtEl>
                                          <p:spTgt spid="5130"/>
                                        </p:tgtEl>
                                        <p:attrNameLst>
                                          <p:attrName>style.visibility</p:attrName>
                                        </p:attrNameLst>
                                      </p:cBhvr>
                                      <p:to>
                                        <p:strVal val="visible"/>
                                      </p:to>
                                    </p:set>
                                    <p:anim calcmode="lin" valueType="num">
                                      <p:cBhvr>
                                        <p:cTn id="47" dur="2000" fill="hold"/>
                                        <p:tgtEl>
                                          <p:spTgt spid="5130"/>
                                        </p:tgtEl>
                                        <p:attrNameLst>
                                          <p:attrName>ppt_x</p:attrName>
                                        </p:attrNameLst>
                                      </p:cBhvr>
                                      <p:tavLst>
                                        <p:tav tm="0">
                                          <p:val>
                                            <p:strVal val="#ppt_x"/>
                                          </p:val>
                                        </p:tav>
                                        <p:tav tm="100000">
                                          <p:val>
                                            <p:strVal val="#ppt_x"/>
                                          </p:val>
                                        </p:tav>
                                      </p:tavLst>
                                    </p:anim>
                                    <p:anim calcmode="lin" valueType="num">
                                      <p:cBhvr>
                                        <p:cTn id="48" dur="2000" fill="hold"/>
                                        <p:tgtEl>
                                          <p:spTgt spid="5130"/>
                                        </p:tgtEl>
                                        <p:attrNameLst>
                                          <p:attrName>ppt_y</p:attrName>
                                        </p:attrNameLst>
                                      </p:cBhvr>
                                      <p:tavLst>
                                        <p:tav tm="0">
                                          <p:val>
                                            <p:strVal val="1+#ppt_h/2"/>
                                          </p:val>
                                        </p:tav>
                                        <p:tav tm="100000">
                                          <p:val>
                                            <p:strVal val="#ppt_y"/>
                                          </p:val>
                                        </p:tav>
                                      </p:tavLst>
                                    </p:anim>
                                  </p:childTnLst>
                                </p:cTn>
                              </p:par>
                            </p:childTnLst>
                          </p:cTn>
                        </p:par>
                        <p:par>
                          <p:cTn id="49" fill="hold">
                            <p:stCondLst>
                              <p:cond delay="20000"/>
                            </p:stCondLst>
                            <p:childTnLst>
                              <p:par>
                                <p:cTn id="50" presetID="10" presetClass="entr" fill="hold" grpId="11" nodeType="afterEffect">
                                  <p:stCondLst>
                                    <p:cond delay="0"/>
                                  </p:stCondLst>
                                  <p:iterate>
                                    <p:tmAbs val="0"/>
                                  </p:iterate>
                                  <p:childTnLst>
                                    <p:set>
                                      <p:cBhvr>
                                        <p:cTn id="51" fill="hold"/>
                                        <p:tgtEl>
                                          <p:spTgt spid="5123"/>
                                        </p:tgtEl>
                                        <p:attrNameLst>
                                          <p:attrName>style.visibility</p:attrName>
                                        </p:attrNameLst>
                                      </p:cBhvr>
                                      <p:to>
                                        <p:strVal val="visible"/>
                                      </p:to>
                                    </p:set>
                                    <p:animEffect transition="in" filter="fade">
                                      <p:cBhvr>
                                        <p:cTn id="52" dur="2000"/>
                                        <p:tgtEl>
                                          <p:spTgt spid="5123"/>
                                        </p:tgtEl>
                                      </p:cBhvr>
                                    </p:animEffect>
                                  </p:childTnLst>
                                </p:cTn>
                              </p:par>
                            </p:childTnLst>
                          </p:cTn>
                        </p:par>
                        <p:par>
                          <p:cTn id="53" fill="hold">
                            <p:stCondLst>
                              <p:cond delay="22000"/>
                            </p:stCondLst>
                            <p:childTnLst>
                              <p:par>
                                <p:cTn id="54" presetID="10" presetClass="entr" fill="hold" grpId="12" nodeType="afterEffect">
                                  <p:stCondLst>
                                    <p:cond delay="0"/>
                                  </p:stCondLst>
                                  <p:iterate>
                                    <p:tmAbs val="0"/>
                                  </p:iterate>
                                  <p:childTnLst>
                                    <p:set>
                                      <p:cBhvr>
                                        <p:cTn id="55" fill="hold"/>
                                        <p:tgtEl>
                                          <p:spTgt spid="5129"/>
                                        </p:tgtEl>
                                        <p:attrNameLst>
                                          <p:attrName>style.visibility</p:attrName>
                                        </p:attrNameLst>
                                      </p:cBhvr>
                                      <p:to>
                                        <p:strVal val="visible"/>
                                      </p:to>
                                    </p:set>
                                    <p:animEffect transition="in" filter="fade">
                                      <p:cBhvr>
                                        <p:cTn id="56" dur="2000"/>
                                        <p:tgtEl>
                                          <p:spTgt spid="5129"/>
                                        </p:tgtEl>
                                      </p:cBhvr>
                                    </p:animEffect>
                                  </p:childTnLst>
                                </p:cTn>
                              </p:par>
                            </p:childTnLst>
                          </p:cTn>
                        </p:par>
                        <p:par>
                          <p:cTn id="57" fill="hold">
                            <p:stCondLst>
                              <p:cond delay="24000"/>
                            </p:stCondLst>
                            <p:childTnLst>
                              <p:par>
                                <p:cTn id="58" presetID="2" presetClass="entr" presetSubtype="4" fill="hold" grpId="13" nodeType="afterEffect">
                                  <p:stCondLst>
                                    <p:cond delay="0"/>
                                  </p:stCondLst>
                                  <p:iterate>
                                    <p:tmAbs val="0"/>
                                  </p:iterate>
                                  <p:childTnLst>
                                    <p:set>
                                      <p:cBhvr>
                                        <p:cTn id="59" fill="hold"/>
                                        <p:tgtEl>
                                          <p:spTgt spid="5131"/>
                                        </p:tgtEl>
                                        <p:attrNameLst>
                                          <p:attrName>style.visibility</p:attrName>
                                        </p:attrNameLst>
                                      </p:cBhvr>
                                      <p:to>
                                        <p:strVal val="visible"/>
                                      </p:to>
                                    </p:set>
                                    <p:anim calcmode="lin" valueType="num">
                                      <p:cBhvr>
                                        <p:cTn id="60" dur="2000" fill="hold"/>
                                        <p:tgtEl>
                                          <p:spTgt spid="5131"/>
                                        </p:tgtEl>
                                        <p:attrNameLst>
                                          <p:attrName>ppt_x</p:attrName>
                                        </p:attrNameLst>
                                      </p:cBhvr>
                                      <p:tavLst>
                                        <p:tav tm="0">
                                          <p:val>
                                            <p:strVal val="#ppt_x"/>
                                          </p:val>
                                        </p:tav>
                                        <p:tav tm="100000">
                                          <p:val>
                                            <p:strVal val="#ppt_x"/>
                                          </p:val>
                                        </p:tav>
                                      </p:tavLst>
                                    </p:anim>
                                    <p:anim calcmode="lin" valueType="num">
                                      <p:cBhvr>
                                        <p:cTn id="61" dur="2000" fill="hold"/>
                                        <p:tgtEl>
                                          <p:spTgt spid="5131"/>
                                        </p:tgtEl>
                                        <p:attrNameLst>
                                          <p:attrName>ppt_y</p:attrName>
                                        </p:attrNameLst>
                                      </p:cBhvr>
                                      <p:tavLst>
                                        <p:tav tm="0">
                                          <p:val>
                                            <p:strVal val="1+#ppt_h/2"/>
                                          </p:val>
                                        </p:tav>
                                        <p:tav tm="100000">
                                          <p:val>
                                            <p:strVal val="#ppt_y"/>
                                          </p:val>
                                        </p:tav>
                                      </p:tavLst>
                                    </p:anim>
                                  </p:childTnLst>
                                </p:cTn>
                              </p:par>
                            </p:childTnLst>
                          </p:cTn>
                        </p:par>
                        <p:par>
                          <p:cTn id="62" fill="hold">
                            <p:stCondLst>
                              <p:cond delay="26000"/>
                            </p:stCondLst>
                            <p:childTnLst>
                              <p:par>
                                <p:cTn id="63" presetID="10" presetClass="entr" fill="hold" grpId="14" nodeType="afterEffect">
                                  <p:stCondLst>
                                    <p:cond delay="0"/>
                                  </p:stCondLst>
                                  <p:iterate>
                                    <p:tmAbs val="0"/>
                                  </p:iterate>
                                  <p:childTnLst>
                                    <p:set>
                                      <p:cBhvr>
                                        <p:cTn id="64" fill="hold"/>
                                        <p:tgtEl>
                                          <p:spTgt spid="5135"/>
                                        </p:tgtEl>
                                        <p:attrNameLst>
                                          <p:attrName>style.visibility</p:attrName>
                                        </p:attrNameLst>
                                      </p:cBhvr>
                                      <p:to>
                                        <p:strVal val="visible"/>
                                      </p:to>
                                    </p:set>
                                    <p:animEffect transition="in" filter="fade">
                                      <p:cBhvr>
                                        <p:cTn id="65" dur="2000"/>
                                        <p:tgtEl>
                                          <p:spTgt spid="5135"/>
                                        </p:tgtEl>
                                      </p:cBhvr>
                                    </p:animEffect>
                                  </p:childTnLst>
                                </p:cTn>
                              </p:par>
                            </p:childTnLst>
                          </p:cTn>
                        </p:par>
                        <p:par>
                          <p:cTn id="66" fill="hold">
                            <p:stCondLst>
                              <p:cond delay="0"/>
                            </p:stCondLst>
                            <p:childTnLst>
                              <p:par>
                                <p:cTn id="67" presetID="35" presetClass="emph" presetSubtype="0" fill="hold" grpId="15" nodeType="afterEffect">
                                  <p:stCondLst>
                                    <p:cond delay="0"/>
                                  </p:stCondLst>
                                  <p:childTnLst>
                                    <p:anim calcmode="discrete" valueType="str">
                                      <p:cBhvr>
                                        <p:cTn id="68" dur="1000" fill="hold"/>
                                        <p:tgtEl>
                                          <p:spTgt spid="5129"/>
                                        </p:tgtEl>
                                        <p:attrNameLst>
                                          <p:attrName>style.visibility</p:attrName>
                                        </p:attrNameLst>
                                      </p:cBhvr>
                                      <p:tavLst>
                                        <p:tav tm="0">
                                          <p:val>
                                            <p:strVal val="hidden"/>
                                          </p:val>
                                        </p:tav>
                                        <p:tav tm="50000">
                                          <p:val>
                                            <p:strVal val="visible"/>
                                          </p:val>
                                        </p:tav>
                                      </p:tavLst>
                                    </p:anim>
                                  </p:childTnLst>
                                </p:cTn>
                              </p:par>
                            </p:childTnLst>
                          </p:cTn>
                        </p:par>
                        <p:par>
                          <p:cTn id="69" fill="hold">
                            <p:stCondLst>
                              <p:cond delay="0"/>
                            </p:stCondLst>
                            <p:childTnLst>
                              <p:par>
                                <p:cTn id="70" presetID="35" presetClass="emph" presetSubtype="0" fill="hold" grpId="16" nodeType="afterEffect">
                                  <p:stCondLst>
                                    <p:cond delay="0"/>
                                  </p:stCondLst>
                                  <p:childTnLst>
                                    <p:anim calcmode="discrete" valueType="str">
                                      <p:cBhvr>
                                        <p:cTn id="71" dur="1000" fill="hold"/>
                                        <p:tgtEl>
                                          <p:spTgt spid="5128"/>
                                        </p:tgtEl>
                                        <p:attrNameLst>
                                          <p:attrName>style.visibility</p:attrName>
                                        </p:attrNameLst>
                                      </p:cBhvr>
                                      <p:tavLst>
                                        <p:tav tm="0">
                                          <p:val>
                                            <p:strVal val="hidden"/>
                                          </p:val>
                                        </p:tav>
                                        <p:tav tm="50000">
                                          <p:val>
                                            <p:strVal val="visible"/>
                                          </p:val>
                                        </p:tav>
                                      </p:tavLst>
                                    </p:anim>
                                  </p:childTnLst>
                                </p:cTn>
                              </p:par>
                            </p:childTnLst>
                          </p:cTn>
                        </p:par>
                        <p:par>
                          <p:cTn id="72" fill="hold">
                            <p:stCondLst>
                              <p:cond delay="1000"/>
                            </p:stCondLst>
                            <p:childTnLst>
                              <p:par>
                                <p:cTn id="73" presetID="2" presetClass="entr" presetSubtype="1" fill="hold" grpId="17" nodeType="afterEffect">
                                  <p:stCondLst>
                                    <p:cond delay="0"/>
                                  </p:stCondLst>
                                  <p:iterate>
                                    <p:tmAbs val="0"/>
                                  </p:iterate>
                                  <p:childTnLst>
                                    <p:set>
                                      <p:cBhvr>
                                        <p:cTn id="74" fill="hold"/>
                                        <p:tgtEl>
                                          <p:spTgt spid="5134"/>
                                        </p:tgtEl>
                                        <p:attrNameLst>
                                          <p:attrName>style.visibility</p:attrName>
                                        </p:attrNameLst>
                                      </p:cBhvr>
                                      <p:to>
                                        <p:strVal val="visible"/>
                                      </p:to>
                                    </p:set>
                                    <p:anim calcmode="lin" valueType="num">
                                      <p:cBhvr>
                                        <p:cTn id="75" dur="2000" fill="hold"/>
                                        <p:tgtEl>
                                          <p:spTgt spid="5134"/>
                                        </p:tgtEl>
                                        <p:attrNameLst>
                                          <p:attrName>ppt_x</p:attrName>
                                        </p:attrNameLst>
                                      </p:cBhvr>
                                      <p:tavLst>
                                        <p:tav tm="0">
                                          <p:val>
                                            <p:strVal val="#ppt_x"/>
                                          </p:val>
                                        </p:tav>
                                        <p:tav tm="100000">
                                          <p:val>
                                            <p:strVal val="#ppt_x"/>
                                          </p:val>
                                        </p:tav>
                                      </p:tavLst>
                                    </p:anim>
                                    <p:anim calcmode="lin" valueType="num">
                                      <p:cBhvr>
                                        <p:cTn id="76" dur="2000" fill="hold"/>
                                        <p:tgtEl>
                                          <p:spTgt spid="5134"/>
                                        </p:tgtEl>
                                        <p:attrNameLst>
                                          <p:attrName>ppt_y</p:attrName>
                                        </p:attrNameLst>
                                      </p:cBhvr>
                                      <p:tavLst>
                                        <p:tav tm="0">
                                          <p:val>
                                            <p:strVal val="0-#ppt_h/2"/>
                                          </p:val>
                                        </p:tav>
                                        <p:tav tm="100000">
                                          <p:val>
                                            <p:strVal val="#ppt_y"/>
                                          </p:val>
                                        </p:tav>
                                      </p:tavLst>
                                    </p:anim>
                                  </p:childTnLst>
                                </p:cTn>
                              </p:par>
                            </p:childTnLst>
                          </p:cTn>
                        </p:par>
                        <p:par>
                          <p:cTn id="77" fill="hold">
                            <p:stCondLst>
                              <p:cond delay="3000"/>
                            </p:stCondLst>
                            <p:childTnLst>
                              <p:par>
                                <p:cTn id="78" presetID="2" presetClass="entr" presetSubtype="4" fill="hold" grpId="18" nodeType="afterEffect">
                                  <p:stCondLst>
                                    <p:cond delay="0"/>
                                  </p:stCondLst>
                                  <p:iterate>
                                    <p:tmAbs val="0"/>
                                  </p:iterate>
                                  <p:childTnLst>
                                    <p:set>
                                      <p:cBhvr>
                                        <p:cTn id="79" fill="hold"/>
                                        <p:tgtEl>
                                          <p:spTgt spid="5136"/>
                                        </p:tgtEl>
                                        <p:attrNameLst>
                                          <p:attrName>style.visibility</p:attrName>
                                        </p:attrNameLst>
                                      </p:cBhvr>
                                      <p:to>
                                        <p:strVal val="visible"/>
                                      </p:to>
                                    </p:set>
                                    <p:anim calcmode="lin" valueType="num">
                                      <p:cBhvr>
                                        <p:cTn id="80" dur="2000" fill="hold"/>
                                        <p:tgtEl>
                                          <p:spTgt spid="5136"/>
                                        </p:tgtEl>
                                        <p:attrNameLst>
                                          <p:attrName>ppt_x</p:attrName>
                                        </p:attrNameLst>
                                      </p:cBhvr>
                                      <p:tavLst>
                                        <p:tav tm="0">
                                          <p:val>
                                            <p:strVal val="#ppt_x"/>
                                          </p:val>
                                        </p:tav>
                                        <p:tav tm="100000">
                                          <p:val>
                                            <p:strVal val="#ppt_x"/>
                                          </p:val>
                                        </p:tav>
                                      </p:tavLst>
                                    </p:anim>
                                    <p:anim calcmode="lin" valueType="num">
                                      <p:cBhvr>
                                        <p:cTn id="81" dur="2000" fill="hold"/>
                                        <p:tgtEl>
                                          <p:spTgt spid="5136"/>
                                        </p:tgtEl>
                                        <p:attrNameLst>
                                          <p:attrName>ppt_y</p:attrName>
                                        </p:attrNameLst>
                                      </p:cBhvr>
                                      <p:tavLst>
                                        <p:tav tm="0">
                                          <p:val>
                                            <p:strVal val="1+#ppt_h/2"/>
                                          </p:val>
                                        </p:tav>
                                        <p:tav tm="100000">
                                          <p:val>
                                            <p:strVal val="#ppt_y"/>
                                          </p:val>
                                        </p:tav>
                                      </p:tavLst>
                                    </p:anim>
                                  </p:childTnLst>
                                </p:cTn>
                              </p:par>
                            </p:childTnLst>
                          </p:cTn>
                        </p:par>
                        <p:par>
                          <p:cTn id="82" fill="hold">
                            <p:stCondLst>
                              <p:cond delay="5000"/>
                            </p:stCondLst>
                            <p:childTnLst>
                              <p:par>
                                <p:cTn id="83" presetID="10" presetClass="entr" fill="hold" grpId="19" nodeType="afterEffect">
                                  <p:stCondLst>
                                    <p:cond delay="0"/>
                                  </p:stCondLst>
                                  <p:iterate>
                                    <p:tmAbs val="0"/>
                                  </p:iterate>
                                  <p:childTnLst>
                                    <p:set>
                                      <p:cBhvr>
                                        <p:cTn id="84" fill="hold"/>
                                        <p:tgtEl>
                                          <p:spTgt spid="5138"/>
                                        </p:tgtEl>
                                        <p:attrNameLst>
                                          <p:attrName>style.visibility</p:attrName>
                                        </p:attrNameLst>
                                      </p:cBhvr>
                                      <p:to>
                                        <p:strVal val="visible"/>
                                      </p:to>
                                    </p:set>
                                    <p:animEffect transition="in" filter="fade">
                                      <p:cBhvr>
                                        <p:cTn id="85" dur="20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 grpId="1" animBg="1" advAuto="0"/>
      <p:bldP spid="5121" grpId="3" animBg="1" advAuto="0"/>
      <p:bldP spid="5122" grpId="6" animBg="1" advAuto="0"/>
      <p:bldP spid="5123" grpId="11" animBg="1" advAuto="0"/>
      <p:bldP spid="5124" grpId="5" animBg="1" advAuto="0"/>
      <p:bldP spid="5125" grpId="4" animBg="1" advAuto="0"/>
      <p:bldP spid="5126" grpId="8" animBg="1" advAuto="0"/>
      <p:bldP spid="5127" grpId="7" animBg="1" advAuto="0"/>
      <p:bldP spid="5128" grpId="9" animBg="1" advAuto="0"/>
      <p:bldP spid="5128" grpId="16" animBg="1" advAuto="0"/>
      <p:bldP spid="5129" grpId="12" animBg="1" advAuto="0"/>
      <p:bldP spid="5129" grpId="15" animBg="1" advAuto="0"/>
      <p:bldP spid="5130" grpId="10" animBg="1" advAuto="0"/>
      <p:bldP spid="5131" grpId="13" animBg="1" advAuto="0"/>
      <p:bldP spid="5132" grpId="2" animBg="1" advAuto="0"/>
      <p:bldP spid="5134" grpId="17" animBg="1" advAuto="0"/>
      <p:bldP spid="5135" grpId="14" animBg="1" advAuto="0"/>
      <p:bldP spid="5136" grpId="18" animBg="1" advAuto="0"/>
      <p:bldP spid="5138" grpId="19"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2" name="Picture 2" descr="Picture 2"/>
          <p:cNvPicPr>
            <a:picLocks noChangeAspect="1"/>
          </p:cNvPicPr>
          <p:nvPr/>
        </p:nvPicPr>
        <p:blipFill>
          <a:blip r:embed="rId2"/>
          <a:stretch>
            <a:fillRect/>
          </a:stretch>
        </p:blipFill>
        <p:spPr>
          <a:xfrm>
            <a:off x="571500" y="266700"/>
            <a:ext cx="8001000" cy="6324600"/>
          </a:xfrm>
          <a:prstGeom prst="rect">
            <a:avLst/>
          </a:prstGeom>
          <a:ln w="12700">
            <a:miter lim="400000"/>
          </a:ln>
        </p:spPr>
      </p:pic>
      <p:sp>
        <p:nvSpPr>
          <p:cNvPr id="5143" name="Title 2"/>
          <p:cNvSpPr txBox="1">
            <a:spLocks noGrp="1"/>
          </p:cNvSpPr>
          <p:nvPr>
            <p:ph type="title" idx="4294967295"/>
          </p:nvPr>
        </p:nvSpPr>
        <p:spPr>
          <a:xfrm>
            <a:off x="0" y="0"/>
            <a:ext cx="9144000" cy="914400"/>
          </a:xfrm>
          <a:prstGeom prst="rect">
            <a:avLst/>
          </a:prstGeom>
          <a:solidFill>
            <a:srgbClr val="000000"/>
          </a:solidFill>
        </p:spPr>
        <p:txBody>
          <a:bodyPr lIns="46799" tIns="46799" rIns="46799" bIns="46799"/>
          <a:lstStyle>
            <a:lvl1pPr defTabSz="449262" rtl="1">
              <a:lnSpc>
                <a:spcPct val="95000"/>
              </a:lnSpc>
              <a:defRPr sz="3600" b="1">
                <a:solidFill>
                  <a:schemeClr val="accent3">
                    <a:lumOff val="44000"/>
                  </a:schemeClr>
                </a:solidFill>
              </a:defRPr>
            </a:lvl1pPr>
          </a:lstStyle>
          <a:p>
            <a:r>
              <a:t>رجوع المسيح</a:t>
            </a:r>
          </a:p>
        </p:txBody>
      </p:sp>
      <p:sp>
        <p:nvSpPr>
          <p:cNvPr id="5144" name="Title 2"/>
          <p:cNvSpPr txBox="1"/>
          <p:nvPr/>
        </p:nvSpPr>
        <p:spPr>
          <a:xfrm>
            <a:off x="1161336" y="4322298"/>
            <a:ext cx="6821329" cy="22100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sz="3600" b="1">
                <a:solidFill>
                  <a:schemeClr val="accent3">
                    <a:lumOff val="44000"/>
                  </a:schemeClr>
                </a:solidFill>
              </a:defRPr>
            </a:pPr>
            <a:r>
              <a:t>فيخرج الرب و يحارب تلك الأمم كما في يوم حربه يوم القتال</a:t>
            </a:r>
          </a:p>
          <a:p>
            <a:pPr>
              <a:defRPr sz="3600" b="1">
                <a:solidFill>
                  <a:schemeClr val="accent3">
                    <a:lumOff val="44000"/>
                  </a:schemeClr>
                </a:solidFill>
              </a:defRPr>
            </a:pPr>
            <a:endParaRPr/>
          </a:p>
          <a:p>
            <a:pPr rtl="1">
              <a:defRPr sz="3600" b="1">
                <a:solidFill>
                  <a:schemeClr val="accent3">
                    <a:lumOff val="44000"/>
                  </a:schemeClr>
                </a:solidFill>
              </a:defRPr>
            </a:pPr>
            <a:r>
              <a:t>(زك 14: 3)</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6" name="Picture 1" descr="Picture 1"/>
          <p:cNvPicPr>
            <a:picLocks noChangeAspect="1"/>
          </p:cNvPicPr>
          <p:nvPr/>
        </p:nvPicPr>
        <p:blipFill>
          <a:blip r:embed="rId2"/>
          <a:stretch>
            <a:fillRect/>
          </a:stretch>
        </p:blipFill>
        <p:spPr>
          <a:xfrm>
            <a:off x="0" y="0"/>
            <a:ext cx="9175750" cy="4495800"/>
          </a:xfrm>
          <a:prstGeom prst="rect">
            <a:avLst/>
          </a:prstGeom>
          <a:ln w="12700">
            <a:miter lim="400000"/>
          </a:ln>
        </p:spPr>
      </p:pic>
      <p:sp>
        <p:nvSpPr>
          <p:cNvPr id="5147" name="Title 2"/>
          <p:cNvSpPr txBox="1">
            <a:spLocks noGrp="1"/>
          </p:cNvSpPr>
          <p:nvPr>
            <p:ph type="title" idx="4294967295"/>
          </p:nvPr>
        </p:nvSpPr>
        <p:spPr>
          <a:xfrm>
            <a:off x="228600" y="0"/>
            <a:ext cx="5105400" cy="838200"/>
          </a:xfrm>
          <a:prstGeom prst="rect">
            <a:avLst/>
          </a:prstGeom>
        </p:spPr>
        <p:txBody>
          <a:bodyPr lIns="46799" tIns="46799" rIns="46799" bIns="46799"/>
          <a:lstStyle>
            <a:lvl1pPr algn="l" defTabSz="449262" rtl="1">
              <a:lnSpc>
                <a:spcPct val="95000"/>
              </a:lnSpc>
              <a:defRPr b="1">
                <a:solidFill>
                  <a:schemeClr val="accent3">
                    <a:lumOff val="44000"/>
                  </a:schemeClr>
                </a:solidFill>
                <a:effectLst>
                  <a:outerShdw blurRad="38100" dist="38100" dir="2700000" rotWithShape="0">
                    <a:srgbClr val="000000">
                      <a:alpha val="43137"/>
                    </a:srgbClr>
                  </a:outerShdw>
                </a:effectLst>
              </a:defRPr>
            </a:lvl1pPr>
          </a:lstStyle>
          <a:p>
            <a:r>
              <a:t>المجيء الثاني</a:t>
            </a:r>
          </a:p>
        </p:txBody>
      </p:sp>
      <p:grpSp>
        <p:nvGrpSpPr>
          <p:cNvPr id="5150" name="Title 2"/>
          <p:cNvGrpSpPr/>
          <p:nvPr/>
        </p:nvGrpSpPr>
        <p:grpSpPr>
          <a:xfrm>
            <a:off x="0" y="4495800"/>
            <a:ext cx="9144000" cy="2362200"/>
            <a:chOff x="0" y="0"/>
            <a:chExt cx="9144000" cy="2362200"/>
          </a:xfrm>
        </p:grpSpPr>
        <p:sp>
          <p:nvSpPr>
            <p:cNvPr id="5148" name="Rectangle"/>
            <p:cNvSpPr/>
            <p:nvPr/>
          </p:nvSpPr>
          <p:spPr>
            <a:xfrm>
              <a:off x="0" y="0"/>
              <a:ext cx="9144000" cy="2362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sz="3600" b="1">
                  <a:solidFill>
                    <a:schemeClr val="accent3">
                      <a:lumOff val="44000"/>
                    </a:schemeClr>
                  </a:solidFill>
                </a:defRPr>
              </a:pPr>
              <a:endParaRPr/>
            </a:p>
          </p:txBody>
        </p:sp>
        <p:sp>
          <p:nvSpPr>
            <p:cNvPr id="5149" name="و تقف قدماه في ذلك اليوم على جبل الزيتون الذي قدام أورشليم من الشرق (زك 14: 4)"/>
            <p:cNvSpPr txBox="1"/>
            <p:nvPr/>
          </p:nvSpPr>
          <p:spPr>
            <a:xfrm>
              <a:off x="43200" y="341678"/>
              <a:ext cx="9057600" cy="16788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p>
              <a:pPr rtl="1">
                <a:defRPr sz="3600" b="1">
                  <a:solidFill>
                    <a:schemeClr val="accent3">
                      <a:lumOff val="44000"/>
                    </a:schemeClr>
                  </a:solidFill>
                </a:defRPr>
              </a:pPr>
              <a:r>
                <a:t>و تقف قدماه في ذلك اليوم على جبل الزيتون الذي قدام أورشليم من الشرق</a:t>
              </a:r>
              <a:br/>
              <a:r>
                <a:t>(زك 14: 4)</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2" name="Rectangle 2"/>
          <p:cNvSpPr txBox="1">
            <a:spLocks noGrp="1"/>
          </p:cNvSpPr>
          <p:nvPr>
            <p:ph type="title"/>
          </p:nvPr>
        </p:nvSpPr>
        <p:spPr>
          <a:xfrm>
            <a:off x="2895600" y="228600"/>
            <a:ext cx="3657600" cy="533400"/>
          </a:xfrm>
          <a:prstGeom prst="rect">
            <a:avLst/>
          </a:prstGeom>
          <a:solidFill>
            <a:srgbClr val="F8FAA8"/>
          </a:solidFill>
        </p:spPr>
        <p:txBody>
          <a:bodyPr>
            <a:normAutofit fontScale="90000"/>
          </a:bodyPr>
          <a:lstStyle>
            <a:lvl1pPr algn="ctr" defTabSz="896111" rtl="1">
              <a:defRPr sz="3136" b="1" i="0">
                <a:solidFill>
                  <a:srgbClr val="000000"/>
                </a:solidFill>
              </a:defRPr>
            </a:lvl1pPr>
          </a:lstStyle>
          <a:p>
            <a:r>
              <a:t>مخطط حزقيال التقني</a:t>
            </a:r>
          </a:p>
        </p:txBody>
      </p:sp>
      <p:graphicFrame>
        <p:nvGraphicFramePr>
          <p:cNvPr id="4733" name="Group 266"/>
          <p:cNvGraphicFramePr/>
          <p:nvPr/>
        </p:nvGraphicFramePr>
        <p:xfrm>
          <a:off x="0" y="914400"/>
          <a:ext cx="9144000" cy="5848349"/>
        </p:xfrm>
        <a:graphic>
          <a:graphicData uri="http://schemas.openxmlformats.org/drawingml/2006/table">
            <a:tbl>
              <a:tblPr>
                <a:tableStyleId>{4C3C2611-4C71-4FC5-86AE-919BDF0F9419}</a:tableStyleId>
              </a:tblPr>
              <a:tblGrid>
                <a:gridCol w="1189038">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6513">
                  <a:extLst>
                    <a:ext uri="{9D8B030D-6E8A-4147-A177-3AD203B41FA5}">
                      <a16:colId xmlns:a16="http://schemas.microsoft.com/office/drawing/2014/main" val="20004"/>
                    </a:ext>
                  </a:extLst>
                </a:gridCol>
                <a:gridCol w="1304925">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579151">
                <a:tc gridSpan="7">
                  <a:txBody>
                    <a:bodyPr/>
                    <a:lstStyle/>
                    <a:p>
                      <a:pPr algn="ctr">
                        <a:spcBef>
                          <a:spcPts val="700"/>
                        </a:spcBef>
                        <a:defRPr sz="1800"/>
                      </a:pPr>
                      <a:r>
                        <a:rPr sz="3200" b="1">
                          <a:solidFill>
                            <a:schemeClr val="accent3">
                              <a:lumOff val="44000"/>
                            </a:schemeClr>
                          </a:solidFill>
                        </a:rPr>
                        <a:t>سيادةٌ للمسبيين وعودةٌ للمجد</a:t>
                      </a:r>
                    </a:p>
                  </a:txBody>
                  <a:tcPr marL="45720" marR="45720" anchor="ctr" horzOverflow="overflow">
                    <a:lnL w="28575">
                      <a:solidFill>
                        <a:srgbClr val="FFFFCC"/>
                      </a:solidFill>
                    </a:lnL>
                    <a:lnR w="28575">
                      <a:solidFill>
                        <a:srgbClr val="FFFFCC"/>
                      </a:solidFill>
                    </a:lnR>
                    <a:lnT w="28575">
                      <a:solidFill>
                        <a:srgbClr val="FFFFCC"/>
                      </a:solidFill>
                    </a:lnT>
                    <a:lnB w="12700">
                      <a:solidFill>
                        <a:srgbClr val="FFFFCC"/>
                      </a:solid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6840">
                <a:tc gridSpan="2">
                  <a:txBody>
                    <a:bodyPr/>
                    <a:lstStyle/>
                    <a:p>
                      <a:pPr algn="ctr" rtl="1">
                        <a:spcBef>
                          <a:spcPts val="400"/>
                        </a:spcBef>
                        <a:defRPr sz="2000" b="1">
                          <a:solidFill>
                            <a:srgbClr val="FFFFCC"/>
                          </a:solidFill>
                        </a:defRPr>
                      </a:pPr>
                      <a:r>
                        <a:t>المجد يعود</a:t>
                      </a:r>
                    </a:p>
                    <a:p>
                      <a:pPr algn="ctr">
                        <a:spcBef>
                          <a:spcPts val="400"/>
                        </a:spcBef>
                        <a:defRPr sz="2000" b="1">
                          <a:solidFill>
                            <a:srgbClr val="FFFFCC"/>
                          </a:solidFill>
                        </a:defRPr>
                      </a:pPr>
                      <a:r>
                        <a:t>٣٣-٤٨</a:t>
                      </a:r>
                    </a:p>
                  </a:txBody>
                  <a:tcPr marL="45720" marR="45720" anchor="ctr" horzOverflow="overflow">
                    <a:lnL w="28575">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gridSpan="3">
                  <a:txBody>
                    <a:bodyPr/>
                    <a:lstStyle/>
                    <a:p>
                      <a:pPr algn="ctr" rtl="1">
                        <a:spcBef>
                          <a:spcPts val="400"/>
                        </a:spcBef>
                        <a:defRPr sz="2000" b="1">
                          <a:solidFill>
                            <a:srgbClr val="FFFFCC"/>
                          </a:solidFill>
                        </a:defRPr>
                      </a:pPr>
                      <a:r>
                        <a:t>الأمم تدان (وليس هناك مجد)</a:t>
                      </a:r>
                    </a:p>
                    <a:p>
                      <a:pPr algn="ctr">
                        <a:spcBef>
                          <a:spcPts val="400"/>
                        </a:spcBef>
                        <a:defRPr sz="2000" b="1">
                          <a:solidFill>
                            <a:srgbClr val="FFFFCC"/>
                          </a:solidFill>
                        </a:defRPr>
                      </a:pPr>
                      <a:r>
                        <a:t>٢٥-٣٢</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hMerge="1">
                  <a:txBody>
                    <a:bodyPr/>
                    <a:lstStyle/>
                    <a:p>
                      <a:endParaRPr lang="en-US"/>
                    </a:p>
                  </a:txBody>
                  <a:tcPr/>
                </a:tc>
                <a:tc gridSpan="2">
                  <a:txBody>
                    <a:bodyPr/>
                    <a:lstStyle/>
                    <a:p>
                      <a:pPr algn="ctr" rtl="1">
                        <a:spcBef>
                          <a:spcPts val="400"/>
                        </a:spcBef>
                        <a:defRPr sz="2000" b="1">
                          <a:solidFill>
                            <a:srgbClr val="FFFFCC"/>
                          </a:solidFill>
                        </a:defRPr>
                      </a:pPr>
                      <a:r>
                        <a:t>المجد يغادر</a:t>
                      </a:r>
                    </a:p>
                    <a:p>
                      <a:pPr algn="ctr">
                        <a:spcBef>
                          <a:spcPts val="400"/>
                        </a:spcBef>
                        <a:defRPr sz="2000" b="1">
                          <a:solidFill>
                            <a:srgbClr val="FFFFCC"/>
                          </a:solidFill>
                        </a:defRPr>
                      </a:pPr>
                      <a:r>
                        <a:t>١-٢٤</a:t>
                      </a:r>
                    </a:p>
                  </a:txBody>
                  <a:tcPr marL="45720" marR="45720" anchor="ctr" horzOverflow="overflow">
                    <a:lnL w="12700">
                      <a:solidFill>
                        <a:srgbClr val="FFFFCC"/>
                      </a:solidFill>
                    </a:lnL>
                    <a:lnR w="28575">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extLst>
                  <a:ext uri="{0D108BD9-81ED-4DB2-BD59-A6C34878D82A}">
                    <a16:rowId xmlns:a16="http://schemas.microsoft.com/office/drawing/2014/main" val="10001"/>
                  </a:ext>
                </a:extLst>
              </a:tr>
              <a:tr h="522316">
                <a:tc gridSpan="2">
                  <a:txBody>
                    <a:bodyPr/>
                    <a:lstStyle/>
                    <a:p>
                      <a:pPr algn="ctr">
                        <a:spcBef>
                          <a:spcPts val="400"/>
                        </a:spcBef>
                        <a:defRPr sz="1800"/>
                      </a:pPr>
                      <a:r>
                        <a:rPr sz="2000" b="1">
                          <a:solidFill>
                            <a:srgbClr val="FFFFCC"/>
                          </a:solidFill>
                        </a:rPr>
                        <a:t>الإسترداد</a:t>
                      </a:r>
                    </a:p>
                  </a:txBody>
                  <a:tcPr marL="45720" marR="45720" anchor="ctr" horzOverflow="overflow">
                    <a:lnL w="28575">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gridSpan="3">
                  <a:txBody>
                    <a:bodyPr/>
                    <a:lstStyle/>
                    <a:p>
                      <a:pPr algn="ctr">
                        <a:spcBef>
                          <a:spcPts val="400"/>
                        </a:spcBef>
                        <a:defRPr sz="1800"/>
                      </a:pPr>
                      <a:r>
                        <a:rPr sz="2000" b="1">
                          <a:solidFill>
                            <a:srgbClr val="FFFFCC"/>
                          </a:solidFill>
                        </a:rPr>
                        <a:t>سيادة مبررة</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hMerge="1">
                  <a:txBody>
                    <a:bodyPr/>
                    <a:lstStyle/>
                    <a:p>
                      <a:endParaRPr lang="en-US"/>
                    </a:p>
                  </a:txBody>
                  <a:tcPr/>
                </a:tc>
                <a:tc gridSpan="2">
                  <a:txBody>
                    <a:bodyPr/>
                    <a:lstStyle/>
                    <a:p>
                      <a:pPr algn="ctr">
                        <a:spcBef>
                          <a:spcPts val="400"/>
                        </a:spcBef>
                        <a:defRPr sz="1800"/>
                      </a:pPr>
                      <a:r>
                        <a:rPr sz="2000" b="1">
                          <a:solidFill>
                            <a:srgbClr val="FFFFCC"/>
                          </a:solidFill>
                        </a:rPr>
                        <a:t>السبي</a:t>
                      </a:r>
                    </a:p>
                  </a:txBody>
                  <a:tcPr marL="45720" marR="45720" anchor="ctr" horzOverflow="overflow">
                    <a:lnL w="12700">
                      <a:solidFill>
                        <a:srgbClr val="FFFFCC"/>
                      </a:solidFill>
                    </a:lnL>
                    <a:lnR w="28575">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extLst>
                  <a:ext uri="{0D108BD9-81ED-4DB2-BD59-A6C34878D82A}">
                    <a16:rowId xmlns:a16="http://schemas.microsoft.com/office/drawing/2014/main" val="10002"/>
                  </a:ext>
                </a:extLst>
              </a:tr>
              <a:tr h="522316">
                <a:tc gridSpan="2">
                  <a:txBody>
                    <a:bodyPr/>
                    <a:lstStyle/>
                    <a:p>
                      <a:pPr algn="ctr">
                        <a:spcBef>
                          <a:spcPts val="400"/>
                        </a:spcBef>
                        <a:defRPr sz="1800"/>
                      </a:pPr>
                      <a:r>
                        <a:rPr sz="2000" b="1">
                          <a:solidFill>
                            <a:srgbClr val="FFFFCC"/>
                          </a:solidFill>
                        </a:rPr>
                        <a:t>بركة إسرائيل</a:t>
                      </a:r>
                    </a:p>
                  </a:txBody>
                  <a:tcPr marL="45720" marR="45720" anchor="ctr" horzOverflow="overflow">
                    <a:lnL w="28575">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gridSpan="3">
                  <a:txBody>
                    <a:bodyPr/>
                    <a:lstStyle/>
                    <a:p>
                      <a:pPr algn="ctr">
                        <a:spcBef>
                          <a:spcPts val="400"/>
                        </a:spcBef>
                        <a:defRPr sz="1800"/>
                      </a:pPr>
                      <a:r>
                        <a:rPr sz="2000" b="1">
                          <a:solidFill>
                            <a:srgbClr val="FFFFCC"/>
                          </a:solidFill>
                        </a:rPr>
                        <a:t>دينونة الأمم</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hMerge="1">
                  <a:txBody>
                    <a:bodyPr/>
                    <a:lstStyle/>
                    <a:p>
                      <a:endParaRPr lang="en-US"/>
                    </a:p>
                  </a:txBody>
                  <a:tcPr/>
                </a:tc>
                <a:tc gridSpan="2">
                  <a:txBody>
                    <a:bodyPr/>
                    <a:lstStyle/>
                    <a:p>
                      <a:pPr algn="ctr">
                        <a:spcBef>
                          <a:spcPts val="400"/>
                        </a:spcBef>
                        <a:defRPr sz="1800"/>
                      </a:pPr>
                      <a:r>
                        <a:rPr sz="2000" b="1">
                          <a:solidFill>
                            <a:srgbClr val="FFFFCC"/>
                          </a:solidFill>
                        </a:rPr>
                        <a:t>الحكم على يهوذا</a:t>
                      </a:r>
                    </a:p>
                  </a:txBody>
                  <a:tcPr marL="45720" marR="45720" anchor="ctr" horzOverflow="overflow">
                    <a:lnL w="12700">
                      <a:solidFill>
                        <a:srgbClr val="FFFFCC"/>
                      </a:solidFill>
                    </a:lnL>
                    <a:lnR w="28575">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extLst>
                  <a:ext uri="{0D108BD9-81ED-4DB2-BD59-A6C34878D82A}">
                    <a16:rowId xmlns:a16="http://schemas.microsoft.com/office/drawing/2014/main" val="10003"/>
                  </a:ext>
                </a:extLst>
              </a:tr>
              <a:tr h="501677">
                <a:tc gridSpan="2">
                  <a:txBody>
                    <a:bodyPr/>
                    <a:lstStyle/>
                    <a:p>
                      <a:pPr algn="ctr">
                        <a:spcBef>
                          <a:spcPts val="400"/>
                        </a:spcBef>
                        <a:defRPr sz="1800"/>
                      </a:pPr>
                      <a:r>
                        <a:rPr sz="2000" b="1">
                          <a:solidFill>
                            <a:srgbClr val="FFFFCC"/>
                          </a:solidFill>
                        </a:rPr>
                        <a:t>مستقبل يهوذا</a:t>
                      </a:r>
                    </a:p>
                  </a:txBody>
                  <a:tcPr marL="45720" marR="45720" anchor="ctr" horzOverflow="overflow">
                    <a:lnL w="28575">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gridSpan="3">
                  <a:txBody>
                    <a:bodyPr/>
                    <a:lstStyle/>
                    <a:p>
                      <a:pPr algn="ctr">
                        <a:spcBef>
                          <a:spcPts val="400"/>
                        </a:spcBef>
                        <a:defRPr sz="1800"/>
                      </a:pPr>
                      <a:r>
                        <a:rPr sz="2000" b="1">
                          <a:solidFill>
                            <a:srgbClr val="FFFFCC"/>
                          </a:solidFill>
                        </a:rPr>
                        <a:t>أعداء يهوذا</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hMerge="1">
                  <a:txBody>
                    <a:bodyPr/>
                    <a:lstStyle/>
                    <a:p>
                      <a:endParaRPr lang="en-US"/>
                    </a:p>
                  </a:txBody>
                  <a:tcPr/>
                </a:tc>
                <a:tc gridSpan="2">
                  <a:txBody>
                    <a:bodyPr/>
                    <a:lstStyle/>
                    <a:p>
                      <a:pPr algn="ctr">
                        <a:spcBef>
                          <a:spcPts val="400"/>
                        </a:spcBef>
                        <a:defRPr sz="1800"/>
                      </a:pPr>
                      <a:r>
                        <a:rPr sz="2000" b="1">
                          <a:solidFill>
                            <a:srgbClr val="FFFFCC"/>
                          </a:solidFill>
                        </a:rPr>
                        <a:t>سقوط يهوذا</a:t>
                      </a:r>
                    </a:p>
                  </a:txBody>
                  <a:tcPr marL="45720" marR="45720" anchor="ctr" horzOverflow="overflow">
                    <a:lnL w="12700">
                      <a:solidFill>
                        <a:srgbClr val="FFFFCC"/>
                      </a:solidFill>
                    </a:lnL>
                    <a:lnR w="28575">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extLst>
                  <a:ext uri="{0D108BD9-81ED-4DB2-BD59-A6C34878D82A}">
                    <a16:rowId xmlns:a16="http://schemas.microsoft.com/office/drawing/2014/main" val="10004"/>
                  </a:ext>
                </a:extLst>
              </a:tr>
              <a:tr h="503265">
                <a:tc gridSpan="2">
                  <a:txBody>
                    <a:bodyPr/>
                    <a:lstStyle/>
                    <a:p>
                      <a:pPr algn="ctr">
                        <a:spcBef>
                          <a:spcPts val="400"/>
                        </a:spcBef>
                        <a:defRPr sz="1800"/>
                      </a:pPr>
                      <a:r>
                        <a:rPr sz="2000" b="1">
                          <a:solidFill>
                            <a:srgbClr val="FFFFCC"/>
                          </a:solidFill>
                        </a:rPr>
                        <a:t>بعد الحصار</a:t>
                      </a:r>
                    </a:p>
                  </a:txBody>
                  <a:tcPr marL="45720" marR="45720" anchor="ctr" horzOverflow="overflow">
                    <a:lnL w="28575">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gridSpan="3">
                  <a:txBody>
                    <a:bodyPr/>
                    <a:lstStyle/>
                    <a:p>
                      <a:pPr algn="ctr">
                        <a:spcBef>
                          <a:spcPts val="400"/>
                        </a:spcBef>
                        <a:defRPr sz="1800"/>
                      </a:pPr>
                      <a:r>
                        <a:rPr sz="2000" b="1">
                          <a:solidFill>
                            <a:srgbClr val="FFFFCC"/>
                          </a:solidFill>
                        </a:rPr>
                        <a:t>أثناء الحصار</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hMerge="1">
                  <a:txBody>
                    <a:bodyPr/>
                    <a:lstStyle/>
                    <a:p>
                      <a:endParaRPr lang="en-US"/>
                    </a:p>
                  </a:txBody>
                  <a:tcPr/>
                </a:tc>
                <a:tc gridSpan="2">
                  <a:txBody>
                    <a:bodyPr/>
                    <a:lstStyle/>
                    <a:p>
                      <a:pPr algn="ctr">
                        <a:spcBef>
                          <a:spcPts val="400"/>
                        </a:spcBef>
                        <a:defRPr sz="1800"/>
                      </a:pPr>
                      <a:r>
                        <a:rPr sz="2000" b="1">
                          <a:solidFill>
                            <a:srgbClr val="FFFFCC"/>
                          </a:solidFill>
                        </a:rPr>
                        <a:t>قبل الحصار</a:t>
                      </a:r>
                    </a:p>
                  </a:txBody>
                  <a:tcPr marL="45720" marR="45720" anchor="ctr" horzOverflow="overflow">
                    <a:lnL w="12700">
                      <a:solidFill>
                        <a:srgbClr val="FFFFCC"/>
                      </a:solidFill>
                    </a:lnL>
                    <a:lnR w="28575">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extLst>
                  <a:ext uri="{0D108BD9-81ED-4DB2-BD59-A6C34878D82A}">
                    <a16:rowId xmlns:a16="http://schemas.microsoft.com/office/drawing/2014/main" val="10005"/>
                  </a:ext>
                </a:extLst>
              </a:tr>
              <a:tr h="1730468">
                <a:tc>
                  <a:txBody>
                    <a:bodyPr/>
                    <a:lstStyle/>
                    <a:p>
                      <a:pPr algn="ctr" rtl="1">
                        <a:spcBef>
                          <a:spcPts val="400"/>
                        </a:spcBef>
                        <a:defRPr sz="2000" b="1">
                          <a:solidFill>
                            <a:srgbClr val="FFFFCC"/>
                          </a:solidFill>
                        </a:defRPr>
                      </a:pPr>
                      <a:r>
                        <a:t>أمراً جديداً</a:t>
                      </a:r>
                    </a:p>
                    <a:p>
                      <a:pPr algn="ctr">
                        <a:spcBef>
                          <a:spcPts val="400"/>
                        </a:spcBef>
                        <a:defRPr sz="2000" b="1">
                          <a:solidFill>
                            <a:srgbClr val="FFFFCC"/>
                          </a:solidFill>
                        </a:defRPr>
                      </a:pPr>
                      <a:r>
                        <a:t>٤٠-٤٨</a:t>
                      </a:r>
                    </a:p>
                  </a:txBody>
                  <a:tcPr marL="45720" marR="45720" anchor="ctr" horzOverflow="overflow">
                    <a:lnL w="28575">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a:txBody>
                    <a:bodyPr/>
                    <a:lstStyle/>
                    <a:p>
                      <a:pPr algn="ctr" rtl="1">
                        <a:spcBef>
                          <a:spcPts val="400"/>
                        </a:spcBef>
                        <a:defRPr sz="2000" b="1">
                          <a:solidFill>
                            <a:srgbClr val="FFFFCC"/>
                          </a:solidFill>
                        </a:defRPr>
                      </a:pPr>
                      <a:r>
                        <a:t>حياة جديدة</a:t>
                      </a:r>
                    </a:p>
                    <a:p>
                      <a:pPr algn="ctr">
                        <a:spcBef>
                          <a:spcPts val="400"/>
                        </a:spcBef>
                        <a:defRPr sz="2000" b="1">
                          <a:solidFill>
                            <a:srgbClr val="FFFFCC"/>
                          </a:solidFill>
                        </a:defRPr>
                      </a:pPr>
                      <a:r>
                        <a:t>٣٣-٣٩</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a:txBody>
                    <a:bodyPr/>
                    <a:lstStyle/>
                    <a:p>
                      <a:pPr algn="ctr" rtl="1">
                        <a:spcBef>
                          <a:spcPts val="400"/>
                        </a:spcBef>
                        <a:defRPr sz="2000" b="1">
                          <a:solidFill>
                            <a:srgbClr val="FFFFCC"/>
                          </a:solidFill>
                        </a:defRPr>
                      </a:pPr>
                      <a:r>
                        <a:t>مصر</a:t>
                      </a:r>
                    </a:p>
                    <a:p>
                      <a:pPr algn="ctr">
                        <a:spcBef>
                          <a:spcPts val="400"/>
                        </a:spcBef>
                        <a:defRPr sz="2000" b="1">
                          <a:solidFill>
                            <a:srgbClr val="FFFFCC"/>
                          </a:solidFill>
                        </a:defRPr>
                      </a:pPr>
                      <a:r>
                        <a:t>٢٩-٣٢</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a:txBody>
                    <a:bodyPr/>
                    <a:lstStyle/>
                    <a:p>
                      <a:pPr algn="ctr" rtl="1">
                        <a:spcBef>
                          <a:spcPts val="400"/>
                        </a:spcBef>
                        <a:defRPr sz="2000" b="1">
                          <a:solidFill>
                            <a:srgbClr val="FFFFCC"/>
                          </a:solidFill>
                        </a:defRPr>
                      </a:pPr>
                      <a:r>
                        <a:t>صور وصيدا</a:t>
                      </a:r>
                    </a:p>
                    <a:p>
                      <a:pPr algn="ctr">
                        <a:spcBef>
                          <a:spcPts val="400"/>
                        </a:spcBef>
                        <a:defRPr sz="2000" b="1">
                          <a:solidFill>
                            <a:srgbClr val="FFFFCC"/>
                          </a:solidFill>
                        </a:defRPr>
                      </a:pPr>
                      <a:r>
                        <a:t>٢٦-٢٨</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a:txBody>
                    <a:bodyPr/>
                    <a:lstStyle/>
                    <a:p>
                      <a:pPr algn="ctr" rtl="1">
                        <a:spcBef>
                          <a:spcPts val="400"/>
                        </a:spcBef>
                        <a:defRPr sz="2000" b="1">
                          <a:solidFill>
                            <a:srgbClr val="FFFFCC"/>
                          </a:solidFill>
                        </a:defRPr>
                      </a:pPr>
                      <a:r>
                        <a:t>عمون </a:t>
                      </a:r>
                    </a:p>
                    <a:p>
                      <a:pPr algn="ctr" rtl="1">
                        <a:spcBef>
                          <a:spcPts val="400"/>
                        </a:spcBef>
                        <a:defRPr sz="2000" b="1">
                          <a:solidFill>
                            <a:srgbClr val="FFFFCC"/>
                          </a:solidFill>
                        </a:defRPr>
                      </a:pPr>
                      <a:r>
                        <a:t>مواب، </a:t>
                      </a:r>
                    </a:p>
                    <a:p>
                      <a:pPr algn="ctr" rtl="1">
                        <a:spcBef>
                          <a:spcPts val="400"/>
                        </a:spcBef>
                        <a:defRPr sz="2000" b="1">
                          <a:solidFill>
                            <a:srgbClr val="FFFFCC"/>
                          </a:solidFill>
                        </a:defRPr>
                      </a:pPr>
                      <a:r>
                        <a:t>إدوم، فيليستيا</a:t>
                      </a:r>
                    </a:p>
                    <a:p>
                      <a:pPr algn="ctr">
                        <a:spcBef>
                          <a:spcPts val="400"/>
                        </a:spcBef>
                        <a:defRPr sz="2000" b="1">
                          <a:solidFill>
                            <a:srgbClr val="FFFFCC"/>
                          </a:solidFill>
                        </a:defRPr>
                      </a:pPr>
                      <a:r>
                        <a:t>٢٥</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a:txBody>
                    <a:bodyPr/>
                    <a:lstStyle/>
                    <a:p>
                      <a:pPr algn="ctr" rtl="1">
                        <a:spcBef>
                          <a:spcPts val="400"/>
                        </a:spcBef>
                        <a:defRPr sz="2000" b="1">
                          <a:solidFill>
                            <a:srgbClr val="FFFFCC"/>
                          </a:solidFill>
                        </a:defRPr>
                      </a:pPr>
                      <a:r>
                        <a:t>قبل السبي</a:t>
                      </a:r>
                    </a:p>
                    <a:p>
                      <a:pPr algn="ctr" rtl="1">
                        <a:spcBef>
                          <a:spcPts val="400"/>
                        </a:spcBef>
                        <a:defRPr sz="2000" b="1">
                          <a:solidFill>
                            <a:srgbClr val="FFFFCC"/>
                          </a:solidFill>
                        </a:defRPr>
                      </a:pPr>
                      <a:r>
                        <a:t>حالة يأس </a:t>
                      </a:r>
                    </a:p>
                    <a:p>
                      <a:pPr algn="ctr">
                        <a:spcBef>
                          <a:spcPts val="400"/>
                        </a:spcBef>
                        <a:defRPr sz="2000" b="1">
                          <a:solidFill>
                            <a:srgbClr val="FFFFCC"/>
                          </a:solidFill>
                        </a:defRPr>
                      </a:pPr>
                      <a:r>
                        <a:t>٤-٢٤</a:t>
                      </a:r>
                    </a:p>
                  </a:txBody>
                  <a:tcPr marL="45720" marR="45720" anchor="ctr" horzOverflow="overflow">
                    <a:lnL w="12700">
                      <a:solidFill>
                        <a:srgbClr val="FFFFCC"/>
                      </a:solidFill>
                    </a:lnL>
                    <a:lnR w="12700">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tc>
                  <a:txBody>
                    <a:bodyPr/>
                    <a:lstStyle/>
                    <a:p>
                      <a:pPr algn="ctr" rtl="1">
                        <a:spcBef>
                          <a:spcPts val="400"/>
                        </a:spcBef>
                        <a:defRPr sz="2000" b="1">
                          <a:solidFill>
                            <a:srgbClr val="FFFFCC"/>
                          </a:solidFill>
                        </a:defRPr>
                      </a:pPr>
                      <a:r>
                        <a:t>الدعوة في المجد </a:t>
                      </a:r>
                    </a:p>
                    <a:p>
                      <a:pPr algn="ctr">
                        <a:spcBef>
                          <a:spcPts val="400"/>
                        </a:spcBef>
                        <a:defRPr sz="2000" b="1">
                          <a:solidFill>
                            <a:srgbClr val="FFFFCC"/>
                          </a:solidFill>
                        </a:defRPr>
                      </a:pPr>
                      <a:r>
                        <a:t>١-٣</a:t>
                      </a:r>
                    </a:p>
                  </a:txBody>
                  <a:tcPr marL="45720" marR="45720" anchor="ctr" horzOverflow="overflow">
                    <a:lnL w="12700">
                      <a:solidFill>
                        <a:srgbClr val="FFFFCC"/>
                      </a:solidFill>
                    </a:lnL>
                    <a:lnR w="28575">
                      <a:solidFill>
                        <a:srgbClr val="FFFFCC"/>
                      </a:solidFill>
                    </a:lnR>
                    <a:lnT w="12700">
                      <a:solidFill>
                        <a:srgbClr val="FFFFCC"/>
                      </a:solidFill>
                    </a:lnT>
                    <a:lnB w="12700">
                      <a:solidFill>
                        <a:srgbClr val="FFFFCC"/>
                      </a:solidFill>
                    </a:lnB>
                    <a:gradFill flip="none" rotWithShape="1">
                      <a:gsLst>
                        <a:gs pos="0">
                          <a:srgbClr val="000000"/>
                        </a:gs>
                        <a:gs pos="100000">
                          <a:srgbClr val="002060"/>
                        </a:gs>
                      </a:gsLst>
                      <a:path path="circle">
                        <a:fillToRect l="37721" t="-19636" r="62278" b="119636"/>
                      </a:path>
                    </a:gradFill>
                  </a:tcPr>
                </a:tc>
                <a:extLst>
                  <a:ext uri="{0D108BD9-81ED-4DB2-BD59-A6C34878D82A}">
                    <a16:rowId xmlns:a16="http://schemas.microsoft.com/office/drawing/2014/main" val="10006"/>
                  </a:ext>
                </a:extLst>
              </a:tr>
              <a:tr h="522316">
                <a:tc gridSpan="7">
                  <a:txBody>
                    <a:bodyPr/>
                    <a:lstStyle/>
                    <a:p>
                      <a:pPr algn="ctr">
                        <a:spcBef>
                          <a:spcPts val="400"/>
                        </a:spcBef>
                        <a:defRPr sz="1800"/>
                      </a:pPr>
                      <a:r>
                        <a:rPr sz="2000" b="1">
                          <a:solidFill>
                            <a:srgbClr val="FFFFCC"/>
                          </a:solidFill>
                        </a:rPr>
                        <a:t>نهر الخابور في مملكة بابل (٥٩٢-٥٧٠ ق م)</a:t>
                      </a:r>
                    </a:p>
                  </a:txBody>
                  <a:tcPr marL="45720" marR="45720" anchor="ctr" horzOverflow="overflow">
                    <a:lnL w="28575">
                      <a:solidFill>
                        <a:srgbClr val="FFFFCC"/>
                      </a:solidFill>
                    </a:lnL>
                    <a:lnR w="28575">
                      <a:solidFill>
                        <a:srgbClr val="FFFFCC"/>
                      </a:solidFill>
                    </a:lnR>
                    <a:lnT w="12700">
                      <a:solidFill>
                        <a:srgbClr val="FFFFCC"/>
                      </a:solidFill>
                    </a:lnT>
                    <a:lnB w="28575">
                      <a:solidFill>
                        <a:srgbClr val="FFFFCC"/>
                      </a:solidFill>
                    </a:lnB>
                    <a:gradFill flip="none" rotWithShape="1">
                      <a:gsLst>
                        <a:gs pos="0">
                          <a:srgbClr val="000000"/>
                        </a:gs>
                        <a:gs pos="100000">
                          <a:srgbClr val="002060"/>
                        </a:gs>
                      </a:gsLst>
                      <a:path path="circle">
                        <a:fillToRect l="37721" t="-19636" r="62278" b="119636"/>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4734" name="Text Box 267"/>
          <p:cNvSpPr txBox="1"/>
          <p:nvPr/>
        </p:nvSpPr>
        <p:spPr>
          <a:xfrm>
            <a:off x="8427719" y="0"/>
            <a:ext cx="612687"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rgbClr val="FFFFCC"/>
                </a:solidFill>
              </a:defRPr>
            </a:lvl1pPr>
          </a:lstStyle>
          <a:p>
            <a:r>
              <a:t>500</a:t>
            </a:r>
          </a:p>
        </p:txBody>
      </p:sp>
      <p:sp>
        <p:nvSpPr>
          <p:cNvPr id="4735" name="Oval 4"/>
          <p:cNvSpPr/>
          <p:nvPr/>
        </p:nvSpPr>
        <p:spPr>
          <a:xfrm>
            <a:off x="-108520" y="1282699"/>
            <a:ext cx="2663826" cy="5111751"/>
          </a:xfrm>
          <a:prstGeom prst="ellipse">
            <a:avLst/>
          </a:prstGeom>
          <a:ln w="76200">
            <a:solidFill>
              <a:srgbClr val="FFFF00"/>
            </a:solidFill>
          </a:ln>
        </p:spPr>
        <p:txBody>
          <a:bodyPr lIns="45719" rIns="45719"/>
          <a:lstStyle/>
          <a:p>
            <a:pPr algn="l">
              <a:defRPr sz="1800">
                <a:solidFill>
                  <a:srgbClr val="FFFFCC"/>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4732"/>
                                        </p:tgtEl>
                                        <p:attrNameLst>
                                          <p:attrName>style.visibility</p:attrName>
                                        </p:attrNameLst>
                                      </p:cBhvr>
                                      <p:to>
                                        <p:strVal val="visible"/>
                                      </p:to>
                                    </p:set>
                                    <p:animEffect transition="in" filter="blinds(horizontal)">
                                      <p:cBhvr>
                                        <p:cTn id="7" dur="500"/>
                                        <p:tgtEl>
                                          <p:spTgt spid="473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4735"/>
                                        </p:tgtEl>
                                        <p:attrNameLst>
                                          <p:attrName>style.visibility</p:attrName>
                                        </p:attrNameLst>
                                      </p:cBhvr>
                                      <p:to>
                                        <p:strVal val="visible"/>
                                      </p:to>
                                    </p:set>
                                    <p:anim calcmode="lin" valueType="num">
                                      <p:cBhvr>
                                        <p:cTn id="12" dur="1000" fill="hold"/>
                                        <p:tgtEl>
                                          <p:spTgt spid="4735"/>
                                        </p:tgtEl>
                                        <p:attrNameLst>
                                          <p:attrName>ppt_w</p:attrName>
                                        </p:attrNameLst>
                                      </p:cBhvr>
                                      <p:tavLst>
                                        <p:tav tm="0">
                                          <p:val>
                                            <p:fltVal val="0"/>
                                          </p:val>
                                        </p:tav>
                                        <p:tav tm="100000">
                                          <p:val>
                                            <p:strVal val="#ppt_w"/>
                                          </p:val>
                                        </p:tav>
                                      </p:tavLst>
                                    </p:anim>
                                    <p:anim calcmode="lin" valueType="num">
                                      <p:cBhvr>
                                        <p:cTn id="13" dur="1000" fill="hold"/>
                                        <p:tgtEl>
                                          <p:spTgt spid="47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2" grpId="1" animBg="1" advAuto="0"/>
      <p:bldP spid="4735"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2" name="Picture 2" descr="Picture 2"/>
          <p:cNvPicPr>
            <a:picLocks noChangeAspect="1"/>
          </p:cNvPicPr>
          <p:nvPr/>
        </p:nvPicPr>
        <p:blipFill>
          <a:blip r:embed="rId3"/>
          <a:stretch>
            <a:fillRect/>
          </a:stretch>
        </p:blipFill>
        <p:spPr>
          <a:xfrm>
            <a:off x="19050" y="119062"/>
            <a:ext cx="9107489" cy="6619876"/>
          </a:xfrm>
          <a:prstGeom prst="rect">
            <a:avLst/>
          </a:prstGeom>
          <a:ln w="12700">
            <a:miter lim="400000"/>
          </a:ln>
        </p:spPr>
      </p:pic>
      <p:pic>
        <p:nvPicPr>
          <p:cNvPr id="5153" name="Picture 3" descr="Picture 3"/>
          <p:cNvPicPr>
            <a:picLocks noChangeAspect="1"/>
          </p:cNvPicPr>
          <p:nvPr/>
        </p:nvPicPr>
        <p:blipFill>
          <a:blip r:embed="rId4"/>
          <a:stretch>
            <a:fillRect/>
          </a:stretch>
        </p:blipFill>
        <p:spPr>
          <a:xfrm>
            <a:off x="5192712" y="0"/>
            <a:ext cx="3951288" cy="5334000"/>
          </a:xfrm>
          <a:prstGeom prst="rect">
            <a:avLst/>
          </a:prstGeom>
          <a:ln w="12700">
            <a:miter lim="400000"/>
          </a:ln>
        </p:spPr>
      </p:pic>
      <p:sp>
        <p:nvSpPr>
          <p:cNvPr id="5154" name="Rectangle 4"/>
          <p:cNvSpPr/>
          <p:nvPr/>
        </p:nvSpPr>
        <p:spPr>
          <a:xfrm>
            <a:off x="0" y="3886200"/>
            <a:ext cx="5105400" cy="2819400"/>
          </a:xfrm>
          <a:prstGeom prst="rect">
            <a:avLst/>
          </a:prstGeom>
          <a:solidFill>
            <a:srgbClr val="0033CC"/>
          </a:solidFill>
          <a:ln w="76200" cap="sq">
            <a:solidFill>
              <a:srgbClr val="99FFCC"/>
            </a:solidFill>
            <a:miter/>
          </a:ln>
        </p:spPr>
        <p:txBody>
          <a:bodyPr lIns="45719" rIns="45719" anchor="ctr"/>
          <a:lstStyle/>
          <a:p>
            <a:pPr algn="l">
              <a:defRPr sz="1800">
                <a:solidFill>
                  <a:srgbClr val="FFFFCC"/>
                </a:solidFill>
              </a:defRPr>
            </a:pPr>
            <a:endParaRPr/>
          </a:p>
        </p:txBody>
      </p:sp>
      <p:sp>
        <p:nvSpPr>
          <p:cNvPr id="5155" name="Text Box 5"/>
          <p:cNvSpPr txBox="1"/>
          <p:nvPr/>
        </p:nvSpPr>
        <p:spPr>
          <a:xfrm>
            <a:off x="8427719" y="76200"/>
            <a:ext cx="612687"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rgbClr val="000066"/>
                </a:solidFill>
              </a:defRPr>
            </a:lvl1pPr>
          </a:lstStyle>
          <a:p>
            <a:r>
              <a:t>656</a:t>
            </a:r>
          </a:p>
        </p:txBody>
      </p:sp>
      <p:grpSp>
        <p:nvGrpSpPr>
          <p:cNvPr id="5159" name="AutoShape 6"/>
          <p:cNvGrpSpPr/>
          <p:nvPr/>
        </p:nvGrpSpPr>
        <p:grpSpPr>
          <a:xfrm>
            <a:off x="6445125" y="5032268"/>
            <a:ext cx="1007242" cy="892342"/>
            <a:chOff x="0" y="0"/>
            <a:chExt cx="1007240" cy="892340"/>
          </a:xfrm>
        </p:grpSpPr>
        <p:sp>
          <p:nvSpPr>
            <p:cNvPr id="5156" name="Shape"/>
            <p:cNvSpPr/>
            <p:nvPr/>
          </p:nvSpPr>
          <p:spPr>
            <a:xfrm rot="14635230">
              <a:off x="214298" y="25008"/>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57" name="Rectangle"/>
            <p:cNvSpPr/>
            <p:nvPr/>
          </p:nvSpPr>
          <p:spPr>
            <a:xfrm rot="14635230">
              <a:off x="628223" y="532921"/>
              <a:ext cx="42863"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58" name="Rectangle"/>
            <p:cNvSpPr/>
            <p:nvPr/>
          </p:nvSpPr>
          <p:spPr>
            <a:xfrm rot="14635230">
              <a:off x="662492" y="581044"/>
              <a:ext cx="21433"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grpSp>
        <p:nvGrpSpPr>
          <p:cNvPr id="5163" name="AutoShape 7"/>
          <p:cNvGrpSpPr/>
          <p:nvPr/>
        </p:nvGrpSpPr>
        <p:grpSpPr>
          <a:xfrm>
            <a:off x="6140325" y="4194068"/>
            <a:ext cx="1007242" cy="892342"/>
            <a:chOff x="0" y="0"/>
            <a:chExt cx="1007240" cy="892340"/>
          </a:xfrm>
        </p:grpSpPr>
        <p:sp>
          <p:nvSpPr>
            <p:cNvPr id="5160" name="Shape"/>
            <p:cNvSpPr/>
            <p:nvPr/>
          </p:nvSpPr>
          <p:spPr>
            <a:xfrm rot="14635230">
              <a:off x="214298" y="25008"/>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61" name="Rectangle"/>
            <p:cNvSpPr/>
            <p:nvPr/>
          </p:nvSpPr>
          <p:spPr>
            <a:xfrm rot="14635230">
              <a:off x="628223" y="532921"/>
              <a:ext cx="42863"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62" name="Rectangle"/>
            <p:cNvSpPr/>
            <p:nvPr/>
          </p:nvSpPr>
          <p:spPr>
            <a:xfrm rot="14635230">
              <a:off x="662492" y="581044"/>
              <a:ext cx="21433"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grpSp>
        <p:nvGrpSpPr>
          <p:cNvPr id="5167" name="AutoShape 8"/>
          <p:cNvGrpSpPr/>
          <p:nvPr/>
        </p:nvGrpSpPr>
        <p:grpSpPr>
          <a:xfrm>
            <a:off x="3931267" y="2468770"/>
            <a:ext cx="967470" cy="1017531"/>
            <a:chOff x="0" y="0"/>
            <a:chExt cx="967468" cy="1017529"/>
          </a:xfrm>
        </p:grpSpPr>
        <p:sp>
          <p:nvSpPr>
            <p:cNvPr id="5164" name="Shape"/>
            <p:cNvSpPr/>
            <p:nvPr/>
          </p:nvSpPr>
          <p:spPr>
            <a:xfrm rot="13029694">
              <a:off x="194412" y="89664"/>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65" name="Rectangle"/>
            <p:cNvSpPr/>
            <p:nvPr/>
          </p:nvSpPr>
          <p:spPr>
            <a:xfrm rot="13029694">
              <a:off x="727032" y="499875"/>
              <a:ext cx="42864"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66" name="Rectangle"/>
            <p:cNvSpPr/>
            <p:nvPr/>
          </p:nvSpPr>
          <p:spPr>
            <a:xfrm rot="13029694">
              <a:off x="780446" y="532240"/>
              <a:ext cx="21432"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pic>
        <p:nvPicPr>
          <p:cNvPr id="5168" name="Picture 9" descr="Picture 9"/>
          <p:cNvPicPr>
            <a:picLocks noChangeAspect="1"/>
          </p:cNvPicPr>
          <p:nvPr/>
        </p:nvPicPr>
        <p:blipFill>
          <a:blip r:embed="rId5"/>
          <a:stretch>
            <a:fillRect/>
          </a:stretch>
        </p:blipFill>
        <p:spPr>
          <a:xfrm>
            <a:off x="5410200" y="3200400"/>
            <a:ext cx="1716089" cy="1212850"/>
          </a:xfrm>
          <a:prstGeom prst="rect">
            <a:avLst/>
          </a:prstGeom>
          <a:ln w="12700">
            <a:miter lim="400000"/>
          </a:ln>
        </p:spPr>
      </p:pic>
      <p:grpSp>
        <p:nvGrpSpPr>
          <p:cNvPr id="5172" name="AutoShape 10"/>
          <p:cNvGrpSpPr/>
          <p:nvPr/>
        </p:nvGrpSpPr>
        <p:grpSpPr>
          <a:xfrm>
            <a:off x="4118577" y="2376723"/>
            <a:ext cx="923089" cy="1015745"/>
            <a:chOff x="0" y="0"/>
            <a:chExt cx="923088" cy="1015744"/>
          </a:xfrm>
        </p:grpSpPr>
        <p:sp>
          <p:nvSpPr>
            <p:cNvPr id="5169" name="Shape"/>
            <p:cNvSpPr/>
            <p:nvPr/>
          </p:nvSpPr>
          <p:spPr>
            <a:xfrm rot="1822741">
              <a:off x="172222" y="88772"/>
              <a:ext cx="578644"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70" name="Rectangle"/>
            <p:cNvSpPr/>
            <p:nvPr/>
          </p:nvSpPr>
          <p:spPr>
            <a:xfrm rot="1822741">
              <a:off x="153537" y="130330"/>
              <a:ext cx="42864" cy="419101"/>
            </a:xfrm>
            <a:prstGeom prst="rect">
              <a:avLst/>
            </a:pr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71" name="Rectangle"/>
            <p:cNvSpPr/>
            <p:nvPr/>
          </p:nvSpPr>
          <p:spPr>
            <a:xfrm rot="1822741">
              <a:off x="118031" y="103235"/>
              <a:ext cx="21432" cy="419101"/>
            </a:xfrm>
            <a:prstGeom prst="rect">
              <a:avLst/>
            </a:pr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pic>
        <p:nvPicPr>
          <p:cNvPr id="5173" name="Picture 11" descr="Picture 11"/>
          <p:cNvPicPr>
            <a:picLocks noChangeAspect="1"/>
          </p:cNvPicPr>
          <p:nvPr/>
        </p:nvPicPr>
        <p:blipFill>
          <a:blip r:embed="rId6"/>
          <a:stretch>
            <a:fillRect/>
          </a:stretch>
        </p:blipFill>
        <p:spPr>
          <a:xfrm>
            <a:off x="4953000" y="2133600"/>
            <a:ext cx="3124200" cy="1295400"/>
          </a:xfrm>
          <a:prstGeom prst="rect">
            <a:avLst/>
          </a:prstGeom>
          <a:ln w="12700">
            <a:miter lim="400000"/>
          </a:ln>
        </p:spPr>
      </p:pic>
      <p:pic>
        <p:nvPicPr>
          <p:cNvPr id="5174" name="Picture 12" descr="Picture 12"/>
          <p:cNvPicPr>
            <a:picLocks noChangeAspect="1"/>
          </p:cNvPicPr>
          <p:nvPr/>
        </p:nvPicPr>
        <p:blipFill>
          <a:blip r:embed="rId7"/>
          <a:stretch>
            <a:fillRect/>
          </a:stretch>
        </p:blipFill>
        <p:spPr>
          <a:xfrm>
            <a:off x="5334000" y="152400"/>
            <a:ext cx="1855789" cy="2819400"/>
          </a:xfrm>
          <a:prstGeom prst="rect">
            <a:avLst/>
          </a:prstGeom>
          <a:ln w="12700">
            <a:miter lim="400000"/>
          </a:ln>
        </p:spPr>
      </p:pic>
      <p:grpSp>
        <p:nvGrpSpPr>
          <p:cNvPr id="5177" name="Group 13"/>
          <p:cNvGrpSpPr/>
          <p:nvPr/>
        </p:nvGrpSpPr>
        <p:grpSpPr>
          <a:xfrm>
            <a:off x="2057400" y="0"/>
            <a:ext cx="1835150" cy="4038600"/>
            <a:chOff x="0" y="0"/>
            <a:chExt cx="1835150" cy="4038600"/>
          </a:xfrm>
        </p:grpSpPr>
        <p:pic>
          <p:nvPicPr>
            <p:cNvPr id="5175" name="Picture 14" descr="Picture 14"/>
            <p:cNvPicPr>
              <a:picLocks noChangeAspect="1"/>
            </p:cNvPicPr>
            <p:nvPr/>
          </p:nvPicPr>
          <p:blipFill>
            <a:blip r:embed="rId8"/>
            <a:stretch>
              <a:fillRect/>
            </a:stretch>
          </p:blipFill>
          <p:spPr>
            <a:xfrm>
              <a:off x="0" y="0"/>
              <a:ext cx="1835150" cy="2743200"/>
            </a:xfrm>
            <a:prstGeom prst="rect">
              <a:avLst/>
            </a:prstGeom>
            <a:ln w="12700" cap="flat">
              <a:noFill/>
              <a:miter lim="400000"/>
            </a:ln>
            <a:effectLst/>
          </p:spPr>
        </p:pic>
        <p:pic>
          <p:nvPicPr>
            <p:cNvPr id="5176" name="Picture 15" descr="Picture 15"/>
            <p:cNvPicPr>
              <a:picLocks/>
            </p:cNvPicPr>
            <p:nvPr/>
          </p:nvPicPr>
          <p:blipFill>
            <a:blip r:embed="rId9"/>
            <a:stretch>
              <a:fillRect/>
            </a:stretch>
          </p:blipFill>
          <p:spPr>
            <a:xfrm>
              <a:off x="3175" y="2209800"/>
              <a:ext cx="1828800" cy="1828800"/>
            </a:xfrm>
            <a:prstGeom prst="rect">
              <a:avLst/>
            </a:prstGeom>
            <a:ln w="12700" cap="flat">
              <a:noFill/>
              <a:miter lim="400000"/>
            </a:ln>
            <a:effectLst/>
          </p:spPr>
        </p:pic>
      </p:grpSp>
      <p:grpSp>
        <p:nvGrpSpPr>
          <p:cNvPr id="5181" name="AutoShape 16"/>
          <p:cNvGrpSpPr/>
          <p:nvPr/>
        </p:nvGrpSpPr>
        <p:grpSpPr>
          <a:xfrm>
            <a:off x="5791199" y="2971800"/>
            <a:ext cx="838202" cy="685801"/>
            <a:chOff x="0" y="0"/>
            <a:chExt cx="838200" cy="685800"/>
          </a:xfrm>
        </p:grpSpPr>
        <p:sp>
          <p:nvSpPr>
            <p:cNvPr id="5178" name="Shape"/>
            <p:cNvSpPr/>
            <p:nvPr/>
          </p:nvSpPr>
          <p:spPr>
            <a:xfrm rot="16200000">
              <a:off x="129778" y="-129779"/>
              <a:ext cx="578644"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79" name="Rectangle"/>
            <p:cNvSpPr/>
            <p:nvPr/>
          </p:nvSpPr>
          <p:spPr>
            <a:xfrm rot="16200000">
              <a:off x="397668" y="411956"/>
              <a:ext cx="42864"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80" name="Rectangle"/>
            <p:cNvSpPr/>
            <p:nvPr/>
          </p:nvSpPr>
          <p:spPr>
            <a:xfrm rot="16200000">
              <a:off x="408384" y="465534"/>
              <a:ext cx="21432"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5182" name="AutoShape 17"/>
          <p:cNvSpPr/>
          <p:nvPr/>
        </p:nvSpPr>
        <p:spPr>
          <a:xfrm rot="1101064">
            <a:off x="5029200" y="3657600"/>
            <a:ext cx="1905000" cy="685800"/>
          </a:xfrm>
          <a:prstGeom prst="leftRightArrow">
            <a:avLst>
              <a:gd name="adj1" fmla="val 50000"/>
              <a:gd name="adj2" fmla="val 55556"/>
            </a:avLst>
          </a:prstGeom>
          <a:solidFill>
            <a:srgbClr val="FF6600"/>
          </a:solidFill>
          <a:ln w="12700" cap="sq">
            <a:solidFill>
              <a:srgbClr val="FFFFCC"/>
            </a:solidFill>
            <a:miter/>
          </a:ln>
        </p:spPr>
        <p:txBody>
          <a:bodyPr lIns="45719" rIns="45719" anchor="ctr"/>
          <a:lstStyle/>
          <a:p>
            <a:pPr algn="l">
              <a:defRPr sz="1800">
                <a:solidFill>
                  <a:srgbClr val="FFFFCC"/>
                </a:solidFill>
              </a:defRPr>
            </a:pPr>
            <a:endParaRPr/>
          </a:p>
        </p:txBody>
      </p:sp>
      <p:grpSp>
        <p:nvGrpSpPr>
          <p:cNvPr id="5188" name="Group 18"/>
          <p:cNvGrpSpPr/>
          <p:nvPr/>
        </p:nvGrpSpPr>
        <p:grpSpPr>
          <a:xfrm>
            <a:off x="76200" y="4038599"/>
            <a:ext cx="4753040" cy="838202"/>
            <a:chOff x="0" y="0"/>
            <a:chExt cx="4753039" cy="838200"/>
          </a:xfrm>
        </p:grpSpPr>
        <p:grpSp>
          <p:nvGrpSpPr>
            <p:cNvPr id="5186" name="AutoShape 19"/>
            <p:cNvGrpSpPr/>
            <p:nvPr/>
          </p:nvGrpSpPr>
          <p:grpSpPr>
            <a:xfrm>
              <a:off x="-1" y="-1"/>
              <a:ext cx="685802" cy="838202"/>
              <a:chOff x="0" y="0"/>
              <a:chExt cx="685800" cy="838200"/>
            </a:xfrm>
          </p:grpSpPr>
          <p:sp>
            <p:nvSpPr>
              <p:cNvPr id="5183" name="Shape"/>
              <p:cNvSpPr/>
              <p:nvPr/>
            </p:nvSpPr>
            <p:spPr>
              <a:xfrm>
                <a:off x="107156" y="-1"/>
                <a:ext cx="578645" cy="838202"/>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84" name="Rectangle"/>
              <p:cNvSpPr/>
              <p:nvPr/>
            </p:nvSpPr>
            <p:spPr>
              <a:xfrm>
                <a:off x="42862" y="209549"/>
                <a:ext cx="42864" cy="419102"/>
              </a:xfrm>
              <a:prstGeom prst="rect">
                <a:avLst/>
              </a:pr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85" name="Rectangle"/>
              <p:cNvSpPr/>
              <p:nvPr/>
            </p:nvSpPr>
            <p:spPr>
              <a:xfrm>
                <a:off x="-1" y="209549"/>
                <a:ext cx="21433" cy="419102"/>
              </a:xfrm>
              <a:prstGeom prst="rect">
                <a:avLst/>
              </a:prstGeom>
              <a:solidFill>
                <a:srgbClr val="FF00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5187" name="Text Box 20"/>
            <p:cNvSpPr txBox="1"/>
            <p:nvPr/>
          </p:nvSpPr>
          <p:spPr>
            <a:xfrm>
              <a:off x="883920" y="236537"/>
              <a:ext cx="3869120"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l" rtl="1">
                <a:defRPr sz="1800" b="1">
                  <a:solidFill>
                    <a:srgbClr val="FFFFCC"/>
                  </a:solidFill>
                </a:defRPr>
              </a:pPr>
              <a:r>
                <a:rPr b="0"/>
                <a:t>حز </a:t>
              </a:r>
              <a:r>
                <a:t>8: 4</a:t>
              </a:r>
              <a:r>
                <a:rPr b="0"/>
                <a:t>، </a:t>
              </a:r>
              <a:r>
                <a:t>9: 3</a:t>
              </a:r>
              <a:r>
                <a:rPr b="0"/>
                <a:t>، </a:t>
              </a:r>
              <a:r>
                <a:t>10: 4</a:t>
              </a:r>
              <a:r>
                <a:rPr b="0"/>
                <a:t>، </a:t>
              </a:r>
              <a:r>
                <a:t>10: 18-19</a:t>
              </a:r>
              <a:r>
                <a:rPr b="0"/>
                <a:t>، </a:t>
              </a:r>
              <a:r>
                <a:t>11: 23</a:t>
              </a:r>
            </a:p>
          </p:txBody>
        </p:sp>
      </p:grpSp>
      <p:grpSp>
        <p:nvGrpSpPr>
          <p:cNvPr id="5194" name="Group 21"/>
          <p:cNvGrpSpPr/>
          <p:nvPr/>
        </p:nvGrpSpPr>
        <p:grpSpPr>
          <a:xfrm>
            <a:off x="76199" y="4952999"/>
            <a:ext cx="2153922" cy="1504951"/>
            <a:chOff x="0" y="0"/>
            <a:chExt cx="2153920" cy="1504950"/>
          </a:xfrm>
        </p:grpSpPr>
        <p:grpSp>
          <p:nvGrpSpPr>
            <p:cNvPr id="5192" name="AutoShape 22"/>
            <p:cNvGrpSpPr/>
            <p:nvPr/>
          </p:nvGrpSpPr>
          <p:grpSpPr>
            <a:xfrm>
              <a:off x="0" y="-1"/>
              <a:ext cx="685801" cy="838202"/>
              <a:chOff x="0" y="0"/>
              <a:chExt cx="685800" cy="838200"/>
            </a:xfrm>
          </p:grpSpPr>
          <p:sp>
            <p:nvSpPr>
              <p:cNvPr id="5189" name="Shape"/>
              <p:cNvSpPr/>
              <p:nvPr/>
            </p:nvSpPr>
            <p:spPr>
              <a:xfrm>
                <a:off x="107156" y="-1"/>
                <a:ext cx="578645" cy="838202"/>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90" name="Rectangle"/>
              <p:cNvSpPr/>
              <p:nvPr/>
            </p:nvSpPr>
            <p:spPr>
              <a:xfrm>
                <a:off x="42862" y="209549"/>
                <a:ext cx="42864" cy="419102"/>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91" name="Rectangle"/>
              <p:cNvSpPr/>
              <p:nvPr/>
            </p:nvSpPr>
            <p:spPr>
              <a:xfrm>
                <a:off x="-1" y="209549"/>
                <a:ext cx="21433" cy="419102"/>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5193" name="Text Box 23"/>
            <p:cNvSpPr/>
            <p:nvPr/>
          </p:nvSpPr>
          <p:spPr>
            <a:xfrm>
              <a:off x="883920" y="2349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l" rtl="1">
                <a:defRPr sz="1800" b="1">
                  <a:solidFill>
                    <a:srgbClr val="FFFFCC"/>
                  </a:solidFill>
                </a:defRPr>
              </a:pPr>
              <a:r>
                <a:rPr b="0"/>
                <a:t>لو </a:t>
              </a:r>
              <a:r>
                <a:t>19: 37</a:t>
              </a:r>
              <a:r>
                <a:rPr b="0"/>
                <a:t>، </a:t>
              </a:r>
              <a:r>
                <a:t>24: 50</a:t>
              </a:r>
              <a:r>
                <a:rPr b="0"/>
                <a:t>، أع </a:t>
              </a:r>
              <a:r>
                <a:t>1: 10</a:t>
              </a:r>
            </a:p>
          </p:txBody>
        </p:sp>
      </p:grpSp>
      <p:grpSp>
        <p:nvGrpSpPr>
          <p:cNvPr id="5200" name="Group 24"/>
          <p:cNvGrpSpPr/>
          <p:nvPr/>
        </p:nvGrpSpPr>
        <p:grpSpPr>
          <a:xfrm>
            <a:off x="76200" y="5867399"/>
            <a:ext cx="3858843" cy="838202"/>
            <a:chOff x="0" y="0"/>
            <a:chExt cx="3858842" cy="838200"/>
          </a:xfrm>
        </p:grpSpPr>
        <p:grpSp>
          <p:nvGrpSpPr>
            <p:cNvPr id="5198" name="AutoShape 25"/>
            <p:cNvGrpSpPr/>
            <p:nvPr/>
          </p:nvGrpSpPr>
          <p:grpSpPr>
            <a:xfrm>
              <a:off x="0" y="-1"/>
              <a:ext cx="685801" cy="838202"/>
              <a:chOff x="0" y="0"/>
              <a:chExt cx="685800" cy="838200"/>
            </a:xfrm>
          </p:grpSpPr>
          <p:sp>
            <p:nvSpPr>
              <p:cNvPr id="5195" name="Shape"/>
              <p:cNvSpPr/>
              <p:nvPr/>
            </p:nvSpPr>
            <p:spPr>
              <a:xfrm>
                <a:off x="107156" y="-1"/>
                <a:ext cx="578645" cy="838202"/>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96" name="Rectangle"/>
              <p:cNvSpPr/>
              <p:nvPr/>
            </p:nvSpPr>
            <p:spPr>
              <a:xfrm>
                <a:off x="42862" y="209549"/>
                <a:ext cx="42863" cy="419102"/>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197" name="Rectangle"/>
              <p:cNvSpPr/>
              <p:nvPr/>
            </p:nvSpPr>
            <p:spPr>
              <a:xfrm>
                <a:off x="-1" y="209549"/>
                <a:ext cx="21433" cy="419102"/>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5199" name="Text Box 26"/>
            <p:cNvSpPr txBox="1"/>
            <p:nvPr/>
          </p:nvSpPr>
          <p:spPr>
            <a:xfrm>
              <a:off x="883920" y="234950"/>
              <a:ext cx="2974923"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l" rtl="1">
                <a:defRPr sz="1800" b="1">
                  <a:solidFill>
                    <a:srgbClr val="FFFFCC"/>
                  </a:solidFill>
                </a:defRPr>
              </a:pPr>
              <a:r>
                <a:rPr b="0"/>
                <a:t>أع </a:t>
              </a:r>
              <a:r>
                <a:t>1: 11</a:t>
              </a:r>
              <a:r>
                <a:rPr b="0"/>
                <a:t>، زك </a:t>
              </a:r>
              <a:r>
                <a:t>14: 4</a:t>
              </a:r>
              <a:r>
                <a:rPr b="0"/>
                <a:t>، حز </a:t>
              </a:r>
              <a:r>
                <a:t>43: 1-5</a:t>
              </a:r>
            </a:p>
          </p:txBody>
        </p:sp>
      </p:grpSp>
      <p:grpSp>
        <p:nvGrpSpPr>
          <p:cNvPr id="5204" name="AutoShape 27"/>
          <p:cNvGrpSpPr/>
          <p:nvPr/>
        </p:nvGrpSpPr>
        <p:grpSpPr>
          <a:xfrm>
            <a:off x="4010777" y="2698036"/>
            <a:ext cx="959270" cy="1018338"/>
            <a:chOff x="0" y="0"/>
            <a:chExt cx="959269" cy="1018337"/>
          </a:xfrm>
        </p:grpSpPr>
        <p:sp>
          <p:nvSpPr>
            <p:cNvPr id="5201" name="Shape"/>
            <p:cNvSpPr/>
            <p:nvPr/>
          </p:nvSpPr>
          <p:spPr>
            <a:xfrm rot="12944387">
              <a:off x="190312" y="90068"/>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202" name="Rectangle"/>
            <p:cNvSpPr/>
            <p:nvPr/>
          </p:nvSpPr>
          <p:spPr>
            <a:xfrm rot="12944387">
              <a:off x="727830" y="493649"/>
              <a:ext cx="42863" cy="419101"/>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203" name="Rectangle"/>
            <p:cNvSpPr/>
            <p:nvPr/>
          </p:nvSpPr>
          <p:spPr>
            <a:xfrm rot="12944387">
              <a:off x="782034" y="524944"/>
              <a:ext cx="21432" cy="419101"/>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pic>
        <p:nvPicPr>
          <p:cNvPr id="5205" name="Picture 28" descr="Picture 28"/>
          <p:cNvPicPr>
            <a:picLocks noChangeAspect="1"/>
          </p:cNvPicPr>
          <p:nvPr/>
        </p:nvPicPr>
        <p:blipFill>
          <a:blip r:embed="rId10"/>
          <a:stretch>
            <a:fillRect/>
          </a:stretch>
        </p:blipFill>
        <p:spPr>
          <a:xfrm>
            <a:off x="762000" y="914400"/>
            <a:ext cx="1933575" cy="1638300"/>
          </a:xfrm>
          <a:prstGeom prst="rect">
            <a:avLst/>
          </a:prstGeom>
          <a:ln w="12700">
            <a:miter lim="400000"/>
          </a:ln>
        </p:spPr>
      </p:pic>
      <p:pic>
        <p:nvPicPr>
          <p:cNvPr id="5206" name="Picture 29" descr="Picture 29"/>
          <p:cNvPicPr>
            <a:picLocks noChangeAspect="1"/>
          </p:cNvPicPr>
          <p:nvPr/>
        </p:nvPicPr>
        <p:blipFill>
          <a:blip r:embed="rId11"/>
          <a:stretch>
            <a:fillRect/>
          </a:stretch>
        </p:blipFill>
        <p:spPr>
          <a:xfrm>
            <a:off x="2133600" y="152400"/>
            <a:ext cx="1355725" cy="1827214"/>
          </a:xfrm>
          <a:prstGeom prst="rect">
            <a:avLst/>
          </a:prstGeom>
          <a:ln w="12700">
            <a:miter lim="400000"/>
          </a:ln>
        </p:spPr>
      </p:pic>
      <p:grpSp>
        <p:nvGrpSpPr>
          <p:cNvPr id="5210" name="AutoShape 30"/>
          <p:cNvGrpSpPr/>
          <p:nvPr/>
        </p:nvGrpSpPr>
        <p:grpSpPr>
          <a:xfrm>
            <a:off x="4133641" y="2453525"/>
            <a:ext cx="893403" cy="1007848"/>
            <a:chOff x="0" y="0"/>
            <a:chExt cx="893402" cy="1007846"/>
          </a:xfrm>
        </p:grpSpPr>
        <p:sp>
          <p:nvSpPr>
            <p:cNvPr id="5207" name="Shape"/>
            <p:cNvSpPr/>
            <p:nvPr/>
          </p:nvSpPr>
          <p:spPr>
            <a:xfrm rot="1578731">
              <a:off x="158963" y="84823"/>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208" name="Rectangle"/>
            <p:cNvSpPr/>
            <p:nvPr/>
          </p:nvSpPr>
          <p:spPr>
            <a:xfrm rot="1578731">
              <a:off x="129086" y="147128"/>
              <a:ext cx="42864"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209" name="Rectangle"/>
            <p:cNvSpPr/>
            <p:nvPr/>
          </p:nvSpPr>
          <p:spPr>
            <a:xfrm rot="1578731">
              <a:off x="91775" y="123379"/>
              <a:ext cx="21432" cy="419101"/>
            </a:xfrm>
            <a:prstGeom prst="rect">
              <a:avLst/>
            </a:prstGeom>
            <a:solidFill>
              <a:schemeClr val="accent1"/>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grpSp>
        <p:nvGrpSpPr>
          <p:cNvPr id="5214" name="AutoShape 31"/>
          <p:cNvGrpSpPr/>
          <p:nvPr/>
        </p:nvGrpSpPr>
        <p:grpSpPr>
          <a:xfrm>
            <a:off x="5407305" y="2740624"/>
            <a:ext cx="845320" cy="693553"/>
            <a:chOff x="0" y="0"/>
            <a:chExt cx="845319" cy="693551"/>
          </a:xfrm>
        </p:grpSpPr>
        <p:sp>
          <p:nvSpPr>
            <p:cNvPr id="5211" name="Shape"/>
            <p:cNvSpPr/>
            <p:nvPr/>
          </p:nvSpPr>
          <p:spPr>
            <a:xfrm rot="5357320">
              <a:off x="133337" y="-20051"/>
              <a:ext cx="578645" cy="838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212" name="Rectangle"/>
            <p:cNvSpPr/>
            <p:nvPr/>
          </p:nvSpPr>
          <p:spPr>
            <a:xfrm rot="5357320">
              <a:off x="397104" y="-142660"/>
              <a:ext cx="42863" cy="419101"/>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sp>
          <p:nvSpPr>
            <p:cNvPr id="5213" name="Rectangle"/>
            <p:cNvSpPr/>
            <p:nvPr/>
          </p:nvSpPr>
          <p:spPr>
            <a:xfrm rot="5357320">
              <a:off x="407154" y="-196234"/>
              <a:ext cx="21433" cy="419101"/>
            </a:xfrm>
            <a:prstGeom prst="rect">
              <a:avLst/>
            </a:prstGeom>
            <a:solidFill>
              <a:srgbClr val="FF6600"/>
            </a:solidFill>
            <a:ln w="9525" cap="flat">
              <a:solidFill>
                <a:srgbClr val="FFFFCC"/>
              </a:solidFill>
              <a:prstDash val="solid"/>
              <a:miter lim="800000"/>
            </a:ln>
            <a:effectLst/>
          </p:spPr>
          <p:txBody>
            <a:bodyPr wrap="square" lIns="45719" tIns="45719" rIns="45719" bIns="45719" numCol="1" anchor="ctr">
              <a:noAutofit/>
            </a:bodyPr>
            <a:lstStyle/>
            <a:p>
              <a:pPr algn="l">
                <a:defRPr>
                  <a:solidFill>
                    <a:srgbClr val="FFFFCC"/>
                  </a:solidFill>
                  <a:effectLst>
                    <a:outerShdw blurRad="38100" dist="38100" dir="2700000" rotWithShape="0">
                      <a:srgbClr val="000000">
                        <a:alpha val="43137"/>
                      </a:srgbClr>
                    </a:outerShdw>
                  </a:effectLst>
                </a:defRPr>
              </a:pPr>
              <a:endParaRPr/>
            </a:p>
          </p:txBody>
        </p:sp>
      </p:grpSp>
      <p:sp>
        <p:nvSpPr>
          <p:cNvPr id="5215" name="Rectangle 32"/>
          <p:cNvSpPr txBox="1">
            <a:spLocks noGrp="1"/>
          </p:cNvSpPr>
          <p:nvPr>
            <p:ph type="title" idx="4294967295"/>
          </p:nvPr>
        </p:nvSpPr>
        <p:spPr>
          <a:xfrm>
            <a:off x="5257800" y="5702300"/>
            <a:ext cx="3886200" cy="1155700"/>
          </a:xfrm>
          <a:prstGeom prst="rect">
            <a:avLst/>
          </a:prstGeom>
          <a:solidFill>
            <a:srgbClr val="000000"/>
          </a:solidFill>
        </p:spPr>
        <p:txBody>
          <a:bodyPr lIns="46037" tIns="46037" rIns="46037" bIns="46037"/>
          <a:lstStyle>
            <a:lvl1pPr rtl="1">
              <a:defRPr sz="2400">
                <a:solidFill>
                  <a:srgbClr val="FFFFCC"/>
                </a:solidFill>
                <a:effectLst>
                  <a:outerShdw blurRad="38100" dist="38100" dir="2700000" rotWithShape="0">
                    <a:srgbClr val="000000">
                      <a:alpha val="43137"/>
                    </a:srgbClr>
                  </a:outerShdw>
                </a:effectLst>
              </a:defRPr>
            </a:lvl1pPr>
          </a:lstStyle>
          <a:p>
            <a:pPr>
              <a:defRPr b="1"/>
            </a:pPr>
            <a:r>
              <a:rPr b="0"/>
              <a:t>الروح يغادر و يرجع</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2" nodeType="clickEffect">
                                  <p:stCondLst>
                                    <p:cond delay="0"/>
                                  </p:stCondLst>
                                  <p:iterate>
                                    <p:tmAbs val="0"/>
                                  </p:iterate>
                                  <p:childTnLst>
                                    <p:set>
                                      <p:cBhvr>
                                        <p:cTn id="10" fill="hold"/>
                                        <p:tgtEl>
                                          <p:spTgt spid="5177"/>
                                        </p:tgtEl>
                                        <p:attrNameLst>
                                          <p:attrName>style.visibility</p:attrName>
                                        </p:attrNameLst>
                                      </p:cBhvr>
                                      <p:to>
                                        <p:strVal val="visible"/>
                                      </p:to>
                                    </p:set>
                                    <p:animEffect transition="in" filter="fade">
                                      <p:cBhvr>
                                        <p:cTn id="11" dur="500"/>
                                        <p:tgtEl>
                                          <p:spTgt spid="5177"/>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xit" presetSubtype="32" fill="hold" grpId="3" nodeType="clickEffect">
                                  <p:stCondLst>
                                    <p:cond delay="0"/>
                                  </p:stCondLst>
                                  <p:iterate>
                                    <p:tmAbs val="0"/>
                                  </p:iterate>
                                  <p:childTnLst>
                                    <p:anim calcmode="lin" valueType="num">
                                      <p:cBhvr>
                                        <p:cTn id="15" dur="500" fill="hold"/>
                                        <p:tgtEl>
                                          <p:spTgt spid="5177"/>
                                        </p:tgtEl>
                                        <p:attrNameLst>
                                          <p:attrName>ppt_w</p:attrName>
                                        </p:attrNameLst>
                                      </p:cBhvr>
                                      <p:tavLst>
                                        <p:tav tm="0">
                                          <p:val>
                                            <p:strVal val="ppt_w"/>
                                          </p:val>
                                        </p:tav>
                                        <p:tav tm="100000">
                                          <p:val>
                                            <p:fltVal val="0"/>
                                          </p:val>
                                        </p:tav>
                                      </p:tavLst>
                                    </p:anim>
                                    <p:anim calcmode="lin" valueType="num">
                                      <p:cBhvr>
                                        <p:cTn id="16" dur="500" fill="hold"/>
                                        <p:tgtEl>
                                          <p:spTgt spid="5177"/>
                                        </p:tgtEl>
                                        <p:attrNameLst>
                                          <p:attrName>ppt_h</p:attrName>
                                        </p:attrNameLst>
                                      </p:cBhvr>
                                      <p:tavLst>
                                        <p:tav tm="0">
                                          <p:val>
                                            <p:strVal val="ppt_h"/>
                                          </p:val>
                                        </p:tav>
                                        <p:tav tm="100000">
                                          <p:val>
                                            <p:fltVal val="0"/>
                                          </p:val>
                                        </p:tav>
                                      </p:tavLst>
                                    </p:anim>
                                    <p:set>
                                      <p:cBhvr>
                                        <p:cTn id="17" fill="hold">
                                          <p:stCondLst>
                                            <p:cond delay="499"/>
                                          </p:stCondLst>
                                        </p:cTn>
                                        <p:tgtEl>
                                          <p:spTgt spid="5177"/>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grpId="4" nodeType="afterEffect">
                                  <p:stCondLst>
                                    <p:cond delay="0"/>
                                  </p:stCondLst>
                                  <p:iterate>
                                    <p:tmAbs val="0"/>
                                  </p:iterate>
                                  <p:childTnLst>
                                    <p:set>
                                      <p:cBhvr>
                                        <p:cTn id="20" fill="hold"/>
                                        <p:tgtEl>
                                          <p:spTgt spid="5172"/>
                                        </p:tgtEl>
                                        <p:attrNameLst>
                                          <p:attrName>style.visibility</p:attrName>
                                        </p:attrNameLst>
                                      </p:cBhvr>
                                      <p:to>
                                        <p:strVal val="visible"/>
                                      </p:to>
                                    </p:set>
                                    <p:animEffect transition="in" filter="wipe(left)">
                                      <p:cBhvr>
                                        <p:cTn id="21" dur="500"/>
                                        <p:tgtEl>
                                          <p:spTgt spid="51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fill="hold" grpId="5" nodeType="clickEffect">
                                  <p:stCondLst>
                                    <p:cond delay="0"/>
                                  </p:stCondLst>
                                  <p:iterate>
                                    <p:tmAbs val="0"/>
                                  </p:iterate>
                                  <p:childTnLst>
                                    <p:animEffect transition="out" filter="fade">
                                      <p:cBhvr>
                                        <p:cTn id="25" dur="500" fill="hold"/>
                                        <p:tgtEl>
                                          <p:spTgt spid="5172"/>
                                        </p:tgtEl>
                                      </p:cBhvr>
                                    </p:animEffect>
                                    <p:set>
                                      <p:cBhvr>
                                        <p:cTn id="26" fill="hold">
                                          <p:stCondLst>
                                            <p:cond delay="499"/>
                                          </p:stCondLst>
                                        </p:cTn>
                                        <p:tgtEl>
                                          <p:spTgt spid="5172"/>
                                        </p:tgtEl>
                                        <p:attrNameLst>
                                          <p:attrName>style.visibility</p:attrName>
                                        </p:attrNameLst>
                                      </p:cBhvr>
                                      <p:to>
                                        <p:strVal val="hidden"/>
                                      </p:to>
                                    </p:set>
                                  </p:childTnLst>
                                </p:cTn>
                              </p:par>
                            </p:childTnLst>
                          </p:cTn>
                        </p:par>
                        <p:par>
                          <p:cTn id="27" fill="hold">
                            <p:stCondLst>
                              <p:cond delay="500"/>
                            </p:stCondLst>
                            <p:childTnLst>
                              <p:par>
                                <p:cTn id="28" presetID="10" presetClass="entr" fill="hold" grpId="6" nodeType="afterEffect">
                                  <p:stCondLst>
                                    <p:cond delay="0"/>
                                  </p:stCondLst>
                                  <p:iterate>
                                    <p:tmAbs val="0"/>
                                  </p:iterate>
                                  <p:childTnLst>
                                    <p:set>
                                      <p:cBhvr>
                                        <p:cTn id="29" fill="hold"/>
                                        <p:tgtEl>
                                          <p:spTgt spid="5173"/>
                                        </p:tgtEl>
                                        <p:attrNameLst>
                                          <p:attrName>style.visibility</p:attrName>
                                        </p:attrNameLst>
                                      </p:cBhvr>
                                      <p:to>
                                        <p:strVal val="visible"/>
                                      </p:to>
                                    </p:set>
                                    <p:animEffect transition="in" filter="fade">
                                      <p:cBhvr>
                                        <p:cTn id="30" dur="500"/>
                                        <p:tgtEl>
                                          <p:spTgt spid="51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fill="hold" grpId="7" nodeType="clickEffect">
                                  <p:stCondLst>
                                    <p:cond delay="0"/>
                                  </p:stCondLst>
                                  <p:iterate>
                                    <p:tmAbs val="0"/>
                                  </p:iterate>
                                  <p:childTnLst>
                                    <p:animEffect transition="out" filter="fade">
                                      <p:cBhvr>
                                        <p:cTn id="34" dur="500" fill="hold"/>
                                        <p:tgtEl>
                                          <p:spTgt spid="5173"/>
                                        </p:tgtEl>
                                      </p:cBhvr>
                                    </p:animEffect>
                                    <p:set>
                                      <p:cBhvr>
                                        <p:cTn id="35" fill="hold">
                                          <p:stCondLst>
                                            <p:cond delay="499"/>
                                          </p:stCondLst>
                                        </p:cTn>
                                        <p:tgtEl>
                                          <p:spTgt spid="517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8" nodeType="clickEffect">
                                  <p:stCondLst>
                                    <p:cond delay="0"/>
                                  </p:stCondLst>
                                  <p:iterate>
                                    <p:tmAbs val="0"/>
                                  </p:iterate>
                                  <p:childTnLst>
                                    <p:set>
                                      <p:cBhvr>
                                        <p:cTn id="39" fill="hold"/>
                                        <p:tgtEl>
                                          <p:spTgt spid="519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9" nodeType="clickEffect">
                                  <p:stCondLst>
                                    <p:cond delay="0"/>
                                  </p:stCondLst>
                                  <p:iterate>
                                    <p:tmAbs val="0"/>
                                  </p:iterate>
                                  <p:childTnLst>
                                    <p:set>
                                      <p:cBhvr>
                                        <p:cTn id="43" fill="hold"/>
                                        <p:tgtEl>
                                          <p:spTgt spid="5159"/>
                                        </p:tgtEl>
                                        <p:attrNameLst>
                                          <p:attrName>style.visibility</p:attrName>
                                        </p:attrNameLst>
                                      </p:cBhvr>
                                      <p:to>
                                        <p:strVal val="visible"/>
                                      </p:to>
                                    </p:set>
                                    <p:animEffect transition="in" filter="wipe(down)">
                                      <p:cBhvr>
                                        <p:cTn id="44" dur="500"/>
                                        <p:tgtEl>
                                          <p:spTgt spid="515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fill="hold" grpId="10" nodeType="clickEffect">
                                  <p:stCondLst>
                                    <p:cond delay="0"/>
                                  </p:stCondLst>
                                  <p:iterate>
                                    <p:tmAbs val="0"/>
                                  </p:iterate>
                                  <p:childTnLst>
                                    <p:animEffect transition="out" filter="fade">
                                      <p:cBhvr>
                                        <p:cTn id="48" dur="500" fill="hold"/>
                                        <p:tgtEl>
                                          <p:spTgt spid="5159"/>
                                        </p:tgtEl>
                                      </p:cBhvr>
                                    </p:animEffect>
                                    <p:set>
                                      <p:cBhvr>
                                        <p:cTn id="49" fill="hold">
                                          <p:stCondLst>
                                            <p:cond delay="499"/>
                                          </p:stCondLst>
                                        </p:cTn>
                                        <p:tgtEl>
                                          <p:spTgt spid="5159"/>
                                        </p:tgtEl>
                                        <p:attrNameLst>
                                          <p:attrName>style.visibility</p:attrName>
                                        </p:attrNameLst>
                                      </p:cBhvr>
                                      <p:to>
                                        <p:strVal val="hidden"/>
                                      </p:to>
                                    </p:set>
                                  </p:childTnLst>
                                </p:cTn>
                              </p:par>
                            </p:childTnLst>
                          </p:cTn>
                        </p:par>
                        <p:par>
                          <p:cTn id="50" fill="hold">
                            <p:stCondLst>
                              <p:cond delay="500"/>
                            </p:stCondLst>
                            <p:childTnLst>
                              <p:par>
                                <p:cTn id="51" presetID="22" presetClass="entr" presetSubtype="4" fill="hold" grpId="11" nodeType="afterEffect">
                                  <p:stCondLst>
                                    <p:cond delay="0"/>
                                  </p:stCondLst>
                                  <p:iterate>
                                    <p:tmAbs val="0"/>
                                  </p:iterate>
                                  <p:childTnLst>
                                    <p:set>
                                      <p:cBhvr>
                                        <p:cTn id="52" fill="hold"/>
                                        <p:tgtEl>
                                          <p:spTgt spid="5163"/>
                                        </p:tgtEl>
                                        <p:attrNameLst>
                                          <p:attrName>style.visibility</p:attrName>
                                        </p:attrNameLst>
                                      </p:cBhvr>
                                      <p:to>
                                        <p:strVal val="visible"/>
                                      </p:to>
                                    </p:set>
                                    <p:animEffect transition="in" filter="wipe(down)">
                                      <p:cBhvr>
                                        <p:cTn id="53" dur="500"/>
                                        <p:tgtEl>
                                          <p:spTgt spid="51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fill="hold" grpId="12" nodeType="clickEffect">
                                  <p:stCondLst>
                                    <p:cond delay="0"/>
                                  </p:stCondLst>
                                  <p:iterate>
                                    <p:tmAbs val="0"/>
                                  </p:iterate>
                                  <p:childTnLst>
                                    <p:animEffect transition="out" filter="fade">
                                      <p:cBhvr>
                                        <p:cTn id="57" dur="500" fill="hold"/>
                                        <p:tgtEl>
                                          <p:spTgt spid="5163"/>
                                        </p:tgtEl>
                                      </p:cBhvr>
                                    </p:animEffect>
                                    <p:set>
                                      <p:cBhvr>
                                        <p:cTn id="58" fill="hold">
                                          <p:stCondLst>
                                            <p:cond delay="499"/>
                                          </p:stCondLst>
                                        </p:cTn>
                                        <p:tgtEl>
                                          <p:spTgt spid="516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3" nodeType="clickEffect">
                                  <p:stCondLst>
                                    <p:cond delay="0"/>
                                  </p:stCondLst>
                                  <p:iterate>
                                    <p:tmAbs val="0"/>
                                  </p:iterate>
                                  <p:childTnLst>
                                    <p:set>
                                      <p:cBhvr>
                                        <p:cTn id="62" fill="hold"/>
                                        <p:tgtEl>
                                          <p:spTgt spid="51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fill="hold" grpId="14" nodeType="clickEffect">
                                  <p:stCondLst>
                                    <p:cond delay="0"/>
                                  </p:stCondLst>
                                  <p:iterate>
                                    <p:tmAbs val="0"/>
                                  </p:iterate>
                                  <p:childTnLst>
                                    <p:animEffect transition="out" filter="fade">
                                      <p:cBhvr>
                                        <p:cTn id="66" dur="500" fill="hold"/>
                                        <p:tgtEl>
                                          <p:spTgt spid="5168"/>
                                        </p:tgtEl>
                                      </p:cBhvr>
                                    </p:animEffect>
                                    <p:set>
                                      <p:cBhvr>
                                        <p:cTn id="67" fill="hold">
                                          <p:stCondLst>
                                            <p:cond delay="499"/>
                                          </p:stCondLst>
                                        </p:cTn>
                                        <p:tgtEl>
                                          <p:spTgt spid="5168"/>
                                        </p:tgtEl>
                                        <p:attrNameLst>
                                          <p:attrName>style.visibility</p:attrName>
                                        </p:attrNameLst>
                                      </p:cBhvr>
                                      <p:to>
                                        <p:strVal val="hidden"/>
                                      </p:to>
                                    </p:set>
                                  </p:childTnLst>
                                </p:cTn>
                              </p:par>
                            </p:childTnLst>
                          </p:cTn>
                        </p:par>
                        <p:par>
                          <p:cTn id="68" fill="hold">
                            <p:stCondLst>
                              <p:cond delay="500"/>
                            </p:stCondLst>
                            <p:childTnLst>
                              <p:par>
                                <p:cTn id="69" presetID="22" presetClass="entr" presetSubtype="2" fill="hold" grpId="15" nodeType="afterEffect">
                                  <p:stCondLst>
                                    <p:cond delay="0"/>
                                  </p:stCondLst>
                                  <p:iterate>
                                    <p:tmAbs val="0"/>
                                  </p:iterate>
                                  <p:childTnLst>
                                    <p:set>
                                      <p:cBhvr>
                                        <p:cTn id="70" fill="hold"/>
                                        <p:tgtEl>
                                          <p:spTgt spid="5167"/>
                                        </p:tgtEl>
                                        <p:attrNameLst>
                                          <p:attrName>style.visibility</p:attrName>
                                        </p:attrNameLst>
                                      </p:cBhvr>
                                      <p:to>
                                        <p:strVal val="visible"/>
                                      </p:to>
                                    </p:set>
                                    <p:animEffect transition="in" filter="wipe(right)">
                                      <p:cBhvr>
                                        <p:cTn id="71" dur="500"/>
                                        <p:tgtEl>
                                          <p:spTgt spid="516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fill="hold" grpId="16" nodeType="clickEffect">
                                  <p:stCondLst>
                                    <p:cond delay="0"/>
                                  </p:stCondLst>
                                  <p:iterate>
                                    <p:tmAbs val="0"/>
                                  </p:iterate>
                                  <p:childTnLst>
                                    <p:animEffect transition="out" filter="fade">
                                      <p:cBhvr>
                                        <p:cTn id="75" dur="500" fill="hold"/>
                                        <p:tgtEl>
                                          <p:spTgt spid="5167"/>
                                        </p:tgtEl>
                                      </p:cBhvr>
                                    </p:animEffect>
                                    <p:set>
                                      <p:cBhvr>
                                        <p:cTn id="76" fill="hold">
                                          <p:stCondLst>
                                            <p:cond delay="499"/>
                                          </p:stCondLst>
                                        </p:cTn>
                                        <p:tgtEl>
                                          <p:spTgt spid="516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fill="hold" grpId="17" nodeType="clickEffect">
                                  <p:stCondLst>
                                    <p:cond delay="0"/>
                                  </p:stCondLst>
                                  <p:iterate>
                                    <p:tmAbs val="0"/>
                                  </p:iterate>
                                  <p:childTnLst>
                                    <p:set>
                                      <p:cBhvr>
                                        <p:cTn id="80" fill="hold"/>
                                        <p:tgtEl>
                                          <p:spTgt spid="5205"/>
                                        </p:tgtEl>
                                        <p:attrNameLst>
                                          <p:attrName>style.visibility</p:attrName>
                                        </p:attrNameLst>
                                      </p:cBhvr>
                                      <p:to>
                                        <p:strVal val="visible"/>
                                      </p:to>
                                    </p:set>
                                    <p:animEffect transition="in" filter="fade">
                                      <p:cBhvr>
                                        <p:cTn id="81" dur="500"/>
                                        <p:tgtEl>
                                          <p:spTgt spid="520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fill="hold" grpId="18" nodeType="clickEffect">
                                  <p:stCondLst>
                                    <p:cond delay="0"/>
                                  </p:stCondLst>
                                  <p:iterate>
                                    <p:tmAbs val="0"/>
                                  </p:iterate>
                                  <p:childTnLst>
                                    <p:animEffect transition="out" filter="fade">
                                      <p:cBhvr>
                                        <p:cTn id="85" dur="500" fill="hold"/>
                                        <p:tgtEl>
                                          <p:spTgt spid="5205"/>
                                        </p:tgtEl>
                                      </p:cBhvr>
                                    </p:animEffect>
                                    <p:set>
                                      <p:cBhvr>
                                        <p:cTn id="86" fill="hold">
                                          <p:stCondLst>
                                            <p:cond delay="499"/>
                                          </p:stCondLst>
                                        </p:cTn>
                                        <p:tgtEl>
                                          <p:spTgt spid="5205"/>
                                        </p:tgtEl>
                                        <p:attrNameLst>
                                          <p:attrName>style.visibility</p:attrName>
                                        </p:attrNameLst>
                                      </p:cBhvr>
                                      <p:to>
                                        <p:strVal val="hidden"/>
                                      </p:to>
                                    </p:set>
                                  </p:childTnLst>
                                </p:cTn>
                              </p:par>
                            </p:childTnLst>
                          </p:cTn>
                        </p:par>
                        <p:par>
                          <p:cTn id="87" fill="hold">
                            <p:stCondLst>
                              <p:cond delay="500"/>
                            </p:stCondLst>
                            <p:childTnLst>
                              <p:par>
                                <p:cTn id="88" presetID="10" presetClass="entr" fill="hold" grpId="19" nodeType="afterEffect">
                                  <p:stCondLst>
                                    <p:cond delay="0"/>
                                  </p:stCondLst>
                                  <p:iterate>
                                    <p:tmAbs val="0"/>
                                  </p:iterate>
                                  <p:childTnLst>
                                    <p:set>
                                      <p:cBhvr>
                                        <p:cTn id="89" fill="hold"/>
                                        <p:tgtEl>
                                          <p:spTgt spid="5206"/>
                                        </p:tgtEl>
                                        <p:attrNameLst>
                                          <p:attrName>style.visibility</p:attrName>
                                        </p:attrNameLst>
                                      </p:cBhvr>
                                      <p:to>
                                        <p:strVal val="visible"/>
                                      </p:to>
                                    </p:set>
                                    <p:animEffect transition="in" filter="fade">
                                      <p:cBhvr>
                                        <p:cTn id="90" dur="500"/>
                                        <p:tgtEl>
                                          <p:spTgt spid="520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fill="hold" grpId="20" nodeType="clickEffect">
                                  <p:stCondLst>
                                    <p:cond delay="0"/>
                                  </p:stCondLst>
                                  <p:iterate>
                                    <p:tmAbs val="0"/>
                                  </p:iterate>
                                  <p:childTnLst>
                                    <p:animEffect transition="out" filter="fade">
                                      <p:cBhvr>
                                        <p:cTn id="94" dur="500" fill="hold"/>
                                        <p:tgtEl>
                                          <p:spTgt spid="5206"/>
                                        </p:tgtEl>
                                      </p:cBhvr>
                                    </p:animEffect>
                                    <p:set>
                                      <p:cBhvr>
                                        <p:cTn id="95" fill="hold">
                                          <p:stCondLst>
                                            <p:cond delay="499"/>
                                          </p:stCondLst>
                                        </p:cTn>
                                        <p:tgtEl>
                                          <p:spTgt spid="5206"/>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21" nodeType="clickEffect">
                                  <p:stCondLst>
                                    <p:cond delay="0"/>
                                  </p:stCondLst>
                                  <p:iterate>
                                    <p:tmAbs val="0"/>
                                  </p:iterate>
                                  <p:childTnLst>
                                    <p:set>
                                      <p:cBhvr>
                                        <p:cTn id="99" fill="hold"/>
                                        <p:tgtEl>
                                          <p:spTgt spid="5210"/>
                                        </p:tgtEl>
                                        <p:attrNameLst>
                                          <p:attrName>style.visibility</p:attrName>
                                        </p:attrNameLst>
                                      </p:cBhvr>
                                      <p:to>
                                        <p:strVal val="visible"/>
                                      </p:to>
                                    </p:set>
                                    <p:animEffect transition="in" filter="wipe(down)">
                                      <p:cBhvr>
                                        <p:cTn id="100" dur="500"/>
                                        <p:tgtEl>
                                          <p:spTgt spid="521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fill="hold" grpId="22" nodeType="clickEffect">
                                  <p:stCondLst>
                                    <p:cond delay="0"/>
                                  </p:stCondLst>
                                  <p:iterate>
                                    <p:tmAbs val="0"/>
                                  </p:iterate>
                                  <p:childTnLst>
                                    <p:animEffect transition="out" filter="fade">
                                      <p:cBhvr>
                                        <p:cTn id="104" dur="500" fill="hold"/>
                                        <p:tgtEl>
                                          <p:spTgt spid="5210"/>
                                        </p:tgtEl>
                                      </p:cBhvr>
                                    </p:animEffect>
                                    <p:set>
                                      <p:cBhvr>
                                        <p:cTn id="105" fill="hold">
                                          <p:stCondLst>
                                            <p:cond delay="499"/>
                                          </p:stCondLst>
                                        </p:cTn>
                                        <p:tgtEl>
                                          <p:spTgt spid="521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ntr" fill="hold" grpId="23" nodeType="clickEffect">
                                  <p:stCondLst>
                                    <p:cond delay="0"/>
                                  </p:stCondLst>
                                  <p:iterate>
                                    <p:tmAbs val="0"/>
                                  </p:iterate>
                                  <p:childTnLst>
                                    <p:set>
                                      <p:cBhvr>
                                        <p:cTn id="109" fill="hold"/>
                                        <p:tgtEl>
                                          <p:spTgt spid="5153"/>
                                        </p:tgtEl>
                                        <p:attrNameLst>
                                          <p:attrName>style.visibility</p:attrName>
                                        </p:attrNameLst>
                                      </p:cBhvr>
                                      <p:to>
                                        <p:strVal val="visible"/>
                                      </p:to>
                                    </p:set>
                                    <p:animEffect transition="in" filter="fade">
                                      <p:cBhvr>
                                        <p:cTn id="110" dur="500"/>
                                        <p:tgtEl>
                                          <p:spTgt spid="5153"/>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24" nodeType="clickEffect">
                                  <p:stCondLst>
                                    <p:cond delay="0"/>
                                  </p:stCondLst>
                                  <p:iterate>
                                    <p:tmAbs val="0"/>
                                  </p:iterate>
                                  <p:childTnLst>
                                    <p:set>
                                      <p:cBhvr>
                                        <p:cTn id="114" fill="hold">
                                          <p:stCondLst>
                                            <p:cond delay="0"/>
                                          </p:stCondLst>
                                        </p:cTn>
                                        <p:tgtEl>
                                          <p:spTgt spid="515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25" nodeType="clickEffect">
                                  <p:stCondLst>
                                    <p:cond delay="0"/>
                                  </p:stCondLst>
                                  <p:iterate>
                                    <p:tmAbs val="0"/>
                                  </p:iterate>
                                  <p:childTnLst>
                                    <p:set>
                                      <p:cBhvr>
                                        <p:cTn id="118" fill="hold"/>
                                        <p:tgtEl>
                                          <p:spTgt spid="5181"/>
                                        </p:tgtEl>
                                        <p:attrNameLst>
                                          <p:attrName>style.visibility</p:attrName>
                                        </p:attrNameLst>
                                      </p:cBhvr>
                                      <p:to>
                                        <p:strVal val="visible"/>
                                      </p:to>
                                    </p:set>
                                    <p:animEffect transition="in" filter="wipe(down)">
                                      <p:cBhvr>
                                        <p:cTn id="119" dur="500"/>
                                        <p:tgtEl>
                                          <p:spTgt spid="518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fill="hold" grpId="26" nodeType="clickEffect">
                                  <p:stCondLst>
                                    <p:cond delay="0"/>
                                  </p:stCondLst>
                                  <p:iterate>
                                    <p:tmAbs val="0"/>
                                  </p:iterate>
                                  <p:childTnLst>
                                    <p:animEffect transition="out" filter="fade">
                                      <p:cBhvr>
                                        <p:cTn id="123" dur="500" fill="hold"/>
                                        <p:tgtEl>
                                          <p:spTgt spid="5181"/>
                                        </p:tgtEl>
                                      </p:cBhvr>
                                    </p:animEffect>
                                    <p:set>
                                      <p:cBhvr>
                                        <p:cTn id="124" fill="hold">
                                          <p:stCondLst>
                                            <p:cond delay="499"/>
                                          </p:stCondLst>
                                        </p:cTn>
                                        <p:tgtEl>
                                          <p:spTgt spid="5181"/>
                                        </p:tgtEl>
                                        <p:attrNameLst>
                                          <p:attrName>style.visibility</p:attrName>
                                        </p:attrNameLst>
                                      </p:cBhvr>
                                      <p:to>
                                        <p:strVal val="hidden"/>
                                      </p:to>
                                    </p:set>
                                  </p:childTnLst>
                                </p:cTn>
                              </p:par>
                            </p:childTnLst>
                          </p:cTn>
                        </p:par>
                        <p:par>
                          <p:cTn id="125" fill="hold">
                            <p:stCondLst>
                              <p:cond delay="500"/>
                            </p:stCondLst>
                            <p:childTnLst>
                              <p:par>
                                <p:cTn id="126" presetID="10" presetClass="entr" fill="hold" grpId="27" nodeType="afterEffect">
                                  <p:stCondLst>
                                    <p:cond delay="0"/>
                                  </p:stCondLst>
                                  <p:iterate>
                                    <p:tmAbs val="0"/>
                                  </p:iterate>
                                  <p:childTnLst>
                                    <p:set>
                                      <p:cBhvr>
                                        <p:cTn id="127" fill="hold"/>
                                        <p:tgtEl>
                                          <p:spTgt spid="5174"/>
                                        </p:tgtEl>
                                        <p:attrNameLst>
                                          <p:attrName>style.visibility</p:attrName>
                                        </p:attrNameLst>
                                      </p:cBhvr>
                                      <p:to>
                                        <p:strVal val="visible"/>
                                      </p:to>
                                    </p:set>
                                    <p:animEffect transition="in" filter="fade">
                                      <p:cBhvr>
                                        <p:cTn id="128" dur="500"/>
                                        <p:tgtEl>
                                          <p:spTgt spid="5174"/>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fill="hold" grpId="28" nodeType="clickEffect">
                                  <p:stCondLst>
                                    <p:cond delay="0"/>
                                  </p:stCondLst>
                                  <p:iterate>
                                    <p:tmAbs val="0"/>
                                  </p:iterate>
                                  <p:childTnLst>
                                    <p:animEffect transition="out" filter="fade">
                                      <p:cBhvr>
                                        <p:cTn id="132" dur="500" fill="hold"/>
                                        <p:tgtEl>
                                          <p:spTgt spid="5174"/>
                                        </p:tgtEl>
                                      </p:cBhvr>
                                    </p:animEffect>
                                    <p:set>
                                      <p:cBhvr>
                                        <p:cTn id="133" fill="hold">
                                          <p:stCondLst>
                                            <p:cond delay="499"/>
                                          </p:stCondLst>
                                        </p:cTn>
                                        <p:tgtEl>
                                          <p:spTgt spid="5174"/>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29" nodeType="clickEffect">
                                  <p:stCondLst>
                                    <p:cond delay="0"/>
                                  </p:stCondLst>
                                  <p:iterate>
                                    <p:tmAbs val="0"/>
                                  </p:iterate>
                                  <p:childTnLst>
                                    <p:set>
                                      <p:cBhvr>
                                        <p:cTn id="137" fill="hold"/>
                                        <p:tgtEl>
                                          <p:spTgt spid="5200"/>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30" nodeType="clickEffect">
                                  <p:stCondLst>
                                    <p:cond delay="0"/>
                                  </p:stCondLst>
                                  <p:iterate>
                                    <p:tmAbs val="0"/>
                                  </p:iterate>
                                  <p:childTnLst>
                                    <p:set>
                                      <p:cBhvr>
                                        <p:cTn id="141" fill="hold"/>
                                        <p:tgtEl>
                                          <p:spTgt spid="5214"/>
                                        </p:tgtEl>
                                        <p:attrNameLst>
                                          <p:attrName>style.visibility</p:attrName>
                                        </p:attrNameLst>
                                      </p:cBhvr>
                                      <p:to>
                                        <p:strVal val="visible"/>
                                      </p:to>
                                    </p:set>
                                    <p:animEffect transition="in" filter="wipe(up)">
                                      <p:cBhvr>
                                        <p:cTn id="142" dur="500"/>
                                        <p:tgtEl>
                                          <p:spTgt spid="5214"/>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31" nodeType="clickEffect">
                                  <p:stCondLst>
                                    <p:cond delay="0"/>
                                  </p:stCondLst>
                                  <p:iterate>
                                    <p:tmAbs val="0"/>
                                  </p:iterate>
                                  <p:childTnLst>
                                    <p:set>
                                      <p:cBhvr>
                                        <p:cTn id="146" fill="hold">
                                          <p:stCondLst>
                                            <p:cond delay="0"/>
                                          </p:stCondLst>
                                        </p:cTn>
                                        <p:tgtEl>
                                          <p:spTgt spid="5214"/>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4" presetClass="entr" presetSubtype="32" fill="hold" grpId="32" nodeType="clickEffect">
                                  <p:stCondLst>
                                    <p:cond delay="0"/>
                                  </p:stCondLst>
                                  <p:iterate>
                                    <p:tmAbs val="0"/>
                                  </p:iterate>
                                  <p:childTnLst>
                                    <p:set>
                                      <p:cBhvr>
                                        <p:cTn id="150" fill="hold"/>
                                        <p:tgtEl>
                                          <p:spTgt spid="5182"/>
                                        </p:tgtEl>
                                        <p:attrNameLst>
                                          <p:attrName>style.visibility</p:attrName>
                                        </p:attrNameLst>
                                      </p:cBhvr>
                                      <p:to>
                                        <p:strVal val="visible"/>
                                      </p:to>
                                    </p:set>
                                    <p:animEffect transition="in" filter="box(out)">
                                      <p:cBhvr>
                                        <p:cTn id="151" dur="500"/>
                                        <p:tgtEl>
                                          <p:spTgt spid="5182"/>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fill="hold" grpId="33" nodeType="clickEffect">
                                  <p:stCondLst>
                                    <p:cond delay="0"/>
                                  </p:stCondLst>
                                  <p:iterate>
                                    <p:tmAbs val="0"/>
                                  </p:iterate>
                                  <p:childTnLst>
                                    <p:animEffect transition="out" filter="fade">
                                      <p:cBhvr>
                                        <p:cTn id="155" dur="500" fill="hold"/>
                                        <p:tgtEl>
                                          <p:spTgt spid="5182"/>
                                        </p:tgtEl>
                                      </p:cBhvr>
                                    </p:animEffect>
                                    <p:set>
                                      <p:cBhvr>
                                        <p:cTn id="156" fill="hold">
                                          <p:stCondLst>
                                            <p:cond delay="499"/>
                                          </p:stCondLst>
                                        </p:cTn>
                                        <p:tgtEl>
                                          <p:spTgt spid="518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34" nodeType="clickEffect">
                                  <p:stCondLst>
                                    <p:cond delay="0"/>
                                  </p:stCondLst>
                                  <p:iterate>
                                    <p:tmAbs val="0"/>
                                  </p:iterate>
                                  <p:childTnLst>
                                    <p:set>
                                      <p:cBhvr>
                                        <p:cTn id="160" fill="hold"/>
                                        <p:tgtEl>
                                          <p:spTgt spid="5204"/>
                                        </p:tgtEl>
                                        <p:attrNameLst>
                                          <p:attrName>style.visibility</p:attrName>
                                        </p:attrNameLst>
                                      </p:cBhvr>
                                      <p:to>
                                        <p:strVal val="visible"/>
                                      </p:to>
                                    </p:set>
                                    <p:animEffect transition="in" filter="wipe(down)">
                                      <p:cBhvr>
                                        <p:cTn id="161" dur="500"/>
                                        <p:tgtEl>
                                          <p:spTgt spid="5204"/>
                                        </p:tgtEl>
                                      </p:cBhvr>
                                    </p:animEffect>
                                  </p:childTnLst>
                                </p:cTn>
                              </p:par>
                            </p:childTnLst>
                          </p:cTn>
                        </p:par>
                      </p:childTnLst>
                    </p:cTn>
                  </p:par>
                  <p:par>
                    <p:cTn id="162" fill="hold">
                      <p:stCondLst>
                        <p:cond delay="indefinite"/>
                      </p:stCondLst>
                      <p:childTnLst>
                        <p:par>
                          <p:cTn id="163" fill="hold">
                            <p:stCondLst>
                              <p:cond delay="0"/>
                            </p:stCondLst>
                            <p:childTnLst>
                              <p:par>
                                <p:cTn id="164" presetID="1" presetClass="exit" presetSubtype="0" fill="hold" grpId="35" nodeType="clickEffect">
                                  <p:stCondLst>
                                    <p:cond delay="0"/>
                                  </p:stCondLst>
                                  <p:iterate>
                                    <p:tmAbs val="0"/>
                                  </p:iterate>
                                  <p:childTnLst>
                                    <p:set>
                                      <p:cBhvr>
                                        <p:cTn id="165" fill="hold">
                                          <p:stCondLst>
                                            <p:cond delay="0"/>
                                          </p:stCondLst>
                                        </p:cTn>
                                        <p:tgtEl>
                                          <p:spTgt spid="5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 grpId="23" animBg="1" advAuto="0"/>
      <p:bldP spid="5153" grpId="24" animBg="1" advAuto="0"/>
      <p:bldP spid="5159" grpId="9" animBg="1" advAuto="0"/>
      <p:bldP spid="5159" grpId="10" animBg="1" advAuto="0"/>
      <p:bldP spid="5163" grpId="11" animBg="1" advAuto="0"/>
      <p:bldP spid="5163" grpId="12" animBg="1" advAuto="0"/>
      <p:bldP spid="5167" grpId="15" animBg="1" advAuto="0"/>
      <p:bldP spid="5167" grpId="16" animBg="1" advAuto="0"/>
      <p:bldP spid="5168" grpId="13" animBg="1" advAuto="0"/>
      <p:bldP spid="5168" grpId="14" animBg="1" advAuto="0"/>
      <p:bldP spid="5172" grpId="4" animBg="1" advAuto="0"/>
      <p:bldP spid="5172" grpId="5" animBg="1" advAuto="0"/>
      <p:bldP spid="5173" grpId="6" animBg="1" advAuto="0"/>
      <p:bldP spid="5173" grpId="7" animBg="1" advAuto="0"/>
      <p:bldP spid="5174" grpId="27" animBg="1" advAuto="0"/>
      <p:bldP spid="5174" grpId="28" animBg="1" advAuto="0"/>
      <p:bldP spid="5177" grpId="2" animBg="1" advAuto="0"/>
      <p:bldP spid="5177" grpId="3" animBg="1" advAuto="0"/>
      <p:bldP spid="5181" grpId="25" animBg="1" advAuto="0"/>
      <p:bldP spid="5181" grpId="26" animBg="1" advAuto="0"/>
      <p:bldP spid="5182" grpId="32" animBg="1" advAuto="0"/>
      <p:bldP spid="5182" grpId="33" animBg="1" advAuto="0"/>
      <p:bldP spid="5188" grpId="1" animBg="1" advAuto="0"/>
      <p:bldP spid="5194" grpId="8" animBg="1" advAuto="0"/>
      <p:bldP spid="5200" grpId="29" animBg="1" advAuto="0"/>
      <p:bldP spid="5204" grpId="34" animBg="1" advAuto="0"/>
      <p:bldP spid="5204" grpId="35" animBg="1" advAuto="0"/>
      <p:bldP spid="5205" grpId="17" animBg="1" advAuto="0"/>
      <p:bldP spid="5205" grpId="18" animBg="1" advAuto="0"/>
      <p:bldP spid="5206" grpId="19" animBg="1" advAuto="0"/>
      <p:bldP spid="5206" grpId="20" animBg="1" advAuto="0"/>
      <p:bldP spid="5210" grpId="21" animBg="1" advAuto="0"/>
      <p:bldP spid="5210" grpId="22" animBg="1" advAuto="0"/>
      <p:bldP spid="5214" grpId="30" animBg="1" advAuto="0"/>
      <p:bldP spid="5214" grpId="3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9" name="Picture 1" descr="Picture 1"/>
          <p:cNvPicPr>
            <a:picLocks noChangeAspect="1"/>
          </p:cNvPicPr>
          <p:nvPr/>
        </p:nvPicPr>
        <p:blipFill>
          <a:blip r:embed="rId2"/>
          <a:stretch>
            <a:fillRect/>
          </a:stretch>
        </p:blipFill>
        <p:spPr>
          <a:xfrm>
            <a:off x="0" y="0"/>
            <a:ext cx="9144000" cy="6883400"/>
          </a:xfrm>
          <a:prstGeom prst="rect">
            <a:avLst/>
          </a:prstGeom>
          <a:ln w="12700">
            <a:miter lim="400000"/>
          </a:ln>
        </p:spPr>
      </p:pic>
      <p:sp>
        <p:nvSpPr>
          <p:cNvPr id="5220" name="Title 2"/>
          <p:cNvSpPr txBox="1">
            <a:spLocks noGrp="1"/>
          </p:cNvSpPr>
          <p:nvPr>
            <p:ph type="title" idx="4294967295"/>
          </p:nvPr>
        </p:nvSpPr>
        <p:spPr>
          <a:xfrm>
            <a:off x="0" y="0"/>
            <a:ext cx="5105400" cy="838200"/>
          </a:xfrm>
          <a:prstGeom prst="rect">
            <a:avLst/>
          </a:prstGeom>
        </p:spPr>
        <p:txBody>
          <a:bodyPr lIns="46799" tIns="46799" rIns="46799" bIns="46799"/>
          <a:lstStyle>
            <a:lvl1pPr algn="l" defTabSz="449262" rtl="1">
              <a:lnSpc>
                <a:spcPct val="95000"/>
              </a:lnSpc>
              <a:defRPr b="1">
                <a:solidFill>
                  <a:schemeClr val="accent3">
                    <a:lumOff val="44000"/>
                  </a:schemeClr>
                </a:solidFill>
                <a:effectLst>
                  <a:outerShdw blurRad="38100" dist="38100" dir="2700000" rotWithShape="0">
                    <a:srgbClr val="000000">
                      <a:alpha val="43137"/>
                    </a:srgbClr>
                  </a:outerShdw>
                </a:effectLst>
              </a:defRPr>
            </a:lvl1pPr>
          </a:lstStyle>
          <a:p>
            <a:r>
              <a:t>المجيء الثاني</a:t>
            </a:r>
          </a:p>
        </p:txBody>
      </p:sp>
      <p:sp>
        <p:nvSpPr>
          <p:cNvPr id="5221" name="Title 2"/>
          <p:cNvSpPr txBox="1"/>
          <p:nvPr/>
        </p:nvSpPr>
        <p:spPr>
          <a:xfrm>
            <a:off x="4862850" y="1020335"/>
            <a:ext cx="4269700" cy="2212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rtl="1">
              <a:defRPr sz="3600" b="1">
                <a:solidFill>
                  <a:schemeClr val="accent3">
                    <a:lumOff val="44000"/>
                  </a:schemeClr>
                </a:solidFill>
              </a:defRPr>
            </a:pPr>
            <a:r>
              <a:t>و تقف قدماه في ذلك اليوم على جبل الزيتون الذي قدام أورشليم من الشرق</a:t>
            </a:r>
            <a:br/>
            <a:r>
              <a:t>(زك 14: 4أ)</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 name="Title 2"/>
          <p:cNvSpPr txBox="1">
            <a:spLocks noGrp="1"/>
          </p:cNvSpPr>
          <p:nvPr>
            <p:ph type="title" idx="4294967295"/>
          </p:nvPr>
        </p:nvSpPr>
        <p:spPr>
          <a:xfrm>
            <a:off x="0" y="0"/>
            <a:ext cx="8892480" cy="838200"/>
          </a:xfrm>
          <a:prstGeom prst="rect">
            <a:avLst/>
          </a:prstGeom>
        </p:spPr>
        <p:txBody>
          <a:bodyPr lIns="46799" tIns="46799" rIns="46799" bIns="46799"/>
          <a:lstStyle>
            <a:lvl1pPr algn="r" defTabSz="449262" rtl="1">
              <a:lnSpc>
                <a:spcPct val="95000"/>
              </a:lnSpc>
              <a:defRPr sz="3600" b="1">
                <a:solidFill>
                  <a:schemeClr val="accent3">
                    <a:lumOff val="44000"/>
                  </a:schemeClr>
                </a:solidFill>
                <a:effectLst>
                  <a:outerShdw blurRad="38100" dist="38100" dir="2700000" rotWithShape="0">
                    <a:srgbClr val="000000">
                      <a:alpha val="43137"/>
                    </a:srgbClr>
                  </a:outerShdw>
                </a:effectLst>
              </a:defRPr>
            </a:lvl1pPr>
          </a:lstStyle>
          <a:p>
            <a:r>
              <a:t>المجيء الثاني</a:t>
            </a:r>
          </a:p>
        </p:txBody>
      </p:sp>
      <p:sp>
        <p:nvSpPr>
          <p:cNvPr id="5224" name="Title 2"/>
          <p:cNvSpPr txBox="1"/>
          <p:nvPr/>
        </p:nvSpPr>
        <p:spPr>
          <a:xfrm>
            <a:off x="43200" y="1268759"/>
            <a:ext cx="3981544" cy="2899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rtl="1">
              <a:defRPr sz="3200" b="1">
                <a:solidFill>
                  <a:schemeClr val="accent3">
                    <a:lumOff val="44000"/>
                  </a:schemeClr>
                </a:solidFill>
              </a:defRPr>
            </a:pPr>
            <a:r>
              <a:t>فينشق جبل الزيتون من وسطه نحو الشرق و نحو الغرب وادياً عظيماً جداً و ينتقل نصف الجبل نحو الشمال و نصفه نحو الجنوب</a:t>
            </a:r>
          </a:p>
          <a:p>
            <a:pPr rtl="1">
              <a:defRPr sz="3200" b="1">
                <a:solidFill>
                  <a:schemeClr val="accent3">
                    <a:lumOff val="44000"/>
                  </a:schemeClr>
                </a:solidFill>
              </a:defRPr>
            </a:pPr>
            <a:r>
              <a:t>(زك 14: 4ب)</a:t>
            </a:r>
          </a:p>
        </p:txBody>
      </p:sp>
      <p:pic>
        <p:nvPicPr>
          <p:cNvPr id="5225" name="Picture 3" descr="Picture 3"/>
          <p:cNvPicPr>
            <a:picLocks noChangeAspect="1"/>
          </p:cNvPicPr>
          <p:nvPr/>
        </p:nvPicPr>
        <p:blipFill>
          <a:blip r:embed="rId2"/>
          <a:stretch>
            <a:fillRect/>
          </a:stretch>
        </p:blipFill>
        <p:spPr>
          <a:xfrm>
            <a:off x="4062472" y="1340767"/>
            <a:ext cx="5080001" cy="527050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7" name="Title 2"/>
          <p:cNvSpPr txBox="1">
            <a:spLocks noGrp="1"/>
          </p:cNvSpPr>
          <p:nvPr>
            <p:ph type="title" idx="4294967295"/>
          </p:nvPr>
        </p:nvSpPr>
        <p:spPr>
          <a:xfrm>
            <a:off x="3923927" y="0"/>
            <a:ext cx="4968554" cy="838200"/>
          </a:xfrm>
          <a:prstGeom prst="rect">
            <a:avLst/>
          </a:prstGeom>
        </p:spPr>
        <p:txBody>
          <a:bodyPr lIns="46799" tIns="46799" rIns="46799" bIns="46799"/>
          <a:lstStyle>
            <a:lvl1pPr algn="r" defTabSz="449262" rtl="1">
              <a:lnSpc>
                <a:spcPct val="95000"/>
              </a:lnSpc>
              <a:defRPr sz="3600" b="1">
                <a:solidFill>
                  <a:schemeClr val="accent3">
                    <a:lumOff val="44000"/>
                  </a:schemeClr>
                </a:solidFill>
                <a:effectLst>
                  <a:outerShdw blurRad="38100" dist="38100" dir="2700000" rotWithShape="0">
                    <a:srgbClr val="000000">
                      <a:alpha val="43137"/>
                    </a:srgbClr>
                  </a:outerShdw>
                </a:effectLst>
              </a:defRPr>
            </a:lvl1pPr>
          </a:lstStyle>
          <a:p>
            <a:r>
              <a:t>المجيء الثاني</a:t>
            </a:r>
          </a:p>
        </p:txBody>
      </p:sp>
      <p:sp>
        <p:nvSpPr>
          <p:cNvPr id="5228" name="Title 2"/>
          <p:cNvSpPr txBox="1"/>
          <p:nvPr/>
        </p:nvSpPr>
        <p:spPr>
          <a:xfrm>
            <a:off x="43200" y="1340767"/>
            <a:ext cx="3981544" cy="3369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rtl="1">
              <a:defRPr sz="3200" b="1">
                <a:solidFill>
                  <a:schemeClr val="accent3">
                    <a:lumOff val="44000"/>
                  </a:schemeClr>
                </a:solidFill>
              </a:defRPr>
            </a:pPr>
            <a:r>
              <a:t>و تهربون في جواء جبالي لأن جواء الجبال يصل إلى آصل و تهربون كما هربتم من الزلزلة في ايام عزيا ملك يهوذا و يأتي الرب إلهي و جميع القديسين معك</a:t>
            </a:r>
            <a:br/>
            <a:r>
              <a:t>(زك 14: 5)</a:t>
            </a:r>
          </a:p>
        </p:txBody>
      </p:sp>
      <p:pic>
        <p:nvPicPr>
          <p:cNvPr id="5229" name="Picture 3" descr="Picture 3"/>
          <p:cNvPicPr>
            <a:picLocks noChangeAspect="1"/>
          </p:cNvPicPr>
          <p:nvPr/>
        </p:nvPicPr>
        <p:blipFill>
          <a:blip r:embed="rId2"/>
          <a:stretch>
            <a:fillRect/>
          </a:stretch>
        </p:blipFill>
        <p:spPr>
          <a:xfrm>
            <a:off x="4062472" y="1340767"/>
            <a:ext cx="5080001" cy="527050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1" name="Picture 4" descr="Picture 4"/>
          <p:cNvPicPr>
            <a:picLocks noChangeAspect="1"/>
          </p:cNvPicPr>
          <p:nvPr/>
        </p:nvPicPr>
        <p:blipFill>
          <a:blip r:embed="rId2"/>
          <a:stretch>
            <a:fillRect/>
          </a:stretch>
        </p:blipFill>
        <p:spPr>
          <a:xfrm>
            <a:off x="-2" y="1844824"/>
            <a:ext cx="9149524" cy="5013177"/>
          </a:xfrm>
          <a:prstGeom prst="rect">
            <a:avLst/>
          </a:prstGeom>
          <a:ln w="12700">
            <a:miter lim="400000"/>
          </a:ln>
        </p:spPr>
      </p:pic>
      <p:sp>
        <p:nvSpPr>
          <p:cNvPr id="5232" name="Title 2"/>
          <p:cNvSpPr txBox="1">
            <a:spLocks noGrp="1"/>
          </p:cNvSpPr>
          <p:nvPr>
            <p:ph type="title" idx="4294967295"/>
          </p:nvPr>
        </p:nvSpPr>
        <p:spPr>
          <a:xfrm>
            <a:off x="0" y="404664"/>
            <a:ext cx="9144000" cy="838201"/>
          </a:xfrm>
          <a:prstGeom prst="rect">
            <a:avLst/>
          </a:prstGeom>
        </p:spPr>
        <p:txBody>
          <a:bodyPr lIns="46799" tIns="46799" rIns="46799" bIns="46799"/>
          <a:lstStyle>
            <a:lvl1pPr defTabSz="449262" rtl="1">
              <a:lnSpc>
                <a:spcPct val="95000"/>
              </a:lnSpc>
              <a:defRPr b="1">
                <a:solidFill>
                  <a:schemeClr val="accent3">
                    <a:lumOff val="44000"/>
                  </a:schemeClr>
                </a:solidFill>
                <a:effectLst>
                  <a:outerShdw blurRad="38100" dist="38100" dir="2700000" rotWithShape="0">
                    <a:srgbClr val="000000">
                      <a:alpha val="43137"/>
                    </a:srgbClr>
                  </a:outerShdw>
                </a:effectLst>
              </a:defRPr>
            </a:lvl1pPr>
          </a:lstStyle>
          <a:p>
            <a:r>
              <a:t>المجيء الثاني</a:t>
            </a:r>
          </a:p>
        </p:txBody>
      </p:sp>
      <p:sp>
        <p:nvSpPr>
          <p:cNvPr id="5233" name="Title 2"/>
          <p:cNvSpPr txBox="1"/>
          <p:nvPr/>
        </p:nvSpPr>
        <p:spPr>
          <a:xfrm>
            <a:off x="3823111" y="2564903"/>
            <a:ext cx="5309439" cy="2429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rtl="1">
              <a:defRPr sz="3200" b="1">
                <a:solidFill>
                  <a:schemeClr val="accent3">
                    <a:lumOff val="44000"/>
                  </a:schemeClr>
                </a:solidFill>
              </a:defRPr>
            </a:pPr>
            <a:r>
              <a:t>و يكون في ذلك اليوم أنه لا يكون نور الدراري تنقبض و يكون يوم واحد معروف للرب لا نهار و لا ليل بل يحدث أنه في وقت المساء يكون نور</a:t>
            </a:r>
          </a:p>
          <a:p>
            <a:pPr rtl="1">
              <a:defRPr sz="3200" b="1">
                <a:solidFill>
                  <a:schemeClr val="accent3">
                    <a:lumOff val="44000"/>
                  </a:schemeClr>
                </a:solidFill>
              </a:defRPr>
            </a:pPr>
            <a:r>
              <a:t> (زك 14: 6-7)</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5" name="Picture 1" descr="Picture 1"/>
          <p:cNvPicPr>
            <a:picLocks noChangeAspect="1"/>
          </p:cNvPicPr>
          <p:nvPr/>
        </p:nvPicPr>
        <p:blipFill>
          <a:blip r:embed="rId2"/>
          <a:stretch>
            <a:fillRect/>
          </a:stretch>
        </p:blipFill>
        <p:spPr>
          <a:xfrm>
            <a:off x="11832" y="-387425"/>
            <a:ext cx="9132169" cy="5424510"/>
          </a:xfrm>
          <a:prstGeom prst="rect">
            <a:avLst/>
          </a:prstGeom>
          <a:ln w="12700">
            <a:miter lim="400000"/>
          </a:ln>
        </p:spPr>
      </p:pic>
      <p:sp>
        <p:nvSpPr>
          <p:cNvPr id="5236" name="Title 2"/>
          <p:cNvSpPr txBox="1">
            <a:spLocks noGrp="1"/>
          </p:cNvSpPr>
          <p:nvPr>
            <p:ph type="title" idx="4294967295"/>
          </p:nvPr>
        </p:nvSpPr>
        <p:spPr>
          <a:xfrm>
            <a:off x="0" y="0"/>
            <a:ext cx="9144000" cy="914400"/>
          </a:xfrm>
          <a:prstGeom prst="rect">
            <a:avLst/>
          </a:prstGeom>
        </p:spPr>
        <p:txBody>
          <a:bodyPr lIns="46799" tIns="46799" rIns="46799" bIns="46799"/>
          <a:lstStyle>
            <a:lvl1pPr defTabSz="449262" rtl="1">
              <a:lnSpc>
                <a:spcPct val="95000"/>
              </a:lnSpc>
              <a:defRPr sz="3600" b="1">
                <a:solidFill>
                  <a:schemeClr val="accent3">
                    <a:lumOff val="44000"/>
                  </a:schemeClr>
                </a:solidFill>
              </a:defRPr>
            </a:lvl1pPr>
          </a:lstStyle>
          <a:p>
            <a:r>
              <a:t>مياه حية</a:t>
            </a:r>
          </a:p>
        </p:txBody>
      </p:sp>
      <p:sp>
        <p:nvSpPr>
          <p:cNvPr id="5237" name="Title 2"/>
          <p:cNvSpPr txBox="1"/>
          <p:nvPr/>
        </p:nvSpPr>
        <p:spPr>
          <a:xfrm>
            <a:off x="-65321" y="5262692"/>
            <a:ext cx="9166122" cy="1301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rtl="1">
              <a:defRPr sz="2800" b="1">
                <a:solidFill>
                  <a:schemeClr val="accent3">
                    <a:lumOff val="44000"/>
                  </a:schemeClr>
                </a:solidFill>
              </a:defRPr>
            </a:pPr>
            <a:r>
              <a:t>و يكون في ذلك اليوم أن مياهاً حية تخرج من أورشليم نصفها إلى البحر الشرقي و نصفها إلى البحر الغربي في الصيف و في الخريف تكون</a:t>
            </a:r>
          </a:p>
          <a:p>
            <a:pPr rtl="1">
              <a:defRPr sz="2800" b="1">
                <a:solidFill>
                  <a:schemeClr val="accent3">
                    <a:lumOff val="44000"/>
                  </a:schemeClr>
                </a:solidFill>
              </a:defRPr>
            </a:pPr>
            <a:r>
              <a:t> (زك 14: 8)</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9" name="Picture 3" descr="Picture 3"/>
          <p:cNvPicPr>
            <a:picLocks noChangeAspect="1"/>
          </p:cNvPicPr>
          <p:nvPr/>
        </p:nvPicPr>
        <p:blipFill>
          <a:blip r:embed="rId2"/>
          <a:stretch>
            <a:fillRect/>
          </a:stretch>
        </p:blipFill>
        <p:spPr>
          <a:xfrm>
            <a:off x="0" y="31296"/>
            <a:ext cx="9144000" cy="4572001"/>
          </a:xfrm>
          <a:prstGeom prst="rect">
            <a:avLst/>
          </a:prstGeom>
          <a:ln w="12700">
            <a:miter lim="400000"/>
          </a:ln>
        </p:spPr>
      </p:pic>
      <p:sp>
        <p:nvSpPr>
          <p:cNvPr id="5240" name="Title 2"/>
          <p:cNvSpPr txBox="1">
            <a:spLocks noGrp="1"/>
          </p:cNvSpPr>
          <p:nvPr>
            <p:ph type="title" idx="4294967295"/>
          </p:nvPr>
        </p:nvSpPr>
        <p:spPr>
          <a:xfrm>
            <a:off x="0" y="0"/>
            <a:ext cx="5105400" cy="838200"/>
          </a:xfrm>
          <a:prstGeom prst="rect">
            <a:avLst/>
          </a:prstGeom>
        </p:spPr>
        <p:txBody>
          <a:bodyPr lIns="46799" tIns="46799" rIns="46799" bIns="46799"/>
          <a:lstStyle>
            <a:lvl1pPr algn="l" defTabSz="449262" rtl="1">
              <a:lnSpc>
                <a:spcPct val="95000"/>
              </a:lnSpc>
              <a:defRPr sz="3600" b="1">
                <a:solidFill>
                  <a:schemeClr val="accent3">
                    <a:lumOff val="44000"/>
                  </a:schemeClr>
                </a:solidFill>
                <a:effectLst>
                  <a:outerShdw blurRad="38100" dist="38100" dir="2700000" rotWithShape="0">
                    <a:srgbClr val="000000">
                      <a:alpha val="43137"/>
                    </a:srgbClr>
                  </a:outerShdw>
                </a:effectLst>
              </a:defRPr>
            </a:lvl1pPr>
          </a:lstStyle>
          <a:p>
            <a:r>
              <a:t>المجيء الثاني</a:t>
            </a:r>
          </a:p>
        </p:txBody>
      </p:sp>
      <p:sp>
        <p:nvSpPr>
          <p:cNvPr id="5241" name="Title 2"/>
          <p:cNvSpPr txBox="1"/>
          <p:nvPr/>
        </p:nvSpPr>
        <p:spPr>
          <a:xfrm>
            <a:off x="43200" y="5068980"/>
            <a:ext cx="9057600" cy="1301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rtl="1">
              <a:defRPr sz="2800" b="1">
                <a:solidFill>
                  <a:schemeClr val="accent3">
                    <a:lumOff val="44000"/>
                  </a:schemeClr>
                </a:solidFill>
              </a:defRPr>
            </a:pPr>
            <a:r>
              <a:t>و يكون الرب ملكاً على كل الأرض </a:t>
            </a:r>
          </a:p>
          <a:p>
            <a:pPr rtl="1">
              <a:defRPr sz="2800" b="1">
                <a:solidFill>
                  <a:schemeClr val="accent3">
                    <a:lumOff val="44000"/>
                  </a:schemeClr>
                </a:solidFill>
              </a:defRPr>
            </a:pPr>
            <a:r>
              <a:t>في ذلك اليوم يكون الرب وحده و اسمه وحده</a:t>
            </a:r>
            <a:br/>
            <a:r>
              <a:t>(زك 14: 9)</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3" name="Rectangle 2"/>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p:cNvPicPr>
            <a:picLocks noChangeAspect="1"/>
          </p:cNvPicPr>
          <p:nvPr/>
        </p:nvPicPr>
        <p:blipFill>
          <a:blip r:embed="rId3"/>
          <a:srcRect t="2942" b="7842"/>
          <a:stretch>
            <a:fillRect/>
          </a:stretch>
        </p:blipFill>
        <p:spPr>
          <a:xfrm>
            <a:off x="-76200" y="0"/>
            <a:ext cx="4948238" cy="6934200"/>
          </a:xfrm>
          <a:prstGeom prst="rect">
            <a:avLst/>
          </a:prstGeom>
          <a:ln w="12700">
            <a:miter lim="400000"/>
          </a:ln>
        </p:spPr>
      </p:pic>
      <p:grpSp>
        <p:nvGrpSpPr>
          <p:cNvPr id="5248" name="Group 5"/>
          <p:cNvGrpSpPr/>
          <p:nvPr/>
        </p:nvGrpSpPr>
        <p:grpSpPr>
          <a:xfrm>
            <a:off x="3062196" y="3428999"/>
            <a:ext cx="5377541" cy="2744790"/>
            <a:chOff x="0" y="0"/>
            <a:chExt cx="5377540" cy="2744788"/>
          </a:xfrm>
        </p:grpSpPr>
        <p:sp>
          <p:nvSpPr>
            <p:cNvPr id="5245" name="Freeform 6"/>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4"/>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5246" name="Line 7"/>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endParaRPr/>
            </a:p>
          </p:txBody>
        </p:sp>
        <p:sp>
          <p:nvSpPr>
            <p:cNvPr id="5247" name="Text Box 8"/>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rtl="1"/>
              <a:r>
                <a:rPr lang="ar-JO" dirty="0">
                  <a:latin typeface="Arial" panose="020B0604020202020204" pitchFamily="34" charset="0"/>
                  <a:cs typeface="Arial" panose="020B0604020202020204" pitchFamily="34" charset="0"/>
                </a:rPr>
                <a:t>اليبوسيين (1500 ق. م.)</a:t>
              </a:r>
              <a:endParaRPr dirty="0">
                <a:latin typeface="Arial" panose="020B0604020202020204" pitchFamily="34" charset="0"/>
                <a:cs typeface="Arial" panose="020B0604020202020204" pitchFamily="34" charset="0"/>
              </a:endParaRPr>
            </a:p>
          </p:txBody>
        </p:sp>
      </p:grpSp>
      <p:grpSp>
        <p:nvGrpSpPr>
          <p:cNvPr id="5252" name="Group 9"/>
          <p:cNvGrpSpPr/>
          <p:nvPr/>
        </p:nvGrpSpPr>
        <p:grpSpPr>
          <a:xfrm>
            <a:off x="2711995" y="2316163"/>
            <a:ext cx="5143092" cy="2552701"/>
            <a:chOff x="0" y="0"/>
            <a:chExt cx="5143091" cy="2552700"/>
          </a:xfrm>
        </p:grpSpPr>
        <p:sp>
          <p:nvSpPr>
            <p:cNvPr id="5249" name="Freeform 10"/>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5250" name="Line 11"/>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endParaRPr/>
            </a:p>
          </p:txBody>
        </p:sp>
        <p:sp>
          <p:nvSpPr>
            <p:cNvPr id="5251" name="Text Box 12"/>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r>
                <a:rPr lang="ar-JO" dirty="0"/>
                <a:t>سليمان (971 ق. م.)</a:t>
              </a:r>
              <a:endParaRPr dirty="0"/>
            </a:p>
          </p:txBody>
        </p:sp>
      </p:grpSp>
      <p:grpSp>
        <p:nvGrpSpPr>
          <p:cNvPr id="5256" name="Group 13"/>
          <p:cNvGrpSpPr/>
          <p:nvPr/>
        </p:nvGrpSpPr>
        <p:grpSpPr>
          <a:xfrm>
            <a:off x="3441185" y="4638674"/>
            <a:ext cx="4248793" cy="1822452"/>
            <a:chOff x="0" y="0"/>
            <a:chExt cx="4248793" cy="1822451"/>
          </a:xfrm>
        </p:grpSpPr>
        <p:sp>
          <p:nvSpPr>
            <p:cNvPr id="5253" name="Freeform 14"/>
            <p:cNvSpPr/>
            <p:nvPr/>
          </p:nvSpPr>
          <p:spPr>
            <a:xfrm>
              <a:off x="0" y="268287"/>
              <a:ext cx="445015" cy="1554164"/>
            </a:xfrm>
            <a:custGeom>
              <a:avLst/>
              <a:gdLst/>
              <a:ahLst/>
              <a:cxnLst>
                <a:cxn ang="0">
                  <a:pos x="wd2" y="hd2"/>
                </a:cxn>
                <a:cxn ang="5400000">
                  <a:pos x="wd2" y="hd2"/>
                </a:cxn>
                <a:cxn ang="10800000">
                  <a:pos x="wd2" y="hd2"/>
                </a:cxn>
                <a:cxn ang="16200000">
                  <a:pos x="wd2" y="hd2"/>
                </a:cxn>
              </a:cxnLst>
              <a:rect l="0" t="0" r="r" b="b"/>
              <a:pathLst>
                <a:path w="21024" h="21600" extrusionOk="0">
                  <a:moveTo>
                    <a:pt x="849" y="21600"/>
                  </a:moveTo>
                  <a:cubicBezTo>
                    <a:pt x="-126" y="20784"/>
                    <a:pt x="-276" y="20100"/>
                    <a:pt x="474" y="19173"/>
                  </a:cubicBezTo>
                  <a:cubicBezTo>
                    <a:pt x="699" y="18930"/>
                    <a:pt x="1974" y="18533"/>
                    <a:pt x="1974" y="18533"/>
                  </a:cubicBezTo>
                  <a:cubicBezTo>
                    <a:pt x="2124" y="17960"/>
                    <a:pt x="2949" y="16525"/>
                    <a:pt x="5199" y="16305"/>
                  </a:cubicBezTo>
                  <a:cubicBezTo>
                    <a:pt x="6774" y="14915"/>
                    <a:pt x="8274" y="13415"/>
                    <a:pt x="12399" y="12510"/>
                  </a:cubicBezTo>
                  <a:cubicBezTo>
                    <a:pt x="13149" y="12135"/>
                    <a:pt x="13674" y="11892"/>
                    <a:pt x="14874" y="11649"/>
                  </a:cubicBezTo>
                  <a:cubicBezTo>
                    <a:pt x="16374" y="10436"/>
                    <a:pt x="18099" y="9355"/>
                    <a:pt x="18849" y="8053"/>
                  </a:cubicBezTo>
                  <a:cubicBezTo>
                    <a:pt x="18999" y="7810"/>
                    <a:pt x="19074" y="7546"/>
                    <a:pt x="19224" y="7303"/>
                  </a:cubicBezTo>
                  <a:cubicBezTo>
                    <a:pt x="19449" y="7016"/>
                    <a:pt x="19974" y="6465"/>
                    <a:pt x="19974" y="6465"/>
                  </a:cubicBezTo>
                  <a:cubicBezTo>
                    <a:pt x="20049" y="6112"/>
                    <a:pt x="20049" y="5759"/>
                    <a:pt x="20274" y="5406"/>
                  </a:cubicBezTo>
                  <a:cubicBezTo>
                    <a:pt x="20424" y="5185"/>
                    <a:pt x="21024" y="4766"/>
                    <a:pt x="21024" y="4766"/>
                  </a:cubicBezTo>
                  <a:cubicBezTo>
                    <a:pt x="20799" y="3729"/>
                    <a:pt x="21324" y="1897"/>
                    <a:pt x="17049" y="1478"/>
                  </a:cubicBezTo>
                  <a:cubicBezTo>
                    <a:pt x="16674" y="1147"/>
                    <a:pt x="16524" y="794"/>
                    <a:pt x="15624" y="530"/>
                  </a:cubicBezTo>
                  <a:cubicBezTo>
                    <a:pt x="14649" y="243"/>
                    <a:pt x="13674" y="353"/>
                    <a:pt x="13074" y="0"/>
                  </a:cubicBezTo>
                </a:path>
              </a:pathLst>
            </a:custGeom>
            <a:noFill/>
            <a:ln w="76200" cap="flat">
              <a:solidFill>
                <a:srgbClr val="008000"/>
              </a:solidFill>
              <a:prstDash val="solid"/>
              <a:round/>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5254" name="Line 15"/>
            <p:cNvSpPr/>
            <p:nvPr/>
          </p:nvSpPr>
          <p:spPr>
            <a:xfrm>
              <a:off x="1511814" y="239712"/>
              <a:ext cx="457201" cy="1"/>
            </a:xfrm>
            <a:prstGeom prst="line">
              <a:avLst/>
            </a:prstGeom>
            <a:noFill/>
            <a:ln w="76200" cap="flat">
              <a:solidFill>
                <a:srgbClr val="008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endParaRPr/>
            </a:p>
          </p:txBody>
        </p:sp>
        <p:sp>
          <p:nvSpPr>
            <p:cNvPr id="5255" name="Text Box 16"/>
            <p:cNvSpPr txBox="1"/>
            <p:nvPr/>
          </p:nvSpPr>
          <p:spPr>
            <a:xfrm>
              <a:off x="2167135" y="0"/>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r>
                <a:rPr lang="ar-JO" dirty="0"/>
                <a:t>حزقيا (700 ق. م.)</a:t>
              </a:r>
              <a:endParaRPr dirty="0"/>
            </a:p>
          </p:txBody>
        </p:sp>
      </p:grpSp>
      <p:grpSp>
        <p:nvGrpSpPr>
          <p:cNvPr id="5260" name="Group 17"/>
          <p:cNvGrpSpPr/>
          <p:nvPr/>
        </p:nvGrpSpPr>
        <p:grpSpPr>
          <a:xfrm>
            <a:off x="1646265" y="2422524"/>
            <a:ext cx="6043714" cy="4088768"/>
            <a:chOff x="0" y="0"/>
            <a:chExt cx="6043713" cy="4088766"/>
          </a:xfrm>
        </p:grpSpPr>
        <p:sp>
          <p:nvSpPr>
            <p:cNvPr id="5257" name="Line 18"/>
            <p:cNvSpPr/>
            <p:nvPr/>
          </p:nvSpPr>
          <p:spPr>
            <a:xfrm>
              <a:off x="3306734" y="2057400"/>
              <a:ext cx="457201" cy="1"/>
            </a:xfrm>
            <a:prstGeom prst="line">
              <a:avLst/>
            </a:prstGeom>
            <a:noFill/>
            <a:ln w="76200" cap="flat">
              <a:solidFill>
                <a:srgbClr val="FF0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endParaRPr/>
            </a:p>
          </p:txBody>
        </p:sp>
        <p:sp>
          <p:nvSpPr>
            <p:cNvPr id="5258" name="Text Box 19"/>
            <p:cNvSpPr txBox="1"/>
            <p:nvPr/>
          </p:nvSpPr>
          <p:spPr>
            <a:xfrm>
              <a:off x="3962055" y="1812925"/>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r>
                <a:rPr lang="ar-JO" dirty="0">
                  <a:latin typeface="Arial" panose="020B0604020202020204" pitchFamily="34" charset="0"/>
                  <a:cs typeface="Arial" panose="020B0604020202020204" pitchFamily="34" charset="0"/>
                </a:rPr>
                <a:t>حزقيا (700 ق. م.)</a:t>
              </a:r>
              <a:endParaRPr dirty="0">
                <a:latin typeface="Arial" panose="020B0604020202020204" pitchFamily="34" charset="0"/>
                <a:cs typeface="Arial" panose="020B0604020202020204" pitchFamily="34" charset="0"/>
              </a:endParaRPr>
            </a:p>
          </p:txBody>
        </p:sp>
        <p:sp>
          <p:nvSpPr>
            <p:cNvPr id="5259" name="Freeform 20"/>
            <p:cNvSpPr/>
            <p:nvPr/>
          </p:nvSpPr>
          <p:spPr>
            <a:xfrm>
              <a:off x="0" y="0"/>
              <a:ext cx="1762788" cy="4088766"/>
            </a:xfrm>
            <a:custGeom>
              <a:avLst/>
              <a:gdLst/>
              <a:ahLst/>
              <a:cxnLst>
                <a:cxn ang="0">
                  <a:pos x="wd2" y="hd2"/>
                </a:cxn>
                <a:cxn ang="5400000">
                  <a:pos x="wd2" y="hd2"/>
                </a:cxn>
                <a:cxn ang="10800000">
                  <a:pos x="wd2" y="hd2"/>
                </a:cxn>
                <a:cxn ang="16200000">
                  <a:pos x="wd2" y="hd2"/>
                </a:cxn>
              </a:cxnLst>
              <a:rect l="0" t="0" r="r" b="b"/>
              <a:pathLst>
                <a:path w="20258" h="21447" extrusionOk="0">
                  <a:moveTo>
                    <a:pt x="12076" y="0"/>
                  </a:moveTo>
                  <a:cubicBezTo>
                    <a:pt x="11146" y="92"/>
                    <a:pt x="10836" y="125"/>
                    <a:pt x="10325" y="483"/>
                  </a:cubicBezTo>
                  <a:cubicBezTo>
                    <a:pt x="9960" y="1016"/>
                    <a:pt x="10471" y="450"/>
                    <a:pt x="9632" y="883"/>
                  </a:cubicBezTo>
                  <a:cubicBezTo>
                    <a:pt x="9358" y="1024"/>
                    <a:pt x="9157" y="1207"/>
                    <a:pt x="8920" y="1366"/>
                  </a:cubicBezTo>
                  <a:cubicBezTo>
                    <a:pt x="8793" y="1457"/>
                    <a:pt x="8555" y="1507"/>
                    <a:pt x="8409" y="1599"/>
                  </a:cubicBezTo>
                  <a:cubicBezTo>
                    <a:pt x="8245" y="1699"/>
                    <a:pt x="8209" y="1832"/>
                    <a:pt x="8045" y="1924"/>
                  </a:cubicBezTo>
                  <a:cubicBezTo>
                    <a:pt x="7807" y="2057"/>
                    <a:pt x="7443" y="2123"/>
                    <a:pt x="7169" y="2240"/>
                  </a:cubicBezTo>
                  <a:cubicBezTo>
                    <a:pt x="6822" y="2748"/>
                    <a:pt x="7278" y="2215"/>
                    <a:pt x="6476" y="2723"/>
                  </a:cubicBezTo>
                  <a:cubicBezTo>
                    <a:pt x="6202" y="2898"/>
                    <a:pt x="6038" y="3106"/>
                    <a:pt x="5782" y="3281"/>
                  </a:cubicBezTo>
                  <a:cubicBezTo>
                    <a:pt x="5399" y="3939"/>
                    <a:pt x="5855" y="3289"/>
                    <a:pt x="5253" y="3839"/>
                  </a:cubicBezTo>
                  <a:cubicBezTo>
                    <a:pt x="4670" y="4372"/>
                    <a:pt x="4287" y="5096"/>
                    <a:pt x="4031" y="5679"/>
                  </a:cubicBezTo>
                  <a:cubicBezTo>
                    <a:pt x="3648" y="6570"/>
                    <a:pt x="3849" y="7519"/>
                    <a:pt x="3320" y="8394"/>
                  </a:cubicBezTo>
                  <a:cubicBezTo>
                    <a:pt x="3046" y="8852"/>
                    <a:pt x="2718" y="9384"/>
                    <a:pt x="2097" y="9759"/>
                  </a:cubicBezTo>
                  <a:cubicBezTo>
                    <a:pt x="1842" y="9909"/>
                    <a:pt x="1641" y="10076"/>
                    <a:pt x="1404" y="10234"/>
                  </a:cubicBezTo>
                  <a:cubicBezTo>
                    <a:pt x="1276" y="10317"/>
                    <a:pt x="1039" y="10475"/>
                    <a:pt x="1039" y="10475"/>
                  </a:cubicBezTo>
                  <a:cubicBezTo>
                    <a:pt x="784" y="10858"/>
                    <a:pt x="638" y="11191"/>
                    <a:pt x="528" y="11591"/>
                  </a:cubicBezTo>
                  <a:cubicBezTo>
                    <a:pt x="583" y="13115"/>
                    <a:pt x="-1077" y="15047"/>
                    <a:pt x="1222" y="16154"/>
                  </a:cubicBezTo>
                  <a:cubicBezTo>
                    <a:pt x="1769" y="16854"/>
                    <a:pt x="984" y="15963"/>
                    <a:pt x="1751" y="16554"/>
                  </a:cubicBezTo>
                  <a:cubicBezTo>
                    <a:pt x="1842" y="16621"/>
                    <a:pt x="1842" y="16712"/>
                    <a:pt x="1915" y="16787"/>
                  </a:cubicBezTo>
                  <a:cubicBezTo>
                    <a:pt x="2006" y="16870"/>
                    <a:pt x="2152" y="16945"/>
                    <a:pt x="2280" y="17029"/>
                  </a:cubicBezTo>
                  <a:cubicBezTo>
                    <a:pt x="2426" y="17328"/>
                    <a:pt x="2681" y="17611"/>
                    <a:pt x="2791" y="17911"/>
                  </a:cubicBezTo>
                  <a:cubicBezTo>
                    <a:pt x="2937" y="18294"/>
                    <a:pt x="3046" y="18835"/>
                    <a:pt x="3502" y="19185"/>
                  </a:cubicBezTo>
                  <a:cubicBezTo>
                    <a:pt x="4141" y="19660"/>
                    <a:pt x="4834" y="19901"/>
                    <a:pt x="5947" y="20068"/>
                  </a:cubicBezTo>
                  <a:cubicBezTo>
                    <a:pt x="8373" y="20434"/>
                    <a:pt x="6220" y="20243"/>
                    <a:pt x="7351" y="20551"/>
                  </a:cubicBezTo>
                  <a:cubicBezTo>
                    <a:pt x="7662" y="20642"/>
                    <a:pt x="8081" y="20634"/>
                    <a:pt x="8409" y="20709"/>
                  </a:cubicBezTo>
                  <a:cubicBezTo>
                    <a:pt x="9322" y="20926"/>
                    <a:pt x="9522" y="20951"/>
                    <a:pt x="10672" y="21025"/>
                  </a:cubicBezTo>
                  <a:cubicBezTo>
                    <a:pt x="12295" y="21284"/>
                    <a:pt x="14320" y="21225"/>
                    <a:pt x="15926" y="21267"/>
                  </a:cubicBezTo>
                  <a:cubicBezTo>
                    <a:pt x="17203" y="21392"/>
                    <a:pt x="19045" y="21600"/>
                    <a:pt x="20140" y="21267"/>
                  </a:cubicBezTo>
                  <a:cubicBezTo>
                    <a:pt x="20523" y="21150"/>
                    <a:pt x="19884" y="20035"/>
                    <a:pt x="19428" y="19826"/>
                  </a:cubicBezTo>
                </a:path>
              </a:pathLst>
            </a:custGeom>
            <a:noFill/>
            <a:ln w="57150" cap="flat">
              <a:solidFill>
                <a:srgbClr val="FF00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grpSp>
        <p:nvGrpSpPr>
          <p:cNvPr id="5264" name="Group 21"/>
          <p:cNvGrpSpPr/>
          <p:nvPr/>
        </p:nvGrpSpPr>
        <p:grpSpPr>
          <a:xfrm>
            <a:off x="730961" y="1265238"/>
            <a:ext cx="7760519" cy="5135564"/>
            <a:chOff x="0" y="0"/>
            <a:chExt cx="7760518" cy="5135563"/>
          </a:xfrm>
        </p:grpSpPr>
        <p:sp>
          <p:nvSpPr>
            <p:cNvPr id="5261" name="Line 22"/>
            <p:cNvSpPr/>
            <p:nvPr/>
          </p:nvSpPr>
          <p:spPr>
            <a:xfrm>
              <a:off x="4222038" y="4811712"/>
              <a:ext cx="457201" cy="1"/>
            </a:xfrm>
            <a:prstGeom prst="line">
              <a:avLst/>
            </a:prstGeom>
            <a:noFill/>
            <a:ln w="76200" cap="flat">
              <a:solidFill>
                <a:srgbClr val="0099CC"/>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endParaRPr/>
            </a:p>
          </p:txBody>
        </p:sp>
        <p:sp>
          <p:nvSpPr>
            <p:cNvPr id="5262" name="Text Box 23"/>
            <p:cNvSpPr txBox="1"/>
            <p:nvPr/>
          </p:nvSpPr>
          <p:spPr>
            <a:xfrm>
              <a:off x="4877358" y="4581524"/>
              <a:ext cx="2883160"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l">
                <a:spcBef>
                  <a:spcPts val="1400"/>
                </a:spcBef>
                <a:defRPr b="1">
                  <a:solidFill>
                    <a:schemeClr val="accent3">
                      <a:lumOff val="44000"/>
                    </a:schemeClr>
                  </a:solidFill>
                </a:defRPr>
              </a:lvl1pPr>
            </a:lstStyle>
            <a:p>
              <a:r>
                <a:rPr lang="ar-JO" dirty="0"/>
                <a:t>هيرودس الكبير (20 ق. م.)</a:t>
              </a:r>
              <a:endParaRPr dirty="0"/>
            </a:p>
          </p:txBody>
        </p:sp>
        <p:sp>
          <p:nvSpPr>
            <p:cNvPr id="5263" name="Freeform 24"/>
            <p:cNvSpPr/>
            <p:nvPr/>
          </p:nvSpPr>
          <p:spPr>
            <a:xfrm>
              <a:off x="0" y="0"/>
              <a:ext cx="2713915" cy="5135563"/>
            </a:xfrm>
            <a:custGeom>
              <a:avLst/>
              <a:gdLst/>
              <a:ahLst/>
              <a:cxnLst>
                <a:cxn ang="0">
                  <a:pos x="wd2" y="hd2"/>
                </a:cxn>
                <a:cxn ang="5400000">
                  <a:pos x="wd2" y="hd2"/>
                </a:cxn>
                <a:cxn ang="10800000">
                  <a:pos x="wd2" y="hd2"/>
                </a:cxn>
                <a:cxn ang="16200000">
                  <a:pos x="wd2" y="hd2"/>
                </a:cxn>
              </a:cxnLst>
              <a:rect l="0" t="0" r="r" b="b"/>
              <a:pathLst>
                <a:path w="21519" h="21587" extrusionOk="0">
                  <a:moveTo>
                    <a:pt x="18498" y="4291"/>
                  </a:moveTo>
                  <a:cubicBezTo>
                    <a:pt x="17239" y="3657"/>
                    <a:pt x="19253" y="2102"/>
                    <a:pt x="17403" y="1795"/>
                  </a:cubicBezTo>
                  <a:cubicBezTo>
                    <a:pt x="17239" y="1515"/>
                    <a:pt x="16711" y="1241"/>
                    <a:pt x="16320" y="1021"/>
                  </a:cubicBezTo>
                  <a:cubicBezTo>
                    <a:pt x="16094" y="681"/>
                    <a:pt x="15918" y="434"/>
                    <a:pt x="15225" y="321"/>
                  </a:cubicBezTo>
                  <a:cubicBezTo>
                    <a:pt x="14873" y="194"/>
                    <a:pt x="14671" y="67"/>
                    <a:pt x="14269" y="0"/>
                  </a:cubicBezTo>
                  <a:cubicBezTo>
                    <a:pt x="13904" y="20"/>
                    <a:pt x="13513" y="-13"/>
                    <a:pt x="13174" y="60"/>
                  </a:cubicBezTo>
                  <a:cubicBezTo>
                    <a:pt x="13060" y="87"/>
                    <a:pt x="13123" y="194"/>
                    <a:pt x="13060" y="254"/>
                  </a:cubicBezTo>
                  <a:cubicBezTo>
                    <a:pt x="12997" y="307"/>
                    <a:pt x="12532" y="501"/>
                    <a:pt x="12456" y="514"/>
                  </a:cubicBezTo>
                  <a:cubicBezTo>
                    <a:pt x="11713" y="634"/>
                    <a:pt x="10920" y="608"/>
                    <a:pt x="10153" y="641"/>
                  </a:cubicBezTo>
                  <a:cubicBezTo>
                    <a:pt x="9989" y="661"/>
                    <a:pt x="9825" y="674"/>
                    <a:pt x="9674" y="701"/>
                  </a:cubicBezTo>
                  <a:cubicBezTo>
                    <a:pt x="9422" y="741"/>
                    <a:pt x="8944" y="834"/>
                    <a:pt x="8944" y="834"/>
                  </a:cubicBezTo>
                  <a:cubicBezTo>
                    <a:pt x="8403" y="1121"/>
                    <a:pt x="7673" y="1742"/>
                    <a:pt x="7018" y="1855"/>
                  </a:cubicBezTo>
                  <a:cubicBezTo>
                    <a:pt x="6729" y="2002"/>
                    <a:pt x="6502" y="2129"/>
                    <a:pt x="6162" y="2242"/>
                  </a:cubicBezTo>
                  <a:cubicBezTo>
                    <a:pt x="5822" y="2523"/>
                    <a:pt x="5848" y="2396"/>
                    <a:pt x="6049" y="2816"/>
                  </a:cubicBezTo>
                  <a:cubicBezTo>
                    <a:pt x="6112" y="2950"/>
                    <a:pt x="6288" y="3203"/>
                    <a:pt x="6288" y="3203"/>
                  </a:cubicBezTo>
                  <a:cubicBezTo>
                    <a:pt x="6351" y="3657"/>
                    <a:pt x="6225" y="4304"/>
                    <a:pt x="6892" y="4678"/>
                  </a:cubicBezTo>
                  <a:cubicBezTo>
                    <a:pt x="7169" y="5098"/>
                    <a:pt x="7295" y="5525"/>
                    <a:pt x="7497" y="5959"/>
                  </a:cubicBezTo>
                  <a:cubicBezTo>
                    <a:pt x="7774" y="6560"/>
                    <a:pt x="8164" y="7147"/>
                    <a:pt x="8466" y="7748"/>
                  </a:cubicBezTo>
                  <a:cubicBezTo>
                    <a:pt x="8327" y="8902"/>
                    <a:pt x="8869" y="8895"/>
                    <a:pt x="7371" y="8648"/>
                  </a:cubicBezTo>
                  <a:cubicBezTo>
                    <a:pt x="7257" y="8608"/>
                    <a:pt x="7157" y="8528"/>
                    <a:pt x="7018" y="8522"/>
                  </a:cubicBezTo>
                  <a:cubicBezTo>
                    <a:pt x="6301" y="8475"/>
                    <a:pt x="5407" y="8748"/>
                    <a:pt x="4715" y="8842"/>
                  </a:cubicBezTo>
                  <a:cubicBezTo>
                    <a:pt x="4186" y="9256"/>
                    <a:pt x="4614" y="8855"/>
                    <a:pt x="4350" y="9736"/>
                  </a:cubicBezTo>
                  <a:cubicBezTo>
                    <a:pt x="4249" y="10056"/>
                    <a:pt x="4098" y="10377"/>
                    <a:pt x="3997" y="10697"/>
                  </a:cubicBezTo>
                  <a:cubicBezTo>
                    <a:pt x="3947" y="10857"/>
                    <a:pt x="3909" y="11097"/>
                    <a:pt x="3632" y="11211"/>
                  </a:cubicBezTo>
                  <a:cubicBezTo>
                    <a:pt x="3318" y="11344"/>
                    <a:pt x="1920" y="11518"/>
                    <a:pt x="1455" y="11658"/>
                  </a:cubicBezTo>
                  <a:cubicBezTo>
                    <a:pt x="1203" y="11731"/>
                    <a:pt x="725" y="11911"/>
                    <a:pt x="725" y="11911"/>
                  </a:cubicBezTo>
                  <a:cubicBezTo>
                    <a:pt x="171" y="12358"/>
                    <a:pt x="347" y="12152"/>
                    <a:pt x="120" y="12492"/>
                  </a:cubicBezTo>
                  <a:cubicBezTo>
                    <a:pt x="7" y="14407"/>
                    <a:pt x="-81" y="14601"/>
                    <a:pt x="120" y="16589"/>
                  </a:cubicBezTo>
                  <a:cubicBezTo>
                    <a:pt x="158" y="16956"/>
                    <a:pt x="611" y="17310"/>
                    <a:pt x="725" y="17677"/>
                  </a:cubicBezTo>
                  <a:cubicBezTo>
                    <a:pt x="939" y="18371"/>
                    <a:pt x="712" y="17984"/>
                    <a:pt x="976" y="18384"/>
                  </a:cubicBezTo>
                  <a:cubicBezTo>
                    <a:pt x="1064" y="18704"/>
                    <a:pt x="1140" y="19178"/>
                    <a:pt x="1329" y="19538"/>
                  </a:cubicBezTo>
                  <a:cubicBezTo>
                    <a:pt x="1367" y="19605"/>
                    <a:pt x="1379" y="19679"/>
                    <a:pt x="1455" y="19732"/>
                  </a:cubicBezTo>
                  <a:cubicBezTo>
                    <a:pt x="1543" y="19792"/>
                    <a:pt x="1694" y="19819"/>
                    <a:pt x="1820" y="19859"/>
                  </a:cubicBezTo>
                  <a:cubicBezTo>
                    <a:pt x="2134" y="20399"/>
                    <a:pt x="1681" y="19739"/>
                    <a:pt x="2185" y="20179"/>
                  </a:cubicBezTo>
                  <a:cubicBezTo>
                    <a:pt x="2588" y="20533"/>
                    <a:pt x="2235" y="20800"/>
                    <a:pt x="3028" y="21073"/>
                  </a:cubicBezTo>
                  <a:cubicBezTo>
                    <a:pt x="3406" y="21373"/>
                    <a:pt x="3683" y="21400"/>
                    <a:pt x="4350" y="21520"/>
                  </a:cubicBezTo>
                  <a:cubicBezTo>
                    <a:pt x="4476" y="21540"/>
                    <a:pt x="4715" y="21587"/>
                    <a:pt x="4715" y="21587"/>
                  </a:cubicBezTo>
                  <a:cubicBezTo>
                    <a:pt x="5118" y="21267"/>
                    <a:pt x="5168" y="20946"/>
                    <a:pt x="5923" y="20820"/>
                  </a:cubicBezTo>
                  <a:cubicBezTo>
                    <a:pt x="6049" y="20753"/>
                    <a:pt x="6150" y="20679"/>
                    <a:pt x="6288" y="20626"/>
                  </a:cubicBezTo>
                  <a:cubicBezTo>
                    <a:pt x="6389" y="20586"/>
                    <a:pt x="6553" y="20599"/>
                    <a:pt x="6653" y="20559"/>
                  </a:cubicBezTo>
                  <a:cubicBezTo>
                    <a:pt x="6855" y="20473"/>
                    <a:pt x="6955" y="20339"/>
                    <a:pt x="7132" y="20239"/>
                  </a:cubicBezTo>
                  <a:cubicBezTo>
                    <a:pt x="7220" y="20112"/>
                    <a:pt x="7245" y="19972"/>
                    <a:pt x="7371" y="19859"/>
                  </a:cubicBezTo>
                  <a:cubicBezTo>
                    <a:pt x="7509" y="19739"/>
                    <a:pt x="7723" y="19652"/>
                    <a:pt x="7862" y="19538"/>
                  </a:cubicBezTo>
                  <a:cubicBezTo>
                    <a:pt x="8063" y="19205"/>
                    <a:pt x="7887" y="19385"/>
                    <a:pt x="8579" y="19025"/>
                  </a:cubicBezTo>
                  <a:cubicBezTo>
                    <a:pt x="8667" y="18985"/>
                    <a:pt x="8831" y="18898"/>
                    <a:pt x="8831" y="18898"/>
                  </a:cubicBezTo>
                  <a:cubicBezTo>
                    <a:pt x="9095" y="18444"/>
                    <a:pt x="10077" y="18444"/>
                    <a:pt x="10643" y="18130"/>
                  </a:cubicBezTo>
                  <a:cubicBezTo>
                    <a:pt x="10908" y="17984"/>
                    <a:pt x="11097" y="17824"/>
                    <a:pt x="11361" y="17677"/>
                  </a:cubicBezTo>
                  <a:cubicBezTo>
                    <a:pt x="11613" y="17310"/>
                    <a:pt x="11436" y="17550"/>
                    <a:pt x="11965" y="16976"/>
                  </a:cubicBezTo>
                  <a:cubicBezTo>
                    <a:pt x="12041" y="16896"/>
                    <a:pt x="12028" y="16796"/>
                    <a:pt x="12091" y="16716"/>
                  </a:cubicBezTo>
                  <a:cubicBezTo>
                    <a:pt x="12242" y="16529"/>
                    <a:pt x="12481" y="16315"/>
                    <a:pt x="12695" y="16142"/>
                  </a:cubicBezTo>
                  <a:cubicBezTo>
                    <a:pt x="12771" y="16022"/>
                    <a:pt x="12972" y="15628"/>
                    <a:pt x="13174" y="15501"/>
                  </a:cubicBezTo>
                  <a:cubicBezTo>
                    <a:pt x="13262" y="15441"/>
                    <a:pt x="13425" y="15428"/>
                    <a:pt x="13539" y="15375"/>
                  </a:cubicBezTo>
                  <a:cubicBezTo>
                    <a:pt x="14042" y="15141"/>
                    <a:pt x="14470" y="14821"/>
                    <a:pt x="14873" y="14540"/>
                  </a:cubicBezTo>
                  <a:cubicBezTo>
                    <a:pt x="15049" y="14420"/>
                    <a:pt x="15250" y="14300"/>
                    <a:pt x="15351" y="14153"/>
                  </a:cubicBezTo>
                  <a:cubicBezTo>
                    <a:pt x="15389" y="14093"/>
                    <a:pt x="15414" y="14020"/>
                    <a:pt x="15477" y="13967"/>
                  </a:cubicBezTo>
                  <a:cubicBezTo>
                    <a:pt x="15540" y="13913"/>
                    <a:pt x="15603" y="13846"/>
                    <a:pt x="15716" y="13833"/>
                  </a:cubicBezTo>
                  <a:cubicBezTo>
                    <a:pt x="16106" y="13780"/>
                    <a:pt x="16522" y="13793"/>
                    <a:pt x="16925" y="13773"/>
                  </a:cubicBezTo>
                  <a:cubicBezTo>
                    <a:pt x="17768" y="13626"/>
                    <a:pt x="17403" y="13693"/>
                    <a:pt x="18007" y="13580"/>
                  </a:cubicBezTo>
                  <a:cubicBezTo>
                    <a:pt x="18133" y="13560"/>
                    <a:pt x="18372" y="13513"/>
                    <a:pt x="18372" y="13513"/>
                  </a:cubicBezTo>
                  <a:cubicBezTo>
                    <a:pt x="18649" y="13533"/>
                    <a:pt x="18964" y="13513"/>
                    <a:pt x="19216" y="13580"/>
                  </a:cubicBezTo>
                  <a:cubicBezTo>
                    <a:pt x="19329" y="13613"/>
                    <a:pt x="19304" y="13706"/>
                    <a:pt x="19341" y="13773"/>
                  </a:cubicBezTo>
                  <a:cubicBezTo>
                    <a:pt x="19505" y="14033"/>
                    <a:pt x="19354" y="13913"/>
                    <a:pt x="19706" y="14093"/>
                  </a:cubicBezTo>
                  <a:cubicBezTo>
                    <a:pt x="20185" y="14914"/>
                    <a:pt x="20034" y="15868"/>
                    <a:pt x="18850" y="16462"/>
                  </a:cubicBezTo>
                  <a:cubicBezTo>
                    <a:pt x="18737" y="16656"/>
                    <a:pt x="18624" y="16843"/>
                    <a:pt x="18498" y="17036"/>
                  </a:cubicBezTo>
                  <a:cubicBezTo>
                    <a:pt x="18460" y="17103"/>
                    <a:pt x="18410" y="17163"/>
                    <a:pt x="18372" y="17230"/>
                  </a:cubicBezTo>
                  <a:cubicBezTo>
                    <a:pt x="18334" y="17296"/>
                    <a:pt x="18246" y="17423"/>
                    <a:pt x="18246" y="17423"/>
                  </a:cubicBezTo>
                  <a:cubicBezTo>
                    <a:pt x="18397" y="18698"/>
                    <a:pt x="18146" y="18144"/>
                    <a:pt x="18498" y="18704"/>
                  </a:cubicBezTo>
                  <a:cubicBezTo>
                    <a:pt x="18574" y="18831"/>
                    <a:pt x="18662" y="18965"/>
                    <a:pt x="18737" y="19091"/>
                  </a:cubicBezTo>
                  <a:cubicBezTo>
                    <a:pt x="18775" y="19151"/>
                    <a:pt x="18850" y="19278"/>
                    <a:pt x="18850" y="19278"/>
                  </a:cubicBezTo>
                  <a:cubicBezTo>
                    <a:pt x="18951" y="19712"/>
                    <a:pt x="19090" y="20026"/>
                    <a:pt x="19341" y="20433"/>
                  </a:cubicBezTo>
                  <a:cubicBezTo>
                    <a:pt x="19379" y="20499"/>
                    <a:pt x="19354" y="20586"/>
                    <a:pt x="19455" y="20626"/>
                  </a:cubicBezTo>
                  <a:cubicBezTo>
                    <a:pt x="19845" y="20773"/>
                    <a:pt x="20172" y="20706"/>
                    <a:pt x="20550" y="20820"/>
                  </a:cubicBezTo>
                  <a:cubicBezTo>
                    <a:pt x="21431" y="21080"/>
                    <a:pt x="20978" y="21140"/>
                    <a:pt x="21519" y="21013"/>
                  </a:cubicBezTo>
                </a:path>
              </a:pathLst>
            </a:custGeom>
            <a:noFill/>
            <a:ln w="57150" cap="flat">
              <a:solidFill>
                <a:srgbClr val="0099CC"/>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grpSp>
        <p:nvGrpSpPr>
          <p:cNvPr id="5268" name="Group 25"/>
          <p:cNvGrpSpPr/>
          <p:nvPr/>
        </p:nvGrpSpPr>
        <p:grpSpPr>
          <a:xfrm>
            <a:off x="2867024" y="2573338"/>
            <a:ext cx="4806925" cy="3703638"/>
            <a:chOff x="0" y="0"/>
            <a:chExt cx="4806924" cy="3703637"/>
          </a:xfrm>
        </p:grpSpPr>
        <p:sp>
          <p:nvSpPr>
            <p:cNvPr id="5265" name="Text Box 26"/>
            <p:cNvSpPr txBox="1"/>
            <p:nvPr/>
          </p:nvSpPr>
          <p:spPr>
            <a:xfrm>
              <a:off x="2741296" y="2466974"/>
              <a:ext cx="206562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r>
                <a:rPr lang="ar-JO" dirty="0"/>
                <a:t>نحميا (444 ق. م.)</a:t>
              </a:r>
              <a:endParaRPr dirty="0"/>
            </a:p>
          </p:txBody>
        </p:sp>
        <p:sp>
          <p:nvSpPr>
            <p:cNvPr id="5266" name="Line 27"/>
            <p:cNvSpPr/>
            <p:nvPr/>
          </p:nvSpPr>
          <p:spPr>
            <a:xfrm>
              <a:off x="2085975" y="2705099"/>
              <a:ext cx="457201" cy="1"/>
            </a:xfrm>
            <a:prstGeom prst="line">
              <a:avLst/>
            </a:prstGeom>
            <a:noFill/>
            <a:ln w="76200" cap="flat">
              <a:solidFill>
                <a:srgbClr val="80008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endParaRPr/>
            </a:p>
          </p:txBody>
        </p:sp>
        <p:sp>
          <p:nvSpPr>
            <p:cNvPr id="5267" name="Freeform 28"/>
            <p:cNvSpPr/>
            <p:nvPr/>
          </p:nvSpPr>
          <p:spPr>
            <a:xfrm>
              <a:off x="0" y="0"/>
              <a:ext cx="1131888" cy="3703637"/>
            </a:xfrm>
            <a:custGeom>
              <a:avLst/>
              <a:gdLst/>
              <a:ahLst/>
              <a:cxnLst>
                <a:cxn ang="0">
                  <a:pos x="wd2" y="hd2"/>
                </a:cxn>
                <a:cxn ang="5400000">
                  <a:pos x="wd2" y="hd2"/>
                </a:cxn>
                <a:cxn ang="10800000">
                  <a:pos x="wd2" y="hd2"/>
                </a:cxn>
                <a:cxn ang="16200000">
                  <a:pos x="wd2" y="hd2"/>
                </a:cxn>
              </a:cxnLst>
              <a:rect l="0" t="0" r="r" b="b"/>
              <a:pathLst>
                <a:path w="21600" h="21600" extrusionOk="0">
                  <a:moveTo>
                    <a:pt x="9482" y="21600"/>
                  </a:moveTo>
                  <a:cubicBezTo>
                    <a:pt x="8755" y="20952"/>
                    <a:pt x="8513" y="21211"/>
                    <a:pt x="9482" y="20785"/>
                  </a:cubicBezTo>
                  <a:cubicBezTo>
                    <a:pt x="10179" y="19906"/>
                    <a:pt x="10573" y="18915"/>
                    <a:pt x="12724" y="18258"/>
                  </a:cubicBezTo>
                  <a:cubicBezTo>
                    <a:pt x="14117" y="16971"/>
                    <a:pt x="11451" y="15499"/>
                    <a:pt x="14208" y="14277"/>
                  </a:cubicBezTo>
                  <a:cubicBezTo>
                    <a:pt x="14511" y="13980"/>
                    <a:pt x="15693" y="13462"/>
                    <a:pt x="15693" y="13462"/>
                  </a:cubicBezTo>
                  <a:cubicBezTo>
                    <a:pt x="16238" y="12943"/>
                    <a:pt x="16450" y="12342"/>
                    <a:pt x="17147" y="11842"/>
                  </a:cubicBezTo>
                  <a:cubicBezTo>
                    <a:pt x="17541" y="11555"/>
                    <a:pt x="18056" y="11342"/>
                    <a:pt x="18328" y="11027"/>
                  </a:cubicBezTo>
                  <a:cubicBezTo>
                    <a:pt x="18419" y="10944"/>
                    <a:pt x="18752" y="10499"/>
                    <a:pt x="18934" y="10388"/>
                  </a:cubicBezTo>
                  <a:cubicBezTo>
                    <a:pt x="19267" y="10203"/>
                    <a:pt x="20116" y="9851"/>
                    <a:pt x="20116" y="9851"/>
                  </a:cubicBezTo>
                  <a:cubicBezTo>
                    <a:pt x="20449" y="9444"/>
                    <a:pt x="20843" y="9073"/>
                    <a:pt x="21297" y="8675"/>
                  </a:cubicBezTo>
                  <a:cubicBezTo>
                    <a:pt x="21388" y="8583"/>
                    <a:pt x="21600" y="8407"/>
                    <a:pt x="21600" y="8407"/>
                  </a:cubicBezTo>
                  <a:cubicBezTo>
                    <a:pt x="21418" y="7036"/>
                    <a:pt x="21388" y="6324"/>
                    <a:pt x="20691" y="5148"/>
                  </a:cubicBezTo>
                  <a:cubicBezTo>
                    <a:pt x="20509" y="4814"/>
                    <a:pt x="20358" y="4481"/>
                    <a:pt x="20116" y="4157"/>
                  </a:cubicBezTo>
                  <a:cubicBezTo>
                    <a:pt x="19964" y="3972"/>
                    <a:pt x="19510" y="3611"/>
                    <a:pt x="19510" y="3611"/>
                  </a:cubicBezTo>
                  <a:cubicBezTo>
                    <a:pt x="19419" y="3398"/>
                    <a:pt x="19388" y="3185"/>
                    <a:pt x="19237" y="2981"/>
                  </a:cubicBezTo>
                  <a:cubicBezTo>
                    <a:pt x="18904" y="2555"/>
                    <a:pt x="18207" y="2046"/>
                    <a:pt x="17753" y="1620"/>
                  </a:cubicBezTo>
                  <a:cubicBezTo>
                    <a:pt x="17662" y="1528"/>
                    <a:pt x="17722" y="1407"/>
                    <a:pt x="17450" y="1352"/>
                  </a:cubicBezTo>
                  <a:cubicBezTo>
                    <a:pt x="17147" y="1296"/>
                    <a:pt x="16874" y="1231"/>
                    <a:pt x="16571" y="1176"/>
                  </a:cubicBezTo>
                  <a:cubicBezTo>
                    <a:pt x="15632" y="741"/>
                    <a:pt x="16329" y="935"/>
                    <a:pt x="14208" y="722"/>
                  </a:cubicBezTo>
                  <a:cubicBezTo>
                    <a:pt x="13905" y="694"/>
                    <a:pt x="13602" y="657"/>
                    <a:pt x="13299" y="630"/>
                  </a:cubicBezTo>
                  <a:cubicBezTo>
                    <a:pt x="12996" y="602"/>
                    <a:pt x="12421" y="537"/>
                    <a:pt x="12421" y="537"/>
                  </a:cubicBezTo>
                  <a:cubicBezTo>
                    <a:pt x="11633" y="176"/>
                    <a:pt x="11209" y="231"/>
                    <a:pt x="10058" y="0"/>
                  </a:cubicBezTo>
                  <a:cubicBezTo>
                    <a:pt x="7392" y="28"/>
                    <a:pt x="4726" y="28"/>
                    <a:pt x="2060" y="83"/>
                  </a:cubicBezTo>
                  <a:cubicBezTo>
                    <a:pt x="1757" y="93"/>
                    <a:pt x="1394" y="111"/>
                    <a:pt x="1181" y="176"/>
                  </a:cubicBezTo>
                  <a:cubicBezTo>
                    <a:pt x="666" y="333"/>
                    <a:pt x="485" y="565"/>
                    <a:pt x="0" y="722"/>
                  </a:cubicBezTo>
                  <a:cubicBezTo>
                    <a:pt x="303" y="2352"/>
                    <a:pt x="182" y="2963"/>
                    <a:pt x="3242" y="4157"/>
                  </a:cubicBezTo>
                  <a:cubicBezTo>
                    <a:pt x="3847" y="4389"/>
                    <a:pt x="4484" y="4713"/>
                    <a:pt x="5029" y="4972"/>
                  </a:cubicBezTo>
                  <a:cubicBezTo>
                    <a:pt x="5362" y="5129"/>
                    <a:pt x="5302" y="5351"/>
                    <a:pt x="5635" y="5509"/>
                  </a:cubicBezTo>
                  <a:cubicBezTo>
                    <a:pt x="6029" y="5694"/>
                    <a:pt x="6816" y="6055"/>
                    <a:pt x="6816" y="6055"/>
                  </a:cubicBezTo>
                  <a:cubicBezTo>
                    <a:pt x="6998" y="6231"/>
                    <a:pt x="7210" y="6416"/>
                    <a:pt x="7392" y="6592"/>
                  </a:cubicBezTo>
                  <a:cubicBezTo>
                    <a:pt x="7483" y="6685"/>
                    <a:pt x="7695" y="6870"/>
                    <a:pt x="7695" y="6870"/>
                  </a:cubicBezTo>
                  <a:cubicBezTo>
                    <a:pt x="8513" y="8796"/>
                    <a:pt x="8270" y="10573"/>
                    <a:pt x="7998" y="12564"/>
                  </a:cubicBezTo>
                  <a:cubicBezTo>
                    <a:pt x="7937" y="12999"/>
                    <a:pt x="6937" y="13341"/>
                    <a:pt x="6513" y="13740"/>
                  </a:cubicBezTo>
                  <a:cubicBezTo>
                    <a:pt x="6150" y="15101"/>
                    <a:pt x="6604" y="14536"/>
                    <a:pt x="5635" y="15452"/>
                  </a:cubicBezTo>
                  <a:cubicBezTo>
                    <a:pt x="5392" y="15675"/>
                    <a:pt x="4453" y="15786"/>
                    <a:pt x="4150" y="15999"/>
                  </a:cubicBezTo>
                  <a:cubicBezTo>
                    <a:pt x="3544" y="16415"/>
                    <a:pt x="3242" y="16823"/>
                    <a:pt x="2969" y="17258"/>
                  </a:cubicBezTo>
                  <a:cubicBezTo>
                    <a:pt x="3181" y="18017"/>
                    <a:pt x="2939" y="18258"/>
                    <a:pt x="4150" y="18795"/>
                  </a:cubicBezTo>
                  <a:cubicBezTo>
                    <a:pt x="4817" y="19434"/>
                    <a:pt x="5514" y="20063"/>
                    <a:pt x="6210" y="20693"/>
                  </a:cubicBezTo>
                  <a:cubicBezTo>
                    <a:pt x="6422" y="20878"/>
                    <a:pt x="6301" y="21137"/>
                    <a:pt x="6816" y="21239"/>
                  </a:cubicBezTo>
                  <a:cubicBezTo>
                    <a:pt x="7119" y="21294"/>
                    <a:pt x="7362" y="21369"/>
                    <a:pt x="7695" y="21415"/>
                  </a:cubicBezTo>
                  <a:cubicBezTo>
                    <a:pt x="8270" y="21489"/>
                    <a:pt x="9482" y="21600"/>
                    <a:pt x="9482" y="21600"/>
                  </a:cubicBezTo>
                  <a:close/>
                </a:path>
              </a:pathLst>
            </a:custGeom>
            <a:noFill/>
            <a:ln w="57150" cap="flat">
              <a:solidFill>
                <a:srgbClr val="80008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grpSp>
        <p:nvGrpSpPr>
          <p:cNvPr id="5272" name="Group 29"/>
          <p:cNvGrpSpPr/>
          <p:nvPr/>
        </p:nvGrpSpPr>
        <p:grpSpPr>
          <a:xfrm>
            <a:off x="708821" y="2122488"/>
            <a:ext cx="7609534" cy="4294189"/>
            <a:chOff x="0" y="0"/>
            <a:chExt cx="7609533" cy="4294188"/>
          </a:xfrm>
        </p:grpSpPr>
        <p:sp>
          <p:nvSpPr>
            <p:cNvPr id="5269" name="Line 30"/>
            <p:cNvSpPr/>
            <p:nvPr/>
          </p:nvSpPr>
          <p:spPr>
            <a:xfrm>
              <a:off x="4244178" y="3554412"/>
              <a:ext cx="457201" cy="1"/>
            </a:xfrm>
            <a:prstGeom prst="line">
              <a:avLst/>
            </a:prstGeom>
            <a:noFill/>
            <a:ln w="76200" cap="flat">
              <a:solidFill>
                <a:srgbClr val="6633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endParaRPr/>
            </a:p>
          </p:txBody>
        </p:sp>
        <p:sp>
          <p:nvSpPr>
            <p:cNvPr id="5270" name="Text Box 31"/>
            <p:cNvSpPr txBox="1"/>
            <p:nvPr/>
          </p:nvSpPr>
          <p:spPr>
            <a:xfrm>
              <a:off x="4899498" y="3321049"/>
              <a:ext cx="2710035"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r>
                <a:rPr lang="ar-JO" dirty="0"/>
                <a:t>الحشمونيين (100 ق. م.)</a:t>
              </a:r>
              <a:endParaRPr dirty="0"/>
            </a:p>
          </p:txBody>
        </p:sp>
        <p:sp>
          <p:nvSpPr>
            <p:cNvPr id="5271" name="Freeform 32"/>
            <p:cNvSpPr/>
            <p:nvPr/>
          </p:nvSpPr>
          <p:spPr>
            <a:xfrm>
              <a:off x="0" y="0"/>
              <a:ext cx="2313779" cy="4294188"/>
            </a:xfrm>
            <a:custGeom>
              <a:avLst/>
              <a:gdLst/>
              <a:ahLst/>
              <a:cxnLst>
                <a:cxn ang="0">
                  <a:pos x="wd2" y="hd2"/>
                </a:cxn>
                <a:cxn ang="5400000">
                  <a:pos x="wd2" y="hd2"/>
                </a:cxn>
                <a:cxn ang="10800000">
                  <a:pos x="wd2" y="hd2"/>
                </a:cxn>
                <a:cxn ang="16200000">
                  <a:pos x="wd2" y="hd2"/>
                </a:cxn>
              </a:cxnLst>
              <a:rect l="0" t="0" r="r" b="b"/>
              <a:pathLst>
                <a:path w="21016" h="21600" extrusionOk="0">
                  <a:moveTo>
                    <a:pt x="21016" y="1014"/>
                  </a:moveTo>
                  <a:cubicBezTo>
                    <a:pt x="20958" y="902"/>
                    <a:pt x="20641" y="128"/>
                    <a:pt x="20583" y="80"/>
                  </a:cubicBezTo>
                  <a:cubicBezTo>
                    <a:pt x="20497" y="8"/>
                    <a:pt x="20309" y="24"/>
                    <a:pt x="20165" y="0"/>
                  </a:cubicBezTo>
                  <a:cubicBezTo>
                    <a:pt x="19387" y="64"/>
                    <a:pt x="18695" y="168"/>
                    <a:pt x="17916" y="240"/>
                  </a:cubicBezTo>
                  <a:cubicBezTo>
                    <a:pt x="18074" y="751"/>
                    <a:pt x="18190" y="1166"/>
                    <a:pt x="18478" y="1645"/>
                  </a:cubicBezTo>
                  <a:cubicBezTo>
                    <a:pt x="18507" y="1805"/>
                    <a:pt x="18550" y="2523"/>
                    <a:pt x="18767" y="2811"/>
                  </a:cubicBezTo>
                  <a:cubicBezTo>
                    <a:pt x="19574" y="3857"/>
                    <a:pt x="18579" y="2276"/>
                    <a:pt x="19185" y="3282"/>
                  </a:cubicBezTo>
                  <a:cubicBezTo>
                    <a:pt x="19228" y="4376"/>
                    <a:pt x="19242" y="5462"/>
                    <a:pt x="19329" y="6556"/>
                  </a:cubicBezTo>
                  <a:cubicBezTo>
                    <a:pt x="19343" y="6660"/>
                    <a:pt x="19603" y="6795"/>
                    <a:pt x="19459" y="6867"/>
                  </a:cubicBezTo>
                  <a:cubicBezTo>
                    <a:pt x="19329" y="6931"/>
                    <a:pt x="19329" y="6676"/>
                    <a:pt x="19185" y="6628"/>
                  </a:cubicBezTo>
                  <a:cubicBezTo>
                    <a:pt x="18940" y="6540"/>
                    <a:pt x="18334" y="6476"/>
                    <a:pt x="18334" y="6476"/>
                  </a:cubicBezTo>
                  <a:cubicBezTo>
                    <a:pt x="17959" y="6500"/>
                    <a:pt x="17570" y="6484"/>
                    <a:pt x="17209" y="6556"/>
                  </a:cubicBezTo>
                  <a:cubicBezTo>
                    <a:pt x="16892" y="6620"/>
                    <a:pt x="16661" y="6779"/>
                    <a:pt x="16373" y="6867"/>
                  </a:cubicBezTo>
                  <a:cubicBezTo>
                    <a:pt x="15666" y="7083"/>
                    <a:pt x="14873" y="7267"/>
                    <a:pt x="14109" y="7410"/>
                  </a:cubicBezTo>
                  <a:cubicBezTo>
                    <a:pt x="14023" y="7490"/>
                    <a:pt x="13951" y="7578"/>
                    <a:pt x="13835" y="7642"/>
                  </a:cubicBezTo>
                  <a:cubicBezTo>
                    <a:pt x="13720" y="7706"/>
                    <a:pt x="13504" y="7722"/>
                    <a:pt x="13417" y="7802"/>
                  </a:cubicBezTo>
                  <a:cubicBezTo>
                    <a:pt x="12725" y="8384"/>
                    <a:pt x="13878" y="7897"/>
                    <a:pt x="12840" y="8265"/>
                  </a:cubicBezTo>
                  <a:cubicBezTo>
                    <a:pt x="12797" y="8185"/>
                    <a:pt x="12855" y="8057"/>
                    <a:pt x="12711" y="8033"/>
                  </a:cubicBezTo>
                  <a:cubicBezTo>
                    <a:pt x="11903" y="7905"/>
                    <a:pt x="11975" y="8153"/>
                    <a:pt x="11442" y="8265"/>
                  </a:cubicBezTo>
                  <a:cubicBezTo>
                    <a:pt x="10533" y="8456"/>
                    <a:pt x="9596" y="8520"/>
                    <a:pt x="8630" y="8576"/>
                  </a:cubicBezTo>
                  <a:cubicBezTo>
                    <a:pt x="8053" y="8656"/>
                    <a:pt x="7779" y="8760"/>
                    <a:pt x="7217" y="8656"/>
                  </a:cubicBezTo>
                  <a:cubicBezTo>
                    <a:pt x="6265" y="8768"/>
                    <a:pt x="5357" y="9031"/>
                    <a:pt x="4405" y="9127"/>
                  </a:cubicBezTo>
                  <a:cubicBezTo>
                    <a:pt x="3742" y="9191"/>
                    <a:pt x="3396" y="9239"/>
                    <a:pt x="2848" y="9439"/>
                  </a:cubicBezTo>
                  <a:cubicBezTo>
                    <a:pt x="2156" y="10021"/>
                    <a:pt x="3035" y="9343"/>
                    <a:pt x="2156" y="9830"/>
                  </a:cubicBezTo>
                  <a:cubicBezTo>
                    <a:pt x="1680" y="10093"/>
                    <a:pt x="1723" y="10165"/>
                    <a:pt x="1017" y="10293"/>
                  </a:cubicBezTo>
                  <a:cubicBezTo>
                    <a:pt x="872" y="10548"/>
                    <a:pt x="613" y="10740"/>
                    <a:pt x="454" y="10996"/>
                  </a:cubicBezTo>
                  <a:cubicBezTo>
                    <a:pt x="368" y="11155"/>
                    <a:pt x="267" y="11307"/>
                    <a:pt x="180" y="11467"/>
                  </a:cubicBezTo>
                  <a:cubicBezTo>
                    <a:pt x="137" y="11547"/>
                    <a:pt x="36" y="11698"/>
                    <a:pt x="36" y="11698"/>
                  </a:cubicBezTo>
                  <a:cubicBezTo>
                    <a:pt x="238" y="18885"/>
                    <a:pt x="-584" y="15044"/>
                    <a:pt x="1017" y="18015"/>
                  </a:cubicBezTo>
                  <a:cubicBezTo>
                    <a:pt x="1060" y="18430"/>
                    <a:pt x="1089" y="18845"/>
                    <a:pt x="1161" y="19260"/>
                  </a:cubicBezTo>
                  <a:cubicBezTo>
                    <a:pt x="1247" y="19715"/>
                    <a:pt x="1290" y="19436"/>
                    <a:pt x="1579" y="19803"/>
                  </a:cubicBezTo>
                  <a:cubicBezTo>
                    <a:pt x="1968" y="20298"/>
                    <a:pt x="2098" y="20873"/>
                    <a:pt x="2992" y="21209"/>
                  </a:cubicBezTo>
                  <a:cubicBezTo>
                    <a:pt x="3785" y="21504"/>
                    <a:pt x="5861" y="21536"/>
                    <a:pt x="6799" y="21600"/>
                  </a:cubicBezTo>
                  <a:cubicBezTo>
                    <a:pt x="8414" y="21544"/>
                    <a:pt x="10158" y="21560"/>
                    <a:pt x="11716" y="21289"/>
                  </a:cubicBezTo>
                  <a:cubicBezTo>
                    <a:pt x="13244" y="20722"/>
                    <a:pt x="14931" y="21360"/>
                    <a:pt x="16503" y="21360"/>
                  </a:cubicBezTo>
                </a:path>
              </a:pathLst>
            </a:custGeom>
            <a:noFill/>
            <a:ln w="57150" cap="flat">
              <a:solidFill>
                <a:srgbClr val="6633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grpSp>
        <p:nvGrpSpPr>
          <p:cNvPr id="5276" name="Group 33"/>
          <p:cNvGrpSpPr/>
          <p:nvPr/>
        </p:nvGrpSpPr>
        <p:grpSpPr>
          <a:xfrm>
            <a:off x="-1" y="914400"/>
            <a:ext cx="7250757" cy="5795665"/>
            <a:chOff x="0" y="0"/>
            <a:chExt cx="7250755" cy="5795663"/>
          </a:xfrm>
        </p:grpSpPr>
        <p:sp>
          <p:nvSpPr>
            <p:cNvPr id="5273" name="Line 34"/>
            <p:cNvSpPr/>
            <p:nvPr/>
          </p:nvSpPr>
          <p:spPr>
            <a:xfrm>
              <a:off x="4953000" y="5562600"/>
              <a:ext cx="457201" cy="1"/>
            </a:xfrm>
            <a:prstGeom prst="line">
              <a:avLst/>
            </a:prstGeom>
            <a:noFill/>
            <a:ln w="76200" cap="flat">
              <a:solidFill>
                <a:srgbClr val="000514"/>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endParaRPr/>
            </a:p>
          </p:txBody>
        </p:sp>
        <p:sp>
          <p:nvSpPr>
            <p:cNvPr id="5274" name="Text Box 35"/>
            <p:cNvSpPr txBox="1"/>
            <p:nvPr/>
          </p:nvSpPr>
          <p:spPr>
            <a:xfrm>
              <a:off x="5608320" y="5334000"/>
              <a:ext cx="1642435"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l">
                <a:spcBef>
                  <a:spcPts val="1400"/>
                </a:spcBef>
                <a:defRPr b="1">
                  <a:solidFill>
                    <a:schemeClr val="accent3">
                      <a:lumOff val="44000"/>
                    </a:schemeClr>
                  </a:solidFill>
                </a:defRPr>
              </a:lvl1pPr>
            </a:lstStyle>
            <a:p>
              <a:r>
                <a:rPr lang="ar-JO" dirty="0"/>
                <a:t>الجدران الحديثة</a:t>
              </a:r>
              <a:endParaRPr dirty="0"/>
            </a:p>
          </p:txBody>
        </p:sp>
        <p:sp>
          <p:nvSpPr>
            <p:cNvPr id="5275" name="Freeform 36"/>
            <p:cNvSpPr/>
            <p:nvPr/>
          </p:nvSpPr>
          <p:spPr>
            <a:xfrm>
              <a:off x="0" y="0"/>
              <a:ext cx="4038601" cy="5654676"/>
            </a:xfrm>
            <a:custGeom>
              <a:avLst/>
              <a:gdLst/>
              <a:ahLst/>
              <a:cxnLst>
                <a:cxn ang="0">
                  <a:pos x="wd2" y="hd2"/>
                </a:cxn>
                <a:cxn ang="5400000">
                  <a:pos x="wd2" y="hd2"/>
                </a:cxn>
                <a:cxn ang="10800000">
                  <a:pos x="wd2" y="hd2"/>
                </a:cxn>
                <a:cxn ang="16200000">
                  <a:pos x="wd2" y="hd2"/>
                </a:cxn>
              </a:cxnLst>
              <a:rect l="0" t="0" r="r" b="b"/>
              <a:pathLst>
                <a:path w="21600" h="21576" extrusionOk="0">
                  <a:moveTo>
                    <a:pt x="20292" y="5233"/>
                  </a:moveTo>
                  <a:cubicBezTo>
                    <a:pt x="19724" y="3998"/>
                    <a:pt x="20123" y="2665"/>
                    <a:pt x="20292" y="1393"/>
                  </a:cubicBezTo>
                  <a:cubicBezTo>
                    <a:pt x="20267" y="1163"/>
                    <a:pt x="20258" y="927"/>
                    <a:pt x="20216" y="697"/>
                  </a:cubicBezTo>
                  <a:cubicBezTo>
                    <a:pt x="20182" y="521"/>
                    <a:pt x="19902" y="212"/>
                    <a:pt x="19808" y="0"/>
                  </a:cubicBezTo>
                  <a:cubicBezTo>
                    <a:pt x="19452" y="67"/>
                    <a:pt x="19104" y="151"/>
                    <a:pt x="18747" y="230"/>
                  </a:cubicBezTo>
                  <a:cubicBezTo>
                    <a:pt x="18238" y="345"/>
                    <a:pt x="17643" y="297"/>
                    <a:pt x="17117" y="406"/>
                  </a:cubicBezTo>
                  <a:cubicBezTo>
                    <a:pt x="16718" y="485"/>
                    <a:pt x="16336" y="842"/>
                    <a:pt x="15979" y="872"/>
                  </a:cubicBezTo>
                  <a:cubicBezTo>
                    <a:pt x="15597" y="903"/>
                    <a:pt x="15215" y="915"/>
                    <a:pt x="14833" y="933"/>
                  </a:cubicBezTo>
                  <a:cubicBezTo>
                    <a:pt x="14587" y="987"/>
                    <a:pt x="14349" y="1048"/>
                    <a:pt x="14103" y="1102"/>
                  </a:cubicBezTo>
                  <a:cubicBezTo>
                    <a:pt x="13738" y="1375"/>
                    <a:pt x="14171" y="1090"/>
                    <a:pt x="13695" y="1278"/>
                  </a:cubicBezTo>
                  <a:cubicBezTo>
                    <a:pt x="12744" y="1654"/>
                    <a:pt x="13704" y="1430"/>
                    <a:pt x="12549" y="1629"/>
                  </a:cubicBezTo>
                  <a:cubicBezTo>
                    <a:pt x="12303" y="1672"/>
                    <a:pt x="12074" y="1769"/>
                    <a:pt x="11819" y="1805"/>
                  </a:cubicBezTo>
                  <a:cubicBezTo>
                    <a:pt x="11021" y="1914"/>
                    <a:pt x="10223" y="2132"/>
                    <a:pt x="9458" y="2326"/>
                  </a:cubicBezTo>
                  <a:cubicBezTo>
                    <a:pt x="9272" y="2429"/>
                    <a:pt x="9034" y="2490"/>
                    <a:pt x="8881" y="2617"/>
                  </a:cubicBezTo>
                  <a:cubicBezTo>
                    <a:pt x="8686" y="2774"/>
                    <a:pt x="8601" y="2992"/>
                    <a:pt x="8397" y="3138"/>
                  </a:cubicBezTo>
                  <a:cubicBezTo>
                    <a:pt x="8261" y="3235"/>
                    <a:pt x="7990" y="3428"/>
                    <a:pt x="7990" y="3428"/>
                  </a:cubicBezTo>
                  <a:cubicBezTo>
                    <a:pt x="7845" y="3725"/>
                    <a:pt x="7591" y="3737"/>
                    <a:pt x="7175" y="3840"/>
                  </a:cubicBezTo>
                  <a:cubicBezTo>
                    <a:pt x="7090" y="3858"/>
                    <a:pt x="6928" y="3895"/>
                    <a:pt x="6928" y="3895"/>
                  </a:cubicBezTo>
                  <a:cubicBezTo>
                    <a:pt x="6487" y="4101"/>
                    <a:pt x="6300" y="4452"/>
                    <a:pt x="5867" y="4652"/>
                  </a:cubicBezTo>
                  <a:cubicBezTo>
                    <a:pt x="5774" y="4858"/>
                    <a:pt x="5612" y="4931"/>
                    <a:pt x="5459" y="5118"/>
                  </a:cubicBezTo>
                  <a:cubicBezTo>
                    <a:pt x="5239" y="5391"/>
                    <a:pt x="5171" y="5657"/>
                    <a:pt x="4729" y="5754"/>
                  </a:cubicBezTo>
                  <a:cubicBezTo>
                    <a:pt x="4517" y="5918"/>
                    <a:pt x="4339" y="5888"/>
                    <a:pt x="4075" y="5991"/>
                  </a:cubicBezTo>
                  <a:cubicBezTo>
                    <a:pt x="3906" y="6057"/>
                    <a:pt x="3744" y="6142"/>
                    <a:pt x="3583" y="6221"/>
                  </a:cubicBezTo>
                  <a:cubicBezTo>
                    <a:pt x="2989" y="6499"/>
                    <a:pt x="3507" y="6330"/>
                    <a:pt x="2123" y="6396"/>
                  </a:cubicBezTo>
                  <a:cubicBezTo>
                    <a:pt x="1995" y="6481"/>
                    <a:pt x="1919" y="6602"/>
                    <a:pt x="1792" y="6687"/>
                  </a:cubicBezTo>
                  <a:cubicBezTo>
                    <a:pt x="1265" y="7020"/>
                    <a:pt x="671" y="7026"/>
                    <a:pt x="0" y="7093"/>
                  </a:cubicBezTo>
                  <a:cubicBezTo>
                    <a:pt x="93" y="7753"/>
                    <a:pt x="68" y="8008"/>
                    <a:pt x="569" y="8547"/>
                  </a:cubicBezTo>
                  <a:cubicBezTo>
                    <a:pt x="662" y="8650"/>
                    <a:pt x="858" y="8692"/>
                    <a:pt x="976" y="8783"/>
                  </a:cubicBezTo>
                  <a:cubicBezTo>
                    <a:pt x="1163" y="9158"/>
                    <a:pt x="908" y="8777"/>
                    <a:pt x="1308" y="9013"/>
                  </a:cubicBezTo>
                  <a:cubicBezTo>
                    <a:pt x="1384" y="9056"/>
                    <a:pt x="1409" y="9134"/>
                    <a:pt x="1469" y="9189"/>
                  </a:cubicBezTo>
                  <a:cubicBezTo>
                    <a:pt x="1834" y="9504"/>
                    <a:pt x="1579" y="9243"/>
                    <a:pt x="1953" y="9480"/>
                  </a:cubicBezTo>
                  <a:cubicBezTo>
                    <a:pt x="2352" y="9728"/>
                    <a:pt x="2666" y="10049"/>
                    <a:pt x="3175" y="10176"/>
                  </a:cubicBezTo>
                  <a:cubicBezTo>
                    <a:pt x="3371" y="10303"/>
                    <a:pt x="3558" y="10340"/>
                    <a:pt x="3753" y="10467"/>
                  </a:cubicBezTo>
                  <a:cubicBezTo>
                    <a:pt x="3855" y="11000"/>
                    <a:pt x="3863" y="11291"/>
                    <a:pt x="4398" y="11690"/>
                  </a:cubicBezTo>
                  <a:cubicBezTo>
                    <a:pt x="4330" y="12054"/>
                    <a:pt x="4237" y="12332"/>
                    <a:pt x="4075" y="12678"/>
                  </a:cubicBezTo>
                  <a:cubicBezTo>
                    <a:pt x="4025" y="12793"/>
                    <a:pt x="3965" y="12908"/>
                    <a:pt x="3914" y="13023"/>
                  </a:cubicBezTo>
                  <a:cubicBezTo>
                    <a:pt x="3889" y="13084"/>
                    <a:pt x="3829" y="13199"/>
                    <a:pt x="3829" y="13199"/>
                  </a:cubicBezTo>
                  <a:cubicBezTo>
                    <a:pt x="3897" y="14307"/>
                    <a:pt x="4016" y="15410"/>
                    <a:pt x="4160" y="16512"/>
                  </a:cubicBezTo>
                  <a:cubicBezTo>
                    <a:pt x="4203" y="17324"/>
                    <a:pt x="4186" y="18178"/>
                    <a:pt x="4568" y="18959"/>
                  </a:cubicBezTo>
                  <a:cubicBezTo>
                    <a:pt x="4636" y="19268"/>
                    <a:pt x="4576" y="19619"/>
                    <a:pt x="4806" y="19886"/>
                  </a:cubicBezTo>
                  <a:cubicBezTo>
                    <a:pt x="4891" y="19983"/>
                    <a:pt x="5043" y="20037"/>
                    <a:pt x="5137" y="20122"/>
                  </a:cubicBezTo>
                  <a:cubicBezTo>
                    <a:pt x="5392" y="20352"/>
                    <a:pt x="5162" y="20261"/>
                    <a:pt x="5544" y="20352"/>
                  </a:cubicBezTo>
                  <a:cubicBezTo>
                    <a:pt x="6113" y="20758"/>
                    <a:pt x="5493" y="20370"/>
                    <a:pt x="6028" y="20582"/>
                  </a:cubicBezTo>
                  <a:cubicBezTo>
                    <a:pt x="6198" y="20649"/>
                    <a:pt x="6521" y="20819"/>
                    <a:pt x="6521" y="20819"/>
                  </a:cubicBezTo>
                  <a:cubicBezTo>
                    <a:pt x="6818" y="21146"/>
                    <a:pt x="7013" y="21043"/>
                    <a:pt x="7582" y="20994"/>
                  </a:cubicBezTo>
                  <a:cubicBezTo>
                    <a:pt x="8075" y="20873"/>
                    <a:pt x="8609" y="20855"/>
                    <a:pt x="9127" y="20819"/>
                  </a:cubicBezTo>
                  <a:cubicBezTo>
                    <a:pt x="10978" y="20849"/>
                    <a:pt x="12388" y="20710"/>
                    <a:pt x="14018" y="21109"/>
                  </a:cubicBezTo>
                  <a:cubicBezTo>
                    <a:pt x="14697" y="21594"/>
                    <a:pt x="15835" y="21539"/>
                    <a:pt x="16709" y="21576"/>
                  </a:cubicBezTo>
                  <a:cubicBezTo>
                    <a:pt x="17516" y="21533"/>
                    <a:pt x="17779" y="21600"/>
                    <a:pt x="18340" y="21340"/>
                  </a:cubicBezTo>
                  <a:cubicBezTo>
                    <a:pt x="18102" y="20697"/>
                    <a:pt x="18425" y="21479"/>
                    <a:pt x="18093" y="20934"/>
                  </a:cubicBezTo>
                  <a:cubicBezTo>
                    <a:pt x="18025" y="20819"/>
                    <a:pt x="17932" y="20582"/>
                    <a:pt x="17932" y="20582"/>
                  </a:cubicBezTo>
                  <a:cubicBezTo>
                    <a:pt x="18034" y="20213"/>
                    <a:pt x="18161" y="19849"/>
                    <a:pt x="18255" y="19480"/>
                  </a:cubicBezTo>
                  <a:cubicBezTo>
                    <a:pt x="18314" y="18947"/>
                    <a:pt x="18229" y="18553"/>
                    <a:pt x="18832" y="18256"/>
                  </a:cubicBezTo>
                  <a:cubicBezTo>
                    <a:pt x="19146" y="17929"/>
                    <a:pt x="19095" y="17645"/>
                    <a:pt x="18908" y="17269"/>
                  </a:cubicBezTo>
                  <a:cubicBezTo>
                    <a:pt x="18968" y="16675"/>
                    <a:pt x="18951" y="16197"/>
                    <a:pt x="19401" y="15700"/>
                  </a:cubicBezTo>
                  <a:cubicBezTo>
                    <a:pt x="19520" y="15434"/>
                    <a:pt x="19554" y="15252"/>
                    <a:pt x="19808" y="15058"/>
                  </a:cubicBezTo>
                  <a:cubicBezTo>
                    <a:pt x="19961" y="14725"/>
                    <a:pt x="19944" y="14428"/>
                    <a:pt x="20216" y="14131"/>
                  </a:cubicBezTo>
                  <a:cubicBezTo>
                    <a:pt x="20242" y="14053"/>
                    <a:pt x="20242" y="13968"/>
                    <a:pt x="20292" y="13895"/>
                  </a:cubicBezTo>
                  <a:cubicBezTo>
                    <a:pt x="20377" y="13768"/>
                    <a:pt x="20624" y="13550"/>
                    <a:pt x="20624" y="13550"/>
                  </a:cubicBezTo>
                  <a:cubicBezTo>
                    <a:pt x="20734" y="13296"/>
                    <a:pt x="20955" y="13090"/>
                    <a:pt x="21108" y="12853"/>
                  </a:cubicBezTo>
                  <a:cubicBezTo>
                    <a:pt x="21294" y="12557"/>
                    <a:pt x="21345" y="12254"/>
                    <a:pt x="21600" y="11981"/>
                  </a:cubicBezTo>
                  <a:cubicBezTo>
                    <a:pt x="21507" y="10915"/>
                    <a:pt x="21320" y="9752"/>
                    <a:pt x="20870" y="8722"/>
                  </a:cubicBezTo>
                  <a:cubicBezTo>
                    <a:pt x="20776" y="7929"/>
                    <a:pt x="20742" y="7154"/>
                    <a:pt x="20377" y="6396"/>
                  </a:cubicBezTo>
                  <a:cubicBezTo>
                    <a:pt x="20301" y="5900"/>
                    <a:pt x="20326" y="5803"/>
                    <a:pt x="20131" y="5349"/>
                  </a:cubicBezTo>
                  <a:cubicBezTo>
                    <a:pt x="20106" y="5288"/>
                    <a:pt x="19995" y="5215"/>
                    <a:pt x="20055" y="5173"/>
                  </a:cubicBezTo>
                  <a:cubicBezTo>
                    <a:pt x="20114" y="5130"/>
                    <a:pt x="20216" y="5215"/>
                    <a:pt x="20292" y="5233"/>
                  </a:cubicBezTo>
                  <a:close/>
                </a:path>
              </a:pathLst>
            </a:custGeom>
            <a:noFill/>
            <a:ln w="57150" cap="flat">
              <a:solidFill>
                <a:srgbClr val="000514"/>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grpSp>
        <p:nvGrpSpPr>
          <p:cNvPr id="5279" name="Group 37"/>
          <p:cNvGrpSpPr/>
          <p:nvPr/>
        </p:nvGrpSpPr>
        <p:grpSpPr>
          <a:xfrm>
            <a:off x="5761693" y="4364230"/>
            <a:ext cx="3282362" cy="1781522"/>
            <a:chOff x="163194" y="-1061074"/>
            <a:chExt cx="3282360" cy="1781520"/>
          </a:xfrm>
        </p:grpSpPr>
        <p:sp>
          <p:nvSpPr>
            <p:cNvPr id="5277" name="AutoShape 38"/>
            <p:cNvSpPr/>
            <p:nvPr/>
          </p:nvSpPr>
          <p:spPr>
            <a:xfrm>
              <a:off x="1870103" y="-1061074"/>
              <a:ext cx="1575451" cy="1053082"/>
            </a:xfrm>
            <a:custGeom>
              <a:avLst/>
              <a:gdLst/>
              <a:ahLst/>
              <a:cxnLst>
                <a:cxn ang="0">
                  <a:pos x="wd2" y="hd2"/>
                </a:cxn>
                <a:cxn ang="5400000">
                  <a:pos x="wd2" y="hd2"/>
                </a:cxn>
                <a:cxn ang="10800000">
                  <a:pos x="wd2" y="hd2"/>
                </a:cxn>
                <a:cxn ang="16200000">
                  <a:pos x="wd2" y="hd2"/>
                </a:cxn>
              </a:cxnLst>
              <a:rect l="0" t="0" r="r" b="b"/>
              <a:pathLst>
                <a:path w="21600" h="21600"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rgbClr val="FF0000"/>
            </a:solidFill>
            <a:ln w="12700" cap="flat">
              <a:noFill/>
              <a:miter lim="400000"/>
            </a:ln>
            <a:effectLst>
              <a:outerShdw blurRad="63500" dist="38099" dir="2700000" rotWithShape="0">
                <a:srgbClr val="000514">
                  <a:alpha val="50000"/>
                </a:srgbClr>
              </a:outerShdw>
            </a:effectLst>
          </p:spPr>
          <p:txBody>
            <a:bodyPr wrap="square" lIns="45719" tIns="45719" rIns="45719" bIns="45719" numCol="1" anchor="ctr">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defRPr>
              </a:pPr>
              <a:r>
                <a:rPr lang="ar-JO" sz="1800" dirty="0">
                  <a:latin typeface="Arial" panose="020B0604020202020204" pitchFamily="34" charset="0"/>
                  <a:cs typeface="Arial" panose="020B0604020202020204" pitchFamily="34" charset="0"/>
                </a:rPr>
                <a:t>  586 ق. م. </a:t>
              </a:r>
            </a:p>
          </p:txBody>
        </p:sp>
        <p:sp>
          <p:nvSpPr>
            <p:cNvPr id="5278" name="Text Box 39"/>
            <p:cNvSpPr txBox="1"/>
            <p:nvPr/>
          </p:nvSpPr>
          <p:spPr>
            <a:xfrm>
              <a:off x="163194" y="351116"/>
              <a:ext cx="92396" cy="369330"/>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l">
                <a:spcBef>
                  <a:spcPts val="1400"/>
                </a:spcBef>
                <a:defRPr b="1">
                  <a:solidFill>
                    <a:schemeClr val="accent3">
                      <a:lumOff val="44000"/>
                    </a:schemeClr>
                  </a:solidFill>
                </a:defRPr>
              </a:lvl1pPr>
            </a:lstStyle>
            <a:p>
              <a:endParaRPr lang="en-US" sz="1800" dirty="0">
                <a:latin typeface="Arial" panose="020B0604020202020204" pitchFamily="34" charset="0"/>
                <a:cs typeface="Arial" panose="020B0604020202020204" pitchFamily="34" charset="0"/>
              </a:endParaRPr>
            </a:p>
          </p:txBody>
        </p:sp>
      </p:grpSp>
      <p:sp>
        <p:nvSpPr>
          <p:cNvPr id="5280" name="Text Box 3"/>
          <p:cNvSpPr txBox="1"/>
          <p:nvPr/>
        </p:nvSpPr>
        <p:spPr>
          <a:xfrm>
            <a:off x="8284875" y="-27384"/>
            <a:ext cx="75918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r>
              <a:rPr lang="ar-JO" dirty="0">
                <a:latin typeface="Arial" panose="020B0604020202020204" pitchFamily="34" charset="0"/>
                <a:cs typeface="Arial" panose="020B0604020202020204" pitchFamily="34" charset="0"/>
              </a:rPr>
              <a:t>196 أ</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252"/>
                                        </p:tgtEl>
                                        <p:attrNameLst>
                                          <p:attrName>style.visibility</p:attrName>
                                        </p:attrNameLst>
                                      </p:cBhvr>
                                      <p:to>
                                        <p:strVal val="visible"/>
                                      </p:to>
                                    </p:set>
                                    <p:animEffect transition="in" filter="wipe(up)">
                                      <p:cBhvr>
                                        <p:cTn id="7" dur="500"/>
                                        <p:tgtEl>
                                          <p:spTgt spid="5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260"/>
                                        </p:tgtEl>
                                        <p:attrNameLst>
                                          <p:attrName>style.visibility</p:attrName>
                                        </p:attrNameLst>
                                      </p:cBhvr>
                                      <p:to>
                                        <p:strVal val="visible"/>
                                      </p:to>
                                    </p:set>
                                    <p:animEffect transition="in" filter="fade">
                                      <p:cBhvr>
                                        <p:cTn id="12" dur="500"/>
                                        <p:tgtEl>
                                          <p:spTgt spid="52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3" nodeType="clickEffect">
                                  <p:stCondLst>
                                    <p:cond delay="0"/>
                                  </p:stCondLst>
                                  <p:iterate>
                                    <p:tmAbs val="0"/>
                                  </p:iterate>
                                  <p:childTnLst>
                                    <p:set>
                                      <p:cBhvr>
                                        <p:cTn id="16" fill="hold"/>
                                        <p:tgtEl>
                                          <p:spTgt spid="5256"/>
                                        </p:tgtEl>
                                        <p:attrNameLst>
                                          <p:attrName>style.visibility</p:attrName>
                                        </p:attrNameLst>
                                      </p:cBhvr>
                                      <p:to>
                                        <p:strVal val="visible"/>
                                      </p:to>
                                    </p:set>
                                    <p:animEffect transition="in" filter="wipe(down)">
                                      <p:cBhvr>
                                        <p:cTn id="17" dur="500"/>
                                        <p:tgtEl>
                                          <p:spTgt spid="525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4" nodeType="clickEffect">
                                  <p:stCondLst>
                                    <p:cond delay="0"/>
                                  </p:stCondLst>
                                  <p:iterate>
                                    <p:tmAbs val="0"/>
                                  </p:iterate>
                                  <p:childTnLst>
                                    <p:set>
                                      <p:cBhvr>
                                        <p:cTn id="21" fill="hold"/>
                                        <p:tgtEl>
                                          <p:spTgt spid="5279"/>
                                        </p:tgtEl>
                                        <p:attrNameLst>
                                          <p:attrName>style.visibility</p:attrName>
                                        </p:attrNameLst>
                                      </p:cBhvr>
                                      <p:to>
                                        <p:strVal val="visible"/>
                                      </p:to>
                                    </p:set>
                                    <p:anim calcmode="lin" valueType="num">
                                      <p:cBhvr>
                                        <p:cTn id="22" dur="1822" fill="hold"/>
                                        <p:tgtEl>
                                          <p:spTgt spid="5279"/>
                                        </p:tgtEl>
                                        <p:attrNameLst>
                                          <p:attrName>ppt_x</p:attrName>
                                        </p:attrNameLst>
                                      </p:cBhvr>
                                      <p:tavLst>
                                        <p:tav tm="0">
                                          <p:val>
                                            <p:strVal val="#ppt_x"/>
                                          </p:val>
                                        </p:tav>
                                        <p:tav tm="100000">
                                          <p:val>
                                            <p:strVal val="#ppt_x"/>
                                          </p:val>
                                        </p:tav>
                                      </p:tavLst>
                                    </p:anim>
                                    <p:anim calcmode="lin" valueType="num">
                                      <p:cBhvr>
                                        <p:cTn id="23" dur="1822" fill="hold"/>
                                        <p:tgtEl>
                                          <p:spTgt spid="527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12" fill="hold" grpId="5" nodeType="clickEffect">
                                  <p:stCondLst>
                                    <p:cond delay="0"/>
                                  </p:stCondLst>
                                  <p:iterate>
                                    <p:tmAbs val="0"/>
                                  </p:iterate>
                                  <p:childTnLst>
                                    <p:set>
                                      <p:cBhvr>
                                        <p:cTn id="27" fill="hold"/>
                                        <p:tgtEl>
                                          <p:spTgt spid="5268"/>
                                        </p:tgtEl>
                                        <p:attrNameLst>
                                          <p:attrName>style.visibility</p:attrName>
                                        </p:attrNameLst>
                                      </p:cBhvr>
                                      <p:to>
                                        <p:strVal val="visible"/>
                                      </p:to>
                                    </p:set>
                                    <p:anim calcmode="lin" valueType="num">
                                      <p:cBhvr>
                                        <p:cTn id="28" dur="600" fill="hold"/>
                                        <p:tgtEl>
                                          <p:spTgt spid="5268"/>
                                        </p:tgtEl>
                                        <p:attrNameLst>
                                          <p:attrName>ppt_w</p:attrName>
                                        </p:attrNameLst>
                                      </p:cBhvr>
                                      <p:tavLst>
                                        <p:tav tm="0">
                                          <p:val>
                                            <p:fltVal val="0"/>
                                          </p:val>
                                        </p:tav>
                                        <p:tav tm="100000">
                                          <p:val>
                                            <p:strVal val="#ppt_w"/>
                                          </p:val>
                                        </p:tav>
                                      </p:tavLst>
                                    </p:anim>
                                    <p:anim calcmode="lin" valueType="num">
                                      <p:cBhvr>
                                        <p:cTn id="29" dur="600" fill="hold"/>
                                        <p:tgtEl>
                                          <p:spTgt spid="5268"/>
                                        </p:tgtEl>
                                        <p:attrNameLst>
                                          <p:attrName>ppt_h</p:attrName>
                                        </p:attrNameLst>
                                      </p:cBhvr>
                                      <p:tavLst>
                                        <p:tav tm="0">
                                          <p:val>
                                            <p:fltVal val="0"/>
                                          </p:val>
                                        </p:tav>
                                        <p:tav tm="100000">
                                          <p:val>
                                            <p:strVal val="#ppt_h"/>
                                          </p:val>
                                        </p:tav>
                                      </p:tavLst>
                                    </p:anim>
                                    <p:anim calcmode="lin" valueType="num">
                                      <p:cBhvr>
                                        <p:cTn id="30" dur="600" fill="hold"/>
                                        <p:tgtEl>
                                          <p:spTgt spid="5268"/>
                                        </p:tgtEl>
                                        <p:attrNameLst>
                                          <p:attrName>ppt_x</p:attrName>
                                        </p:attrNameLst>
                                      </p:cBhvr>
                                      <p:tavLst>
                                        <p:tav tm="0" fmla="#ppt_x+(cos(-2*pi*(1-$))*-#ppt_x-sin(-2*pi*(1-$))*(1-#ppt_y))*(1-$)">
                                          <p:val>
                                            <p:fltVal val="0"/>
                                          </p:val>
                                        </p:tav>
                                        <p:tav tm="100000">
                                          <p:val>
                                            <p:fltVal val="1"/>
                                          </p:val>
                                        </p:tav>
                                      </p:tavLst>
                                    </p:anim>
                                    <p:anim calcmode="lin" valueType="num">
                                      <p:cBhvr>
                                        <p:cTn id="31" dur="600" fill="hold"/>
                                        <p:tgtEl>
                                          <p:spTgt spid="52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6" nodeType="clickEffect">
                                  <p:stCondLst>
                                    <p:cond delay="0"/>
                                  </p:stCondLst>
                                  <p:iterate>
                                    <p:tmAbs val="0"/>
                                  </p:iterate>
                                  <p:childTnLst>
                                    <p:set>
                                      <p:cBhvr>
                                        <p:cTn id="35" fill="hold"/>
                                        <p:tgtEl>
                                          <p:spTgt spid="5272"/>
                                        </p:tgtEl>
                                        <p:attrNameLst>
                                          <p:attrName>style.visibility</p:attrName>
                                        </p:attrNameLst>
                                      </p:cBhvr>
                                      <p:to>
                                        <p:strVal val="visible"/>
                                      </p:to>
                                    </p:set>
                                    <p:anim calcmode="lin" valueType="num">
                                      <p:cBhvr>
                                        <p:cTn id="36" dur="500" fill="hold"/>
                                        <p:tgtEl>
                                          <p:spTgt spid="5272"/>
                                        </p:tgtEl>
                                        <p:attrNameLst>
                                          <p:attrName>ppt_x</p:attrName>
                                        </p:attrNameLst>
                                      </p:cBhvr>
                                      <p:tavLst>
                                        <p:tav tm="0">
                                          <p:val>
                                            <p:strVal val="#ppt_x"/>
                                          </p:val>
                                        </p:tav>
                                        <p:tav tm="100000">
                                          <p:val>
                                            <p:strVal val="#ppt_x"/>
                                          </p:val>
                                        </p:tav>
                                      </p:tavLst>
                                    </p:anim>
                                    <p:anim calcmode="lin" valueType="num">
                                      <p:cBhvr>
                                        <p:cTn id="37" dur="500" fill="hold"/>
                                        <p:tgtEl>
                                          <p:spTgt spid="527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7" nodeType="clickEffect">
                                  <p:stCondLst>
                                    <p:cond delay="0"/>
                                  </p:stCondLst>
                                  <p:iterate>
                                    <p:tmAbs val="0"/>
                                  </p:iterate>
                                  <p:childTnLst>
                                    <p:set>
                                      <p:cBhvr>
                                        <p:cTn id="41" fill="hold"/>
                                        <p:tgtEl>
                                          <p:spTgt spid="5264"/>
                                        </p:tgtEl>
                                        <p:attrNameLst>
                                          <p:attrName>style.visibility</p:attrName>
                                        </p:attrNameLst>
                                      </p:cBhvr>
                                      <p:to>
                                        <p:strVal val="visible"/>
                                      </p:to>
                                    </p:set>
                                    <p:animEffect transition="in" filter="wipe(right)">
                                      <p:cBhvr>
                                        <p:cTn id="42" dur="500"/>
                                        <p:tgtEl>
                                          <p:spTgt spid="5264"/>
                                        </p:tgtEl>
                                      </p:cBhvr>
                                    </p:animEffect>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8" nodeType="clickEffect">
                                  <p:stCondLst>
                                    <p:cond delay="0"/>
                                  </p:stCondLst>
                                  <p:iterate>
                                    <p:tmAbs val="0"/>
                                  </p:iterate>
                                  <p:childTnLst>
                                    <p:set>
                                      <p:cBhvr>
                                        <p:cTn id="46" fill="hold"/>
                                        <p:tgtEl>
                                          <p:spTgt spid="5276"/>
                                        </p:tgtEl>
                                        <p:attrNameLst>
                                          <p:attrName>style.visibility</p:attrName>
                                        </p:attrNameLst>
                                      </p:cBhvr>
                                      <p:to>
                                        <p:strVal val="visible"/>
                                      </p:to>
                                    </p:set>
                                    <p:anim calcmode="lin" valueType="num">
                                      <p:cBhvr>
                                        <p:cTn id="47" dur="500" fill="hold"/>
                                        <p:tgtEl>
                                          <p:spTgt spid="5276"/>
                                        </p:tgtEl>
                                        <p:attrNameLst>
                                          <p:attrName>ppt_w</p:attrName>
                                        </p:attrNameLst>
                                      </p:cBhvr>
                                      <p:tavLst>
                                        <p:tav tm="0">
                                          <p:val>
                                            <p:fltVal val="0"/>
                                          </p:val>
                                        </p:tav>
                                        <p:tav tm="100000">
                                          <p:val>
                                            <p:strVal val="#ppt_w"/>
                                          </p:val>
                                        </p:tav>
                                      </p:tavLst>
                                    </p:anim>
                                    <p:anim calcmode="lin" valueType="num">
                                      <p:cBhvr>
                                        <p:cTn id="48" dur="500" fill="hold"/>
                                        <p:tgtEl>
                                          <p:spTgt spid="5276"/>
                                        </p:tgtEl>
                                        <p:attrNameLst>
                                          <p:attrName>ppt_h</p:attrName>
                                        </p:attrNameLst>
                                      </p:cBhvr>
                                      <p:tavLst>
                                        <p:tav tm="0">
                                          <p:val>
                                            <p:fltVal val="0"/>
                                          </p:val>
                                        </p:tav>
                                        <p:tav tm="100000">
                                          <p:val>
                                            <p:strVal val="#ppt_h"/>
                                          </p:val>
                                        </p:tav>
                                      </p:tavLst>
                                    </p:anim>
                                    <p:anim calcmode="lin" valueType="num">
                                      <p:cBhvr>
                                        <p:cTn id="49" dur="500" fill="hold"/>
                                        <p:tgtEl>
                                          <p:spTgt spid="5276"/>
                                        </p:tgtEl>
                                        <p:attrNameLst>
                                          <p:attrName>ppt_x</p:attrName>
                                        </p:attrNameLst>
                                      </p:cBhvr>
                                      <p:tavLst>
                                        <p:tav tm="0" fmla="#ppt_x+(cos(-2*pi*(1-$))*-#ppt_x-sin(-2*pi*(1-$))*(1-#ppt_y))*(1-$)">
                                          <p:val>
                                            <p:fltVal val="0"/>
                                          </p:val>
                                        </p:tav>
                                        <p:tav tm="100000">
                                          <p:val>
                                            <p:fltVal val="1"/>
                                          </p:val>
                                        </p:tav>
                                      </p:tavLst>
                                    </p:anim>
                                    <p:anim calcmode="lin" valueType="num">
                                      <p:cBhvr>
                                        <p:cTn id="50" dur="500" fill="hold"/>
                                        <p:tgtEl>
                                          <p:spTgt spid="52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2" grpId="1" animBg="1" advAuto="0"/>
      <p:bldP spid="5256" grpId="3" animBg="1" advAuto="0"/>
      <p:bldP spid="5260" grpId="2" animBg="1" advAuto="0"/>
      <p:bldP spid="5264" grpId="7" animBg="1" advAuto="0"/>
      <p:bldP spid="5268" grpId="5" animBg="1" advAuto="0"/>
      <p:bldP spid="5272" grpId="6" animBg="1" advAuto="0"/>
      <p:bldP spid="5276" grpId="8" animBg="1" advAuto="0"/>
      <p:bldP spid="5279" grpId="4"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2" name="Picture 2" descr="Picture 2"/>
          <p:cNvPicPr>
            <a:picLocks noChangeAspect="1"/>
          </p:cNvPicPr>
          <p:nvPr/>
        </p:nvPicPr>
        <p:blipFill>
          <a:blip r:embed="rId2"/>
          <a:stretch>
            <a:fillRect/>
          </a:stretch>
        </p:blipFill>
        <p:spPr>
          <a:xfrm>
            <a:off x="1535112" y="0"/>
            <a:ext cx="6084889" cy="6858000"/>
          </a:xfrm>
          <a:prstGeom prst="rect">
            <a:avLst/>
          </a:prstGeom>
          <a:ln w="12700">
            <a:miter lim="400000"/>
          </a:ln>
        </p:spPr>
      </p:pic>
      <p:sp>
        <p:nvSpPr>
          <p:cNvPr id="5283" name="Freeform 3"/>
          <p:cNvSpPr/>
          <p:nvPr/>
        </p:nvSpPr>
        <p:spPr>
          <a:xfrm>
            <a:off x="1981199" y="152399"/>
            <a:ext cx="4236131" cy="4648202"/>
          </a:xfrm>
          <a:custGeom>
            <a:avLst/>
            <a:gdLst/>
            <a:ahLst/>
            <a:cxnLst>
              <a:cxn ang="0">
                <a:pos x="wd2" y="hd2"/>
              </a:cxn>
              <a:cxn ang="5400000">
                <a:pos x="wd2" y="hd2"/>
              </a:cxn>
              <a:cxn ang="10800000">
                <a:pos x="wd2" y="hd2"/>
              </a:cxn>
              <a:cxn ang="16200000">
                <a:pos x="wd2" y="hd2"/>
              </a:cxn>
            </a:cxnLst>
            <a:rect l="0" t="0" r="r" b="b"/>
            <a:pathLst>
              <a:path w="21427" h="21593" extrusionOk="0">
                <a:moveTo>
                  <a:pt x="19560" y="0"/>
                </a:moveTo>
                <a:cubicBezTo>
                  <a:pt x="18533" y="118"/>
                  <a:pt x="17505" y="251"/>
                  <a:pt x="16477" y="354"/>
                </a:cubicBezTo>
                <a:cubicBezTo>
                  <a:pt x="16132" y="435"/>
                  <a:pt x="15738" y="383"/>
                  <a:pt x="15417" y="531"/>
                </a:cubicBezTo>
                <a:cubicBezTo>
                  <a:pt x="15329" y="575"/>
                  <a:pt x="15401" y="737"/>
                  <a:pt x="15321" y="796"/>
                </a:cubicBezTo>
                <a:cubicBezTo>
                  <a:pt x="15088" y="966"/>
                  <a:pt x="14743" y="900"/>
                  <a:pt x="14454" y="973"/>
                </a:cubicBezTo>
                <a:cubicBezTo>
                  <a:pt x="13177" y="1291"/>
                  <a:pt x="14702" y="1091"/>
                  <a:pt x="12623" y="1239"/>
                </a:cubicBezTo>
                <a:cubicBezTo>
                  <a:pt x="12430" y="1298"/>
                  <a:pt x="12237" y="1357"/>
                  <a:pt x="12045" y="1416"/>
                </a:cubicBezTo>
                <a:cubicBezTo>
                  <a:pt x="11948" y="1445"/>
                  <a:pt x="11852" y="1475"/>
                  <a:pt x="11756" y="1504"/>
                </a:cubicBezTo>
                <a:cubicBezTo>
                  <a:pt x="11659" y="1534"/>
                  <a:pt x="11466" y="1593"/>
                  <a:pt x="11466" y="1593"/>
                </a:cubicBezTo>
                <a:cubicBezTo>
                  <a:pt x="11338" y="1770"/>
                  <a:pt x="11210" y="1947"/>
                  <a:pt x="11081" y="2124"/>
                </a:cubicBezTo>
                <a:cubicBezTo>
                  <a:pt x="11009" y="2227"/>
                  <a:pt x="11089" y="2397"/>
                  <a:pt x="10985" y="2478"/>
                </a:cubicBezTo>
                <a:cubicBezTo>
                  <a:pt x="10680" y="2721"/>
                  <a:pt x="9395" y="2736"/>
                  <a:pt x="9250" y="2743"/>
                </a:cubicBezTo>
                <a:cubicBezTo>
                  <a:pt x="9154" y="2773"/>
                  <a:pt x="9033" y="2765"/>
                  <a:pt x="8961" y="2832"/>
                </a:cubicBezTo>
                <a:cubicBezTo>
                  <a:pt x="8544" y="3215"/>
                  <a:pt x="8399" y="3798"/>
                  <a:pt x="7805" y="3982"/>
                </a:cubicBezTo>
                <a:cubicBezTo>
                  <a:pt x="7291" y="4454"/>
                  <a:pt x="6560" y="4683"/>
                  <a:pt x="6070" y="5133"/>
                </a:cubicBezTo>
                <a:cubicBezTo>
                  <a:pt x="5974" y="5221"/>
                  <a:pt x="5886" y="5324"/>
                  <a:pt x="5781" y="5398"/>
                </a:cubicBezTo>
                <a:cubicBezTo>
                  <a:pt x="5597" y="5531"/>
                  <a:pt x="5203" y="5752"/>
                  <a:pt x="5203" y="5752"/>
                </a:cubicBezTo>
                <a:cubicBezTo>
                  <a:pt x="4850" y="6239"/>
                  <a:pt x="5203" y="5826"/>
                  <a:pt x="4721" y="6195"/>
                </a:cubicBezTo>
                <a:cubicBezTo>
                  <a:pt x="4416" y="6431"/>
                  <a:pt x="4288" y="6696"/>
                  <a:pt x="3951" y="6903"/>
                </a:cubicBezTo>
                <a:cubicBezTo>
                  <a:pt x="3397" y="7662"/>
                  <a:pt x="4135" y="6770"/>
                  <a:pt x="3469" y="7257"/>
                </a:cubicBezTo>
                <a:cubicBezTo>
                  <a:pt x="3381" y="7323"/>
                  <a:pt x="3356" y="7448"/>
                  <a:pt x="3276" y="7522"/>
                </a:cubicBezTo>
                <a:cubicBezTo>
                  <a:pt x="2899" y="7869"/>
                  <a:pt x="2537" y="8023"/>
                  <a:pt x="2023" y="8141"/>
                </a:cubicBezTo>
                <a:cubicBezTo>
                  <a:pt x="1678" y="8459"/>
                  <a:pt x="1494" y="8894"/>
                  <a:pt x="1156" y="9203"/>
                </a:cubicBezTo>
                <a:cubicBezTo>
                  <a:pt x="964" y="9380"/>
                  <a:pt x="731" y="9528"/>
                  <a:pt x="578" y="9734"/>
                </a:cubicBezTo>
                <a:cubicBezTo>
                  <a:pt x="450" y="9911"/>
                  <a:pt x="321" y="10088"/>
                  <a:pt x="193" y="10265"/>
                </a:cubicBezTo>
                <a:cubicBezTo>
                  <a:pt x="128" y="10354"/>
                  <a:pt x="0" y="10531"/>
                  <a:pt x="0" y="10531"/>
                </a:cubicBezTo>
                <a:cubicBezTo>
                  <a:pt x="32" y="10796"/>
                  <a:pt x="0" y="11077"/>
                  <a:pt x="96" y="11327"/>
                </a:cubicBezTo>
                <a:cubicBezTo>
                  <a:pt x="137" y="11431"/>
                  <a:pt x="313" y="11423"/>
                  <a:pt x="385" y="11504"/>
                </a:cubicBezTo>
                <a:cubicBezTo>
                  <a:pt x="538" y="11667"/>
                  <a:pt x="642" y="11858"/>
                  <a:pt x="771" y="12035"/>
                </a:cubicBezTo>
                <a:cubicBezTo>
                  <a:pt x="1020" y="12382"/>
                  <a:pt x="1341" y="12728"/>
                  <a:pt x="1542" y="13097"/>
                </a:cubicBezTo>
                <a:cubicBezTo>
                  <a:pt x="1606" y="13215"/>
                  <a:pt x="1630" y="13355"/>
                  <a:pt x="1734" y="13451"/>
                </a:cubicBezTo>
                <a:cubicBezTo>
                  <a:pt x="1895" y="13599"/>
                  <a:pt x="2152" y="13658"/>
                  <a:pt x="2313" y="13805"/>
                </a:cubicBezTo>
                <a:cubicBezTo>
                  <a:pt x="2698" y="14159"/>
                  <a:pt x="3091" y="14432"/>
                  <a:pt x="3469" y="14779"/>
                </a:cubicBezTo>
                <a:cubicBezTo>
                  <a:pt x="3268" y="15877"/>
                  <a:pt x="3477" y="14889"/>
                  <a:pt x="3276" y="15575"/>
                </a:cubicBezTo>
                <a:cubicBezTo>
                  <a:pt x="3204" y="15811"/>
                  <a:pt x="3083" y="16283"/>
                  <a:pt x="3083" y="16283"/>
                </a:cubicBezTo>
                <a:cubicBezTo>
                  <a:pt x="3116" y="17551"/>
                  <a:pt x="3124" y="18820"/>
                  <a:pt x="3180" y="20088"/>
                </a:cubicBezTo>
                <a:cubicBezTo>
                  <a:pt x="3188" y="20295"/>
                  <a:pt x="3140" y="20545"/>
                  <a:pt x="3276" y="20708"/>
                </a:cubicBezTo>
                <a:cubicBezTo>
                  <a:pt x="3509" y="20988"/>
                  <a:pt x="5878" y="21062"/>
                  <a:pt x="5878" y="21062"/>
                </a:cubicBezTo>
                <a:cubicBezTo>
                  <a:pt x="5974" y="21121"/>
                  <a:pt x="6087" y="21165"/>
                  <a:pt x="6167" y="21239"/>
                </a:cubicBezTo>
                <a:cubicBezTo>
                  <a:pt x="6247" y="21312"/>
                  <a:pt x="6255" y="21453"/>
                  <a:pt x="6360" y="21504"/>
                </a:cubicBezTo>
                <a:cubicBezTo>
                  <a:pt x="6504" y="21578"/>
                  <a:pt x="6681" y="21563"/>
                  <a:pt x="6841" y="21593"/>
                </a:cubicBezTo>
                <a:cubicBezTo>
                  <a:pt x="7291" y="21563"/>
                  <a:pt x="7749" y="21600"/>
                  <a:pt x="8190" y="21504"/>
                </a:cubicBezTo>
                <a:cubicBezTo>
                  <a:pt x="9427" y="21239"/>
                  <a:pt x="7179" y="21040"/>
                  <a:pt x="9058" y="21327"/>
                </a:cubicBezTo>
                <a:cubicBezTo>
                  <a:pt x="9258" y="21268"/>
                  <a:pt x="9427" y="21121"/>
                  <a:pt x="9636" y="21062"/>
                </a:cubicBezTo>
                <a:cubicBezTo>
                  <a:pt x="9852" y="21003"/>
                  <a:pt x="10085" y="21003"/>
                  <a:pt x="10310" y="20973"/>
                </a:cubicBezTo>
                <a:cubicBezTo>
                  <a:pt x="10977" y="20568"/>
                  <a:pt x="10672" y="20686"/>
                  <a:pt x="11177" y="20531"/>
                </a:cubicBezTo>
                <a:cubicBezTo>
                  <a:pt x="11346" y="19756"/>
                  <a:pt x="11547" y="19034"/>
                  <a:pt x="12430" y="18761"/>
                </a:cubicBezTo>
                <a:cubicBezTo>
                  <a:pt x="12559" y="18584"/>
                  <a:pt x="12832" y="17846"/>
                  <a:pt x="13008" y="17787"/>
                </a:cubicBezTo>
                <a:cubicBezTo>
                  <a:pt x="13402" y="17655"/>
                  <a:pt x="13843" y="17728"/>
                  <a:pt x="14261" y="17699"/>
                </a:cubicBezTo>
                <a:cubicBezTo>
                  <a:pt x="14879" y="17507"/>
                  <a:pt x="15546" y="17529"/>
                  <a:pt x="16188" y="17433"/>
                </a:cubicBezTo>
                <a:cubicBezTo>
                  <a:pt x="16879" y="17013"/>
                  <a:pt x="16541" y="17131"/>
                  <a:pt x="17152" y="16991"/>
                </a:cubicBezTo>
                <a:cubicBezTo>
                  <a:pt x="17425" y="16622"/>
                  <a:pt x="17513" y="16187"/>
                  <a:pt x="17633" y="15752"/>
                </a:cubicBezTo>
                <a:cubicBezTo>
                  <a:pt x="17665" y="15487"/>
                  <a:pt x="17633" y="15206"/>
                  <a:pt x="17730" y="14956"/>
                </a:cubicBezTo>
                <a:cubicBezTo>
                  <a:pt x="17778" y="14830"/>
                  <a:pt x="18476" y="14609"/>
                  <a:pt x="18597" y="14602"/>
                </a:cubicBezTo>
                <a:cubicBezTo>
                  <a:pt x="19400" y="14572"/>
                  <a:pt x="20203" y="14543"/>
                  <a:pt x="21006" y="14513"/>
                </a:cubicBezTo>
                <a:cubicBezTo>
                  <a:pt x="21600" y="14329"/>
                  <a:pt x="21391" y="14484"/>
                  <a:pt x="21391" y="13451"/>
                </a:cubicBezTo>
                <a:cubicBezTo>
                  <a:pt x="21391" y="11637"/>
                  <a:pt x="21255" y="11467"/>
                  <a:pt x="21006" y="10088"/>
                </a:cubicBezTo>
                <a:cubicBezTo>
                  <a:pt x="20781" y="7338"/>
                  <a:pt x="20958" y="8488"/>
                  <a:pt x="20620" y="6637"/>
                </a:cubicBezTo>
                <a:cubicBezTo>
                  <a:pt x="20580" y="5951"/>
                  <a:pt x="20315" y="4587"/>
                  <a:pt x="20524" y="3805"/>
                </a:cubicBezTo>
                <a:cubicBezTo>
                  <a:pt x="20315" y="2832"/>
                  <a:pt x="20195" y="1873"/>
                  <a:pt x="20042" y="885"/>
                </a:cubicBezTo>
                <a:cubicBezTo>
                  <a:pt x="20034" y="848"/>
                  <a:pt x="19898" y="332"/>
                  <a:pt x="19850" y="265"/>
                </a:cubicBezTo>
                <a:cubicBezTo>
                  <a:pt x="19777" y="162"/>
                  <a:pt x="19560" y="0"/>
                  <a:pt x="19560" y="0"/>
                </a:cubicBezTo>
                <a:close/>
              </a:path>
            </a:pathLst>
          </a:custGeom>
          <a:ln w="76200">
            <a:solidFill>
              <a:srgbClr val="00FFFF"/>
            </a:solidFill>
            <a:prstDash val="dash"/>
          </a:ln>
          <a:effectLst>
            <a:outerShdw blurRad="63500" dist="38099" dir="2700000" rotWithShape="0">
              <a:schemeClr val="accent3">
                <a:lumOff val="44000"/>
                <a:alpha val="74998"/>
              </a:schemeClr>
            </a:outerShdw>
          </a:effectLst>
        </p:spPr>
        <p:txBody>
          <a:bodyPr lIns="45719" rIns="45719"/>
          <a:lstStyle/>
          <a:p>
            <a:pPr algn="l">
              <a:defRPr>
                <a:solidFill>
                  <a:schemeClr val="accent3">
                    <a:lumOff val="44000"/>
                  </a:schemeClr>
                </a:solidFill>
              </a:defRPr>
            </a:pPr>
            <a:endParaRPr/>
          </a:p>
        </p:txBody>
      </p:sp>
      <p:sp>
        <p:nvSpPr>
          <p:cNvPr id="5284" name="Rectangle 4"/>
          <p:cNvSpPr/>
          <p:nvPr/>
        </p:nvSpPr>
        <p:spPr>
          <a:xfrm rot="21073218">
            <a:off x="5051425" y="1749425"/>
            <a:ext cx="1066800" cy="1676400"/>
          </a:xfrm>
          <a:prstGeom prst="rect">
            <a:avLst/>
          </a:prstGeom>
          <a:ln w="76200">
            <a:solidFill>
              <a:srgbClr val="66FF66"/>
            </a:solidFill>
            <a:miter/>
          </a:ln>
        </p:spPr>
        <p:txBody>
          <a:bodyPr lIns="45719" rIns="45719" anchor="ctr"/>
          <a:lstStyle/>
          <a:p>
            <a:pPr algn="l">
              <a:defRPr>
                <a:solidFill>
                  <a:schemeClr val="accent3">
                    <a:lumOff val="44000"/>
                  </a:schemeClr>
                </a:solidFill>
              </a:defRPr>
            </a:pPr>
            <a:endParaRPr/>
          </a:p>
        </p:txBody>
      </p:sp>
      <p:sp>
        <p:nvSpPr>
          <p:cNvPr id="5285" name="Freeform 5"/>
          <p:cNvSpPr/>
          <p:nvPr/>
        </p:nvSpPr>
        <p:spPr>
          <a:xfrm>
            <a:off x="4800600" y="2209799"/>
            <a:ext cx="1130301" cy="3518463"/>
          </a:xfrm>
          <a:custGeom>
            <a:avLst/>
            <a:gdLst/>
            <a:ahLst/>
            <a:cxnLst>
              <a:cxn ang="0">
                <a:pos x="wd2" y="hd2"/>
              </a:cxn>
              <a:cxn ang="5400000">
                <a:pos x="wd2" y="hd2"/>
              </a:cxn>
              <a:cxn ang="10800000">
                <a:pos x="wd2" y="hd2"/>
              </a:cxn>
              <a:cxn ang="16200000">
                <a:pos x="wd2" y="hd2"/>
              </a:cxn>
            </a:cxnLst>
            <a:rect l="0" t="0" r="r" b="b"/>
            <a:pathLst>
              <a:path w="21570" h="21584" extrusionOk="0">
                <a:moveTo>
                  <a:pt x="3635" y="21503"/>
                </a:moveTo>
                <a:cubicBezTo>
                  <a:pt x="3151" y="21045"/>
                  <a:pt x="3757" y="21464"/>
                  <a:pt x="2666" y="21113"/>
                </a:cubicBezTo>
                <a:cubicBezTo>
                  <a:pt x="2151" y="20948"/>
                  <a:pt x="1454" y="20412"/>
                  <a:pt x="1212" y="20178"/>
                </a:cubicBezTo>
                <a:cubicBezTo>
                  <a:pt x="939" y="19078"/>
                  <a:pt x="1272" y="19535"/>
                  <a:pt x="485" y="18776"/>
                </a:cubicBezTo>
                <a:cubicBezTo>
                  <a:pt x="333" y="18620"/>
                  <a:pt x="0" y="18308"/>
                  <a:pt x="0" y="18308"/>
                </a:cubicBezTo>
                <a:cubicBezTo>
                  <a:pt x="182" y="17958"/>
                  <a:pt x="424" y="17636"/>
                  <a:pt x="727" y="17296"/>
                </a:cubicBezTo>
                <a:cubicBezTo>
                  <a:pt x="879" y="17140"/>
                  <a:pt x="1060" y="16984"/>
                  <a:pt x="1212" y="16828"/>
                </a:cubicBezTo>
                <a:cubicBezTo>
                  <a:pt x="1303" y="16750"/>
                  <a:pt x="1454" y="16594"/>
                  <a:pt x="1454" y="16594"/>
                </a:cubicBezTo>
                <a:cubicBezTo>
                  <a:pt x="1848" y="15679"/>
                  <a:pt x="1939" y="14364"/>
                  <a:pt x="4605" y="13790"/>
                </a:cubicBezTo>
                <a:cubicBezTo>
                  <a:pt x="5150" y="13527"/>
                  <a:pt x="5998" y="13351"/>
                  <a:pt x="6544" y="13089"/>
                </a:cubicBezTo>
                <a:cubicBezTo>
                  <a:pt x="7240" y="12757"/>
                  <a:pt x="9058" y="12056"/>
                  <a:pt x="9452" y="11686"/>
                </a:cubicBezTo>
                <a:cubicBezTo>
                  <a:pt x="9997" y="11170"/>
                  <a:pt x="10573" y="10664"/>
                  <a:pt x="10906" y="10128"/>
                </a:cubicBezTo>
                <a:cubicBezTo>
                  <a:pt x="10755" y="9446"/>
                  <a:pt x="10482" y="8843"/>
                  <a:pt x="10179" y="8180"/>
                </a:cubicBezTo>
                <a:cubicBezTo>
                  <a:pt x="10421" y="7567"/>
                  <a:pt x="10694" y="7362"/>
                  <a:pt x="11391" y="6856"/>
                </a:cubicBezTo>
                <a:cubicBezTo>
                  <a:pt x="11391" y="6856"/>
                  <a:pt x="11997" y="6272"/>
                  <a:pt x="12118" y="6155"/>
                </a:cubicBezTo>
                <a:cubicBezTo>
                  <a:pt x="12209" y="6077"/>
                  <a:pt x="12360" y="5921"/>
                  <a:pt x="12360" y="5921"/>
                </a:cubicBezTo>
                <a:cubicBezTo>
                  <a:pt x="12027" y="5502"/>
                  <a:pt x="11815" y="5239"/>
                  <a:pt x="10664" y="4986"/>
                </a:cubicBezTo>
                <a:cubicBezTo>
                  <a:pt x="10512" y="4908"/>
                  <a:pt x="10391" y="4821"/>
                  <a:pt x="10179" y="4752"/>
                </a:cubicBezTo>
                <a:cubicBezTo>
                  <a:pt x="9967" y="4684"/>
                  <a:pt x="9634" y="4665"/>
                  <a:pt x="9452" y="4597"/>
                </a:cubicBezTo>
                <a:cubicBezTo>
                  <a:pt x="9058" y="4460"/>
                  <a:pt x="8816" y="4285"/>
                  <a:pt x="8482" y="4129"/>
                </a:cubicBezTo>
                <a:cubicBezTo>
                  <a:pt x="8331" y="4051"/>
                  <a:pt x="8089" y="3983"/>
                  <a:pt x="7998" y="3895"/>
                </a:cubicBezTo>
                <a:cubicBezTo>
                  <a:pt x="7846" y="3740"/>
                  <a:pt x="7513" y="3428"/>
                  <a:pt x="7513" y="3428"/>
                </a:cubicBezTo>
                <a:cubicBezTo>
                  <a:pt x="7877" y="3087"/>
                  <a:pt x="7574" y="2990"/>
                  <a:pt x="6544" y="2883"/>
                </a:cubicBezTo>
                <a:cubicBezTo>
                  <a:pt x="5423" y="2347"/>
                  <a:pt x="5847" y="1704"/>
                  <a:pt x="6059" y="1091"/>
                </a:cubicBezTo>
                <a:cubicBezTo>
                  <a:pt x="6119" y="954"/>
                  <a:pt x="6362" y="633"/>
                  <a:pt x="6786" y="545"/>
                </a:cubicBezTo>
                <a:cubicBezTo>
                  <a:pt x="7725" y="360"/>
                  <a:pt x="9331" y="273"/>
                  <a:pt x="10421" y="156"/>
                </a:cubicBezTo>
                <a:cubicBezTo>
                  <a:pt x="10906" y="107"/>
                  <a:pt x="11875" y="0"/>
                  <a:pt x="11875" y="0"/>
                </a:cubicBezTo>
                <a:cubicBezTo>
                  <a:pt x="13905" y="29"/>
                  <a:pt x="15935" y="10"/>
                  <a:pt x="17934" y="78"/>
                </a:cubicBezTo>
                <a:cubicBezTo>
                  <a:pt x="18661" y="107"/>
                  <a:pt x="19631" y="818"/>
                  <a:pt x="19873" y="935"/>
                </a:cubicBezTo>
                <a:cubicBezTo>
                  <a:pt x="21146" y="1558"/>
                  <a:pt x="21115" y="2775"/>
                  <a:pt x="21570" y="3506"/>
                </a:cubicBezTo>
                <a:cubicBezTo>
                  <a:pt x="21509" y="3701"/>
                  <a:pt x="21600" y="4412"/>
                  <a:pt x="21085" y="4752"/>
                </a:cubicBezTo>
                <a:cubicBezTo>
                  <a:pt x="20388" y="5200"/>
                  <a:pt x="19419" y="5639"/>
                  <a:pt x="19146" y="6155"/>
                </a:cubicBezTo>
                <a:cubicBezTo>
                  <a:pt x="18934" y="6554"/>
                  <a:pt x="18995" y="7041"/>
                  <a:pt x="18419" y="7401"/>
                </a:cubicBezTo>
                <a:cubicBezTo>
                  <a:pt x="17965" y="7693"/>
                  <a:pt x="17086" y="7771"/>
                  <a:pt x="16480" y="8025"/>
                </a:cubicBezTo>
                <a:cubicBezTo>
                  <a:pt x="16117" y="8171"/>
                  <a:pt x="15844" y="8336"/>
                  <a:pt x="15511" y="8492"/>
                </a:cubicBezTo>
                <a:cubicBezTo>
                  <a:pt x="15087" y="8696"/>
                  <a:pt x="15026" y="8959"/>
                  <a:pt x="14784" y="9193"/>
                </a:cubicBezTo>
                <a:cubicBezTo>
                  <a:pt x="14087" y="9865"/>
                  <a:pt x="13693" y="10605"/>
                  <a:pt x="13330" y="11297"/>
                </a:cubicBezTo>
                <a:cubicBezTo>
                  <a:pt x="13420" y="11638"/>
                  <a:pt x="13178" y="11998"/>
                  <a:pt x="13572" y="12309"/>
                </a:cubicBezTo>
                <a:cubicBezTo>
                  <a:pt x="13784" y="12485"/>
                  <a:pt x="15026" y="12621"/>
                  <a:pt x="15026" y="12621"/>
                </a:cubicBezTo>
                <a:cubicBezTo>
                  <a:pt x="16147" y="13157"/>
                  <a:pt x="15814" y="12913"/>
                  <a:pt x="16238" y="13322"/>
                </a:cubicBezTo>
                <a:cubicBezTo>
                  <a:pt x="15874" y="14131"/>
                  <a:pt x="14814" y="14773"/>
                  <a:pt x="13814" y="15504"/>
                </a:cubicBezTo>
                <a:cubicBezTo>
                  <a:pt x="13087" y="16020"/>
                  <a:pt x="12905" y="16604"/>
                  <a:pt x="12360" y="17140"/>
                </a:cubicBezTo>
                <a:cubicBezTo>
                  <a:pt x="11997" y="17500"/>
                  <a:pt x="10936" y="17948"/>
                  <a:pt x="10421" y="18308"/>
                </a:cubicBezTo>
                <a:cubicBezTo>
                  <a:pt x="9270" y="19126"/>
                  <a:pt x="8270" y="20276"/>
                  <a:pt x="5817" y="20801"/>
                </a:cubicBezTo>
                <a:cubicBezTo>
                  <a:pt x="4514" y="21425"/>
                  <a:pt x="6210" y="20675"/>
                  <a:pt x="4605" y="21191"/>
                </a:cubicBezTo>
                <a:cubicBezTo>
                  <a:pt x="3635" y="21503"/>
                  <a:pt x="4696" y="21376"/>
                  <a:pt x="3393" y="21581"/>
                </a:cubicBezTo>
                <a:cubicBezTo>
                  <a:pt x="3302" y="21600"/>
                  <a:pt x="3544" y="21532"/>
                  <a:pt x="3635" y="21503"/>
                </a:cubicBezTo>
                <a:close/>
              </a:path>
            </a:pathLst>
          </a:custGeom>
          <a:solidFill>
            <a:srgbClr val="FF0066"/>
          </a:solidFill>
          <a:ln w="76200">
            <a:solidFill>
              <a:schemeClr val="accent3">
                <a:lumOff val="44000"/>
              </a:schemeClr>
            </a:solidFill>
          </a:ln>
        </p:spPr>
        <p:txBody>
          <a:bodyPr lIns="45719" rIns="45719"/>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286" name="Oval 6"/>
          <p:cNvSpPr/>
          <p:nvPr/>
        </p:nvSpPr>
        <p:spPr>
          <a:xfrm>
            <a:off x="5257800" y="2362200"/>
            <a:ext cx="381000" cy="381000"/>
          </a:xfrm>
          <a:prstGeom prst="ellipse">
            <a:avLst/>
          </a:prstGeom>
          <a:solidFill>
            <a:srgbClr val="FFFF00"/>
          </a:solidFill>
          <a:ln>
            <a:solidFill>
              <a:schemeClr val="accent3">
                <a:lumOff val="44000"/>
              </a:schemeClr>
            </a:solidFill>
          </a:ln>
        </p:spPr>
        <p:txBody>
          <a:bodyPr lIns="45719" rIns="45719" anchor="ctr"/>
          <a:lstStyle/>
          <a:p>
            <a:pPr algn="l">
              <a:defRPr>
                <a:solidFill>
                  <a:schemeClr val="accent3">
                    <a:lumOff val="44000"/>
                  </a:schemeClr>
                </a:solidFill>
              </a:defRPr>
            </a:pPr>
            <a:endParaRPr/>
          </a:p>
        </p:txBody>
      </p:sp>
      <p:sp>
        <p:nvSpPr>
          <p:cNvPr id="5287" name="Text Box 7"/>
          <p:cNvSpPr txBox="1"/>
          <p:nvPr/>
        </p:nvSpPr>
        <p:spPr>
          <a:xfrm>
            <a:off x="7360919" y="1676400"/>
            <a:ext cx="1661162" cy="1143283"/>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100"/>
              </a:spcBef>
              <a:defRPr sz="3600">
                <a:solidFill>
                  <a:schemeClr val="accent3">
                    <a:lumOff val="44000"/>
                  </a:schemeClr>
                </a:solidFill>
              </a:defRPr>
            </a:lvl1pPr>
          </a:lstStyle>
          <a:p>
            <a:pPr>
              <a:defRPr b="1"/>
            </a:pPr>
            <a:r>
              <a:rPr b="0"/>
              <a:t>جبل الزيتون</a:t>
            </a:r>
          </a:p>
        </p:txBody>
      </p:sp>
      <p:sp>
        <p:nvSpPr>
          <p:cNvPr id="5288" name="Rectangle 8"/>
          <p:cNvSpPr txBox="1">
            <a:spLocks noGrp="1"/>
          </p:cNvSpPr>
          <p:nvPr>
            <p:ph type="title" idx="4294967295"/>
          </p:nvPr>
        </p:nvSpPr>
        <p:spPr>
          <a:xfrm>
            <a:off x="0" y="0"/>
            <a:ext cx="8305800" cy="685800"/>
          </a:xfrm>
          <a:prstGeom prst="rect">
            <a:avLst/>
          </a:prstGeom>
          <a:solidFill>
            <a:srgbClr val="000000"/>
          </a:solidFill>
          <a:effectLst>
            <a:outerShdw blurRad="63500" dist="35921" dir="2700000" rotWithShape="0">
              <a:srgbClr val="000000">
                <a:alpha val="74998"/>
              </a:srgbClr>
            </a:outerShdw>
          </a:effectLst>
        </p:spPr>
        <p:txBody>
          <a:bodyPr/>
          <a:lstStyle>
            <a:lvl1pPr rtl="1">
              <a:defRPr sz="3200">
                <a:solidFill>
                  <a:schemeClr val="accent3">
                    <a:lumOff val="44000"/>
                  </a:schemeClr>
                </a:solidFill>
              </a:defRPr>
            </a:lvl1pPr>
          </a:lstStyle>
          <a:p>
            <a:pPr>
              <a:defRPr b="1"/>
            </a:pPr>
            <a:r>
              <a:rPr b="0"/>
              <a:t>إعادة سكن أورشليم</a:t>
            </a:r>
          </a:p>
        </p:txBody>
      </p:sp>
      <p:sp>
        <p:nvSpPr>
          <p:cNvPr id="5289" name="Text Box 9"/>
          <p:cNvSpPr txBox="1"/>
          <p:nvPr/>
        </p:nvSpPr>
        <p:spPr>
          <a:xfrm>
            <a:off x="5867400" y="2057400"/>
            <a:ext cx="1166813"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باب الغنم</a:t>
            </a:r>
          </a:p>
        </p:txBody>
      </p:sp>
      <p:sp>
        <p:nvSpPr>
          <p:cNvPr id="5290" name="Text Box 10"/>
          <p:cNvSpPr txBox="1"/>
          <p:nvPr/>
        </p:nvSpPr>
        <p:spPr>
          <a:xfrm>
            <a:off x="5105400" y="1600200"/>
            <a:ext cx="7620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برج المئة</a:t>
            </a:r>
          </a:p>
        </p:txBody>
      </p:sp>
      <p:sp>
        <p:nvSpPr>
          <p:cNvPr id="5291" name="Text Box 11"/>
          <p:cNvSpPr txBox="1"/>
          <p:nvPr/>
        </p:nvSpPr>
        <p:spPr>
          <a:xfrm>
            <a:off x="3962400" y="1600200"/>
            <a:ext cx="10668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rgbClr val="FFFF00"/>
                </a:solidFill>
              </a:defRPr>
            </a:lvl1pPr>
          </a:lstStyle>
          <a:p>
            <a:pPr>
              <a:defRPr b="1"/>
            </a:pPr>
            <a:r>
              <a:rPr b="0"/>
              <a:t>برج حننئيل</a:t>
            </a:r>
          </a:p>
        </p:txBody>
      </p:sp>
      <p:sp>
        <p:nvSpPr>
          <p:cNvPr id="5292" name="Text Box 12"/>
          <p:cNvSpPr txBox="1"/>
          <p:nvPr/>
        </p:nvSpPr>
        <p:spPr>
          <a:xfrm>
            <a:off x="3962400" y="2286000"/>
            <a:ext cx="10668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باب السمك</a:t>
            </a:r>
          </a:p>
        </p:txBody>
      </p:sp>
      <p:sp>
        <p:nvSpPr>
          <p:cNvPr id="5293" name="Text Box 13"/>
          <p:cNvSpPr txBox="1"/>
          <p:nvPr/>
        </p:nvSpPr>
        <p:spPr>
          <a:xfrm>
            <a:off x="3810000" y="2667000"/>
            <a:ext cx="12954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الباب القديم</a:t>
            </a:r>
          </a:p>
        </p:txBody>
      </p:sp>
      <p:sp>
        <p:nvSpPr>
          <p:cNvPr id="5294" name="Text Box 14"/>
          <p:cNvSpPr txBox="1"/>
          <p:nvPr/>
        </p:nvSpPr>
        <p:spPr>
          <a:xfrm>
            <a:off x="3962400" y="3276600"/>
            <a:ext cx="12954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السور العريض</a:t>
            </a:r>
          </a:p>
        </p:txBody>
      </p:sp>
      <p:sp>
        <p:nvSpPr>
          <p:cNvPr id="5295" name="Text Box 15"/>
          <p:cNvSpPr txBox="1"/>
          <p:nvPr/>
        </p:nvSpPr>
        <p:spPr>
          <a:xfrm>
            <a:off x="3886200" y="3657600"/>
            <a:ext cx="12954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برج التنانير</a:t>
            </a:r>
          </a:p>
        </p:txBody>
      </p:sp>
      <p:sp>
        <p:nvSpPr>
          <p:cNvPr id="5296" name="Text Box 16"/>
          <p:cNvSpPr txBox="1"/>
          <p:nvPr/>
        </p:nvSpPr>
        <p:spPr>
          <a:xfrm>
            <a:off x="3581400" y="4267200"/>
            <a:ext cx="12954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باب الوادي</a:t>
            </a:r>
          </a:p>
        </p:txBody>
      </p:sp>
      <p:sp>
        <p:nvSpPr>
          <p:cNvPr id="5297" name="Text Box 17"/>
          <p:cNvSpPr txBox="1"/>
          <p:nvPr/>
        </p:nvSpPr>
        <p:spPr>
          <a:xfrm>
            <a:off x="3429000" y="5181600"/>
            <a:ext cx="12954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باب الدمن</a:t>
            </a:r>
          </a:p>
        </p:txBody>
      </p:sp>
      <p:sp>
        <p:nvSpPr>
          <p:cNvPr id="5298" name="Text Box 18"/>
          <p:cNvSpPr txBox="1"/>
          <p:nvPr/>
        </p:nvSpPr>
        <p:spPr>
          <a:xfrm>
            <a:off x="3276600" y="5715000"/>
            <a:ext cx="16002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بركة سلوام</a:t>
            </a:r>
          </a:p>
        </p:txBody>
      </p:sp>
      <p:sp>
        <p:nvSpPr>
          <p:cNvPr id="5299" name="Text Box 19"/>
          <p:cNvSpPr txBox="1"/>
          <p:nvPr/>
        </p:nvSpPr>
        <p:spPr>
          <a:xfrm>
            <a:off x="4953000" y="5715000"/>
            <a:ext cx="16002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باب العين</a:t>
            </a:r>
          </a:p>
        </p:txBody>
      </p:sp>
      <p:sp>
        <p:nvSpPr>
          <p:cNvPr id="5300" name="Text Box 20"/>
          <p:cNvSpPr txBox="1"/>
          <p:nvPr/>
        </p:nvSpPr>
        <p:spPr>
          <a:xfrm>
            <a:off x="5486400" y="5105400"/>
            <a:ext cx="12192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الزاوية</a:t>
            </a:r>
          </a:p>
        </p:txBody>
      </p:sp>
      <p:sp>
        <p:nvSpPr>
          <p:cNvPr id="5301" name="Text Box 21"/>
          <p:cNvSpPr txBox="1"/>
          <p:nvPr/>
        </p:nvSpPr>
        <p:spPr>
          <a:xfrm>
            <a:off x="5638800" y="4572000"/>
            <a:ext cx="12192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باب الماء</a:t>
            </a:r>
          </a:p>
        </p:txBody>
      </p:sp>
      <p:sp>
        <p:nvSpPr>
          <p:cNvPr id="5302" name="Text Box 22"/>
          <p:cNvSpPr txBox="1"/>
          <p:nvPr/>
        </p:nvSpPr>
        <p:spPr>
          <a:xfrm>
            <a:off x="5715000" y="3886200"/>
            <a:ext cx="23622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برج المراقبة</a:t>
            </a:r>
          </a:p>
        </p:txBody>
      </p:sp>
      <p:sp>
        <p:nvSpPr>
          <p:cNvPr id="5303" name="Text Box 23"/>
          <p:cNvSpPr txBox="1"/>
          <p:nvPr/>
        </p:nvSpPr>
        <p:spPr>
          <a:xfrm>
            <a:off x="5715000" y="3543300"/>
            <a:ext cx="15240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سور أوفيل</a:t>
            </a:r>
          </a:p>
        </p:txBody>
      </p:sp>
      <p:sp>
        <p:nvSpPr>
          <p:cNvPr id="5304" name="Text Box 24"/>
          <p:cNvSpPr txBox="1"/>
          <p:nvPr/>
        </p:nvSpPr>
        <p:spPr>
          <a:xfrm>
            <a:off x="5943600" y="3200400"/>
            <a:ext cx="12954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باب الخيل</a:t>
            </a:r>
          </a:p>
        </p:txBody>
      </p:sp>
      <p:sp>
        <p:nvSpPr>
          <p:cNvPr id="5305" name="Text Box 25"/>
          <p:cNvSpPr txBox="1"/>
          <p:nvPr/>
        </p:nvSpPr>
        <p:spPr>
          <a:xfrm>
            <a:off x="6019800" y="2857500"/>
            <a:ext cx="12954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باب الشرق</a:t>
            </a:r>
          </a:p>
        </p:txBody>
      </p:sp>
      <p:sp>
        <p:nvSpPr>
          <p:cNvPr id="5306" name="Text Box 26"/>
          <p:cNvSpPr txBox="1"/>
          <p:nvPr/>
        </p:nvSpPr>
        <p:spPr>
          <a:xfrm>
            <a:off x="6019800" y="2514600"/>
            <a:ext cx="1524000" cy="288824"/>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1400">
                <a:solidFill>
                  <a:schemeClr val="accent3">
                    <a:lumOff val="44000"/>
                  </a:schemeClr>
                </a:solidFill>
              </a:defRPr>
            </a:lvl1pPr>
          </a:lstStyle>
          <a:p>
            <a:pPr>
              <a:defRPr b="1"/>
            </a:pPr>
            <a:r>
              <a:rPr b="0"/>
              <a:t>باب العد</a:t>
            </a:r>
          </a:p>
        </p:txBody>
      </p:sp>
      <p:sp>
        <p:nvSpPr>
          <p:cNvPr id="5307" name="Text Box 27"/>
          <p:cNvSpPr txBox="1"/>
          <p:nvPr/>
        </p:nvSpPr>
        <p:spPr>
          <a:xfrm>
            <a:off x="8305800" y="0"/>
            <a:ext cx="838200" cy="437069"/>
          </a:xfrm>
          <a:prstGeom prst="rect">
            <a:avLst/>
          </a:prstGeom>
          <a:solidFill>
            <a:srgbClr val="00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3">
                    <a:lumOff val="44000"/>
                  </a:schemeClr>
                </a:solidFill>
              </a:defRPr>
            </a:lvl1pPr>
          </a:lstStyle>
          <a:p>
            <a:r>
              <a:t>655</a:t>
            </a:r>
          </a:p>
        </p:txBody>
      </p:sp>
      <p:sp>
        <p:nvSpPr>
          <p:cNvPr id="5308" name="Text Box 28"/>
          <p:cNvSpPr txBox="1"/>
          <p:nvPr/>
        </p:nvSpPr>
        <p:spPr>
          <a:xfrm>
            <a:off x="-1" y="609600"/>
            <a:ext cx="3208340" cy="2712031"/>
          </a:xfrm>
          <a:prstGeom prst="rect">
            <a:avLst/>
          </a:prstGeom>
          <a:solidFill>
            <a:srgbClr val="960000"/>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2000" b="1" baseline="30000">
                <a:solidFill>
                  <a:schemeClr val="accent3">
                    <a:lumOff val="44000"/>
                  </a:schemeClr>
                </a:solidFill>
                <a:effectLst>
                  <a:outerShdw blurRad="38100" dist="38100" dir="2700000" rotWithShape="0">
                    <a:srgbClr val="000000"/>
                  </a:outerShdw>
                </a:effectLst>
              </a:defRPr>
            </a:pPr>
            <a:endParaRPr/>
          </a:p>
          <a:p>
            <a:pPr rtl="1">
              <a:defRPr sz="2000" b="1">
                <a:solidFill>
                  <a:schemeClr val="accent3">
                    <a:lumOff val="44000"/>
                  </a:schemeClr>
                </a:solidFill>
                <a:effectLst>
                  <a:outerShdw blurRad="38100" dist="38100" dir="2700000" rotWithShape="0">
                    <a:srgbClr val="000000"/>
                  </a:outerShdw>
                </a:effectLst>
              </a:defRPr>
            </a:pPr>
            <a:r>
              <a:t>و تتحول الأرض كلها كالعربة من جبع إلى رمون جنوب أورشليم و ترتفع و تعمر في مكانها من باب ينيامين إلى مكان الباب الأول إلى باب الزوايا و </a:t>
            </a:r>
            <a:r>
              <a:rPr>
                <a:solidFill>
                  <a:srgbClr val="FFFF00"/>
                </a:solidFill>
              </a:rPr>
              <a:t>من برج حننئيل </a:t>
            </a:r>
            <a:r>
              <a:t>إلى معاصر الملك فيسكنون فيها و لا يكون بعد لعن فتعمر أورشليم بالأمن</a:t>
            </a:r>
          </a:p>
          <a:p>
            <a:pPr rtl="1">
              <a:defRPr sz="2000" b="1">
                <a:solidFill>
                  <a:schemeClr val="accent3">
                    <a:lumOff val="44000"/>
                  </a:schemeClr>
                </a:solidFill>
                <a:effectLst>
                  <a:outerShdw blurRad="38100" dist="38100" dir="2700000" rotWithShape="0">
                    <a:srgbClr val="000000"/>
                  </a:outerShdw>
                </a:effectLst>
              </a:defRPr>
            </a:pPr>
            <a:r>
              <a:t>(زك 14: 10-11)</a:t>
            </a:r>
          </a:p>
        </p:txBody>
      </p:sp>
      <p:sp>
        <p:nvSpPr>
          <p:cNvPr id="5309" name="Freeform 29"/>
          <p:cNvSpPr/>
          <p:nvPr/>
        </p:nvSpPr>
        <p:spPr>
          <a:xfrm>
            <a:off x="5129212" y="2206625"/>
            <a:ext cx="714376" cy="2095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072" y="16036"/>
                  <a:pt x="20112" y="11455"/>
                  <a:pt x="19392" y="6382"/>
                </a:cubicBezTo>
                <a:cubicBezTo>
                  <a:pt x="19200" y="5073"/>
                  <a:pt x="19248" y="3600"/>
                  <a:pt x="19008" y="2618"/>
                </a:cubicBezTo>
                <a:cubicBezTo>
                  <a:pt x="18720" y="1309"/>
                  <a:pt x="18240" y="818"/>
                  <a:pt x="17904" y="0"/>
                </a:cubicBezTo>
                <a:cubicBezTo>
                  <a:pt x="14880" y="1473"/>
                  <a:pt x="14256" y="2618"/>
                  <a:pt x="11184" y="1309"/>
                </a:cubicBezTo>
                <a:cubicBezTo>
                  <a:pt x="8112" y="3436"/>
                  <a:pt x="4944" y="3764"/>
                  <a:pt x="1872" y="5073"/>
                </a:cubicBezTo>
                <a:cubicBezTo>
                  <a:pt x="432" y="8182"/>
                  <a:pt x="1008" y="6545"/>
                  <a:pt x="0" y="10145"/>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0" name="Freeform 30"/>
          <p:cNvSpPr/>
          <p:nvPr/>
        </p:nvSpPr>
        <p:spPr>
          <a:xfrm>
            <a:off x="5078007" y="2303463"/>
            <a:ext cx="145575" cy="581026"/>
          </a:xfrm>
          <a:custGeom>
            <a:avLst/>
            <a:gdLst/>
            <a:ahLst/>
            <a:cxnLst>
              <a:cxn ang="0">
                <a:pos x="wd2" y="hd2"/>
              </a:cxn>
              <a:cxn ang="5400000">
                <a:pos x="wd2" y="hd2"/>
              </a:cxn>
              <a:cxn ang="10800000">
                <a:pos x="wd2" y="hd2"/>
              </a:cxn>
              <a:cxn ang="16200000">
                <a:pos x="wd2" y="hd2"/>
              </a:cxn>
            </a:cxnLst>
            <a:rect l="0" t="0" r="r" b="b"/>
            <a:pathLst>
              <a:path w="19611" h="21600" extrusionOk="0">
                <a:moveTo>
                  <a:pt x="6684" y="0"/>
                </a:moveTo>
                <a:cubicBezTo>
                  <a:pt x="6043" y="708"/>
                  <a:pt x="6471" y="1534"/>
                  <a:pt x="5187" y="2184"/>
                </a:cubicBezTo>
                <a:cubicBezTo>
                  <a:pt x="269" y="4426"/>
                  <a:pt x="-1870" y="1534"/>
                  <a:pt x="1980" y="4367"/>
                </a:cubicBezTo>
                <a:cubicBezTo>
                  <a:pt x="2835" y="8262"/>
                  <a:pt x="-1015" y="10682"/>
                  <a:pt x="9892" y="12748"/>
                </a:cubicBezTo>
                <a:cubicBezTo>
                  <a:pt x="12031" y="14695"/>
                  <a:pt x="18661" y="16407"/>
                  <a:pt x="19516" y="18531"/>
                </a:cubicBezTo>
                <a:cubicBezTo>
                  <a:pt x="19730" y="19534"/>
                  <a:pt x="19516" y="20538"/>
                  <a:pt x="19516" y="2160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1" name="Freeform 31"/>
          <p:cNvSpPr/>
          <p:nvPr/>
        </p:nvSpPr>
        <p:spPr>
          <a:xfrm>
            <a:off x="5230812" y="2860674"/>
            <a:ext cx="211876" cy="690564"/>
          </a:xfrm>
          <a:custGeom>
            <a:avLst/>
            <a:gdLst/>
            <a:ahLst/>
            <a:cxnLst>
              <a:cxn ang="0">
                <a:pos x="wd2" y="hd2"/>
              </a:cxn>
              <a:cxn ang="5400000">
                <a:pos x="wd2" y="hd2"/>
              </a:cxn>
              <a:cxn ang="10800000">
                <a:pos x="wd2" y="hd2"/>
              </a:cxn>
              <a:cxn ang="16200000">
                <a:pos x="wd2" y="hd2"/>
              </a:cxn>
            </a:cxnLst>
            <a:rect l="0" t="0" r="r" b="b"/>
            <a:pathLst>
              <a:path w="21197" h="21600" extrusionOk="0">
                <a:moveTo>
                  <a:pt x="0" y="0"/>
                </a:moveTo>
                <a:cubicBezTo>
                  <a:pt x="2859" y="248"/>
                  <a:pt x="2382" y="894"/>
                  <a:pt x="5082" y="1440"/>
                </a:cubicBezTo>
                <a:cubicBezTo>
                  <a:pt x="5400" y="2135"/>
                  <a:pt x="5082" y="2483"/>
                  <a:pt x="7624" y="2632"/>
                </a:cubicBezTo>
                <a:cubicBezTo>
                  <a:pt x="9212" y="2830"/>
                  <a:pt x="10800" y="3625"/>
                  <a:pt x="12229" y="4121"/>
                </a:cubicBezTo>
                <a:cubicBezTo>
                  <a:pt x="12865" y="4767"/>
                  <a:pt x="13659" y="5164"/>
                  <a:pt x="15565" y="5561"/>
                </a:cubicBezTo>
                <a:cubicBezTo>
                  <a:pt x="16676" y="6554"/>
                  <a:pt x="14929" y="5363"/>
                  <a:pt x="17312" y="6207"/>
                </a:cubicBezTo>
                <a:cubicBezTo>
                  <a:pt x="18582" y="6703"/>
                  <a:pt x="18106" y="7200"/>
                  <a:pt x="20647" y="7399"/>
                </a:cubicBezTo>
                <a:cubicBezTo>
                  <a:pt x="21600" y="8193"/>
                  <a:pt x="21124" y="7647"/>
                  <a:pt x="20647" y="9137"/>
                </a:cubicBezTo>
                <a:cubicBezTo>
                  <a:pt x="20012" y="10775"/>
                  <a:pt x="18741" y="12166"/>
                  <a:pt x="17312" y="13754"/>
                </a:cubicBezTo>
                <a:cubicBezTo>
                  <a:pt x="16518" y="14450"/>
                  <a:pt x="16835" y="14946"/>
                  <a:pt x="14771" y="15244"/>
                </a:cubicBezTo>
                <a:cubicBezTo>
                  <a:pt x="13659" y="15790"/>
                  <a:pt x="12865" y="16039"/>
                  <a:pt x="12229" y="16684"/>
                </a:cubicBezTo>
                <a:cubicBezTo>
                  <a:pt x="11594" y="18372"/>
                  <a:pt x="9688" y="19812"/>
                  <a:pt x="9688" y="2160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2" name="Freeform 32"/>
          <p:cNvSpPr/>
          <p:nvPr/>
        </p:nvSpPr>
        <p:spPr>
          <a:xfrm>
            <a:off x="5233987" y="3538537"/>
            <a:ext cx="149226" cy="701676"/>
          </a:xfrm>
          <a:custGeom>
            <a:avLst/>
            <a:gdLst/>
            <a:ahLst/>
            <a:cxnLst>
              <a:cxn ang="0">
                <a:pos x="wd2" y="hd2"/>
              </a:cxn>
              <a:cxn ang="5400000">
                <a:pos x="wd2" y="hd2"/>
              </a:cxn>
              <a:cxn ang="10800000">
                <a:pos x="wd2" y="hd2"/>
              </a:cxn>
              <a:cxn ang="16200000">
                <a:pos x="wd2" y="hd2"/>
              </a:cxn>
            </a:cxnLst>
            <a:rect l="0" t="0" r="r" b="b"/>
            <a:pathLst>
              <a:path w="21600" h="21600" extrusionOk="0">
                <a:moveTo>
                  <a:pt x="12868" y="0"/>
                </a:moveTo>
                <a:cubicBezTo>
                  <a:pt x="13557" y="782"/>
                  <a:pt x="14706" y="1466"/>
                  <a:pt x="17923" y="2052"/>
                </a:cubicBezTo>
                <a:cubicBezTo>
                  <a:pt x="19072" y="2590"/>
                  <a:pt x="20451" y="2688"/>
                  <a:pt x="21600" y="3225"/>
                </a:cubicBezTo>
                <a:cubicBezTo>
                  <a:pt x="20221" y="4300"/>
                  <a:pt x="19762" y="4398"/>
                  <a:pt x="18383" y="5327"/>
                </a:cubicBezTo>
                <a:cubicBezTo>
                  <a:pt x="20681" y="8845"/>
                  <a:pt x="20681" y="11582"/>
                  <a:pt x="12868" y="14710"/>
                </a:cubicBezTo>
                <a:cubicBezTo>
                  <a:pt x="11949" y="15394"/>
                  <a:pt x="10340" y="16029"/>
                  <a:pt x="8732" y="16664"/>
                </a:cubicBezTo>
                <a:cubicBezTo>
                  <a:pt x="6664" y="18228"/>
                  <a:pt x="9191" y="18766"/>
                  <a:pt x="3677" y="19792"/>
                </a:cubicBezTo>
                <a:cubicBezTo>
                  <a:pt x="2987" y="20232"/>
                  <a:pt x="2068" y="20329"/>
                  <a:pt x="689" y="20720"/>
                </a:cubicBezTo>
                <a:cubicBezTo>
                  <a:pt x="460" y="21014"/>
                  <a:pt x="0" y="21600"/>
                  <a:pt x="0" y="2160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3" name="Freeform 33"/>
          <p:cNvSpPr/>
          <p:nvPr/>
        </p:nvSpPr>
        <p:spPr>
          <a:xfrm>
            <a:off x="4947517" y="4267200"/>
            <a:ext cx="283297" cy="339726"/>
          </a:xfrm>
          <a:custGeom>
            <a:avLst/>
            <a:gdLst/>
            <a:ahLst/>
            <a:cxnLst>
              <a:cxn ang="0">
                <a:pos x="wd2" y="hd2"/>
              </a:cxn>
              <a:cxn ang="5400000">
                <a:pos x="wd2" y="hd2"/>
              </a:cxn>
              <a:cxn ang="10800000">
                <a:pos x="wd2" y="hd2"/>
              </a:cxn>
              <a:cxn ang="16200000">
                <a:pos x="wd2" y="hd2"/>
              </a:cxn>
            </a:cxnLst>
            <a:rect l="0" t="0" r="r" b="b"/>
            <a:pathLst>
              <a:path w="21063" h="21600" extrusionOk="0">
                <a:moveTo>
                  <a:pt x="21063" y="0"/>
                </a:moveTo>
                <a:cubicBezTo>
                  <a:pt x="20591" y="1009"/>
                  <a:pt x="20001" y="1312"/>
                  <a:pt x="18820" y="1615"/>
                </a:cubicBezTo>
                <a:cubicBezTo>
                  <a:pt x="18584" y="1817"/>
                  <a:pt x="18466" y="2019"/>
                  <a:pt x="18230" y="2221"/>
                </a:cubicBezTo>
                <a:cubicBezTo>
                  <a:pt x="17876" y="2321"/>
                  <a:pt x="17522" y="2221"/>
                  <a:pt x="17286" y="2422"/>
                </a:cubicBezTo>
                <a:cubicBezTo>
                  <a:pt x="15870" y="3432"/>
                  <a:pt x="17404" y="5148"/>
                  <a:pt x="15397" y="5652"/>
                </a:cubicBezTo>
                <a:cubicBezTo>
                  <a:pt x="13391" y="7267"/>
                  <a:pt x="12919" y="10598"/>
                  <a:pt x="9732" y="11305"/>
                </a:cubicBezTo>
                <a:cubicBezTo>
                  <a:pt x="9142" y="11708"/>
                  <a:pt x="8433" y="11910"/>
                  <a:pt x="8079" y="12415"/>
                </a:cubicBezTo>
                <a:cubicBezTo>
                  <a:pt x="7017" y="13424"/>
                  <a:pt x="7253" y="14131"/>
                  <a:pt x="5601" y="14535"/>
                </a:cubicBezTo>
                <a:cubicBezTo>
                  <a:pt x="4538" y="16755"/>
                  <a:pt x="5601" y="17260"/>
                  <a:pt x="2414" y="17764"/>
                </a:cubicBezTo>
                <a:cubicBezTo>
                  <a:pt x="1588" y="18471"/>
                  <a:pt x="1588" y="19178"/>
                  <a:pt x="879" y="19985"/>
                </a:cubicBezTo>
                <a:cubicBezTo>
                  <a:pt x="643" y="20389"/>
                  <a:pt x="-537" y="21600"/>
                  <a:pt x="289" y="2160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4" name="Freeform 34"/>
          <p:cNvSpPr/>
          <p:nvPr/>
        </p:nvSpPr>
        <p:spPr>
          <a:xfrm>
            <a:off x="4818401" y="4614862"/>
            <a:ext cx="140950" cy="896938"/>
          </a:xfrm>
          <a:custGeom>
            <a:avLst/>
            <a:gdLst/>
            <a:ahLst/>
            <a:cxnLst>
              <a:cxn ang="0">
                <a:pos x="wd2" y="hd2"/>
              </a:cxn>
              <a:cxn ang="5400000">
                <a:pos x="wd2" y="hd2"/>
              </a:cxn>
              <a:cxn ang="10800000">
                <a:pos x="wd2" y="hd2"/>
              </a:cxn>
              <a:cxn ang="16200000">
                <a:pos x="wd2" y="hd2"/>
              </a:cxn>
            </a:cxnLst>
            <a:rect l="0" t="0" r="r" b="b"/>
            <a:pathLst>
              <a:path w="19178" h="21600" extrusionOk="0">
                <a:moveTo>
                  <a:pt x="19178" y="0"/>
                </a:moveTo>
                <a:cubicBezTo>
                  <a:pt x="15938" y="535"/>
                  <a:pt x="18098" y="38"/>
                  <a:pt x="16370" y="1223"/>
                </a:cubicBezTo>
                <a:cubicBezTo>
                  <a:pt x="15938" y="1415"/>
                  <a:pt x="15074" y="1835"/>
                  <a:pt x="15074" y="1835"/>
                </a:cubicBezTo>
                <a:cubicBezTo>
                  <a:pt x="14642" y="2791"/>
                  <a:pt x="14642" y="3785"/>
                  <a:pt x="13994" y="4779"/>
                </a:cubicBezTo>
                <a:cubicBezTo>
                  <a:pt x="13562" y="5390"/>
                  <a:pt x="11618" y="5964"/>
                  <a:pt x="11186" y="6614"/>
                </a:cubicBezTo>
                <a:cubicBezTo>
                  <a:pt x="10754" y="7722"/>
                  <a:pt x="12050" y="9443"/>
                  <a:pt x="7730" y="10399"/>
                </a:cubicBezTo>
                <a:cubicBezTo>
                  <a:pt x="6434" y="10934"/>
                  <a:pt x="5570" y="11393"/>
                  <a:pt x="2978" y="11813"/>
                </a:cubicBezTo>
                <a:cubicBezTo>
                  <a:pt x="-2422" y="13839"/>
                  <a:pt x="-478" y="15904"/>
                  <a:pt x="8810" y="17127"/>
                </a:cubicBezTo>
                <a:cubicBezTo>
                  <a:pt x="11186" y="18312"/>
                  <a:pt x="10538" y="20185"/>
                  <a:pt x="10538" y="2160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5" name="Freeform 35"/>
          <p:cNvSpPr/>
          <p:nvPr/>
        </p:nvSpPr>
        <p:spPr>
          <a:xfrm rot="429201">
            <a:off x="4872037" y="5456237"/>
            <a:ext cx="127001" cy="254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10" y="3240"/>
                  <a:pt x="270" y="11205"/>
                  <a:pt x="8100" y="12690"/>
                </a:cubicBezTo>
                <a:cubicBezTo>
                  <a:pt x="10530" y="14715"/>
                  <a:pt x="10800" y="15120"/>
                  <a:pt x="15120" y="16200"/>
                </a:cubicBezTo>
                <a:cubicBezTo>
                  <a:pt x="15660" y="17820"/>
                  <a:pt x="15390" y="18900"/>
                  <a:pt x="18900" y="19440"/>
                </a:cubicBezTo>
                <a:cubicBezTo>
                  <a:pt x="19980" y="20115"/>
                  <a:pt x="20250" y="20925"/>
                  <a:pt x="21600" y="2160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6" name="Freeform 36"/>
          <p:cNvSpPr/>
          <p:nvPr/>
        </p:nvSpPr>
        <p:spPr>
          <a:xfrm>
            <a:off x="4991100" y="5580062"/>
            <a:ext cx="122239" cy="1174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5" y="20724"/>
                  <a:pt x="3086" y="19265"/>
                  <a:pt x="5891" y="18681"/>
                </a:cubicBezTo>
                <a:cubicBezTo>
                  <a:pt x="10099" y="14011"/>
                  <a:pt x="7855" y="14886"/>
                  <a:pt x="12062" y="14011"/>
                </a:cubicBezTo>
                <a:cubicBezTo>
                  <a:pt x="12623" y="11384"/>
                  <a:pt x="13184" y="9632"/>
                  <a:pt x="14868" y="7589"/>
                </a:cubicBezTo>
                <a:cubicBezTo>
                  <a:pt x="15709" y="4378"/>
                  <a:pt x="17112" y="3795"/>
                  <a:pt x="20197" y="2919"/>
                </a:cubicBezTo>
                <a:cubicBezTo>
                  <a:pt x="21600" y="292"/>
                  <a:pt x="21600" y="1459"/>
                  <a:pt x="21600" y="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7" name="Freeform 37"/>
          <p:cNvSpPr/>
          <p:nvPr/>
        </p:nvSpPr>
        <p:spPr>
          <a:xfrm rot="21403467">
            <a:off x="5105400" y="5181600"/>
            <a:ext cx="304801" cy="4222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25" y="20724"/>
                  <a:pt x="3086" y="19265"/>
                  <a:pt x="5891" y="18681"/>
                </a:cubicBezTo>
                <a:cubicBezTo>
                  <a:pt x="10099" y="14011"/>
                  <a:pt x="7855" y="14886"/>
                  <a:pt x="12062" y="14011"/>
                </a:cubicBezTo>
                <a:cubicBezTo>
                  <a:pt x="12623" y="11384"/>
                  <a:pt x="13184" y="9632"/>
                  <a:pt x="14868" y="7589"/>
                </a:cubicBezTo>
                <a:cubicBezTo>
                  <a:pt x="15709" y="4378"/>
                  <a:pt x="17112" y="3795"/>
                  <a:pt x="20197" y="2919"/>
                </a:cubicBezTo>
                <a:cubicBezTo>
                  <a:pt x="21600" y="292"/>
                  <a:pt x="21600" y="1459"/>
                  <a:pt x="21600" y="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8" name="Freeform 38"/>
          <p:cNvSpPr/>
          <p:nvPr/>
        </p:nvSpPr>
        <p:spPr>
          <a:xfrm>
            <a:off x="5384799" y="4846559"/>
            <a:ext cx="119064" cy="342979"/>
          </a:xfrm>
          <a:custGeom>
            <a:avLst/>
            <a:gdLst/>
            <a:ahLst/>
            <a:cxnLst>
              <a:cxn ang="0">
                <a:pos x="wd2" y="hd2"/>
              </a:cxn>
              <a:cxn ang="5400000">
                <a:pos x="wd2" y="hd2"/>
              </a:cxn>
              <a:cxn ang="10800000">
                <a:pos x="wd2" y="hd2"/>
              </a:cxn>
              <a:cxn ang="16200000">
                <a:pos x="wd2" y="hd2"/>
              </a:cxn>
            </a:cxnLst>
            <a:rect l="0" t="0" r="r" b="b"/>
            <a:pathLst>
              <a:path w="21600" h="21505" extrusionOk="0">
                <a:moveTo>
                  <a:pt x="0" y="21505"/>
                </a:moveTo>
                <a:cubicBezTo>
                  <a:pt x="576" y="20510"/>
                  <a:pt x="2016" y="20012"/>
                  <a:pt x="3168" y="19116"/>
                </a:cubicBezTo>
                <a:cubicBezTo>
                  <a:pt x="3168" y="18320"/>
                  <a:pt x="3168" y="17424"/>
                  <a:pt x="3744" y="16727"/>
                </a:cubicBezTo>
                <a:cubicBezTo>
                  <a:pt x="3744" y="16329"/>
                  <a:pt x="5184" y="16229"/>
                  <a:pt x="5472" y="15931"/>
                </a:cubicBezTo>
                <a:cubicBezTo>
                  <a:pt x="6336" y="13243"/>
                  <a:pt x="3168" y="11053"/>
                  <a:pt x="9216" y="9560"/>
                </a:cubicBezTo>
                <a:cubicBezTo>
                  <a:pt x="9504" y="9262"/>
                  <a:pt x="9504" y="8963"/>
                  <a:pt x="10080" y="8764"/>
                </a:cubicBezTo>
                <a:cubicBezTo>
                  <a:pt x="10656" y="8366"/>
                  <a:pt x="11808" y="8266"/>
                  <a:pt x="12384" y="7968"/>
                </a:cubicBezTo>
                <a:cubicBezTo>
                  <a:pt x="14112" y="6574"/>
                  <a:pt x="12096" y="2393"/>
                  <a:pt x="15264" y="1597"/>
                </a:cubicBezTo>
                <a:cubicBezTo>
                  <a:pt x="16416" y="1199"/>
                  <a:pt x="17856" y="900"/>
                  <a:pt x="19296" y="602"/>
                </a:cubicBezTo>
                <a:cubicBezTo>
                  <a:pt x="21312" y="-95"/>
                  <a:pt x="19584" y="5"/>
                  <a:pt x="21600" y="5"/>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19" name="Line 39"/>
          <p:cNvSpPr/>
          <p:nvPr/>
        </p:nvSpPr>
        <p:spPr>
          <a:xfrm flipV="1">
            <a:off x="5486400" y="4571999"/>
            <a:ext cx="76201" cy="304801"/>
          </a:xfrm>
          <a:prstGeom prst="line">
            <a:avLst/>
          </a:prstGeom>
          <a:ln w="76200">
            <a:solidFill>
              <a:srgbClr val="0000FF"/>
            </a:solidFill>
          </a:ln>
        </p:spPr>
        <p:txBody>
          <a:bodyPr lIns="45719" rIns="45719"/>
          <a:lstStyle/>
          <a:p>
            <a:endParaRPr/>
          </a:p>
        </p:txBody>
      </p:sp>
      <p:sp>
        <p:nvSpPr>
          <p:cNvPr id="5320" name="Freeform 40"/>
          <p:cNvSpPr/>
          <p:nvPr/>
        </p:nvSpPr>
        <p:spPr>
          <a:xfrm>
            <a:off x="5570537" y="4335462"/>
            <a:ext cx="80963" cy="26193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235" y="20422"/>
                  <a:pt x="6776" y="20291"/>
                  <a:pt x="9318" y="18458"/>
                </a:cubicBezTo>
                <a:cubicBezTo>
                  <a:pt x="9741" y="16102"/>
                  <a:pt x="9318" y="13745"/>
                  <a:pt x="16094" y="12567"/>
                </a:cubicBezTo>
                <a:cubicBezTo>
                  <a:pt x="17788" y="9949"/>
                  <a:pt x="16941" y="7069"/>
                  <a:pt x="21600" y="4844"/>
                </a:cubicBezTo>
                <a:cubicBezTo>
                  <a:pt x="21176" y="3927"/>
                  <a:pt x="21176" y="3011"/>
                  <a:pt x="20329" y="2356"/>
                </a:cubicBezTo>
                <a:cubicBezTo>
                  <a:pt x="19482" y="1964"/>
                  <a:pt x="17788" y="2225"/>
                  <a:pt x="16941" y="2095"/>
                </a:cubicBezTo>
                <a:cubicBezTo>
                  <a:pt x="14824" y="1571"/>
                  <a:pt x="13553" y="0"/>
                  <a:pt x="13553" y="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21" name="Freeform 41"/>
          <p:cNvSpPr/>
          <p:nvPr/>
        </p:nvSpPr>
        <p:spPr>
          <a:xfrm>
            <a:off x="5494337" y="3276600"/>
            <a:ext cx="301626" cy="1079501"/>
          </a:xfrm>
          <a:custGeom>
            <a:avLst/>
            <a:gdLst/>
            <a:ahLst/>
            <a:cxnLst>
              <a:cxn ang="0">
                <a:pos x="wd2" y="hd2"/>
              </a:cxn>
              <a:cxn ang="5400000">
                <a:pos x="wd2" y="hd2"/>
              </a:cxn>
              <a:cxn ang="10800000">
                <a:pos x="wd2" y="hd2"/>
              </a:cxn>
              <a:cxn ang="16200000">
                <a:pos x="wd2" y="hd2"/>
              </a:cxn>
            </a:cxnLst>
            <a:rect l="0" t="0" r="r" b="b"/>
            <a:pathLst>
              <a:path w="21375" h="21600" extrusionOk="0">
                <a:moveTo>
                  <a:pt x="9675" y="21600"/>
                </a:moveTo>
                <a:cubicBezTo>
                  <a:pt x="9225" y="21282"/>
                  <a:pt x="8325" y="20425"/>
                  <a:pt x="7537" y="20234"/>
                </a:cubicBezTo>
                <a:cubicBezTo>
                  <a:pt x="6862" y="20075"/>
                  <a:pt x="5512" y="20044"/>
                  <a:pt x="4837" y="19916"/>
                </a:cubicBezTo>
                <a:cubicBezTo>
                  <a:pt x="4725" y="19821"/>
                  <a:pt x="4725" y="19726"/>
                  <a:pt x="4500" y="19662"/>
                </a:cubicBezTo>
                <a:cubicBezTo>
                  <a:pt x="4162" y="19567"/>
                  <a:pt x="3712" y="19631"/>
                  <a:pt x="3600" y="19567"/>
                </a:cubicBezTo>
                <a:cubicBezTo>
                  <a:pt x="3262" y="19440"/>
                  <a:pt x="3487" y="19313"/>
                  <a:pt x="3375" y="19218"/>
                </a:cubicBezTo>
                <a:cubicBezTo>
                  <a:pt x="2925" y="18995"/>
                  <a:pt x="1912" y="18773"/>
                  <a:pt x="1237" y="18709"/>
                </a:cubicBezTo>
                <a:cubicBezTo>
                  <a:pt x="675" y="18424"/>
                  <a:pt x="0" y="17884"/>
                  <a:pt x="0" y="17884"/>
                </a:cubicBezTo>
                <a:cubicBezTo>
                  <a:pt x="225" y="16518"/>
                  <a:pt x="-225" y="14262"/>
                  <a:pt x="1575" y="12960"/>
                </a:cubicBezTo>
                <a:cubicBezTo>
                  <a:pt x="1912" y="12356"/>
                  <a:pt x="2362" y="11594"/>
                  <a:pt x="3600" y="11086"/>
                </a:cubicBezTo>
                <a:cubicBezTo>
                  <a:pt x="3825" y="10768"/>
                  <a:pt x="4050" y="10546"/>
                  <a:pt x="4837" y="10324"/>
                </a:cubicBezTo>
                <a:cubicBezTo>
                  <a:pt x="4950" y="9466"/>
                  <a:pt x="3712" y="7719"/>
                  <a:pt x="7200" y="7115"/>
                </a:cubicBezTo>
                <a:cubicBezTo>
                  <a:pt x="7425" y="6988"/>
                  <a:pt x="7537" y="6861"/>
                  <a:pt x="7875" y="6766"/>
                </a:cubicBezTo>
                <a:cubicBezTo>
                  <a:pt x="8100" y="6671"/>
                  <a:pt x="8550" y="6671"/>
                  <a:pt x="8775" y="6607"/>
                </a:cubicBezTo>
                <a:cubicBezTo>
                  <a:pt x="9337" y="6353"/>
                  <a:pt x="9000" y="5972"/>
                  <a:pt x="9337" y="5686"/>
                </a:cubicBezTo>
                <a:cubicBezTo>
                  <a:pt x="9562" y="5400"/>
                  <a:pt x="10913" y="5400"/>
                  <a:pt x="11700" y="5336"/>
                </a:cubicBezTo>
                <a:cubicBezTo>
                  <a:pt x="13163" y="4955"/>
                  <a:pt x="11925" y="4669"/>
                  <a:pt x="14175" y="4320"/>
                </a:cubicBezTo>
                <a:cubicBezTo>
                  <a:pt x="14963" y="3939"/>
                  <a:pt x="15188" y="3716"/>
                  <a:pt x="16538" y="3462"/>
                </a:cubicBezTo>
                <a:cubicBezTo>
                  <a:pt x="17100" y="3081"/>
                  <a:pt x="17438" y="2732"/>
                  <a:pt x="18338" y="2446"/>
                </a:cubicBezTo>
                <a:cubicBezTo>
                  <a:pt x="18788" y="2001"/>
                  <a:pt x="18788" y="1842"/>
                  <a:pt x="20475" y="1684"/>
                </a:cubicBezTo>
                <a:cubicBezTo>
                  <a:pt x="20475" y="1366"/>
                  <a:pt x="20363" y="1048"/>
                  <a:pt x="20700" y="762"/>
                </a:cubicBezTo>
                <a:cubicBezTo>
                  <a:pt x="20700" y="635"/>
                  <a:pt x="21263" y="604"/>
                  <a:pt x="21375" y="508"/>
                </a:cubicBezTo>
                <a:cubicBezTo>
                  <a:pt x="21375" y="318"/>
                  <a:pt x="21038" y="159"/>
                  <a:pt x="21038" y="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22" name="Freeform 42"/>
          <p:cNvSpPr/>
          <p:nvPr/>
        </p:nvSpPr>
        <p:spPr>
          <a:xfrm>
            <a:off x="5778499" y="2976563"/>
            <a:ext cx="119064" cy="317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52" y="20088"/>
                  <a:pt x="2304" y="18684"/>
                  <a:pt x="3168" y="17280"/>
                </a:cubicBezTo>
                <a:cubicBezTo>
                  <a:pt x="3744" y="14580"/>
                  <a:pt x="6336" y="12528"/>
                  <a:pt x="8352" y="10044"/>
                </a:cubicBezTo>
                <a:cubicBezTo>
                  <a:pt x="9216" y="8640"/>
                  <a:pt x="8640" y="7884"/>
                  <a:pt x="12384" y="7452"/>
                </a:cubicBezTo>
                <a:cubicBezTo>
                  <a:pt x="12960" y="6372"/>
                  <a:pt x="14112" y="6156"/>
                  <a:pt x="16128" y="5400"/>
                </a:cubicBezTo>
                <a:cubicBezTo>
                  <a:pt x="16992" y="4320"/>
                  <a:pt x="19008" y="3672"/>
                  <a:pt x="20736" y="2808"/>
                </a:cubicBezTo>
                <a:cubicBezTo>
                  <a:pt x="21024" y="1836"/>
                  <a:pt x="21600" y="0"/>
                  <a:pt x="21600" y="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23" name="Freeform 43"/>
          <p:cNvSpPr/>
          <p:nvPr/>
        </p:nvSpPr>
        <p:spPr>
          <a:xfrm>
            <a:off x="5897562" y="2679699"/>
            <a:ext cx="31858" cy="309565"/>
          </a:xfrm>
          <a:custGeom>
            <a:avLst/>
            <a:gdLst/>
            <a:ahLst/>
            <a:cxnLst>
              <a:cxn ang="0">
                <a:pos x="wd2" y="hd2"/>
              </a:cxn>
              <a:cxn ang="5400000">
                <a:pos x="wd2" y="hd2"/>
              </a:cxn>
              <a:cxn ang="10800000">
                <a:pos x="wd2" y="hd2"/>
              </a:cxn>
              <a:cxn ang="16200000">
                <a:pos x="wd2" y="hd2"/>
              </a:cxn>
            </a:cxnLst>
            <a:rect l="0" t="0" r="r" b="b"/>
            <a:pathLst>
              <a:path w="17338" h="21600" extrusionOk="0">
                <a:moveTo>
                  <a:pt x="0" y="21600"/>
                </a:moveTo>
                <a:cubicBezTo>
                  <a:pt x="0" y="20714"/>
                  <a:pt x="0" y="19938"/>
                  <a:pt x="1728" y="19163"/>
                </a:cubicBezTo>
                <a:cubicBezTo>
                  <a:pt x="2592" y="18498"/>
                  <a:pt x="6912" y="17391"/>
                  <a:pt x="6912" y="17391"/>
                </a:cubicBezTo>
                <a:cubicBezTo>
                  <a:pt x="7776" y="15618"/>
                  <a:pt x="8640" y="14400"/>
                  <a:pt x="13824" y="12960"/>
                </a:cubicBezTo>
                <a:cubicBezTo>
                  <a:pt x="18144" y="8751"/>
                  <a:pt x="21600" y="3766"/>
                  <a:pt x="4320" y="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
        <p:nvSpPr>
          <p:cNvPr id="5324" name="Freeform 44"/>
          <p:cNvSpPr/>
          <p:nvPr/>
        </p:nvSpPr>
        <p:spPr>
          <a:xfrm>
            <a:off x="5842000" y="2405063"/>
            <a:ext cx="63501" cy="3048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980" y="16313"/>
                  <a:pt x="19440" y="16313"/>
                  <a:pt x="15660" y="12600"/>
                </a:cubicBezTo>
                <a:cubicBezTo>
                  <a:pt x="14580" y="10575"/>
                  <a:pt x="13500" y="8437"/>
                  <a:pt x="10260" y="6525"/>
                </a:cubicBezTo>
                <a:cubicBezTo>
                  <a:pt x="9180" y="5850"/>
                  <a:pt x="7020" y="4725"/>
                  <a:pt x="7020" y="4725"/>
                </a:cubicBezTo>
                <a:cubicBezTo>
                  <a:pt x="5400" y="3150"/>
                  <a:pt x="2700" y="3150"/>
                  <a:pt x="1620" y="1800"/>
                </a:cubicBezTo>
                <a:cubicBezTo>
                  <a:pt x="540" y="1125"/>
                  <a:pt x="0" y="0"/>
                  <a:pt x="0" y="0"/>
                </a:cubicBezTo>
              </a:path>
            </a:pathLst>
          </a:custGeom>
          <a:ln w="76200">
            <a:solidFill>
              <a:srgbClr val="0000FF"/>
            </a:solidFill>
          </a:ln>
        </p:spPr>
        <p:txBody>
          <a:bodyPr lIns="45719" rIns="45719" anchor="ct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 name="Picture 1" descr="Picture 1"/>
          <p:cNvPicPr>
            <a:picLocks noChangeAspect="1"/>
          </p:cNvPicPr>
          <p:nvPr/>
        </p:nvPicPr>
        <p:blipFill>
          <a:blip r:embed="rId2"/>
          <a:stretch>
            <a:fillRect/>
          </a:stretch>
        </p:blipFill>
        <p:spPr>
          <a:xfrm>
            <a:off x="21315" y="0"/>
            <a:ext cx="9122686" cy="6858000"/>
          </a:xfrm>
          <a:prstGeom prst="rect">
            <a:avLst/>
          </a:prstGeom>
          <a:ln w="12700">
            <a:miter lim="400000"/>
          </a:ln>
        </p:spPr>
      </p:pic>
      <p:sp>
        <p:nvSpPr>
          <p:cNvPr id="5327" name="Title 2"/>
          <p:cNvSpPr txBox="1">
            <a:spLocks noGrp="1"/>
          </p:cNvSpPr>
          <p:nvPr>
            <p:ph type="title" idx="4294967295"/>
          </p:nvPr>
        </p:nvSpPr>
        <p:spPr>
          <a:xfrm>
            <a:off x="891" y="-838200"/>
            <a:ext cx="5105401" cy="838200"/>
          </a:xfrm>
          <a:prstGeom prst="rect">
            <a:avLst/>
          </a:prstGeom>
        </p:spPr>
        <p:txBody>
          <a:bodyPr lIns="46799" tIns="46799" rIns="46799" bIns="46799"/>
          <a:lstStyle>
            <a:lvl1pPr algn="l" defTabSz="449262" rtl="1">
              <a:lnSpc>
                <a:spcPct val="95000"/>
              </a:lnSpc>
              <a:defRPr sz="3600" b="1">
                <a:solidFill>
                  <a:schemeClr val="accent3">
                    <a:lumOff val="44000"/>
                  </a:schemeClr>
                </a:solidFill>
                <a:effectLst>
                  <a:outerShdw blurRad="38100" dist="38100" dir="2700000" rotWithShape="0">
                    <a:srgbClr val="000000">
                      <a:alpha val="43137"/>
                    </a:srgbClr>
                  </a:outerShdw>
                </a:effectLst>
              </a:defRPr>
            </a:lvl1pPr>
          </a:lstStyle>
          <a:p>
            <a:r>
              <a:t>المجيء الثاني</a:t>
            </a:r>
          </a:p>
        </p:txBody>
      </p:sp>
      <p:sp>
        <p:nvSpPr>
          <p:cNvPr id="5328" name="Title 2"/>
          <p:cNvSpPr txBox="1"/>
          <p:nvPr/>
        </p:nvSpPr>
        <p:spPr>
          <a:xfrm>
            <a:off x="43199" y="1413600"/>
            <a:ext cx="5349698" cy="2113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rtl="1">
              <a:defRPr sz="2800" b="1">
                <a:solidFill>
                  <a:schemeClr val="accent3">
                    <a:lumOff val="44000"/>
                  </a:schemeClr>
                </a:solidFill>
              </a:defRPr>
            </a:pPr>
            <a:r>
              <a:t>و هذه تكون الضربة التي يضرب بها الرب كل الشعوب الذين تجندوا على أورشليم لحمهم يذوب و هم واقفون على أقدامهم و عيونهم تذوب في أوقابها و لسانهم يذوب في فمهم</a:t>
            </a:r>
            <a:br/>
            <a:r>
              <a:t>(زك 14: 12)</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7" name="Picture 1" descr="Picture 1"/>
          <p:cNvPicPr>
            <a:picLocks noChangeAspect="1"/>
          </p:cNvPicPr>
          <p:nvPr/>
        </p:nvPicPr>
        <p:blipFill>
          <a:blip r:embed="rId2"/>
          <a:stretch>
            <a:fillRect/>
          </a:stretch>
        </p:blipFill>
        <p:spPr>
          <a:xfrm>
            <a:off x="0" y="736600"/>
            <a:ext cx="9144000" cy="6121400"/>
          </a:xfrm>
          <a:prstGeom prst="rect">
            <a:avLst/>
          </a:prstGeom>
          <a:ln w="12700">
            <a:miter lim="400000"/>
          </a:ln>
        </p:spPr>
      </p:pic>
      <p:sp>
        <p:nvSpPr>
          <p:cNvPr id="4738" name="Rectangle 2"/>
          <p:cNvSpPr txBox="1">
            <a:spLocks noGrp="1"/>
          </p:cNvSpPr>
          <p:nvPr>
            <p:ph type="title"/>
          </p:nvPr>
        </p:nvSpPr>
        <p:spPr>
          <a:xfrm>
            <a:off x="0" y="44450"/>
            <a:ext cx="9144000" cy="692150"/>
          </a:xfrm>
          <a:prstGeom prst="rect">
            <a:avLst/>
          </a:prstGeom>
        </p:spPr>
        <p:txBody>
          <a:bodyPr>
            <a:normAutofit fontScale="90000"/>
          </a:bodyPr>
          <a:lstStyle>
            <a:lvl1pPr algn="ctr" rtl="1">
              <a:defRPr b="1" i="0">
                <a:solidFill>
                  <a:schemeClr val="accent3">
                    <a:lumOff val="44000"/>
                  </a:schemeClr>
                </a:solidFill>
              </a:defRPr>
            </a:lvl1pPr>
          </a:lstStyle>
          <a:p>
            <a:r>
              <a:t>استرداد شعب الرب</a:t>
            </a:r>
          </a:p>
        </p:txBody>
      </p:sp>
      <p:sp>
        <p:nvSpPr>
          <p:cNvPr id="4739" name="Text Box 4"/>
          <p:cNvSpPr txBox="1"/>
          <p:nvPr/>
        </p:nvSpPr>
        <p:spPr>
          <a:xfrm>
            <a:off x="7305358" y="6400799"/>
            <a:ext cx="1610524" cy="412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rtl="1">
              <a:defRPr sz="2000" b="1" i="1">
                <a:solidFill>
                  <a:srgbClr val="FFFFCC"/>
                </a:solidFill>
              </a:defRPr>
            </a:lvl1pPr>
          </a:lstStyle>
          <a:p>
            <a:r>
              <a:t>حزقيال 36- 37</a:t>
            </a:r>
          </a:p>
        </p:txBody>
      </p:sp>
      <p:sp>
        <p:nvSpPr>
          <p:cNvPr id="4740" name="Rectangle 5"/>
          <p:cNvSpPr txBox="1"/>
          <p:nvPr/>
        </p:nvSpPr>
        <p:spPr>
          <a:xfrm>
            <a:off x="170339" y="1124744"/>
            <a:ext cx="8899527" cy="4078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gn="r" rtl="1">
              <a:spcBef>
                <a:spcPts val="600"/>
              </a:spcBef>
              <a:buClr>
                <a:srgbClr val="FFCC66"/>
              </a:buClr>
              <a:buSzPct val="100000"/>
              <a:buChar char="•"/>
              <a:defRPr sz="2800" b="1">
                <a:solidFill>
                  <a:srgbClr val="FFFFCC"/>
                </a:solidFill>
                <a:effectLst>
                  <a:glow rad="228600">
                    <a:schemeClr val="tx1">
                      <a:alpha val="79000"/>
                    </a:schemeClr>
                  </a:glow>
                </a:effectLst>
                <a:latin typeface="Arial" panose="020B0604020202020204" pitchFamily="34" charset="0"/>
                <a:cs typeface="Arial" panose="020B0604020202020204" pitchFamily="34" charset="0"/>
              </a:defRPr>
            </a:lvl1pPr>
          </a:lstStyle>
          <a:p>
            <a:r>
              <a:rPr dirty="0" err="1"/>
              <a:t>إعادة</a:t>
            </a:r>
            <a:r>
              <a:rPr dirty="0"/>
              <a:t> </a:t>
            </a:r>
            <a:r>
              <a:rPr dirty="0" err="1"/>
              <a:t>توحيد</a:t>
            </a:r>
            <a:r>
              <a:rPr dirty="0"/>
              <a:t> </a:t>
            </a:r>
            <a:r>
              <a:rPr dirty="0" err="1"/>
              <a:t>إسرائيل</a:t>
            </a:r>
            <a:r>
              <a:rPr dirty="0"/>
              <a:t> مرة </a:t>
            </a:r>
            <a:r>
              <a:rPr dirty="0" err="1"/>
              <a:t>أخرى</a:t>
            </a:r>
            <a:r>
              <a:rPr dirty="0"/>
              <a:t> </a:t>
            </a:r>
            <a:r>
              <a:rPr dirty="0" err="1"/>
              <a:t>في</a:t>
            </a:r>
            <a:r>
              <a:rPr dirty="0"/>
              <a:t> </a:t>
            </a:r>
            <a:r>
              <a:rPr dirty="0" err="1"/>
              <a:t>أرضهم</a:t>
            </a:r>
            <a:endParaRPr dirty="0"/>
          </a:p>
          <a:p>
            <a:r>
              <a:rPr dirty="0" err="1"/>
              <a:t>إعادة</a:t>
            </a:r>
            <a:r>
              <a:rPr dirty="0"/>
              <a:t> </a:t>
            </a:r>
            <a:r>
              <a:rPr dirty="0" err="1"/>
              <a:t>توحيد</a:t>
            </a:r>
            <a:r>
              <a:rPr dirty="0"/>
              <a:t> </a:t>
            </a:r>
            <a:r>
              <a:rPr dirty="0" err="1"/>
              <a:t>الدولتين</a:t>
            </a:r>
            <a:r>
              <a:rPr dirty="0"/>
              <a:t> </a:t>
            </a:r>
            <a:r>
              <a:rPr dirty="0" err="1"/>
              <a:t>في</a:t>
            </a:r>
            <a:r>
              <a:rPr dirty="0"/>
              <a:t> </a:t>
            </a:r>
            <a:r>
              <a:rPr dirty="0" err="1"/>
              <a:t>دولة</a:t>
            </a:r>
            <a:r>
              <a:rPr dirty="0"/>
              <a:t> </a:t>
            </a:r>
            <a:r>
              <a:rPr dirty="0" err="1"/>
              <a:t>واحدة</a:t>
            </a:r>
            <a:endParaRPr dirty="0"/>
          </a:p>
          <a:p>
            <a:r>
              <a:rPr dirty="0" err="1"/>
              <a:t>حكم</a:t>
            </a:r>
            <a:r>
              <a:rPr dirty="0"/>
              <a:t> </a:t>
            </a:r>
            <a:r>
              <a:rPr dirty="0" err="1"/>
              <a:t>إسرائي</a:t>
            </a:r>
            <a:r>
              <a:rPr dirty="0"/>
              <a:t> </a:t>
            </a:r>
            <a:r>
              <a:rPr dirty="0" err="1"/>
              <a:t>تحت</a:t>
            </a:r>
            <a:r>
              <a:rPr dirty="0"/>
              <a:t> </a:t>
            </a:r>
            <a:r>
              <a:rPr dirty="0" err="1"/>
              <a:t>قيادة</a:t>
            </a:r>
            <a:r>
              <a:rPr dirty="0"/>
              <a:t> </a:t>
            </a:r>
            <a:r>
              <a:rPr dirty="0" err="1"/>
              <a:t>ملك</a:t>
            </a:r>
            <a:r>
              <a:rPr dirty="0"/>
              <a:t> </a:t>
            </a:r>
            <a:r>
              <a:rPr dirty="0" err="1"/>
              <a:t>واحد</a:t>
            </a:r>
            <a:endParaRPr dirty="0"/>
          </a:p>
          <a:p>
            <a:r>
              <a:rPr dirty="0" err="1"/>
              <a:t>إنقاذ</a:t>
            </a:r>
            <a:r>
              <a:rPr dirty="0"/>
              <a:t> </a:t>
            </a:r>
            <a:r>
              <a:rPr dirty="0" err="1"/>
              <a:t>إسرائيل</a:t>
            </a:r>
            <a:r>
              <a:rPr dirty="0"/>
              <a:t> من </a:t>
            </a:r>
            <a:r>
              <a:rPr dirty="0" err="1"/>
              <a:t>خطاياها</a:t>
            </a:r>
            <a:endParaRPr dirty="0"/>
          </a:p>
          <a:p>
            <a:r>
              <a:rPr dirty="0" err="1"/>
              <a:t>عودة</a:t>
            </a:r>
            <a:r>
              <a:rPr dirty="0"/>
              <a:t> </a:t>
            </a:r>
            <a:r>
              <a:rPr dirty="0" err="1"/>
              <a:t>التزام</a:t>
            </a:r>
            <a:r>
              <a:rPr dirty="0"/>
              <a:t> </a:t>
            </a:r>
            <a:r>
              <a:rPr dirty="0" err="1"/>
              <a:t>إسرائيل</a:t>
            </a:r>
            <a:r>
              <a:rPr dirty="0"/>
              <a:t> </a:t>
            </a:r>
            <a:r>
              <a:rPr dirty="0" err="1"/>
              <a:t>بطاعة</a:t>
            </a:r>
            <a:r>
              <a:rPr dirty="0"/>
              <a:t> </a:t>
            </a:r>
            <a:r>
              <a:rPr dirty="0" err="1"/>
              <a:t>نواميس</a:t>
            </a:r>
            <a:r>
              <a:rPr dirty="0"/>
              <a:t> </a:t>
            </a:r>
            <a:r>
              <a:rPr dirty="0" err="1"/>
              <a:t>يهوه</a:t>
            </a:r>
            <a:endParaRPr dirty="0"/>
          </a:p>
          <a:p>
            <a:r>
              <a:rPr dirty="0" err="1"/>
              <a:t>إعادة</a:t>
            </a:r>
            <a:r>
              <a:rPr dirty="0"/>
              <a:t> </a:t>
            </a:r>
            <a:r>
              <a:rPr dirty="0" err="1"/>
              <a:t>تأسيس</a:t>
            </a:r>
            <a:r>
              <a:rPr dirty="0"/>
              <a:t> </a:t>
            </a:r>
            <a:r>
              <a:rPr dirty="0" err="1"/>
              <a:t>ميثاق</a:t>
            </a:r>
            <a:r>
              <a:rPr dirty="0"/>
              <a:t> </a:t>
            </a:r>
            <a:r>
              <a:rPr dirty="0" err="1"/>
              <a:t>السلام</a:t>
            </a:r>
            <a:r>
              <a:rPr dirty="0"/>
              <a:t> </a:t>
            </a:r>
            <a:r>
              <a:rPr dirty="0" err="1"/>
              <a:t>مع</a:t>
            </a:r>
            <a:r>
              <a:rPr dirty="0"/>
              <a:t> </a:t>
            </a:r>
            <a:r>
              <a:rPr dirty="0" err="1"/>
              <a:t>إسرائيل</a:t>
            </a:r>
            <a:endParaRPr dirty="0"/>
          </a:p>
          <a:p>
            <a:r>
              <a:rPr dirty="0" err="1"/>
              <a:t>سكن</a:t>
            </a:r>
            <a:r>
              <a:rPr dirty="0"/>
              <a:t> </a:t>
            </a:r>
            <a:r>
              <a:rPr dirty="0" err="1"/>
              <a:t>يهوه</a:t>
            </a:r>
            <a:r>
              <a:rPr dirty="0"/>
              <a:t> </a:t>
            </a:r>
            <a:r>
              <a:rPr dirty="0" err="1"/>
              <a:t>في</a:t>
            </a:r>
            <a:r>
              <a:rPr dirty="0"/>
              <a:t> </a:t>
            </a:r>
            <a:r>
              <a:rPr dirty="0" err="1"/>
              <a:t>وسط</a:t>
            </a:r>
            <a:r>
              <a:rPr dirty="0"/>
              <a:t> </a:t>
            </a:r>
            <a:r>
              <a:rPr dirty="0" err="1"/>
              <a:t>إسرائيل</a:t>
            </a:r>
            <a:endParaRPr dirty="0"/>
          </a:p>
          <a:p>
            <a:r>
              <a:rPr dirty="0" err="1"/>
              <a:t>الاعتراف</a:t>
            </a:r>
            <a:r>
              <a:rPr dirty="0"/>
              <a:t> </a:t>
            </a:r>
            <a:r>
              <a:rPr dirty="0" err="1"/>
              <a:t>بقداسة</a:t>
            </a:r>
            <a:r>
              <a:rPr dirty="0"/>
              <a:t> يهوة من </a:t>
            </a:r>
            <a:r>
              <a:rPr dirty="0" err="1"/>
              <a:t>قبل</a:t>
            </a:r>
            <a:r>
              <a:rPr dirty="0"/>
              <a:t> </a:t>
            </a:r>
            <a:r>
              <a:rPr dirty="0" err="1"/>
              <a:t>الجميع</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40">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4740">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4740">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4740">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4740">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4740">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4740">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4740">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47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0"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0" name="Title 2"/>
          <p:cNvSpPr txBox="1">
            <a:spLocks noGrp="1"/>
          </p:cNvSpPr>
          <p:nvPr>
            <p:ph type="title" idx="4294967295"/>
          </p:nvPr>
        </p:nvSpPr>
        <p:spPr>
          <a:xfrm>
            <a:off x="891" y="-838200"/>
            <a:ext cx="5105401" cy="838200"/>
          </a:xfrm>
          <a:prstGeom prst="rect">
            <a:avLst/>
          </a:prstGeom>
        </p:spPr>
        <p:txBody>
          <a:bodyPr lIns="46799" tIns="46799" rIns="46799" bIns="46799"/>
          <a:lstStyle>
            <a:lvl1pPr algn="l" defTabSz="449262" rtl="1">
              <a:lnSpc>
                <a:spcPct val="95000"/>
              </a:lnSpc>
              <a:defRPr sz="3600" b="1">
                <a:solidFill>
                  <a:schemeClr val="accent3">
                    <a:lumOff val="44000"/>
                  </a:schemeClr>
                </a:solidFill>
                <a:effectLst>
                  <a:outerShdw blurRad="38100" dist="38100" dir="2700000" rotWithShape="0">
                    <a:srgbClr val="000000">
                      <a:alpha val="43137"/>
                    </a:srgbClr>
                  </a:outerShdw>
                </a:effectLst>
              </a:defRPr>
            </a:lvl1pPr>
          </a:lstStyle>
          <a:p>
            <a:r>
              <a:t>المجيء الثاني</a:t>
            </a:r>
          </a:p>
        </p:txBody>
      </p:sp>
      <p:sp>
        <p:nvSpPr>
          <p:cNvPr id="5331" name="Title 2"/>
          <p:cNvSpPr txBox="1"/>
          <p:nvPr/>
        </p:nvSpPr>
        <p:spPr>
          <a:xfrm>
            <a:off x="4295417" y="1963604"/>
            <a:ext cx="4805383" cy="2926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rtl="1">
              <a:defRPr sz="2800" b="1">
                <a:solidFill>
                  <a:schemeClr val="accent3">
                    <a:lumOff val="44000"/>
                  </a:schemeClr>
                </a:solidFill>
              </a:defRPr>
            </a:pPr>
            <a:r>
              <a:t>و يكون في ذلك اليوم أن اضطراباً عظيماً من الرب يحدث فيهم فيمسك الرجل بيد قريبه و تعلو يده على يد قريبه و يهوذا أيضاً تحارب أورشليم و تجمع ثروة كل الأمم من حولها ذهب و فضة و ملابس كثيرة جداً</a:t>
            </a:r>
            <a:br/>
            <a:r>
              <a:t>(زك 14: 13-14)</a:t>
            </a:r>
          </a:p>
        </p:txBody>
      </p:sp>
      <p:pic>
        <p:nvPicPr>
          <p:cNvPr id="5332" name="Picture 4" descr="Picture 4"/>
          <p:cNvPicPr>
            <a:picLocks noChangeAspect="1"/>
          </p:cNvPicPr>
          <p:nvPr/>
        </p:nvPicPr>
        <p:blipFill>
          <a:blip r:embed="rId2"/>
          <a:stretch>
            <a:fillRect/>
          </a:stretch>
        </p:blipFill>
        <p:spPr>
          <a:xfrm>
            <a:off x="0" y="-22775"/>
            <a:ext cx="4211960" cy="6873155"/>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4" name="Picture 3" descr="Picture 3"/>
          <p:cNvPicPr>
            <a:picLocks noChangeAspect="1"/>
          </p:cNvPicPr>
          <p:nvPr/>
        </p:nvPicPr>
        <p:blipFill>
          <a:blip r:embed="rId2"/>
          <a:stretch>
            <a:fillRect/>
          </a:stretch>
        </p:blipFill>
        <p:spPr>
          <a:xfrm>
            <a:off x="0" y="0"/>
            <a:ext cx="9130260" cy="6858000"/>
          </a:xfrm>
          <a:prstGeom prst="rect">
            <a:avLst/>
          </a:prstGeom>
          <a:ln w="12700">
            <a:miter lim="400000"/>
          </a:ln>
        </p:spPr>
      </p:pic>
      <p:sp>
        <p:nvSpPr>
          <p:cNvPr id="5335" name="Title 2"/>
          <p:cNvSpPr txBox="1">
            <a:spLocks noGrp="1"/>
          </p:cNvSpPr>
          <p:nvPr>
            <p:ph type="title" idx="4294967295"/>
          </p:nvPr>
        </p:nvSpPr>
        <p:spPr>
          <a:xfrm>
            <a:off x="251519" y="228228"/>
            <a:ext cx="5105401" cy="838201"/>
          </a:xfrm>
          <a:prstGeom prst="rect">
            <a:avLst/>
          </a:prstGeom>
        </p:spPr>
        <p:txBody>
          <a:bodyPr lIns="46799" tIns="46799" rIns="46799" bIns="46799"/>
          <a:lstStyle>
            <a:lvl1pPr algn="l" defTabSz="449262" rtl="1">
              <a:lnSpc>
                <a:spcPct val="95000"/>
              </a:lnSpc>
              <a:defRPr sz="3600" b="1">
                <a:solidFill>
                  <a:schemeClr val="accent3">
                    <a:lumOff val="44000"/>
                  </a:schemeClr>
                </a:solidFill>
                <a:effectLst>
                  <a:outerShdw blurRad="38100" dist="38100" dir="2700000" rotWithShape="0">
                    <a:srgbClr val="000000">
                      <a:alpha val="43137"/>
                    </a:srgbClr>
                  </a:outerShdw>
                </a:effectLst>
              </a:defRPr>
            </a:lvl1pPr>
          </a:lstStyle>
          <a:p>
            <a:r>
              <a:t>المجيء الثاني</a:t>
            </a:r>
          </a:p>
        </p:txBody>
      </p:sp>
      <p:sp>
        <p:nvSpPr>
          <p:cNvPr id="5336" name="Title 2"/>
          <p:cNvSpPr txBox="1"/>
          <p:nvPr/>
        </p:nvSpPr>
        <p:spPr>
          <a:xfrm>
            <a:off x="43199" y="3124618"/>
            <a:ext cx="4805384" cy="2745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rtl="1">
              <a:defRPr sz="3600" b="1">
                <a:solidFill>
                  <a:schemeClr val="accent3">
                    <a:lumOff val="44000"/>
                  </a:schemeClr>
                </a:solidFill>
              </a:defRPr>
            </a:pPr>
            <a:r>
              <a:t>و كذا تكون ضربة الخيل و البغال و الجمال و الحمير و كل البهائم التي تكون في هذه المحال كهذه الضربة</a:t>
            </a:r>
            <a:br/>
            <a:r>
              <a:t>(زك 14: 15)</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BE0E3"/>
            </a:gs>
            <a:gs pos="100000">
              <a:srgbClr val="CCCCFF"/>
            </a:gs>
          </a:gsLst>
          <a:lin ang="2700000" scaled="0"/>
        </a:gradFill>
        <a:effectLst/>
      </p:bgPr>
    </p:bg>
    <p:spTree>
      <p:nvGrpSpPr>
        <p:cNvPr id="1" name=""/>
        <p:cNvGrpSpPr/>
        <p:nvPr/>
      </p:nvGrpSpPr>
      <p:grpSpPr>
        <a:xfrm>
          <a:off x="0" y="0"/>
          <a:ext cx="0" cy="0"/>
          <a:chOff x="0" y="0"/>
          <a:chExt cx="0" cy="0"/>
        </a:xfrm>
      </p:grpSpPr>
      <p:sp>
        <p:nvSpPr>
          <p:cNvPr id="5338" name="AutoShape 2"/>
          <p:cNvSpPr/>
          <p:nvPr/>
        </p:nvSpPr>
        <p:spPr>
          <a:xfrm>
            <a:off x="-31750" y="4522415"/>
            <a:ext cx="8185151" cy="2348285"/>
          </a:xfrm>
          <a:custGeom>
            <a:avLst/>
            <a:gdLst/>
            <a:ahLst/>
            <a:cxnLst>
              <a:cxn ang="0">
                <a:pos x="wd2" y="hd2"/>
              </a:cxn>
              <a:cxn ang="5400000">
                <a:pos x="wd2" y="hd2"/>
              </a:cxn>
              <a:cxn ang="10800000">
                <a:pos x="wd2" y="hd2"/>
              </a:cxn>
              <a:cxn ang="16200000">
                <a:pos x="wd2" y="hd2"/>
              </a:cxn>
            </a:cxnLst>
            <a:rect l="0" t="0" r="r" b="b"/>
            <a:pathLst>
              <a:path w="21600" h="21600" extrusionOk="0">
                <a:moveTo>
                  <a:pt x="0" y="9110"/>
                </a:moveTo>
                <a:lnTo>
                  <a:pt x="8827" y="9110"/>
                </a:lnTo>
                <a:lnTo>
                  <a:pt x="8827" y="2432"/>
                </a:lnTo>
                <a:lnTo>
                  <a:pt x="6853" y="2432"/>
                </a:lnTo>
                <a:lnTo>
                  <a:pt x="10800" y="0"/>
                </a:lnTo>
                <a:lnTo>
                  <a:pt x="14747" y="2432"/>
                </a:lnTo>
                <a:lnTo>
                  <a:pt x="12773" y="2432"/>
                </a:lnTo>
                <a:lnTo>
                  <a:pt x="12773" y="9110"/>
                </a:lnTo>
                <a:lnTo>
                  <a:pt x="21600" y="9110"/>
                </a:lnTo>
                <a:lnTo>
                  <a:pt x="21600" y="21600"/>
                </a:lnTo>
                <a:lnTo>
                  <a:pt x="0" y="21600"/>
                </a:lnTo>
                <a:close/>
              </a:path>
            </a:pathLst>
          </a:custGeom>
          <a:solidFill>
            <a:srgbClr val="FF0000"/>
          </a:solidFill>
          <a:ln>
            <a:solidFill>
              <a:srgbClr val="000000"/>
            </a:solidFill>
            <a:miter/>
          </a:ln>
        </p:spPr>
        <p:txBody>
          <a:bodyPr lIns="45719" rIns="45719" anchor="ctr"/>
          <a:lstStyle/>
          <a:p>
            <a:pPr algn="l"/>
            <a:endParaRPr/>
          </a:p>
        </p:txBody>
      </p:sp>
      <p:sp>
        <p:nvSpPr>
          <p:cNvPr id="5339" name="Text Box 22"/>
          <p:cNvSpPr txBox="1"/>
          <p:nvPr/>
        </p:nvSpPr>
        <p:spPr>
          <a:xfrm>
            <a:off x="45718" y="5492750"/>
            <a:ext cx="8009575" cy="1373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defRPr>
                <a:solidFill>
                  <a:schemeClr val="accent3">
                    <a:lumOff val="44000"/>
                  </a:schemeClr>
                </a:solidFill>
              </a:defRPr>
            </a:pPr>
            <a:r>
              <a:t>ارميا ٣٠ : ٧</a:t>
            </a:r>
          </a:p>
          <a:p>
            <a:pPr rtl="1">
              <a:defRPr sz="3200">
                <a:solidFill>
                  <a:schemeClr val="accent3">
                    <a:lumOff val="44000"/>
                  </a:schemeClr>
                </a:solidFill>
              </a:defRPr>
            </a:pPr>
            <a:r>
              <a:t>آهِ! لأَنَّ ذَلِكَ الْيَوْمَ عَظِيمٌ وَلَيْسَ مِثْلُهُ. وَهُوَ وَقْتُ ضِيقٍ عَلَى يَعْقُوبَ وَلَكِنَّهُ سَيُخَلَّصُ مِنْهُ.</a:t>
            </a:r>
            <a:r>
              <a:rPr sz="2400"/>
              <a:t> </a:t>
            </a:r>
          </a:p>
        </p:txBody>
      </p:sp>
      <p:grpSp>
        <p:nvGrpSpPr>
          <p:cNvPr id="5342" name="Group 1"/>
          <p:cNvGrpSpPr/>
          <p:nvPr/>
        </p:nvGrpSpPr>
        <p:grpSpPr>
          <a:xfrm>
            <a:off x="-6351" y="2019300"/>
            <a:ext cx="693739" cy="1466851"/>
            <a:chOff x="0" y="0"/>
            <a:chExt cx="693737" cy="1466850"/>
          </a:xfrm>
        </p:grpSpPr>
        <p:sp>
          <p:nvSpPr>
            <p:cNvPr id="5340" name="Line 2"/>
            <p:cNvSpPr/>
            <p:nvPr/>
          </p:nvSpPr>
          <p:spPr>
            <a:xfrm>
              <a:off x="355600" y="0"/>
              <a:ext cx="1588" cy="1466851"/>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sp>
          <p:nvSpPr>
            <p:cNvPr id="5341" name="Line 3"/>
            <p:cNvSpPr/>
            <p:nvPr/>
          </p:nvSpPr>
          <p:spPr>
            <a:xfrm>
              <a:off x="0" y="381000"/>
              <a:ext cx="693738" cy="1588"/>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grpSp>
      <p:sp>
        <p:nvSpPr>
          <p:cNvPr id="5343" name="Text Box 4"/>
          <p:cNvSpPr txBox="1"/>
          <p:nvPr/>
        </p:nvSpPr>
        <p:spPr>
          <a:xfrm>
            <a:off x="556611" y="3524250"/>
            <a:ext cx="1671254" cy="488367"/>
          </a:xfrm>
          <a:prstGeom prst="rect">
            <a:avLst/>
          </a:prstGeom>
          <a:solidFill>
            <a:srgbClr val="9C9CD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vl1pPr>
          </a:lstStyle>
          <a:p>
            <a:r>
              <a:t>عصر الكنيسة</a:t>
            </a:r>
          </a:p>
        </p:txBody>
      </p:sp>
      <p:sp>
        <p:nvSpPr>
          <p:cNvPr id="5344" name="Text Box 6"/>
          <p:cNvSpPr txBox="1"/>
          <p:nvPr/>
        </p:nvSpPr>
        <p:spPr>
          <a:xfrm>
            <a:off x="2484438" y="3524250"/>
            <a:ext cx="2725738" cy="845629"/>
          </a:xfrm>
          <a:prstGeom prst="rect">
            <a:avLst/>
          </a:prstGeom>
          <a:solidFill>
            <a:srgbClr val="CCFF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الضيقة</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1 - 2)</a:t>
            </a:r>
          </a:p>
        </p:txBody>
      </p:sp>
      <p:sp>
        <p:nvSpPr>
          <p:cNvPr id="5345" name="Text Box 7"/>
          <p:cNvSpPr txBox="1"/>
          <p:nvPr/>
        </p:nvSpPr>
        <p:spPr>
          <a:xfrm>
            <a:off x="5346483" y="3524250"/>
            <a:ext cx="2080059" cy="845629"/>
          </a:xfrm>
          <a:prstGeom prst="rect">
            <a:avLst/>
          </a:prstGeom>
          <a:solidFill>
            <a:srgbClr val="99FF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الحكم الألفي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6 - 21)</a:t>
            </a:r>
          </a:p>
        </p:txBody>
      </p:sp>
      <p:sp>
        <p:nvSpPr>
          <p:cNvPr id="5346" name="AutoShape 8"/>
          <p:cNvSpPr/>
          <p:nvPr/>
        </p:nvSpPr>
        <p:spPr>
          <a:xfrm flipV="1">
            <a:off x="2239963" y="1142999"/>
            <a:ext cx="531813" cy="1046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347" name="Text Box 9"/>
          <p:cNvSpPr txBox="1"/>
          <p:nvPr/>
        </p:nvSpPr>
        <p:spPr>
          <a:xfrm>
            <a:off x="1258887" y="1809750"/>
            <a:ext cx="2808289" cy="794829"/>
          </a:xfrm>
          <a:prstGeom prst="rect">
            <a:avLst/>
          </a:prstGeom>
          <a:solidFill>
            <a:srgbClr val="FFFF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الإختطاف</a:t>
            </a:r>
            <a:br/>
            <a:r>
              <a:t>(1 تس 4 : 13 - 18)</a:t>
            </a:r>
          </a:p>
        </p:txBody>
      </p:sp>
      <p:sp>
        <p:nvSpPr>
          <p:cNvPr id="5348" name="Line 10"/>
          <p:cNvSpPr/>
          <p:nvPr/>
        </p:nvSpPr>
        <p:spPr>
          <a:xfrm>
            <a:off x="5173662" y="2276475"/>
            <a:ext cx="1588" cy="1162051"/>
          </a:xfrm>
          <a:prstGeom prst="line">
            <a:avLst/>
          </a:prstGeom>
          <a:ln w="9360">
            <a:solidFill>
              <a:srgbClr val="000000"/>
            </a:solidFill>
            <a:miter/>
            <a:tailEnd type="triangle"/>
          </a:ln>
        </p:spPr>
        <p:txBody>
          <a:bodyPr lIns="45719" rIns="45719"/>
          <a:lstStyle/>
          <a:p>
            <a:endParaRPr/>
          </a:p>
        </p:txBody>
      </p:sp>
      <p:sp>
        <p:nvSpPr>
          <p:cNvPr id="5349" name="Text Box 11"/>
          <p:cNvSpPr txBox="1"/>
          <p:nvPr/>
        </p:nvSpPr>
        <p:spPr>
          <a:xfrm>
            <a:off x="4223153" y="1809750"/>
            <a:ext cx="1910545" cy="845629"/>
          </a:xfrm>
          <a:prstGeom prst="rect">
            <a:avLst/>
          </a:prstGeom>
          <a:solidFill>
            <a:srgbClr val="FF99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المجيء الثاني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3 - 5)</a:t>
            </a:r>
          </a:p>
        </p:txBody>
      </p:sp>
      <p:sp>
        <p:nvSpPr>
          <p:cNvPr id="5350" name="Text Box 12"/>
          <p:cNvSpPr txBox="1"/>
          <p:nvPr/>
        </p:nvSpPr>
        <p:spPr>
          <a:xfrm>
            <a:off x="3497263" y="4797326"/>
            <a:ext cx="2989264" cy="732992"/>
          </a:xfrm>
          <a:prstGeom prst="rect">
            <a:avLst/>
          </a:prstGeom>
          <a:solidFill>
            <a:srgbClr val="FFCC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جوج و ماجوج (هرمجدون)</a:t>
            </a:r>
            <a:br/>
            <a:r>
              <a:rPr sz="2000"/>
              <a:t>(حز 38 - 39)</a:t>
            </a:r>
          </a:p>
        </p:txBody>
      </p:sp>
      <p:sp>
        <p:nvSpPr>
          <p:cNvPr id="5351" name="Text Box 13"/>
          <p:cNvSpPr txBox="1"/>
          <p:nvPr/>
        </p:nvSpPr>
        <p:spPr>
          <a:xfrm>
            <a:off x="6451134" y="4813299"/>
            <a:ext cx="2320268" cy="732992"/>
          </a:xfrm>
          <a:prstGeom prst="rect">
            <a:avLst/>
          </a:prstGeom>
          <a:solidFill>
            <a:srgbClr val="99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إرجاع جوج و ماجوج</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pPr>
            <a:r>
              <a:t>(رؤ 20 : 7 - 10)</a:t>
            </a:r>
          </a:p>
        </p:txBody>
      </p:sp>
      <p:sp>
        <p:nvSpPr>
          <p:cNvPr id="5352" name="Line 15"/>
          <p:cNvSpPr/>
          <p:nvPr/>
        </p:nvSpPr>
        <p:spPr>
          <a:xfrm flipV="1">
            <a:off x="5189537" y="4037012"/>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353" name="Line 16"/>
          <p:cNvSpPr/>
          <p:nvPr/>
        </p:nvSpPr>
        <p:spPr>
          <a:xfrm flipV="1">
            <a:off x="7566025" y="4056062"/>
            <a:ext cx="1589"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354" name="Line 5"/>
          <p:cNvSpPr/>
          <p:nvPr/>
        </p:nvSpPr>
        <p:spPr>
          <a:xfrm flipV="1">
            <a:off x="-1" y="3500437"/>
            <a:ext cx="8388352" cy="4763"/>
          </a:xfrm>
          <a:prstGeom prst="line">
            <a:avLst/>
          </a:prstGeom>
          <a:ln w="76320">
            <a:solidFill>
              <a:srgbClr val="000000"/>
            </a:solidFill>
            <a:miter/>
            <a:tailEnd type="triangle"/>
          </a:ln>
        </p:spPr>
        <p:txBody>
          <a:bodyPr lIns="45719" rIns="45719"/>
          <a:lstStyle/>
          <a:p>
            <a:endParaRPr/>
          </a:p>
        </p:txBody>
      </p:sp>
      <p:sp>
        <p:nvSpPr>
          <p:cNvPr id="5355" name="Title 18"/>
          <p:cNvSpPr txBox="1">
            <a:spLocks noGrp="1"/>
          </p:cNvSpPr>
          <p:nvPr>
            <p:ph type="title" idx="4294967295"/>
          </p:nvPr>
        </p:nvSpPr>
        <p:spPr>
          <a:xfrm>
            <a:off x="0" y="0"/>
            <a:ext cx="9144000" cy="914400"/>
          </a:xfrm>
          <a:prstGeom prst="rect">
            <a:avLst/>
          </a:prstGeom>
          <a:solidFill>
            <a:srgbClr val="000000"/>
          </a:solidFill>
        </p:spPr>
        <p:txBody>
          <a:bodyPr lIns="46799" tIns="46799" rIns="46799" bIns="46799"/>
          <a:lstStyle>
            <a:lvl1pPr defTabSz="449262" rtl="1">
              <a:lnSpc>
                <a:spcPct val="95000"/>
              </a:lnSpc>
              <a:defRPr sz="3600" b="1">
                <a:solidFill>
                  <a:schemeClr val="accent3">
                    <a:lumOff val="44000"/>
                  </a:schemeClr>
                </a:solidFill>
              </a:defRPr>
            </a:lvl1pPr>
          </a:lstStyle>
          <a:p>
            <a:r>
              <a:t>نظرة عامة على المستقبل</a:t>
            </a:r>
          </a:p>
        </p:txBody>
      </p:sp>
      <p:sp>
        <p:nvSpPr>
          <p:cNvPr id="5356" name="Line 10"/>
          <p:cNvSpPr/>
          <p:nvPr/>
        </p:nvSpPr>
        <p:spPr>
          <a:xfrm>
            <a:off x="7796213" y="2276475"/>
            <a:ext cx="1588" cy="1162051"/>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357" name="Text Box 14"/>
          <p:cNvSpPr txBox="1"/>
          <p:nvPr/>
        </p:nvSpPr>
        <p:spPr>
          <a:xfrm>
            <a:off x="6694320" y="981075"/>
            <a:ext cx="2205373" cy="1658429"/>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العرش</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العظيم </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الأبيض</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(رؤ 20 : 11 - 14)</a:t>
            </a:r>
          </a:p>
        </p:txBody>
      </p:sp>
      <p:sp>
        <p:nvSpPr>
          <p:cNvPr id="5358" name="Line 15"/>
          <p:cNvSpPr/>
          <p:nvPr/>
        </p:nvSpPr>
        <p:spPr>
          <a:xfrm flipV="1">
            <a:off x="2484438" y="2708274"/>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5359" name="Text Box 4"/>
          <p:cNvSpPr txBox="1"/>
          <p:nvPr/>
        </p:nvSpPr>
        <p:spPr>
          <a:xfrm>
            <a:off x="8141832" y="0"/>
            <a:ext cx="961350" cy="42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0820" tIns="40820" rIns="40820" bIns="40820">
            <a:spAutoFit/>
          </a:bodyPr>
          <a:lstStyle>
            <a:lvl1pPr defTabSz="449262">
              <a:lnSpc>
                <a:spcPct val="93000"/>
              </a:lnSpc>
              <a:tabLst>
                <a:tab pos="393700" algn="l"/>
                <a:tab pos="812800" algn="l"/>
                <a:tab pos="1219200" algn="l"/>
                <a:tab pos="1625600" algn="l"/>
                <a:tab pos="2032000" algn="l"/>
                <a:tab pos="2438400" algn="l"/>
                <a:tab pos="2844800" algn="l"/>
                <a:tab pos="3251200" algn="l"/>
                <a:tab pos="3657600" algn="l"/>
                <a:tab pos="4064000" algn="l"/>
                <a:tab pos="4470400" algn="l"/>
                <a:tab pos="4876800" algn="l"/>
                <a:tab pos="5295900" algn="l"/>
                <a:tab pos="5702300" algn="l"/>
                <a:tab pos="6108700" algn="l"/>
                <a:tab pos="6515100" algn="l"/>
                <a:tab pos="6921500" algn="l"/>
                <a:tab pos="7327900" algn="l"/>
                <a:tab pos="7734300" algn="l"/>
                <a:tab pos="8140700" algn="l"/>
              </a:tabLst>
              <a:defRPr b="1">
                <a:solidFill>
                  <a:schemeClr val="accent3">
                    <a:lumOff val="44000"/>
                  </a:schemeClr>
                </a:solidFill>
              </a:defRPr>
            </a:lvl1pPr>
          </a:lstStyle>
          <a:p>
            <a:r>
              <a:t>437</a:t>
            </a:r>
          </a:p>
        </p:txBody>
      </p:sp>
      <p:sp>
        <p:nvSpPr>
          <p:cNvPr id="5360" name="Text Box 14"/>
          <p:cNvSpPr txBox="1"/>
          <p:nvPr/>
        </p:nvSpPr>
        <p:spPr>
          <a:xfrm>
            <a:off x="2571648" y="2780927"/>
            <a:ext cx="5168704" cy="612044"/>
          </a:xfrm>
          <a:prstGeom prst="rect">
            <a:avLst/>
          </a:prstGeom>
          <a:gradFill>
            <a:gsLst>
              <a:gs pos="0">
                <a:srgbClr val="FF0000"/>
              </a:gs>
              <a:gs pos="51000">
                <a:srgbClr val="008000"/>
              </a:gs>
            </a:gsLst>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effectLst>
                  <a:outerShdw blurRad="38100" dist="38100" dir="2700000" rotWithShape="0">
                    <a:srgbClr val="000000">
                      <a:alpha val="43137"/>
                    </a:srgbClr>
                  </a:outerShdw>
                </a:effectLst>
              </a:defRPr>
            </a:lvl1pPr>
          </a:lstStyle>
          <a:p>
            <a:r>
              <a:t>يوم الرب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afterEffect">
                                  <p:stCondLst>
                                    <p:cond delay="0"/>
                                  </p:stCondLst>
                                  <p:iterate>
                                    <p:tmAbs val="0"/>
                                  </p:iterate>
                                  <p:childTnLst>
                                    <p:set>
                                      <p:cBhvr>
                                        <p:cTn id="6" fill="hold"/>
                                        <p:tgtEl>
                                          <p:spTgt spid="5342"/>
                                        </p:tgtEl>
                                        <p:attrNameLst>
                                          <p:attrName>style.visibility</p:attrName>
                                        </p:attrNameLst>
                                      </p:cBhvr>
                                      <p:to>
                                        <p:strVal val="visible"/>
                                      </p:to>
                                    </p:set>
                                    <p:anim calcmode="lin" valueType="num">
                                      <p:cBhvr>
                                        <p:cTn id="7" dur="2000" fill="hold"/>
                                        <p:tgtEl>
                                          <p:spTgt spid="5342"/>
                                        </p:tgtEl>
                                        <p:attrNameLst>
                                          <p:attrName>ppt_x</p:attrName>
                                        </p:attrNameLst>
                                      </p:cBhvr>
                                      <p:tavLst>
                                        <p:tav tm="0">
                                          <p:val>
                                            <p:strVal val="#ppt_x"/>
                                          </p:val>
                                        </p:tav>
                                        <p:tav tm="100000">
                                          <p:val>
                                            <p:strVal val="#ppt_x"/>
                                          </p:val>
                                        </p:tav>
                                      </p:tavLst>
                                    </p:anim>
                                    <p:anim calcmode="lin" valueType="num">
                                      <p:cBhvr>
                                        <p:cTn id="8" dur="2000" fill="hold"/>
                                        <p:tgtEl>
                                          <p:spTgt spid="534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8" fill="hold" grpId="2" nodeType="afterEffect">
                                  <p:stCondLst>
                                    <p:cond delay="0"/>
                                  </p:stCondLst>
                                  <p:iterate>
                                    <p:tmAbs val="0"/>
                                  </p:iterate>
                                  <p:childTnLst>
                                    <p:set>
                                      <p:cBhvr>
                                        <p:cTn id="11" fill="hold"/>
                                        <p:tgtEl>
                                          <p:spTgt spid="5354"/>
                                        </p:tgtEl>
                                        <p:attrNameLst>
                                          <p:attrName>style.visibility</p:attrName>
                                        </p:attrNameLst>
                                      </p:cBhvr>
                                      <p:to>
                                        <p:strVal val="visible"/>
                                      </p:to>
                                    </p:set>
                                    <p:anim calcmode="lin" valueType="num">
                                      <p:cBhvr>
                                        <p:cTn id="12" dur="2000" fill="hold"/>
                                        <p:tgtEl>
                                          <p:spTgt spid="5354"/>
                                        </p:tgtEl>
                                        <p:attrNameLst>
                                          <p:attrName>ppt_x</p:attrName>
                                        </p:attrNameLst>
                                      </p:cBhvr>
                                      <p:tavLst>
                                        <p:tav tm="0">
                                          <p:val>
                                            <p:strVal val="0-#ppt_w/2"/>
                                          </p:val>
                                        </p:tav>
                                        <p:tav tm="100000">
                                          <p:val>
                                            <p:strVal val="#ppt_x"/>
                                          </p:val>
                                        </p:tav>
                                      </p:tavLst>
                                    </p:anim>
                                    <p:anim calcmode="lin" valueType="num">
                                      <p:cBhvr>
                                        <p:cTn id="13" dur="2000" fill="hold"/>
                                        <p:tgtEl>
                                          <p:spTgt spid="5354"/>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10" presetClass="entr" fill="hold" grpId="3" nodeType="afterEffect">
                                  <p:stCondLst>
                                    <p:cond delay="0"/>
                                  </p:stCondLst>
                                  <p:iterate>
                                    <p:tmAbs val="0"/>
                                  </p:iterate>
                                  <p:childTnLst>
                                    <p:set>
                                      <p:cBhvr>
                                        <p:cTn id="16" fill="hold"/>
                                        <p:tgtEl>
                                          <p:spTgt spid="5343"/>
                                        </p:tgtEl>
                                        <p:attrNameLst>
                                          <p:attrName>style.visibility</p:attrName>
                                        </p:attrNameLst>
                                      </p:cBhvr>
                                      <p:to>
                                        <p:strVal val="visible"/>
                                      </p:to>
                                    </p:set>
                                    <p:animEffect transition="in" filter="fade">
                                      <p:cBhvr>
                                        <p:cTn id="17" dur="2000"/>
                                        <p:tgtEl>
                                          <p:spTgt spid="5343"/>
                                        </p:tgtEl>
                                      </p:cBhvr>
                                    </p:animEffect>
                                  </p:childTnLst>
                                </p:cTn>
                              </p:par>
                            </p:childTnLst>
                          </p:cTn>
                        </p:par>
                        <p:par>
                          <p:cTn id="18" fill="hold">
                            <p:stCondLst>
                              <p:cond delay="6000"/>
                            </p:stCondLst>
                            <p:childTnLst>
                              <p:par>
                                <p:cTn id="19" presetID="10" presetClass="entr" fill="hold" grpId="4" nodeType="afterEffect">
                                  <p:stCondLst>
                                    <p:cond delay="0"/>
                                  </p:stCondLst>
                                  <p:iterate>
                                    <p:tmAbs val="0"/>
                                  </p:iterate>
                                  <p:childTnLst>
                                    <p:set>
                                      <p:cBhvr>
                                        <p:cTn id="20" fill="hold"/>
                                        <p:tgtEl>
                                          <p:spTgt spid="5347"/>
                                        </p:tgtEl>
                                        <p:attrNameLst>
                                          <p:attrName>style.visibility</p:attrName>
                                        </p:attrNameLst>
                                      </p:cBhvr>
                                      <p:to>
                                        <p:strVal val="visible"/>
                                      </p:to>
                                    </p:set>
                                    <p:animEffect transition="in" filter="fade">
                                      <p:cBhvr>
                                        <p:cTn id="21" dur="2000"/>
                                        <p:tgtEl>
                                          <p:spTgt spid="5347"/>
                                        </p:tgtEl>
                                      </p:cBhvr>
                                    </p:animEffect>
                                  </p:childTnLst>
                                </p:cTn>
                              </p:par>
                            </p:childTnLst>
                          </p:cTn>
                        </p:par>
                        <p:par>
                          <p:cTn id="22" fill="hold">
                            <p:stCondLst>
                              <p:cond delay="8000"/>
                            </p:stCondLst>
                            <p:childTnLst>
                              <p:par>
                                <p:cTn id="23" presetID="2" presetClass="entr" presetSubtype="4" fill="hold" grpId="5" nodeType="afterEffect">
                                  <p:stCondLst>
                                    <p:cond delay="0"/>
                                  </p:stCondLst>
                                  <p:iterate>
                                    <p:tmAbs val="0"/>
                                  </p:iterate>
                                  <p:childTnLst>
                                    <p:set>
                                      <p:cBhvr>
                                        <p:cTn id="24" fill="hold"/>
                                        <p:tgtEl>
                                          <p:spTgt spid="5346"/>
                                        </p:tgtEl>
                                        <p:attrNameLst>
                                          <p:attrName>style.visibility</p:attrName>
                                        </p:attrNameLst>
                                      </p:cBhvr>
                                      <p:to>
                                        <p:strVal val="visible"/>
                                      </p:to>
                                    </p:set>
                                    <p:anim calcmode="lin" valueType="num">
                                      <p:cBhvr>
                                        <p:cTn id="25" dur="2000" fill="hold"/>
                                        <p:tgtEl>
                                          <p:spTgt spid="5346"/>
                                        </p:tgtEl>
                                        <p:attrNameLst>
                                          <p:attrName>ppt_x</p:attrName>
                                        </p:attrNameLst>
                                      </p:cBhvr>
                                      <p:tavLst>
                                        <p:tav tm="0">
                                          <p:val>
                                            <p:strVal val="#ppt_x"/>
                                          </p:val>
                                        </p:tav>
                                        <p:tav tm="100000">
                                          <p:val>
                                            <p:strVal val="#ppt_x"/>
                                          </p:val>
                                        </p:tav>
                                      </p:tavLst>
                                    </p:anim>
                                    <p:anim calcmode="lin" valueType="num">
                                      <p:cBhvr>
                                        <p:cTn id="26" dur="2000" fill="hold"/>
                                        <p:tgtEl>
                                          <p:spTgt spid="5346"/>
                                        </p:tgtEl>
                                        <p:attrNameLst>
                                          <p:attrName>ppt_y</p:attrName>
                                        </p:attrNameLst>
                                      </p:cBhvr>
                                      <p:tavLst>
                                        <p:tav tm="0">
                                          <p:val>
                                            <p:strVal val="1+#ppt_h/2"/>
                                          </p:val>
                                        </p:tav>
                                        <p:tav tm="100000">
                                          <p:val>
                                            <p:strVal val="#ppt_y"/>
                                          </p:val>
                                        </p:tav>
                                      </p:tavLst>
                                    </p:anim>
                                  </p:childTnLst>
                                </p:cTn>
                              </p:par>
                            </p:childTnLst>
                          </p:cTn>
                        </p:par>
                        <p:par>
                          <p:cTn id="27" fill="hold">
                            <p:stCondLst>
                              <p:cond delay="10000"/>
                            </p:stCondLst>
                            <p:childTnLst>
                              <p:par>
                                <p:cTn id="28" presetID="10" presetClass="entr" fill="hold" grpId="6" nodeType="afterEffect">
                                  <p:stCondLst>
                                    <p:cond delay="0"/>
                                  </p:stCondLst>
                                  <p:iterate>
                                    <p:tmAbs val="0"/>
                                  </p:iterate>
                                  <p:childTnLst>
                                    <p:set>
                                      <p:cBhvr>
                                        <p:cTn id="29" fill="hold"/>
                                        <p:tgtEl>
                                          <p:spTgt spid="5344"/>
                                        </p:tgtEl>
                                        <p:attrNameLst>
                                          <p:attrName>style.visibility</p:attrName>
                                        </p:attrNameLst>
                                      </p:cBhvr>
                                      <p:to>
                                        <p:strVal val="visible"/>
                                      </p:to>
                                    </p:set>
                                    <p:animEffect transition="in" filter="fade">
                                      <p:cBhvr>
                                        <p:cTn id="30" dur="2000"/>
                                        <p:tgtEl>
                                          <p:spTgt spid="5344"/>
                                        </p:tgtEl>
                                      </p:cBhvr>
                                    </p:animEffect>
                                  </p:childTnLst>
                                </p:cTn>
                              </p:par>
                            </p:childTnLst>
                          </p:cTn>
                        </p:par>
                        <p:par>
                          <p:cTn id="31" fill="hold">
                            <p:stCondLst>
                              <p:cond delay="12000"/>
                            </p:stCondLst>
                            <p:childTnLst>
                              <p:par>
                                <p:cTn id="32" presetID="10" presetClass="entr" fill="hold" grpId="7" nodeType="afterEffect">
                                  <p:stCondLst>
                                    <p:cond delay="0"/>
                                  </p:stCondLst>
                                  <p:iterate>
                                    <p:tmAbs val="0"/>
                                  </p:iterate>
                                  <p:childTnLst>
                                    <p:set>
                                      <p:cBhvr>
                                        <p:cTn id="33" fill="hold"/>
                                        <p:tgtEl>
                                          <p:spTgt spid="5349"/>
                                        </p:tgtEl>
                                        <p:attrNameLst>
                                          <p:attrName>style.visibility</p:attrName>
                                        </p:attrNameLst>
                                      </p:cBhvr>
                                      <p:to>
                                        <p:strVal val="visible"/>
                                      </p:to>
                                    </p:set>
                                    <p:animEffect transition="in" filter="fade">
                                      <p:cBhvr>
                                        <p:cTn id="34" dur="2000"/>
                                        <p:tgtEl>
                                          <p:spTgt spid="5349"/>
                                        </p:tgtEl>
                                      </p:cBhvr>
                                    </p:animEffect>
                                  </p:childTnLst>
                                </p:cTn>
                              </p:par>
                            </p:childTnLst>
                          </p:cTn>
                        </p:par>
                        <p:par>
                          <p:cTn id="35" fill="hold">
                            <p:stCondLst>
                              <p:cond delay="14000"/>
                            </p:stCondLst>
                            <p:childTnLst>
                              <p:par>
                                <p:cTn id="36" presetID="2" presetClass="entr" presetSubtype="1" fill="hold" grpId="8" nodeType="afterEffect">
                                  <p:stCondLst>
                                    <p:cond delay="0"/>
                                  </p:stCondLst>
                                  <p:iterate>
                                    <p:tmAbs val="0"/>
                                  </p:iterate>
                                  <p:childTnLst>
                                    <p:set>
                                      <p:cBhvr>
                                        <p:cTn id="37" fill="hold"/>
                                        <p:tgtEl>
                                          <p:spTgt spid="5348"/>
                                        </p:tgtEl>
                                        <p:attrNameLst>
                                          <p:attrName>style.visibility</p:attrName>
                                        </p:attrNameLst>
                                      </p:cBhvr>
                                      <p:to>
                                        <p:strVal val="visible"/>
                                      </p:to>
                                    </p:set>
                                    <p:anim calcmode="lin" valueType="num">
                                      <p:cBhvr>
                                        <p:cTn id="38" dur="2000" fill="hold"/>
                                        <p:tgtEl>
                                          <p:spTgt spid="5348"/>
                                        </p:tgtEl>
                                        <p:attrNameLst>
                                          <p:attrName>ppt_x</p:attrName>
                                        </p:attrNameLst>
                                      </p:cBhvr>
                                      <p:tavLst>
                                        <p:tav tm="0">
                                          <p:val>
                                            <p:strVal val="#ppt_x"/>
                                          </p:val>
                                        </p:tav>
                                        <p:tav tm="100000">
                                          <p:val>
                                            <p:strVal val="#ppt_x"/>
                                          </p:val>
                                        </p:tav>
                                      </p:tavLst>
                                    </p:anim>
                                    <p:anim calcmode="lin" valueType="num">
                                      <p:cBhvr>
                                        <p:cTn id="39" dur="2000" fill="hold"/>
                                        <p:tgtEl>
                                          <p:spTgt spid="5348"/>
                                        </p:tgtEl>
                                        <p:attrNameLst>
                                          <p:attrName>ppt_y</p:attrName>
                                        </p:attrNameLst>
                                      </p:cBhvr>
                                      <p:tavLst>
                                        <p:tav tm="0">
                                          <p:val>
                                            <p:strVal val="0-#ppt_h/2"/>
                                          </p:val>
                                        </p:tav>
                                        <p:tav tm="100000">
                                          <p:val>
                                            <p:strVal val="#ppt_y"/>
                                          </p:val>
                                        </p:tav>
                                      </p:tavLst>
                                    </p:anim>
                                  </p:childTnLst>
                                </p:cTn>
                              </p:par>
                            </p:childTnLst>
                          </p:cTn>
                        </p:par>
                        <p:par>
                          <p:cTn id="40" fill="hold">
                            <p:stCondLst>
                              <p:cond delay="16000"/>
                            </p:stCondLst>
                            <p:childTnLst>
                              <p:par>
                                <p:cTn id="41" presetID="10" presetClass="entr" fill="hold" grpId="9" nodeType="afterEffect">
                                  <p:stCondLst>
                                    <p:cond delay="0"/>
                                  </p:stCondLst>
                                  <p:iterate>
                                    <p:tmAbs val="0"/>
                                  </p:iterate>
                                  <p:childTnLst>
                                    <p:set>
                                      <p:cBhvr>
                                        <p:cTn id="42" fill="hold"/>
                                        <p:tgtEl>
                                          <p:spTgt spid="5350"/>
                                        </p:tgtEl>
                                        <p:attrNameLst>
                                          <p:attrName>style.visibility</p:attrName>
                                        </p:attrNameLst>
                                      </p:cBhvr>
                                      <p:to>
                                        <p:strVal val="visible"/>
                                      </p:to>
                                    </p:set>
                                    <p:animEffect transition="in" filter="fade">
                                      <p:cBhvr>
                                        <p:cTn id="43" dur="2000"/>
                                        <p:tgtEl>
                                          <p:spTgt spid="5350"/>
                                        </p:tgtEl>
                                      </p:cBhvr>
                                    </p:animEffect>
                                  </p:childTnLst>
                                </p:cTn>
                              </p:par>
                            </p:childTnLst>
                          </p:cTn>
                        </p:par>
                        <p:par>
                          <p:cTn id="44" fill="hold">
                            <p:stCondLst>
                              <p:cond delay="18000"/>
                            </p:stCondLst>
                            <p:childTnLst>
                              <p:par>
                                <p:cTn id="45" presetID="2" presetClass="entr" presetSubtype="4" fill="hold" grpId="10" nodeType="afterEffect">
                                  <p:stCondLst>
                                    <p:cond delay="0"/>
                                  </p:stCondLst>
                                  <p:iterate>
                                    <p:tmAbs val="0"/>
                                  </p:iterate>
                                  <p:childTnLst>
                                    <p:set>
                                      <p:cBhvr>
                                        <p:cTn id="46" fill="hold"/>
                                        <p:tgtEl>
                                          <p:spTgt spid="5352"/>
                                        </p:tgtEl>
                                        <p:attrNameLst>
                                          <p:attrName>style.visibility</p:attrName>
                                        </p:attrNameLst>
                                      </p:cBhvr>
                                      <p:to>
                                        <p:strVal val="visible"/>
                                      </p:to>
                                    </p:set>
                                    <p:anim calcmode="lin" valueType="num">
                                      <p:cBhvr>
                                        <p:cTn id="47" dur="2000" fill="hold"/>
                                        <p:tgtEl>
                                          <p:spTgt spid="5352"/>
                                        </p:tgtEl>
                                        <p:attrNameLst>
                                          <p:attrName>ppt_x</p:attrName>
                                        </p:attrNameLst>
                                      </p:cBhvr>
                                      <p:tavLst>
                                        <p:tav tm="0">
                                          <p:val>
                                            <p:strVal val="#ppt_x"/>
                                          </p:val>
                                        </p:tav>
                                        <p:tav tm="100000">
                                          <p:val>
                                            <p:strVal val="#ppt_x"/>
                                          </p:val>
                                        </p:tav>
                                      </p:tavLst>
                                    </p:anim>
                                    <p:anim calcmode="lin" valueType="num">
                                      <p:cBhvr>
                                        <p:cTn id="48" dur="2000" fill="hold"/>
                                        <p:tgtEl>
                                          <p:spTgt spid="5352"/>
                                        </p:tgtEl>
                                        <p:attrNameLst>
                                          <p:attrName>ppt_y</p:attrName>
                                        </p:attrNameLst>
                                      </p:cBhvr>
                                      <p:tavLst>
                                        <p:tav tm="0">
                                          <p:val>
                                            <p:strVal val="1+#ppt_h/2"/>
                                          </p:val>
                                        </p:tav>
                                        <p:tav tm="100000">
                                          <p:val>
                                            <p:strVal val="#ppt_y"/>
                                          </p:val>
                                        </p:tav>
                                      </p:tavLst>
                                    </p:anim>
                                  </p:childTnLst>
                                </p:cTn>
                              </p:par>
                            </p:childTnLst>
                          </p:cTn>
                        </p:par>
                        <p:par>
                          <p:cTn id="49" fill="hold">
                            <p:stCondLst>
                              <p:cond delay="20000"/>
                            </p:stCondLst>
                            <p:childTnLst>
                              <p:par>
                                <p:cTn id="50" presetID="10" presetClass="entr" fill="hold" grpId="11" nodeType="afterEffect">
                                  <p:stCondLst>
                                    <p:cond delay="0"/>
                                  </p:stCondLst>
                                  <p:iterate>
                                    <p:tmAbs val="0"/>
                                  </p:iterate>
                                  <p:childTnLst>
                                    <p:set>
                                      <p:cBhvr>
                                        <p:cTn id="51" fill="hold"/>
                                        <p:tgtEl>
                                          <p:spTgt spid="5345"/>
                                        </p:tgtEl>
                                        <p:attrNameLst>
                                          <p:attrName>style.visibility</p:attrName>
                                        </p:attrNameLst>
                                      </p:cBhvr>
                                      <p:to>
                                        <p:strVal val="visible"/>
                                      </p:to>
                                    </p:set>
                                    <p:animEffect transition="in" filter="fade">
                                      <p:cBhvr>
                                        <p:cTn id="52" dur="2000"/>
                                        <p:tgtEl>
                                          <p:spTgt spid="5345"/>
                                        </p:tgtEl>
                                      </p:cBhvr>
                                    </p:animEffect>
                                  </p:childTnLst>
                                </p:cTn>
                              </p:par>
                            </p:childTnLst>
                          </p:cTn>
                        </p:par>
                        <p:par>
                          <p:cTn id="53" fill="hold">
                            <p:stCondLst>
                              <p:cond delay="22000"/>
                            </p:stCondLst>
                            <p:childTnLst>
                              <p:par>
                                <p:cTn id="54" presetID="10" presetClass="entr" fill="hold" grpId="12" nodeType="afterEffect">
                                  <p:stCondLst>
                                    <p:cond delay="0"/>
                                  </p:stCondLst>
                                  <p:iterate>
                                    <p:tmAbs val="0"/>
                                  </p:iterate>
                                  <p:childTnLst>
                                    <p:set>
                                      <p:cBhvr>
                                        <p:cTn id="55" fill="hold"/>
                                        <p:tgtEl>
                                          <p:spTgt spid="5351"/>
                                        </p:tgtEl>
                                        <p:attrNameLst>
                                          <p:attrName>style.visibility</p:attrName>
                                        </p:attrNameLst>
                                      </p:cBhvr>
                                      <p:to>
                                        <p:strVal val="visible"/>
                                      </p:to>
                                    </p:set>
                                    <p:animEffect transition="in" filter="fade">
                                      <p:cBhvr>
                                        <p:cTn id="56" dur="2000"/>
                                        <p:tgtEl>
                                          <p:spTgt spid="5351"/>
                                        </p:tgtEl>
                                      </p:cBhvr>
                                    </p:animEffect>
                                  </p:childTnLst>
                                </p:cTn>
                              </p:par>
                            </p:childTnLst>
                          </p:cTn>
                        </p:par>
                        <p:par>
                          <p:cTn id="57" fill="hold">
                            <p:stCondLst>
                              <p:cond delay="24000"/>
                            </p:stCondLst>
                            <p:childTnLst>
                              <p:par>
                                <p:cTn id="58" presetID="2" presetClass="entr" presetSubtype="4" fill="hold" grpId="13" nodeType="afterEffect">
                                  <p:stCondLst>
                                    <p:cond delay="0"/>
                                  </p:stCondLst>
                                  <p:iterate>
                                    <p:tmAbs val="0"/>
                                  </p:iterate>
                                  <p:childTnLst>
                                    <p:set>
                                      <p:cBhvr>
                                        <p:cTn id="59" fill="hold"/>
                                        <p:tgtEl>
                                          <p:spTgt spid="5353"/>
                                        </p:tgtEl>
                                        <p:attrNameLst>
                                          <p:attrName>style.visibility</p:attrName>
                                        </p:attrNameLst>
                                      </p:cBhvr>
                                      <p:to>
                                        <p:strVal val="visible"/>
                                      </p:to>
                                    </p:set>
                                    <p:anim calcmode="lin" valueType="num">
                                      <p:cBhvr>
                                        <p:cTn id="60" dur="2000" fill="hold"/>
                                        <p:tgtEl>
                                          <p:spTgt spid="5353"/>
                                        </p:tgtEl>
                                        <p:attrNameLst>
                                          <p:attrName>ppt_x</p:attrName>
                                        </p:attrNameLst>
                                      </p:cBhvr>
                                      <p:tavLst>
                                        <p:tav tm="0">
                                          <p:val>
                                            <p:strVal val="#ppt_x"/>
                                          </p:val>
                                        </p:tav>
                                        <p:tav tm="100000">
                                          <p:val>
                                            <p:strVal val="#ppt_x"/>
                                          </p:val>
                                        </p:tav>
                                      </p:tavLst>
                                    </p:anim>
                                    <p:anim calcmode="lin" valueType="num">
                                      <p:cBhvr>
                                        <p:cTn id="61" dur="2000" fill="hold"/>
                                        <p:tgtEl>
                                          <p:spTgt spid="5353"/>
                                        </p:tgtEl>
                                        <p:attrNameLst>
                                          <p:attrName>ppt_y</p:attrName>
                                        </p:attrNameLst>
                                      </p:cBhvr>
                                      <p:tavLst>
                                        <p:tav tm="0">
                                          <p:val>
                                            <p:strVal val="1+#ppt_h/2"/>
                                          </p:val>
                                        </p:tav>
                                        <p:tav tm="100000">
                                          <p:val>
                                            <p:strVal val="#ppt_y"/>
                                          </p:val>
                                        </p:tav>
                                      </p:tavLst>
                                    </p:anim>
                                  </p:childTnLst>
                                </p:cTn>
                              </p:par>
                            </p:childTnLst>
                          </p:cTn>
                        </p:par>
                        <p:par>
                          <p:cTn id="62" fill="hold">
                            <p:stCondLst>
                              <p:cond delay="26000"/>
                            </p:stCondLst>
                            <p:childTnLst>
                              <p:par>
                                <p:cTn id="63" presetID="10" presetClass="entr" fill="hold" grpId="14" nodeType="afterEffect">
                                  <p:stCondLst>
                                    <p:cond delay="0"/>
                                  </p:stCondLst>
                                  <p:iterate>
                                    <p:tmAbs val="0"/>
                                  </p:iterate>
                                  <p:childTnLst>
                                    <p:set>
                                      <p:cBhvr>
                                        <p:cTn id="64" fill="hold"/>
                                        <p:tgtEl>
                                          <p:spTgt spid="5357"/>
                                        </p:tgtEl>
                                        <p:attrNameLst>
                                          <p:attrName>style.visibility</p:attrName>
                                        </p:attrNameLst>
                                      </p:cBhvr>
                                      <p:to>
                                        <p:strVal val="visible"/>
                                      </p:to>
                                    </p:set>
                                    <p:animEffect transition="in" filter="fade">
                                      <p:cBhvr>
                                        <p:cTn id="65" dur="2000"/>
                                        <p:tgtEl>
                                          <p:spTgt spid="5357"/>
                                        </p:tgtEl>
                                      </p:cBhvr>
                                    </p:animEffect>
                                  </p:childTnLst>
                                </p:cTn>
                              </p:par>
                            </p:childTnLst>
                          </p:cTn>
                        </p:par>
                        <p:par>
                          <p:cTn id="66" fill="hold">
                            <p:stCondLst>
                              <p:cond delay="0"/>
                            </p:stCondLst>
                            <p:childTnLst>
                              <p:par>
                                <p:cTn id="67" presetID="35" presetClass="emph" presetSubtype="0" fill="hold" grpId="15" nodeType="afterEffect">
                                  <p:stCondLst>
                                    <p:cond delay="0"/>
                                  </p:stCondLst>
                                  <p:childTnLst>
                                    <p:anim calcmode="discrete" valueType="str">
                                      <p:cBhvr>
                                        <p:cTn id="68" dur="1000" fill="hold"/>
                                        <p:tgtEl>
                                          <p:spTgt spid="5351"/>
                                        </p:tgtEl>
                                        <p:attrNameLst>
                                          <p:attrName>style.visibility</p:attrName>
                                        </p:attrNameLst>
                                      </p:cBhvr>
                                      <p:tavLst>
                                        <p:tav tm="0">
                                          <p:val>
                                            <p:strVal val="hidden"/>
                                          </p:val>
                                        </p:tav>
                                        <p:tav tm="50000">
                                          <p:val>
                                            <p:strVal val="visible"/>
                                          </p:val>
                                        </p:tav>
                                      </p:tavLst>
                                    </p:anim>
                                  </p:childTnLst>
                                </p:cTn>
                              </p:par>
                            </p:childTnLst>
                          </p:cTn>
                        </p:par>
                        <p:par>
                          <p:cTn id="69" fill="hold">
                            <p:stCondLst>
                              <p:cond delay="0"/>
                            </p:stCondLst>
                            <p:childTnLst>
                              <p:par>
                                <p:cTn id="70" presetID="35" presetClass="emph" presetSubtype="0" fill="hold" grpId="16" nodeType="afterEffect">
                                  <p:stCondLst>
                                    <p:cond delay="0"/>
                                  </p:stCondLst>
                                  <p:childTnLst>
                                    <p:anim calcmode="discrete" valueType="str">
                                      <p:cBhvr>
                                        <p:cTn id="71" dur="1000" fill="hold"/>
                                        <p:tgtEl>
                                          <p:spTgt spid="5350"/>
                                        </p:tgtEl>
                                        <p:attrNameLst>
                                          <p:attrName>style.visibility</p:attrName>
                                        </p:attrNameLst>
                                      </p:cBhvr>
                                      <p:tavLst>
                                        <p:tav tm="0">
                                          <p:val>
                                            <p:strVal val="hidden"/>
                                          </p:val>
                                        </p:tav>
                                        <p:tav tm="50000">
                                          <p:val>
                                            <p:strVal val="visible"/>
                                          </p:val>
                                        </p:tav>
                                      </p:tavLst>
                                    </p:anim>
                                  </p:childTnLst>
                                </p:cTn>
                              </p:par>
                            </p:childTnLst>
                          </p:cTn>
                        </p:par>
                        <p:par>
                          <p:cTn id="72" fill="hold">
                            <p:stCondLst>
                              <p:cond delay="1000"/>
                            </p:stCondLst>
                            <p:childTnLst>
                              <p:par>
                                <p:cTn id="73" presetID="2" presetClass="entr" presetSubtype="1" fill="hold" grpId="17" nodeType="afterEffect">
                                  <p:stCondLst>
                                    <p:cond delay="0"/>
                                  </p:stCondLst>
                                  <p:iterate>
                                    <p:tmAbs val="0"/>
                                  </p:iterate>
                                  <p:childTnLst>
                                    <p:set>
                                      <p:cBhvr>
                                        <p:cTn id="74" fill="hold"/>
                                        <p:tgtEl>
                                          <p:spTgt spid="5356"/>
                                        </p:tgtEl>
                                        <p:attrNameLst>
                                          <p:attrName>style.visibility</p:attrName>
                                        </p:attrNameLst>
                                      </p:cBhvr>
                                      <p:to>
                                        <p:strVal val="visible"/>
                                      </p:to>
                                    </p:set>
                                    <p:anim calcmode="lin" valueType="num">
                                      <p:cBhvr>
                                        <p:cTn id="75" dur="2000" fill="hold"/>
                                        <p:tgtEl>
                                          <p:spTgt spid="5356"/>
                                        </p:tgtEl>
                                        <p:attrNameLst>
                                          <p:attrName>ppt_x</p:attrName>
                                        </p:attrNameLst>
                                      </p:cBhvr>
                                      <p:tavLst>
                                        <p:tav tm="0">
                                          <p:val>
                                            <p:strVal val="#ppt_x"/>
                                          </p:val>
                                        </p:tav>
                                        <p:tav tm="100000">
                                          <p:val>
                                            <p:strVal val="#ppt_x"/>
                                          </p:val>
                                        </p:tav>
                                      </p:tavLst>
                                    </p:anim>
                                    <p:anim calcmode="lin" valueType="num">
                                      <p:cBhvr>
                                        <p:cTn id="76" dur="2000" fill="hold"/>
                                        <p:tgtEl>
                                          <p:spTgt spid="5356"/>
                                        </p:tgtEl>
                                        <p:attrNameLst>
                                          <p:attrName>ppt_y</p:attrName>
                                        </p:attrNameLst>
                                      </p:cBhvr>
                                      <p:tavLst>
                                        <p:tav tm="0">
                                          <p:val>
                                            <p:strVal val="0-#ppt_h/2"/>
                                          </p:val>
                                        </p:tav>
                                        <p:tav tm="100000">
                                          <p:val>
                                            <p:strVal val="#ppt_y"/>
                                          </p:val>
                                        </p:tav>
                                      </p:tavLst>
                                    </p:anim>
                                  </p:childTnLst>
                                </p:cTn>
                              </p:par>
                            </p:childTnLst>
                          </p:cTn>
                        </p:par>
                        <p:par>
                          <p:cTn id="77" fill="hold">
                            <p:stCondLst>
                              <p:cond delay="3000"/>
                            </p:stCondLst>
                            <p:childTnLst>
                              <p:par>
                                <p:cTn id="78" presetID="2" presetClass="entr" presetSubtype="4" fill="hold" grpId="18" nodeType="afterEffect">
                                  <p:stCondLst>
                                    <p:cond delay="0"/>
                                  </p:stCondLst>
                                  <p:iterate>
                                    <p:tmAbs val="0"/>
                                  </p:iterate>
                                  <p:childTnLst>
                                    <p:set>
                                      <p:cBhvr>
                                        <p:cTn id="79" fill="hold"/>
                                        <p:tgtEl>
                                          <p:spTgt spid="5358"/>
                                        </p:tgtEl>
                                        <p:attrNameLst>
                                          <p:attrName>style.visibility</p:attrName>
                                        </p:attrNameLst>
                                      </p:cBhvr>
                                      <p:to>
                                        <p:strVal val="visible"/>
                                      </p:to>
                                    </p:set>
                                    <p:anim calcmode="lin" valueType="num">
                                      <p:cBhvr>
                                        <p:cTn id="80" dur="2000" fill="hold"/>
                                        <p:tgtEl>
                                          <p:spTgt spid="5358"/>
                                        </p:tgtEl>
                                        <p:attrNameLst>
                                          <p:attrName>ppt_x</p:attrName>
                                        </p:attrNameLst>
                                      </p:cBhvr>
                                      <p:tavLst>
                                        <p:tav tm="0">
                                          <p:val>
                                            <p:strVal val="#ppt_x"/>
                                          </p:val>
                                        </p:tav>
                                        <p:tav tm="100000">
                                          <p:val>
                                            <p:strVal val="#ppt_x"/>
                                          </p:val>
                                        </p:tav>
                                      </p:tavLst>
                                    </p:anim>
                                    <p:anim calcmode="lin" valueType="num">
                                      <p:cBhvr>
                                        <p:cTn id="81" dur="2000" fill="hold"/>
                                        <p:tgtEl>
                                          <p:spTgt spid="5358"/>
                                        </p:tgtEl>
                                        <p:attrNameLst>
                                          <p:attrName>ppt_y</p:attrName>
                                        </p:attrNameLst>
                                      </p:cBhvr>
                                      <p:tavLst>
                                        <p:tav tm="0">
                                          <p:val>
                                            <p:strVal val="1+#ppt_h/2"/>
                                          </p:val>
                                        </p:tav>
                                        <p:tav tm="100000">
                                          <p:val>
                                            <p:strVal val="#ppt_y"/>
                                          </p:val>
                                        </p:tav>
                                      </p:tavLst>
                                    </p:anim>
                                  </p:childTnLst>
                                </p:cTn>
                              </p:par>
                            </p:childTnLst>
                          </p:cTn>
                        </p:par>
                        <p:par>
                          <p:cTn id="82" fill="hold">
                            <p:stCondLst>
                              <p:cond delay="5000"/>
                            </p:stCondLst>
                            <p:childTnLst>
                              <p:par>
                                <p:cTn id="83" presetID="10" presetClass="entr" fill="hold" grpId="19" nodeType="afterEffect">
                                  <p:stCondLst>
                                    <p:cond delay="0"/>
                                  </p:stCondLst>
                                  <p:iterate>
                                    <p:tmAbs val="0"/>
                                  </p:iterate>
                                  <p:childTnLst>
                                    <p:set>
                                      <p:cBhvr>
                                        <p:cTn id="84" fill="hold"/>
                                        <p:tgtEl>
                                          <p:spTgt spid="5360"/>
                                        </p:tgtEl>
                                        <p:attrNameLst>
                                          <p:attrName>style.visibility</p:attrName>
                                        </p:attrNameLst>
                                      </p:cBhvr>
                                      <p:to>
                                        <p:strVal val="visible"/>
                                      </p:to>
                                    </p:set>
                                    <p:animEffect transition="in" filter="fade">
                                      <p:cBhvr>
                                        <p:cTn id="85" dur="2000"/>
                                        <p:tgtEl>
                                          <p:spTgt spid="5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2" grpId="1" animBg="1" advAuto="0"/>
      <p:bldP spid="5343" grpId="3" animBg="1" advAuto="0"/>
      <p:bldP spid="5344" grpId="6" animBg="1" advAuto="0"/>
      <p:bldP spid="5345" grpId="11" animBg="1" advAuto="0"/>
      <p:bldP spid="5346" grpId="5" animBg="1" advAuto="0"/>
      <p:bldP spid="5347" grpId="4" animBg="1" advAuto="0"/>
      <p:bldP spid="5348" grpId="8" animBg="1" advAuto="0"/>
      <p:bldP spid="5349" grpId="7" animBg="1" advAuto="0"/>
      <p:bldP spid="5350" grpId="9" animBg="1" advAuto="0"/>
      <p:bldP spid="5350" grpId="16" animBg="1" advAuto="0"/>
      <p:bldP spid="5351" grpId="12" animBg="1" advAuto="0"/>
      <p:bldP spid="5351" grpId="15" animBg="1" advAuto="0"/>
      <p:bldP spid="5352" grpId="10" animBg="1" advAuto="0"/>
      <p:bldP spid="5353" grpId="13" animBg="1" advAuto="0"/>
      <p:bldP spid="5354" grpId="2" animBg="1" advAuto="0"/>
      <p:bldP spid="5356" grpId="17" animBg="1" advAuto="0"/>
      <p:bldP spid="5357" grpId="14" animBg="1" advAuto="0"/>
      <p:bldP spid="5358" grpId="18" animBg="1" advAuto="0"/>
      <p:bldP spid="5360" grpId="19"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4" name="Picture 4" descr="Picture 4"/>
          <p:cNvPicPr>
            <a:picLocks noChangeAspect="1"/>
          </p:cNvPicPr>
          <p:nvPr/>
        </p:nvPicPr>
        <p:blipFill>
          <a:blip r:embed="rId2"/>
          <a:stretch>
            <a:fillRect/>
          </a:stretch>
        </p:blipFill>
        <p:spPr>
          <a:xfrm>
            <a:off x="0" y="838200"/>
            <a:ext cx="9144000" cy="6019800"/>
          </a:xfrm>
          <a:prstGeom prst="rect">
            <a:avLst/>
          </a:prstGeom>
          <a:ln w="12700">
            <a:miter lim="400000"/>
          </a:ln>
        </p:spPr>
      </p:pic>
      <p:sp>
        <p:nvSpPr>
          <p:cNvPr id="5365" name="Title 2"/>
          <p:cNvSpPr txBox="1">
            <a:spLocks noGrp="1"/>
          </p:cNvSpPr>
          <p:nvPr>
            <p:ph type="title" idx="4294967295"/>
          </p:nvPr>
        </p:nvSpPr>
        <p:spPr>
          <a:xfrm>
            <a:off x="0" y="0"/>
            <a:ext cx="9144000" cy="914400"/>
          </a:xfrm>
          <a:prstGeom prst="rect">
            <a:avLst/>
          </a:prstGeom>
          <a:solidFill>
            <a:srgbClr val="000000"/>
          </a:solidFill>
        </p:spPr>
        <p:txBody>
          <a:bodyPr lIns="46799" tIns="46799" rIns="46799" bIns="46799"/>
          <a:lstStyle>
            <a:lvl1pPr defTabSz="449262" rtl="1">
              <a:lnSpc>
                <a:spcPct val="95000"/>
              </a:lnSpc>
              <a:defRPr sz="3600" b="1">
                <a:solidFill>
                  <a:schemeClr val="accent3">
                    <a:lumOff val="44000"/>
                  </a:schemeClr>
                </a:solidFill>
              </a:defRPr>
            </a:lvl1pPr>
          </a:lstStyle>
          <a:p>
            <a:r>
              <a:t>العبادة الألفية</a:t>
            </a:r>
          </a:p>
        </p:txBody>
      </p:sp>
      <p:sp>
        <p:nvSpPr>
          <p:cNvPr id="5366" name="Title 2"/>
          <p:cNvSpPr txBox="1"/>
          <p:nvPr/>
        </p:nvSpPr>
        <p:spPr>
          <a:xfrm>
            <a:off x="309900" y="1107126"/>
            <a:ext cx="8524200" cy="5412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rtl="1">
              <a:defRPr sz="3600" b="1">
                <a:solidFill>
                  <a:schemeClr val="accent3">
                    <a:lumOff val="44000"/>
                  </a:schemeClr>
                </a:solidFill>
              </a:defRPr>
            </a:pPr>
            <a:r>
              <a:t>و يكون أن كل الباقي من جميع الأمم الذين جاؤوا على أورشليم يصعدون من سنة إلى سنة ليسجدوا للملك رب الجنود و ليعيدوا عيد المظال و يكون أن كل من لا يصعد من قبائل الأرض إلى أورشليم ليسجد للملك رب الجنود لا يكون عليهم مطر و إن لا تصعد و لا تأت قبيلة مصر و لا مطر عليها تكن عليها الضربة التي يضرب بها الرب الأمم الذين لا يصعدون ليعيدوا عيد المظال هذا يكون قصاص مصر و قصاص كل الأمم الذين لا يصعدون ليعيدوا عيد المظال </a:t>
            </a:r>
          </a:p>
          <a:p>
            <a:pPr rtl="1">
              <a:defRPr sz="3600" b="1">
                <a:solidFill>
                  <a:schemeClr val="accent3">
                    <a:lumOff val="44000"/>
                  </a:schemeClr>
                </a:solidFill>
              </a:defRPr>
            </a:pPr>
            <a:r>
              <a:t>(زك 14: 16-19)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5366"/>
                                        </p:tgtEl>
                                        <p:attrNameLst>
                                          <p:attrName>style.visibility</p:attrName>
                                        </p:attrNameLst>
                                      </p:cBhvr>
                                      <p:to>
                                        <p:strVal val="visible"/>
                                      </p:to>
                                    </p:set>
                                    <p:animEffect transition="in" filter="blinds(horizontal)">
                                      <p:cBhvr>
                                        <p:cTn id="7" dur="500"/>
                                        <p:tgtEl>
                                          <p:spTgt spid="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6"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68" name="Title 2"/>
          <p:cNvSpPr txBox="1">
            <a:spLocks noGrp="1"/>
          </p:cNvSpPr>
          <p:nvPr>
            <p:ph type="title" idx="4294967295"/>
          </p:nvPr>
        </p:nvSpPr>
        <p:spPr>
          <a:xfrm>
            <a:off x="0" y="152400"/>
            <a:ext cx="9144000" cy="609600"/>
          </a:xfrm>
          <a:prstGeom prst="rect">
            <a:avLst/>
          </a:prstGeom>
          <a:solidFill>
            <a:srgbClr val="000000"/>
          </a:solidFill>
        </p:spPr>
        <p:txBody>
          <a:bodyPr lIns="46799" tIns="46799" rIns="46799" bIns="46799">
            <a:normAutofit fontScale="90000"/>
          </a:bodyPr>
          <a:lstStyle>
            <a:lvl1pPr defTabSz="449262" rtl="1">
              <a:lnSpc>
                <a:spcPct val="95000"/>
              </a:lnSpc>
              <a:defRPr sz="3600" b="1">
                <a:solidFill>
                  <a:schemeClr val="accent3">
                    <a:lumOff val="44000"/>
                  </a:schemeClr>
                </a:solidFill>
              </a:defRPr>
            </a:lvl1pPr>
          </a:lstStyle>
          <a:p>
            <a:r>
              <a:t>القداسة الألفية</a:t>
            </a:r>
          </a:p>
        </p:txBody>
      </p:sp>
      <p:sp>
        <p:nvSpPr>
          <p:cNvPr id="5369" name="Title 2"/>
          <p:cNvSpPr txBox="1"/>
          <p:nvPr/>
        </p:nvSpPr>
        <p:spPr>
          <a:xfrm>
            <a:off x="3700800" y="1185397"/>
            <a:ext cx="5400000" cy="5249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nchor="ctr">
            <a:spAutoFit/>
          </a:bodyPr>
          <a:lstStyle/>
          <a:p>
            <a:pPr algn="r">
              <a:defRPr sz="3200" b="1" baseline="30000">
                <a:solidFill>
                  <a:schemeClr val="accent3">
                    <a:lumOff val="44000"/>
                  </a:schemeClr>
                </a:solidFill>
              </a:defRPr>
            </a:pPr>
            <a:endParaRPr/>
          </a:p>
          <a:p>
            <a:pPr algn="r" rtl="1">
              <a:defRPr sz="3200" b="1">
                <a:solidFill>
                  <a:schemeClr val="accent3">
                    <a:lumOff val="44000"/>
                  </a:schemeClr>
                </a:solidFill>
              </a:defRPr>
            </a:pPr>
            <a:r>
              <a:t>في ذلك اليوم يكون على أجراس الخيل قدس للرب و القدور في بيت الرب تكون كالمناضح أمام المذبح</a:t>
            </a:r>
          </a:p>
          <a:p>
            <a:pPr algn="r" rtl="1">
              <a:defRPr sz="3200" b="1">
                <a:solidFill>
                  <a:schemeClr val="accent3">
                    <a:lumOff val="44000"/>
                  </a:schemeClr>
                </a:solidFill>
              </a:defRPr>
            </a:pPr>
            <a:r>
              <a:t>و كل قدر في أورشليم و في يهوذا تكون قدساً لرب الجنود و كل الذابحين يأتون و يأخذون منها و يطبخون فيها و في ذلك اليوم لا يكون بعد كنعاني في بيت رب الجنود</a:t>
            </a:r>
          </a:p>
          <a:p>
            <a:pPr algn="r">
              <a:defRPr sz="3200" b="1">
                <a:solidFill>
                  <a:schemeClr val="accent3">
                    <a:lumOff val="44000"/>
                  </a:schemeClr>
                </a:solidFill>
              </a:defRPr>
            </a:pPr>
            <a:endParaRPr/>
          </a:p>
          <a:p>
            <a:pPr algn="r" rtl="1">
              <a:defRPr sz="3200" b="1">
                <a:solidFill>
                  <a:schemeClr val="accent3">
                    <a:lumOff val="44000"/>
                  </a:schemeClr>
                </a:solidFill>
              </a:defRPr>
            </a:pPr>
            <a:r>
              <a:t>(زك 14: 20-21)</a:t>
            </a:r>
          </a:p>
        </p:txBody>
      </p:sp>
      <p:pic>
        <p:nvPicPr>
          <p:cNvPr id="5370" name="Picture 6" descr="Picture 6"/>
          <p:cNvPicPr>
            <a:picLocks noChangeAspect="1"/>
          </p:cNvPicPr>
          <p:nvPr/>
        </p:nvPicPr>
        <p:blipFill>
          <a:blip r:embed="rId2"/>
          <a:stretch>
            <a:fillRect/>
          </a:stretch>
        </p:blipFill>
        <p:spPr>
          <a:xfrm>
            <a:off x="414337" y="1143000"/>
            <a:ext cx="3121026" cy="2339975"/>
          </a:xfrm>
          <a:prstGeom prst="rect">
            <a:avLst/>
          </a:prstGeom>
          <a:ln w="12700">
            <a:miter lim="400000"/>
          </a:ln>
        </p:spPr>
      </p:pic>
      <p:pic>
        <p:nvPicPr>
          <p:cNvPr id="5371" name="Picture 7" descr="Picture 7"/>
          <p:cNvPicPr>
            <a:picLocks noChangeAspect="1"/>
          </p:cNvPicPr>
          <p:nvPr/>
        </p:nvPicPr>
        <p:blipFill>
          <a:blip r:embed="rId3"/>
          <a:stretch>
            <a:fillRect/>
          </a:stretch>
        </p:blipFill>
        <p:spPr>
          <a:xfrm>
            <a:off x="381000" y="3657600"/>
            <a:ext cx="3125789" cy="2963864"/>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3" name="Picture 5" descr="Picture 5"/>
          <p:cNvPicPr>
            <a:picLocks noChangeAspect="1"/>
          </p:cNvPicPr>
          <p:nvPr/>
        </p:nvPicPr>
        <p:blipFill>
          <a:blip r:embed="rId3"/>
          <a:stretch>
            <a:fillRect/>
          </a:stretch>
        </p:blipFill>
        <p:spPr>
          <a:xfrm>
            <a:off x="96193" y="0"/>
            <a:ext cx="9047807" cy="6858000"/>
          </a:xfrm>
          <a:prstGeom prst="rect">
            <a:avLst/>
          </a:prstGeom>
          <a:ln w="12700">
            <a:miter lim="400000"/>
          </a:ln>
        </p:spPr>
      </p:pic>
      <p:sp>
        <p:nvSpPr>
          <p:cNvPr id="5374" name="Title 1"/>
          <p:cNvSpPr txBox="1">
            <a:spLocks noGrp="1"/>
          </p:cNvSpPr>
          <p:nvPr>
            <p:ph type="title"/>
          </p:nvPr>
        </p:nvSpPr>
        <p:spPr>
          <a:xfrm>
            <a:off x="1187623" y="1"/>
            <a:ext cx="7125439" cy="463845"/>
          </a:xfrm>
          <a:prstGeom prst="rect">
            <a:avLst/>
          </a:prstGeom>
          <a:solidFill>
            <a:srgbClr val="000090"/>
          </a:solidFill>
        </p:spPr>
        <p:txBody>
          <a:bodyPr/>
          <a:lstStyle>
            <a:lvl1pPr>
              <a:defRPr sz="1600" b="1">
                <a:solidFill>
                  <a:schemeClr val="accent3">
                    <a:lumOff val="44000"/>
                  </a:schemeClr>
                </a:solidFill>
              </a:defRPr>
            </a:lvl1pPr>
          </a:lstStyle>
          <a:p>
            <a:r>
              <a:rPr lang="ar-JO" dirty="0">
                <a:latin typeface="Arial" panose="020B0604020202020204" pitchFamily="34" charset="0"/>
                <a:cs typeface="Arial" panose="020B0604020202020204" pitchFamily="34" charset="0"/>
              </a:rPr>
              <a:t>العلاقة بين أسفار الرؤيا، دانيال، متى، و 2 تسالونيكي</a:t>
            </a:r>
            <a:endParaRPr dirty="0">
              <a:latin typeface="Arial" panose="020B0604020202020204" pitchFamily="34" charset="0"/>
              <a:cs typeface="Arial" panose="020B0604020202020204" pitchFamily="34" charset="0"/>
            </a:endParaRPr>
          </a:p>
        </p:txBody>
      </p:sp>
      <p:sp>
        <p:nvSpPr>
          <p:cNvPr id="5375" name="Text Box 37"/>
          <p:cNvSpPr txBox="1"/>
          <p:nvPr/>
        </p:nvSpPr>
        <p:spPr>
          <a:xfrm>
            <a:off x="8325901" y="-1"/>
            <a:ext cx="761362"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rPr lang="ar-JO" dirty="0">
                <a:latin typeface="Arial" panose="020B0604020202020204" pitchFamily="34" charset="0"/>
                <a:cs typeface="Arial" panose="020B0604020202020204" pitchFamily="34" charset="0"/>
              </a:rPr>
              <a:t>107 أ</a:t>
            </a:r>
            <a:endParaRPr dirty="0">
              <a:latin typeface="Arial" panose="020B0604020202020204" pitchFamily="34" charset="0"/>
              <a:cs typeface="Arial" panose="020B0604020202020204" pitchFamily="34" charset="0"/>
            </a:endParaRPr>
          </a:p>
        </p:txBody>
      </p:sp>
      <p:sp>
        <p:nvSpPr>
          <p:cNvPr id="5376" name="Title 1"/>
          <p:cNvSpPr txBox="1"/>
          <p:nvPr/>
        </p:nvSpPr>
        <p:spPr>
          <a:xfrm>
            <a:off x="349445" y="4040391"/>
            <a:ext cx="2734575" cy="898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defTabSz="457200">
              <a:defRPr sz="1400" b="1"/>
            </a:pPr>
            <a:r>
              <a:t>Kay Arthur, </a:t>
            </a:r>
            <a:r>
              <a:rPr b="0" i="1"/>
              <a:t>Interpreting Revelation in the Light of Biblical Prophecy</a:t>
            </a:r>
            <a:r>
              <a:t> (Precept Upon Precept, 1994)</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8" name="Rectangle 2"/>
          <p:cNvSpPr txBox="1">
            <a:spLocks noGrp="1"/>
          </p:cNvSpPr>
          <p:nvPr>
            <p:ph type="title"/>
          </p:nvPr>
        </p:nvSpPr>
        <p:spPr>
          <a:xfrm>
            <a:off x="0" y="838200"/>
            <a:ext cx="9144000" cy="2590800"/>
          </a:xfrm>
          <a:prstGeom prst="rect">
            <a:avLst/>
          </a:prstGeom>
          <a:solidFill>
            <a:srgbClr val="16165C"/>
          </a:solidFill>
        </p:spPr>
        <p:txBody>
          <a:bodyPr/>
          <a:lstStyle>
            <a:lvl1pPr>
              <a:defRPr sz="5400" b="1">
                <a:solidFill>
                  <a:schemeClr val="accent3">
                    <a:lumOff val="44000"/>
                  </a:schemeClr>
                </a:solidFill>
              </a:defRPr>
            </a:lvl1pPr>
          </a:lstStyle>
          <a:p>
            <a:r>
              <a:rPr lang="ar-JO" dirty="0">
                <a:latin typeface="Arial" panose="020B0604020202020204" pitchFamily="34" charset="0"/>
                <a:cs typeface="Arial" panose="020B0604020202020204" pitchFamily="34" charset="0"/>
              </a:rPr>
              <a:t>التعليم عن الضيقة في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سفر الر</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3874"/>
            </a:gs>
            <a:gs pos="100000">
              <a:srgbClr val="6F79FB"/>
            </a:gs>
          </a:gsLst>
          <a:lin ang="18900000" scaled="0"/>
        </a:gradFill>
        <a:effectLst/>
      </p:bgPr>
    </p:bg>
    <p:spTree>
      <p:nvGrpSpPr>
        <p:cNvPr id="1" name=""/>
        <p:cNvGrpSpPr/>
        <p:nvPr/>
      </p:nvGrpSpPr>
      <p:grpSpPr>
        <a:xfrm>
          <a:off x="0" y="0"/>
          <a:ext cx="0" cy="0"/>
          <a:chOff x="0" y="0"/>
          <a:chExt cx="0" cy="0"/>
        </a:xfrm>
      </p:grpSpPr>
      <p:sp>
        <p:nvSpPr>
          <p:cNvPr id="5380" name="Text Box 7"/>
          <p:cNvSpPr txBox="1"/>
          <p:nvPr/>
        </p:nvSpPr>
        <p:spPr>
          <a:xfrm>
            <a:off x="450917" y="1793232"/>
            <a:ext cx="8275071" cy="559731"/>
          </a:xfrm>
          <a:prstGeom prst="rect">
            <a:avLst/>
          </a:prstGeom>
          <a:solidFill>
            <a:srgbClr val="660066"/>
          </a:solidFill>
          <a:ln>
            <a:solidFill>
              <a:srgbClr val="FF0000"/>
            </a:solidFill>
            <a:miter/>
          </a:ln>
          <a:effectLst>
            <a:outerShdw blurRad="63500" dist="107762" dir="135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defRPr sz="3200">
                <a:solidFill>
                  <a:srgbClr val="DAE9FC"/>
                </a:solidFill>
              </a:defRPr>
            </a:lvl1pPr>
          </a:lstStyle>
          <a:p>
            <a:r>
              <a:t>اتبع التفسير الطبيعي إلا إذا كان عكس ذلك</a:t>
            </a:r>
          </a:p>
        </p:txBody>
      </p:sp>
      <p:sp>
        <p:nvSpPr>
          <p:cNvPr id="5381" name="Text Box 13"/>
          <p:cNvSpPr txBox="1"/>
          <p:nvPr/>
        </p:nvSpPr>
        <p:spPr>
          <a:xfrm>
            <a:off x="421092" y="1169345"/>
            <a:ext cx="8261696" cy="598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spcBef>
                <a:spcPts val="1900"/>
              </a:spcBef>
              <a:defRPr sz="3200" b="1" i="1">
                <a:solidFill>
                  <a:schemeClr val="accent3">
                    <a:lumOff val="44000"/>
                  </a:schemeClr>
                </a:solidFill>
              </a:defRPr>
            </a:lvl1pPr>
          </a:lstStyle>
          <a:p>
            <a:r>
              <a:t>المبدأ ١:</a:t>
            </a:r>
          </a:p>
        </p:txBody>
      </p:sp>
      <p:sp>
        <p:nvSpPr>
          <p:cNvPr id="5382" name="Rectangle 15"/>
          <p:cNvSpPr txBox="1">
            <a:spLocks noGrp="1"/>
          </p:cNvSpPr>
          <p:nvPr>
            <p:ph type="title" idx="4294967295"/>
          </p:nvPr>
        </p:nvSpPr>
        <p:spPr>
          <a:xfrm>
            <a:off x="363603" y="137470"/>
            <a:ext cx="7603964" cy="906463"/>
          </a:xfrm>
          <a:prstGeom prst="rect">
            <a:avLst/>
          </a:prstGeom>
          <a:solidFill>
            <a:srgbClr val="660066"/>
          </a:solidFill>
          <a:ln w="22225">
            <a:solidFill>
              <a:srgbClr val="FF0000"/>
            </a:solidFill>
            <a:miter lim="800000"/>
          </a:ln>
        </p:spPr>
        <p:txBody>
          <a:bodyPr anchor="t"/>
          <a:lstStyle>
            <a:lvl1pPr rtl="1">
              <a:spcBef>
                <a:spcPts val="3100"/>
              </a:spcBef>
              <a:defRPr sz="5200">
                <a:solidFill>
                  <a:schemeClr val="accent3">
                    <a:lumOff val="44000"/>
                  </a:schemeClr>
                </a:solidFill>
              </a:defRPr>
            </a:lvl1pPr>
          </a:lstStyle>
          <a:p>
            <a:r>
              <a:t>٤ مبادئ تفسيرية</a:t>
            </a:r>
          </a:p>
        </p:txBody>
      </p:sp>
      <p:sp>
        <p:nvSpPr>
          <p:cNvPr id="5383" name="Text Box 8"/>
          <p:cNvSpPr txBox="1"/>
          <p:nvPr/>
        </p:nvSpPr>
        <p:spPr>
          <a:xfrm>
            <a:off x="1162262" y="2448662"/>
            <a:ext cx="6424154" cy="550206"/>
          </a:xfrm>
          <a:prstGeom prst="rect">
            <a:avLst/>
          </a:prstGeom>
          <a:solidFill>
            <a:srgbClr val="0000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marL="457200" indent="-457200" algn="r" rtl="1">
              <a:buSzPct val="100000"/>
              <a:buFont typeface="Arial"/>
              <a:buChar char="•"/>
              <a:defRPr sz="3200">
                <a:solidFill>
                  <a:srgbClr val="DAE9FC"/>
                </a:solidFill>
              </a:defRPr>
            </a:lvl1pPr>
          </a:lstStyle>
          <a:p>
            <a:r>
              <a:t>١٤٤.٠٠٠ المختومين من بني إسرائيل (٧:٤)</a:t>
            </a:r>
          </a:p>
        </p:txBody>
      </p:sp>
      <p:sp>
        <p:nvSpPr>
          <p:cNvPr id="5384" name="Text Box 10"/>
          <p:cNvSpPr txBox="1"/>
          <p:nvPr/>
        </p:nvSpPr>
        <p:spPr>
          <a:xfrm>
            <a:off x="3016340" y="3085795"/>
            <a:ext cx="4546341" cy="550206"/>
          </a:xfrm>
          <a:prstGeom prst="rect">
            <a:avLst/>
          </a:prstGeom>
          <a:solidFill>
            <a:srgbClr val="0000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r" rtl="1">
              <a:defRPr sz="3200">
                <a:solidFill>
                  <a:srgbClr val="DAE9FC"/>
                </a:solidFill>
              </a:defRPr>
            </a:lvl1pPr>
          </a:lstStyle>
          <a:p>
            <a:r>
              <a:t>١٠٠٠ سنة مُلك القديسين (٢٠: ٤)</a:t>
            </a:r>
          </a:p>
        </p:txBody>
      </p:sp>
      <p:sp>
        <p:nvSpPr>
          <p:cNvPr id="5385" name="Text Box 11"/>
          <p:cNvSpPr txBox="1"/>
          <p:nvPr/>
        </p:nvSpPr>
        <p:spPr>
          <a:xfrm>
            <a:off x="2233748" y="4290293"/>
            <a:ext cx="5328932" cy="550206"/>
          </a:xfrm>
          <a:prstGeom prst="rect">
            <a:avLst/>
          </a:prstGeom>
          <a:solidFill>
            <a:srgbClr val="0000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buSzPct val="100000"/>
              <a:buChar char="•"/>
              <a:defRPr sz="3200">
                <a:solidFill>
                  <a:srgbClr val="DAE9FC"/>
                </a:solidFill>
              </a:defRPr>
            </a:pPr>
            <a:r>
              <a:t> ٣ و ١/٢ يوم من الموت (١١: ٩)</a:t>
            </a:r>
          </a:p>
        </p:txBody>
      </p:sp>
      <p:sp>
        <p:nvSpPr>
          <p:cNvPr id="5386" name="Text Box 12"/>
          <p:cNvSpPr txBox="1"/>
          <p:nvPr/>
        </p:nvSpPr>
        <p:spPr>
          <a:xfrm>
            <a:off x="3053967" y="3691649"/>
            <a:ext cx="4532449" cy="550206"/>
          </a:xfrm>
          <a:prstGeom prst="rect">
            <a:avLst/>
          </a:prstGeom>
          <a:solidFill>
            <a:srgbClr val="0000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r" rtl="1">
              <a:buSzPct val="100000"/>
              <a:buChar char="•"/>
              <a:defRPr sz="3200">
                <a:solidFill>
                  <a:srgbClr val="DAE9FC"/>
                </a:solidFill>
              </a:defRPr>
            </a:pPr>
            <a:r>
              <a:t> ١٢٦٠ يوماً من النبوءة (١١: ٣)</a:t>
            </a:r>
          </a:p>
        </p:txBody>
      </p:sp>
      <p:sp>
        <p:nvSpPr>
          <p:cNvPr id="5387" name="Text Box 14"/>
          <p:cNvSpPr txBox="1"/>
          <p:nvPr/>
        </p:nvSpPr>
        <p:spPr>
          <a:xfrm>
            <a:off x="3494498" y="4934637"/>
            <a:ext cx="4091919" cy="550205"/>
          </a:xfrm>
          <a:prstGeom prst="rect">
            <a:avLst/>
          </a:prstGeom>
          <a:solidFill>
            <a:srgbClr val="0000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r" rtl="1">
              <a:buSzPct val="100000"/>
              <a:buChar char="•"/>
              <a:defRPr sz="3200">
                <a:solidFill>
                  <a:srgbClr val="DAE9FC"/>
                </a:solidFill>
              </a:defRPr>
            </a:pPr>
            <a:r>
              <a:t> نهر الفرات ينشف (١٦: ١٢)</a:t>
            </a:r>
          </a:p>
        </p:txBody>
      </p:sp>
      <p:sp>
        <p:nvSpPr>
          <p:cNvPr id="5388" name="Text Box 5"/>
          <p:cNvSpPr txBox="1"/>
          <p:nvPr/>
        </p:nvSpPr>
        <p:spPr>
          <a:xfrm>
            <a:off x="8468205" y="7937"/>
            <a:ext cx="619758" cy="439230"/>
          </a:xfrm>
          <a:prstGeom prst="rect">
            <a:avLst/>
          </a:prstGeom>
          <a:solidFill>
            <a:srgbClr val="16165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٣٢٧</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5380"/>
                                        </p:tgtEl>
                                        <p:attrNameLst>
                                          <p:attrName>style.visibility</p:attrName>
                                        </p:attrNameLst>
                                      </p:cBhvr>
                                      <p:to>
                                        <p:strVal val="visible"/>
                                      </p:to>
                                    </p:set>
                                    <p:anim calcmode="lin" valueType="num">
                                      <p:cBhvr>
                                        <p:cTn id="7" dur="1822" fill="hold"/>
                                        <p:tgtEl>
                                          <p:spTgt spid="5380"/>
                                        </p:tgtEl>
                                        <p:attrNameLst>
                                          <p:attrName>ppt_x</p:attrName>
                                        </p:attrNameLst>
                                      </p:cBhvr>
                                      <p:tavLst>
                                        <p:tav tm="0">
                                          <p:val>
                                            <p:strVal val="#ppt_x"/>
                                          </p:val>
                                        </p:tav>
                                        <p:tav tm="100000">
                                          <p:val>
                                            <p:strVal val="#ppt_x"/>
                                          </p:val>
                                        </p:tav>
                                      </p:tavLst>
                                    </p:anim>
                                    <p:anim calcmode="lin" valueType="num">
                                      <p:cBhvr>
                                        <p:cTn id="8" dur="1822" fill="hold"/>
                                        <p:tgtEl>
                                          <p:spTgt spid="538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53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53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53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53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6" nodeType="clickEffect">
                                  <p:stCondLst>
                                    <p:cond delay="0"/>
                                  </p:stCondLst>
                                  <p:iterate>
                                    <p:tmAbs val="0"/>
                                  </p:iterate>
                                  <p:childTnLst>
                                    <p:set>
                                      <p:cBhvr>
                                        <p:cTn id="28" fill="hold"/>
                                        <p:tgtEl>
                                          <p:spTgt spid="5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0" grpId="1" animBg="1" advAuto="0"/>
      <p:bldP spid="5383" grpId="2" animBg="1" advAuto="0"/>
      <p:bldP spid="5384" grpId="3" animBg="1" advAuto="0"/>
      <p:bldP spid="5385" grpId="5" animBg="1" advAuto="0"/>
      <p:bldP spid="5386" grpId="4" animBg="1" advAuto="0"/>
      <p:bldP spid="5387" grpId="6"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0" name="Rectangle 2"/>
          <p:cNvSpPr txBox="1">
            <a:spLocks noGrp="1"/>
          </p:cNvSpPr>
          <p:nvPr>
            <p:ph type="title"/>
          </p:nvPr>
        </p:nvSpPr>
        <p:spPr>
          <a:xfrm>
            <a:off x="684212" y="193675"/>
            <a:ext cx="7772401" cy="720725"/>
          </a:xfrm>
          <a:prstGeom prst="rect">
            <a:avLst/>
          </a:prstGeom>
          <a:solidFill>
            <a:srgbClr val="FF0000"/>
          </a:solidFill>
        </p:spPr>
        <p:txBody>
          <a:bodyPr/>
          <a:lstStyle>
            <a:lvl1pPr rtl="1">
              <a:defRPr sz="3600" b="1"/>
            </a:lvl1pPr>
          </a:lstStyle>
          <a:p>
            <a:r>
              <a:t>وجهات النظر التفسيرية لسفر الرؤيا</a:t>
            </a:r>
          </a:p>
        </p:txBody>
      </p:sp>
      <p:sp>
        <p:nvSpPr>
          <p:cNvPr id="5391" name="Text Box 5"/>
          <p:cNvSpPr txBox="1"/>
          <p:nvPr/>
        </p:nvSpPr>
        <p:spPr>
          <a:xfrm>
            <a:off x="8468202" y="7937"/>
            <a:ext cx="619758"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٣٢٦</a:t>
            </a:r>
          </a:p>
        </p:txBody>
      </p:sp>
      <p:graphicFrame>
        <p:nvGraphicFramePr>
          <p:cNvPr id="5392" name="Table 5"/>
          <p:cNvGraphicFramePr/>
          <p:nvPr/>
        </p:nvGraphicFramePr>
        <p:xfrm>
          <a:off x="0" y="1255712"/>
          <a:ext cx="9144000" cy="5602289"/>
        </p:xfrm>
        <a:graphic>
          <a:graphicData uri="http://schemas.openxmlformats.org/drawingml/2006/table">
            <a:tbl>
              <a:tblPr>
                <a:tableStyleId>{4C3C2611-4C71-4FC5-86AE-919BDF0F9419}</a:tableStyleId>
              </a:tblPr>
              <a:tblGrid>
                <a:gridCol w="20574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431765">
                <a:tc>
                  <a:txBody>
                    <a:bodyPr/>
                    <a:lstStyle/>
                    <a:p>
                      <a:pPr algn="l" defTabSz="457200" rtl="1">
                        <a:defRPr sz="1600" b="1">
                          <a:solidFill>
                            <a:schemeClr val="accent3">
                              <a:lumOff val="44000"/>
                            </a:schemeClr>
                          </a:solidFill>
                        </a:defRPr>
                      </a:pPr>
                      <a:r>
                        <a:t>رأي ودعاة</a:t>
                      </a:r>
                    </a:p>
                  </a:txBody>
                  <a:tcPr marL="45719" marR="45719" marT="45719" marB="45719" anchor="ctr" horzOverflow="overflow">
                    <a:lnL w="12700">
                      <a:solidFill>
                        <a:schemeClr val="accent2"/>
                      </a:solidFill>
                    </a:lnL>
                    <a:lnR w="12700">
                      <a:miter lim="400000"/>
                    </a:lnR>
                    <a:lnT w="12700">
                      <a:solidFill>
                        <a:schemeClr val="accent2"/>
                      </a:solidFill>
                    </a:lnT>
                    <a:lnB w="12700">
                      <a:solidFill>
                        <a:schemeClr val="accent2"/>
                      </a:solidFill>
                    </a:lnB>
                    <a:solidFill>
                      <a:schemeClr val="accent2"/>
                    </a:solidFill>
                  </a:tcPr>
                </a:tc>
                <a:tc>
                  <a:txBody>
                    <a:bodyPr/>
                    <a:lstStyle/>
                    <a:p>
                      <a:pPr algn="l" defTabSz="457200" rtl="1">
                        <a:defRPr sz="1600" b="1">
                          <a:solidFill>
                            <a:schemeClr val="accent3">
                              <a:lumOff val="44000"/>
                            </a:schemeClr>
                          </a:solidFill>
                        </a:defRPr>
                      </a:pPr>
                      <a:r>
                        <a:t>الراي الالفي</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chemeClr val="accent2"/>
                    </a:solidFill>
                  </a:tcPr>
                </a:tc>
                <a:tc>
                  <a:txBody>
                    <a:bodyPr/>
                    <a:lstStyle/>
                    <a:p>
                      <a:pPr algn="ctr" defTabSz="457200">
                        <a:defRPr sz="1800"/>
                      </a:pPr>
                      <a:r>
                        <a:rPr sz="1600" b="1">
                          <a:solidFill>
                            <a:schemeClr val="accent3">
                              <a:lumOff val="44000"/>
                            </a:schemeClr>
                          </a:solidFill>
                        </a:rPr>
                        <a:t>رؤيا ١-٣</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chemeClr val="accent2"/>
                    </a:solidFill>
                  </a:tcPr>
                </a:tc>
                <a:tc>
                  <a:txBody>
                    <a:bodyPr/>
                    <a:lstStyle/>
                    <a:p>
                      <a:pPr algn="ctr" defTabSz="457200" rtl="1">
                        <a:defRPr sz="1600" b="1">
                          <a:solidFill>
                            <a:schemeClr val="accent3">
                              <a:lumOff val="44000"/>
                            </a:schemeClr>
                          </a:solidFill>
                        </a:defRPr>
                      </a:pPr>
                      <a:r>
                        <a:t>رؤيا ٤-١٩</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chemeClr val="accent2"/>
                    </a:solidFill>
                  </a:tcPr>
                </a:tc>
                <a:tc>
                  <a:txBody>
                    <a:bodyPr/>
                    <a:lstStyle/>
                    <a:p>
                      <a:pPr algn="ctr" defTabSz="457200" rtl="1">
                        <a:defRPr sz="1600" b="1">
                          <a:solidFill>
                            <a:schemeClr val="accent3">
                              <a:lumOff val="44000"/>
                            </a:schemeClr>
                          </a:solidFill>
                        </a:defRPr>
                      </a:pPr>
                      <a:r>
                        <a:t>رؤيا٢٠-٢٢</a:t>
                      </a:r>
                    </a:p>
                  </a:txBody>
                  <a:tcPr marL="0" marR="0" marT="0" marB="0" anchor="ctr" horzOverflow="overflow">
                    <a:lnL w="12700">
                      <a:miter lim="400000"/>
                    </a:lnL>
                    <a:lnR w="12700">
                      <a:solidFill>
                        <a:schemeClr val="accent2"/>
                      </a:solidFill>
                    </a:lnR>
                    <a:lnT w="12700">
                      <a:solidFill>
                        <a:schemeClr val="accent2"/>
                      </a:solidFill>
                    </a:lnT>
                    <a:lnB w="12700">
                      <a:solidFill>
                        <a:schemeClr val="accent2"/>
                      </a:solidFill>
                    </a:lnB>
                    <a:solidFill>
                      <a:schemeClr val="accent2"/>
                    </a:solidFill>
                  </a:tcPr>
                </a:tc>
                <a:extLst>
                  <a:ext uri="{0D108BD9-81ED-4DB2-BD59-A6C34878D82A}">
                    <a16:rowId xmlns:a16="http://schemas.microsoft.com/office/drawing/2014/main" val="10000"/>
                  </a:ext>
                </a:extLst>
              </a:tr>
              <a:tr h="1000044">
                <a:tc>
                  <a:txBody>
                    <a:bodyPr/>
                    <a:lstStyle/>
                    <a:p>
                      <a:pPr algn="l" defTabSz="457200" rtl="1">
                        <a:defRPr sz="1600" b="1">
                          <a:solidFill>
                            <a:srgbClr val="000090"/>
                          </a:solidFill>
                        </a:defRPr>
                      </a:pPr>
                      <a:r>
                        <a:t>المثالي</a:t>
                      </a:r>
                    </a:p>
                    <a:p>
                      <a:pPr defTabSz="457200" rtl="1">
                        <a:defRPr sz="1600" b="1"/>
                      </a:pPr>
                      <a:r>
                        <a:t>بيلي </a:t>
                      </a:r>
                    </a:p>
                    <a:p>
                      <a:pPr defTabSz="457200" rtl="1">
                        <a:defRPr sz="1600" b="1"/>
                      </a:pPr>
                      <a:r>
                        <a:t>هندريكسن </a:t>
                      </a:r>
                    </a:p>
                    <a:p>
                      <a:pPr defTabSz="457200" rtl="1">
                        <a:defRPr sz="1600" b="1"/>
                      </a:pPr>
                      <a:r>
                        <a:t>هيجز</a:t>
                      </a:r>
                    </a:p>
                  </a:txBody>
                  <a:tcPr marL="0" marR="0" marT="0" marB="0" horzOverflow="overflow">
                    <a:lnL w="12700">
                      <a:solidFill>
                        <a:schemeClr val="accent2"/>
                      </a:solidFill>
                    </a:lnL>
                    <a:lnR w="12700">
                      <a:miter lim="400000"/>
                    </a:lnR>
                    <a:lnT w="12700">
                      <a:solidFill>
                        <a:schemeClr val="accent2"/>
                      </a:solidFill>
                    </a:lnT>
                    <a:lnB w="12700">
                      <a:solidFill>
                        <a:schemeClr val="accent2"/>
                      </a:solidFill>
                    </a:lnB>
                    <a:solidFill>
                      <a:srgbClr val="E8E8F6"/>
                    </a:solidFill>
                  </a:tcPr>
                </a:tc>
                <a:tc>
                  <a:txBody>
                    <a:bodyPr/>
                    <a:lstStyle/>
                    <a:p>
                      <a:pPr algn="ctr" defTabSz="457200" rtl="1">
                        <a:defRPr sz="1600" b="1"/>
                      </a:pPr>
                      <a:r>
                        <a:t>البعد الالفي (اللاألفي)</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rgbClr val="E8E8F6"/>
                    </a:solidFill>
                  </a:tcPr>
                </a:tc>
                <a:tc>
                  <a:txBody>
                    <a:bodyPr/>
                    <a:lstStyle/>
                    <a:p>
                      <a:pPr algn="ctr" defTabSz="457200" rtl="1">
                        <a:defRPr sz="1600" b="1"/>
                      </a:pPr>
                      <a:r>
                        <a:t>الكنائس التاريخية</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rgbClr val="E8E8F6"/>
                    </a:solidFill>
                  </a:tcPr>
                </a:tc>
                <a:tc>
                  <a:txBody>
                    <a:bodyPr/>
                    <a:lstStyle/>
                    <a:p>
                      <a:pPr algn="ctr" defTabSz="457200" rtl="1">
                        <a:defRPr sz="1600" b="1"/>
                      </a:pPr>
                      <a:r>
                        <a:t>رمزية للصراع غير التاريخي بين الخير والشر</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rgbClr val="E8E8F6"/>
                    </a:solidFill>
                  </a:tcPr>
                </a:tc>
                <a:tc>
                  <a:txBody>
                    <a:bodyPr/>
                    <a:lstStyle/>
                    <a:p>
                      <a:pPr algn="ctr" defTabSz="457200" rtl="1">
                        <a:defRPr sz="1600" b="1"/>
                      </a:pPr>
                      <a:r>
                        <a:t>انتصار الخير على الشر (الكنيسة في جميع أنحاء العالم)</a:t>
                      </a:r>
                    </a:p>
                  </a:txBody>
                  <a:tcPr marL="0" marR="0" marT="0" marB="0" anchor="ctr" horzOverflow="overflow">
                    <a:lnL w="12700">
                      <a:miter lim="400000"/>
                    </a:lnL>
                    <a:lnR w="12700">
                      <a:solidFill>
                        <a:schemeClr val="accent2"/>
                      </a:solidFill>
                    </a:lnR>
                    <a:lnT w="12700">
                      <a:solidFill>
                        <a:schemeClr val="accent2"/>
                      </a:solidFill>
                    </a:lnT>
                    <a:lnB w="12700">
                      <a:solidFill>
                        <a:schemeClr val="accent2"/>
                      </a:solidFill>
                    </a:lnB>
                    <a:solidFill>
                      <a:srgbClr val="E8E8F6"/>
                    </a:solidFill>
                  </a:tcPr>
                </a:tc>
                <a:extLst>
                  <a:ext uri="{0D108BD9-81ED-4DB2-BD59-A6C34878D82A}">
                    <a16:rowId xmlns:a16="http://schemas.microsoft.com/office/drawing/2014/main" val="10001"/>
                  </a:ext>
                </a:extLst>
              </a:tr>
              <a:tr h="1000044">
                <a:tc>
                  <a:txBody>
                    <a:bodyPr/>
                    <a:lstStyle/>
                    <a:p>
                      <a:pPr algn="l" defTabSz="457200" rtl="1">
                        <a:defRPr sz="1600" b="1">
                          <a:solidFill>
                            <a:srgbClr val="000090"/>
                          </a:solidFill>
                        </a:defRPr>
                      </a:pPr>
                      <a:r>
                        <a:t>تفسير احداث القرن الاول</a:t>
                      </a:r>
                    </a:p>
                    <a:p>
                      <a:pPr defTabSz="457200" rtl="1">
                        <a:defRPr sz="1600" b="1"/>
                      </a:pPr>
                      <a:r>
                        <a:t>سويتي</a:t>
                      </a:r>
                    </a:p>
                    <a:p>
                      <a:pPr defTabSz="457200" rtl="1">
                        <a:defRPr sz="1600" b="1"/>
                      </a:pPr>
                      <a:r>
                        <a:t>ايليكوت</a:t>
                      </a:r>
                    </a:p>
                    <a:p>
                      <a:pPr defTabSz="457200" rtl="1">
                        <a:defRPr sz="1600" b="1"/>
                      </a:pPr>
                      <a:r>
                        <a:t>دي مار</a:t>
                      </a:r>
                    </a:p>
                  </a:txBody>
                  <a:tcPr marL="0" marR="0" marT="0" marB="0" horzOverflow="overflow">
                    <a:lnL w="12700">
                      <a:solidFill>
                        <a:schemeClr val="accent2"/>
                      </a:solidFill>
                    </a:lnL>
                    <a:lnR w="12700">
                      <a:miter lim="400000"/>
                    </a:lnR>
                    <a:lnT w="12700">
                      <a:solidFill>
                        <a:schemeClr val="accent2"/>
                      </a:solidFill>
                    </a:lnT>
                    <a:lnB w="12700">
                      <a:solidFill>
                        <a:schemeClr val="accent2"/>
                      </a:solidFill>
                    </a:lnB>
                    <a:solidFill>
                      <a:schemeClr val="accent3">
                        <a:lumOff val="44000"/>
                      </a:schemeClr>
                    </a:solidFill>
                  </a:tcPr>
                </a:tc>
                <a:tc>
                  <a:txBody>
                    <a:bodyPr/>
                    <a:lstStyle/>
                    <a:p>
                      <a:pPr algn="ctr" defTabSz="457200">
                        <a:defRPr sz="1800"/>
                      </a:pPr>
                      <a:r>
                        <a:rPr sz="1600" b="1"/>
                        <a:t>رؤيوي</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chemeClr val="accent3">
                        <a:lumOff val="44000"/>
                      </a:schemeClr>
                    </a:solidFill>
                  </a:tcPr>
                </a:tc>
                <a:tc>
                  <a:txBody>
                    <a:bodyPr/>
                    <a:lstStyle/>
                    <a:p>
                      <a:pPr algn="ctr" defTabSz="457200" rtl="1">
                        <a:defRPr sz="1600" b="1"/>
                      </a:pPr>
                      <a:r>
                        <a:t>الكنائس التاريخية</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chemeClr val="accent3">
                        <a:lumOff val="44000"/>
                      </a:schemeClr>
                    </a:solidFill>
                  </a:tcPr>
                </a:tc>
                <a:tc>
                  <a:txBody>
                    <a:bodyPr/>
                    <a:lstStyle/>
                    <a:p>
                      <a:pPr algn="ctr" defTabSz="457200" rtl="1">
                        <a:defRPr sz="1600" b="1"/>
                      </a:pPr>
                      <a:r>
                        <a:t>رمزية الاحداث في القرن الأول (نيرون، ثوران جبل فيزوف)</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chemeClr val="accent3">
                        <a:lumOff val="44000"/>
                      </a:schemeClr>
                    </a:solidFill>
                  </a:tcPr>
                </a:tc>
                <a:tc>
                  <a:txBody>
                    <a:bodyPr/>
                    <a:lstStyle/>
                    <a:p>
                      <a:pPr algn="ctr" defTabSz="457200" rtl="1">
                        <a:defRPr sz="1600" b="1"/>
                      </a:pPr>
                      <a:r>
                        <a:t>رمزية السماء والنصر</a:t>
                      </a:r>
                    </a:p>
                  </a:txBody>
                  <a:tcPr marL="0" marR="0" marT="0" marB="0" anchor="ctr" horzOverflow="overflow">
                    <a:lnL w="12700">
                      <a:miter lim="400000"/>
                    </a:lnL>
                    <a:lnR w="12700">
                      <a:solidFill>
                        <a:schemeClr val="accent2"/>
                      </a:solidFill>
                    </a:lnR>
                    <a:lnT w="12700">
                      <a:solidFill>
                        <a:schemeClr val="accent2"/>
                      </a:solidFill>
                    </a:lnT>
                    <a:lnB w="12700">
                      <a:solidFill>
                        <a:schemeClr val="accent2"/>
                      </a:solidFill>
                    </a:lnB>
                    <a:solidFill>
                      <a:schemeClr val="accent3">
                        <a:lumOff val="44000"/>
                      </a:schemeClr>
                    </a:solidFill>
                  </a:tcPr>
                </a:tc>
                <a:extLst>
                  <a:ext uri="{0D108BD9-81ED-4DB2-BD59-A6C34878D82A}">
                    <a16:rowId xmlns:a16="http://schemas.microsoft.com/office/drawing/2014/main" val="10002"/>
                  </a:ext>
                </a:extLst>
              </a:tr>
              <a:tr h="1463555">
                <a:tc>
                  <a:txBody>
                    <a:bodyPr/>
                    <a:lstStyle/>
                    <a:p>
                      <a:pPr algn="l" defTabSz="457200" rtl="1">
                        <a:defRPr sz="1600" b="1">
                          <a:solidFill>
                            <a:srgbClr val="000090"/>
                          </a:solidFill>
                        </a:defRPr>
                      </a:pPr>
                      <a:r>
                        <a:t>تاريخي</a:t>
                      </a:r>
                    </a:p>
                    <a:p>
                      <a:pPr defTabSz="457200" rtl="1">
                        <a:defRPr sz="1600" b="1"/>
                      </a:pPr>
                      <a:r>
                        <a:t>لوثر</a:t>
                      </a:r>
                    </a:p>
                    <a:p>
                      <a:pPr defTabSz="457200" rtl="1">
                        <a:defRPr sz="1600" b="1"/>
                      </a:pPr>
                      <a:r>
                        <a:t>نيوتن</a:t>
                      </a:r>
                    </a:p>
                    <a:p>
                      <a:pPr defTabSz="457200" rtl="1">
                        <a:defRPr sz="1600" b="1"/>
                      </a:pPr>
                      <a:r>
                        <a:t>إليوت</a:t>
                      </a:r>
                    </a:p>
                  </a:txBody>
                  <a:tcPr marL="0" marR="0" marT="0" marB="0" horzOverflow="overflow">
                    <a:lnL w="12700">
                      <a:solidFill>
                        <a:schemeClr val="accent2"/>
                      </a:solidFill>
                    </a:lnL>
                    <a:lnR w="12700">
                      <a:miter lim="400000"/>
                    </a:lnR>
                    <a:lnT w="12700">
                      <a:solidFill>
                        <a:schemeClr val="accent2"/>
                      </a:solidFill>
                    </a:lnT>
                    <a:lnB w="12700">
                      <a:solidFill>
                        <a:schemeClr val="accent2"/>
                      </a:solidFill>
                    </a:lnB>
                    <a:solidFill>
                      <a:srgbClr val="E8E8F6"/>
                    </a:solidFill>
                  </a:tcPr>
                </a:tc>
                <a:tc>
                  <a:txBody>
                    <a:bodyPr/>
                    <a:lstStyle/>
                    <a:p>
                      <a:pPr algn="ctr" defTabSz="457200" rtl="1">
                        <a:defRPr sz="1600" b="1"/>
                      </a:pPr>
                      <a:r>
                        <a:t>اللاألفي (البعد الالفي))</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rgbClr val="E8E8F6"/>
                    </a:solidFill>
                  </a:tcPr>
                </a:tc>
                <a:tc>
                  <a:txBody>
                    <a:bodyPr/>
                    <a:lstStyle/>
                    <a:p>
                      <a:pPr algn="ctr" defTabSz="457200" rtl="1">
                        <a:defRPr sz="1600" b="1"/>
                      </a:pPr>
                      <a:r>
                        <a:t>الكنائس التاريخية</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rgbClr val="E8E8F6"/>
                    </a:solidFill>
                  </a:tcPr>
                </a:tc>
                <a:tc>
                  <a:txBody>
                    <a:bodyPr/>
                    <a:lstStyle/>
                    <a:p>
                      <a:pPr algn="ctr" defTabSz="457200" rtl="1">
                        <a:defRPr sz="1600" b="1"/>
                      </a:pPr>
                      <a:r>
                        <a:t>ترميز الأحداث في عصر الكنيسة (سقوط روما، صعود الإسلام والكاثوليك، الإصلاح، الخ)</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rgbClr val="E8E8F6"/>
                    </a:solidFill>
                  </a:tcPr>
                </a:tc>
                <a:tc>
                  <a:txBody>
                    <a:bodyPr/>
                    <a:lstStyle/>
                    <a:p>
                      <a:pPr algn="ctr" defTabSz="457200" rtl="1">
                        <a:defRPr sz="1600" b="1"/>
                      </a:pPr>
                      <a:r>
                        <a:t>العصر الحاضر (اللاألفي) أو الألفية المستقبلية (البعد الألفي)، الدينونة العامة، السماء</a:t>
                      </a:r>
                    </a:p>
                  </a:txBody>
                  <a:tcPr marL="0" marR="0" marT="0" marB="0" anchor="ctr" horzOverflow="overflow">
                    <a:lnL w="12700">
                      <a:miter lim="400000"/>
                    </a:lnL>
                    <a:lnR w="12700">
                      <a:solidFill>
                        <a:schemeClr val="accent2"/>
                      </a:solidFill>
                    </a:lnR>
                    <a:lnT w="12700">
                      <a:solidFill>
                        <a:schemeClr val="accent2"/>
                      </a:solidFill>
                    </a:lnT>
                    <a:lnB w="12700">
                      <a:solidFill>
                        <a:schemeClr val="accent2"/>
                      </a:solidFill>
                    </a:lnB>
                    <a:solidFill>
                      <a:srgbClr val="E8E8F6"/>
                    </a:solidFill>
                  </a:tcPr>
                </a:tc>
                <a:extLst>
                  <a:ext uri="{0D108BD9-81ED-4DB2-BD59-A6C34878D82A}">
                    <a16:rowId xmlns:a16="http://schemas.microsoft.com/office/drawing/2014/main" val="10003"/>
                  </a:ext>
                </a:extLst>
              </a:tr>
              <a:tr h="1706879">
                <a:tc>
                  <a:txBody>
                    <a:bodyPr/>
                    <a:lstStyle/>
                    <a:p>
                      <a:pPr algn="l" defTabSz="457200" rtl="1">
                        <a:defRPr sz="1600" b="1">
                          <a:solidFill>
                            <a:srgbClr val="000090"/>
                          </a:solidFill>
                        </a:defRPr>
                      </a:pPr>
                      <a:r>
                        <a:t>مستقبلي</a:t>
                      </a:r>
                    </a:p>
                    <a:p>
                      <a:pPr defTabSz="457200" rtl="1">
                        <a:defRPr sz="1600" b="1"/>
                      </a:pPr>
                      <a:r>
                        <a:t>توماس</a:t>
                      </a:r>
                    </a:p>
                    <a:p>
                      <a:pPr defTabSz="457200" rtl="1">
                        <a:defRPr sz="1600" b="1"/>
                      </a:pPr>
                      <a:r>
                        <a:t>والفورد</a:t>
                      </a:r>
                    </a:p>
                    <a:p>
                      <a:pPr defTabSz="457200" rtl="1">
                        <a:defRPr sz="1600" b="1"/>
                      </a:pPr>
                      <a:r>
                        <a:t>رايري</a:t>
                      </a:r>
                    </a:p>
                    <a:p>
                      <a:pPr defTabSz="457200" rtl="1">
                        <a:defRPr sz="1600" b="1"/>
                      </a:pPr>
                      <a:r>
                        <a:t>لاد</a:t>
                      </a:r>
                    </a:p>
                  </a:txBody>
                  <a:tcPr marL="0" marR="0" marT="0" marB="0" horzOverflow="overflow">
                    <a:lnL w="12700">
                      <a:solidFill>
                        <a:schemeClr val="accent2"/>
                      </a:solidFill>
                    </a:lnL>
                    <a:lnR w="12700">
                      <a:miter lim="400000"/>
                    </a:lnR>
                    <a:lnT w="12700">
                      <a:solidFill>
                        <a:schemeClr val="accent2"/>
                      </a:solidFill>
                    </a:lnT>
                    <a:lnB w="12700">
                      <a:solidFill>
                        <a:schemeClr val="accent2"/>
                      </a:solidFill>
                    </a:lnB>
                    <a:solidFill>
                      <a:schemeClr val="accent3">
                        <a:lumOff val="44000"/>
                      </a:schemeClr>
                    </a:solidFill>
                  </a:tcPr>
                </a:tc>
                <a:tc>
                  <a:txBody>
                    <a:bodyPr/>
                    <a:lstStyle/>
                    <a:p>
                      <a:pPr algn="ctr" defTabSz="457200" rtl="1">
                        <a:defRPr sz="1600" b="1"/>
                      </a:pPr>
                      <a:r>
                        <a:t>قبل الألفي</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chemeClr val="accent3">
                        <a:lumOff val="44000"/>
                      </a:schemeClr>
                    </a:solidFill>
                  </a:tcPr>
                </a:tc>
                <a:tc>
                  <a:txBody>
                    <a:bodyPr/>
                    <a:lstStyle/>
                    <a:p>
                      <a:pPr algn="ctr" defTabSz="457200" rtl="1">
                        <a:defRPr sz="1600" b="1"/>
                      </a:pPr>
                      <a:r>
                        <a:t>الكنائس التاريخية او سبع مراحل من تاريخ الكنيسة</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chemeClr val="accent3">
                        <a:lumOff val="44000"/>
                      </a:schemeClr>
                    </a:solidFill>
                  </a:tcPr>
                </a:tc>
                <a:tc>
                  <a:txBody>
                    <a:bodyPr/>
                    <a:lstStyle/>
                    <a:p>
                      <a:pPr algn="ctr" defTabSz="457200" rtl="1">
                        <a:defRPr sz="1600" b="1"/>
                      </a:pPr>
                      <a:r>
                        <a:t>مستقبلية الدينونة على الكنيسة المرتدة وضد المسيح، وعودة المسيح</a:t>
                      </a:r>
                    </a:p>
                  </a:txBody>
                  <a:tcPr marL="0" marR="0" marT="0" marB="0" anchor="ctr" horzOverflow="overflow">
                    <a:lnL w="12700">
                      <a:miter lim="400000"/>
                    </a:lnL>
                    <a:lnR w="12700">
                      <a:miter lim="400000"/>
                    </a:lnR>
                    <a:lnT w="12700">
                      <a:solidFill>
                        <a:schemeClr val="accent2"/>
                      </a:solidFill>
                    </a:lnT>
                    <a:lnB w="12700">
                      <a:solidFill>
                        <a:schemeClr val="accent2"/>
                      </a:solidFill>
                    </a:lnB>
                    <a:solidFill>
                      <a:schemeClr val="accent3">
                        <a:lumOff val="44000"/>
                      </a:schemeClr>
                    </a:solidFill>
                  </a:tcPr>
                </a:tc>
                <a:tc>
                  <a:txBody>
                    <a:bodyPr/>
                    <a:lstStyle/>
                    <a:p>
                      <a:pPr algn="ctr" defTabSz="457200" rtl="1">
                        <a:defRPr sz="1600" b="1"/>
                      </a:pPr>
                      <a:r>
                        <a:t>الألفية المستقبلية، الحكم، السماء</a:t>
                      </a:r>
                    </a:p>
                  </a:txBody>
                  <a:tcPr marL="0" marR="0" marT="0" marB="0" anchor="ctr" horzOverflow="overflow">
                    <a:lnL w="12700">
                      <a:miter lim="400000"/>
                    </a:lnL>
                    <a:lnR w="12700">
                      <a:solidFill>
                        <a:schemeClr val="accent2"/>
                      </a:solidFill>
                    </a:lnR>
                    <a:lnT w="12700">
                      <a:solidFill>
                        <a:schemeClr val="accent2"/>
                      </a:solidFill>
                    </a:lnT>
                    <a:lnB w="12700">
                      <a:solidFill>
                        <a:schemeClr val="accent2"/>
                      </a:solidFill>
                    </a:lnB>
                    <a:solidFill>
                      <a:schemeClr val="accent3">
                        <a:lumOff val="44000"/>
                      </a:schemeClr>
                    </a:solid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394" name="Rectangle 4"/>
          <p:cNvSpPr txBox="1">
            <a:spLocks noGrp="1"/>
          </p:cNvSpPr>
          <p:nvPr>
            <p:ph type="title"/>
          </p:nvPr>
        </p:nvSpPr>
        <p:spPr>
          <a:xfrm>
            <a:off x="-36513" y="427037"/>
            <a:ext cx="9217026" cy="769938"/>
          </a:xfrm>
          <a:prstGeom prst="rect">
            <a:avLst/>
          </a:prstGeom>
          <a:solidFill>
            <a:srgbClr val="006600"/>
          </a:solidFill>
          <a:ln w="28575">
            <a:solidFill>
              <a:srgbClr val="FFFF00"/>
            </a:solidFill>
            <a:round/>
          </a:ln>
        </p:spPr>
        <p:txBody>
          <a:bodyPr/>
          <a:lstStyle/>
          <a:p>
            <a:pPr rtl="1">
              <a:defRPr b="1">
                <a:solidFill>
                  <a:srgbClr val="FFFF66"/>
                </a:solidFill>
                <a:effectLst>
                  <a:outerShdw blurRad="38100" dist="38100" dir="2700000" rotWithShape="0">
                    <a:srgbClr val="000000"/>
                  </a:outerShdw>
                </a:effectLst>
              </a:defRPr>
            </a:pPr>
            <a:r>
              <a:t>أربع وجهات نظر حول الرؤيا 6-18</a:t>
            </a:r>
          </a:p>
        </p:txBody>
      </p:sp>
      <p:grpSp>
        <p:nvGrpSpPr>
          <p:cNvPr id="5400" name="Group 21"/>
          <p:cNvGrpSpPr/>
          <p:nvPr/>
        </p:nvGrpSpPr>
        <p:grpSpPr>
          <a:xfrm>
            <a:off x="611822" y="1989138"/>
            <a:ext cx="7847967" cy="757238"/>
            <a:chOff x="0" y="0"/>
            <a:chExt cx="7847965" cy="757237"/>
          </a:xfrm>
        </p:grpSpPr>
        <p:sp>
          <p:nvSpPr>
            <p:cNvPr id="5395" name="Line 6"/>
            <p:cNvSpPr/>
            <p:nvPr/>
          </p:nvSpPr>
          <p:spPr>
            <a:xfrm>
              <a:off x="72390" y="757237"/>
              <a:ext cx="7775576" cy="1"/>
            </a:xfrm>
            <a:prstGeom prst="line">
              <a:avLst/>
            </a:prstGeom>
            <a:noFill/>
            <a:ln w="76200" cap="flat">
              <a:solidFill>
                <a:schemeClr val="accent3">
                  <a:lumOff val="44000"/>
                </a:schemeClr>
              </a:solidFill>
              <a:prstDash val="solid"/>
              <a:round/>
            </a:ln>
            <a:effectLst>
              <a:outerShdw blurRad="63500" dist="38099" dir="2700000" rotWithShape="0">
                <a:srgbClr val="000000">
                  <a:alpha val="74998"/>
                </a:srgbClr>
              </a:outerShdw>
            </a:effectLst>
          </p:spPr>
          <p:txBody>
            <a:bodyPr wrap="square" lIns="45719" tIns="45719" rIns="45719" bIns="45719" numCol="1" anchor="t">
              <a:noAutofit/>
            </a:bodyPr>
            <a:lstStyle/>
            <a:p>
              <a:endParaRPr/>
            </a:p>
          </p:txBody>
        </p:sp>
        <p:grpSp>
          <p:nvGrpSpPr>
            <p:cNvPr id="5398" name="Group 10"/>
            <p:cNvGrpSpPr/>
            <p:nvPr/>
          </p:nvGrpSpPr>
          <p:grpSpPr>
            <a:xfrm>
              <a:off x="0" y="71437"/>
              <a:ext cx="431801" cy="647700"/>
              <a:chOff x="0" y="0"/>
              <a:chExt cx="431800" cy="647699"/>
            </a:xfrm>
          </p:grpSpPr>
          <p:sp>
            <p:nvSpPr>
              <p:cNvPr id="5396" name="Line 8"/>
              <p:cNvSpPr/>
              <p:nvPr/>
            </p:nvSpPr>
            <p:spPr>
              <a:xfrm flipH="1">
                <a:off x="215265" y="0"/>
                <a:ext cx="1" cy="647700"/>
              </a:xfrm>
              <a:prstGeom prst="line">
                <a:avLst/>
              </a:prstGeom>
              <a:noFill/>
              <a:ln w="57150" cap="flat">
                <a:solidFill>
                  <a:srgbClr val="99CCFF"/>
                </a:solidFill>
                <a:prstDash val="solid"/>
                <a:round/>
              </a:ln>
              <a:effectLst>
                <a:outerShdw blurRad="63500" dist="38099" dir="2700000" rotWithShape="0">
                  <a:srgbClr val="000000">
                    <a:alpha val="74998"/>
                  </a:srgbClr>
                </a:outerShdw>
              </a:effectLst>
            </p:spPr>
            <p:txBody>
              <a:bodyPr wrap="square" lIns="45719" tIns="45719" rIns="45719" bIns="45719" numCol="1" anchor="t">
                <a:noAutofit/>
              </a:bodyPr>
              <a:lstStyle/>
              <a:p>
                <a:endParaRPr/>
              </a:p>
            </p:txBody>
          </p:sp>
          <p:sp>
            <p:nvSpPr>
              <p:cNvPr id="5397" name="Line 9"/>
              <p:cNvSpPr/>
              <p:nvPr/>
            </p:nvSpPr>
            <p:spPr>
              <a:xfrm flipH="1" flipV="1">
                <a:off x="0" y="216534"/>
                <a:ext cx="431801" cy="1"/>
              </a:xfrm>
              <a:prstGeom prst="line">
                <a:avLst/>
              </a:prstGeom>
              <a:noFill/>
              <a:ln w="57150" cap="flat">
                <a:solidFill>
                  <a:srgbClr val="99CCFF"/>
                </a:solidFill>
                <a:prstDash val="solid"/>
                <a:round/>
              </a:ln>
              <a:effectLst>
                <a:outerShdw blurRad="63500" dist="38099" dir="2700000" rotWithShape="0">
                  <a:srgbClr val="000000">
                    <a:alpha val="74998"/>
                  </a:srgbClr>
                </a:outerShdw>
              </a:effectLst>
            </p:spPr>
            <p:txBody>
              <a:bodyPr wrap="square" lIns="45719" tIns="45719" rIns="45719" bIns="45719" numCol="1" anchor="t">
                <a:noAutofit/>
              </a:bodyPr>
              <a:lstStyle/>
              <a:p>
                <a:endParaRPr/>
              </a:p>
            </p:txBody>
          </p:sp>
        </p:grpSp>
        <p:sp>
          <p:nvSpPr>
            <p:cNvPr id="5399" name="Line 11"/>
            <p:cNvSpPr/>
            <p:nvPr/>
          </p:nvSpPr>
          <p:spPr>
            <a:xfrm>
              <a:off x="7705090" y="0"/>
              <a:ext cx="1" cy="719138"/>
            </a:xfrm>
            <a:prstGeom prst="line">
              <a:avLst/>
            </a:prstGeom>
            <a:noFill/>
            <a:ln w="57150" cap="flat">
              <a:solidFill>
                <a:srgbClr val="99CCFF"/>
              </a:solidFill>
              <a:prstDash val="solid"/>
              <a:round/>
              <a:tailEnd type="stealth" w="med" len="med"/>
            </a:ln>
            <a:effectLst>
              <a:outerShdw blurRad="63500" dist="38099" dir="2700000" rotWithShape="0">
                <a:srgbClr val="000000">
                  <a:alpha val="74998"/>
                </a:srgbClr>
              </a:outerShdw>
            </a:effectLst>
          </p:spPr>
          <p:txBody>
            <a:bodyPr wrap="square" lIns="45719" tIns="45719" rIns="45719" bIns="45719" numCol="1" anchor="t">
              <a:noAutofit/>
            </a:bodyPr>
            <a:lstStyle/>
            <a:p>
              <a:endParaRPr/>
            </a:p>
          </p:txBody>
        </p:sp>
      </p:grpSp>
      <p:sp>
        <p:nvSpPr>
          <p:cNvPr id="5401" name="Text Box 16"/>
          <p:cNvSpPr txBox="1"/>
          <p:nvPr/>
        </p:nvSpPr>
        <p:spPr>
          <a:xfrm rot="5400000">
            <a:off x="109507" y="3699278"/>
            <a:ext cx="2505989" cy="648481"/>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spcBef>
                <a:spcPts val="2400"/>
              </a:spcBef>
              <a:defRPr sz="4000" b="1">
                <a:solidFill>
                  <a:schemeClr val="accent3">
                    <a:lumOff val="44000"/>
                  </a:schemeClr>
                </a:solidFill>
              </a:defRPr>
            </a:lvl1pPr>
          </a:lstStyle>
          <a:p>
            <a:r>
              <a:t>الماضي</a:t>
            </a:r>
          </a:p>
        </p:txBody>
      </p:sp>
      <p:sp>
        <p:nvSpPr>
          <p:cNvPr id="5402" name="Text Box 19"/>
          <p:cNvSpPr txBox="1"/>
          <p:nvPr/>
        </p:nvSpPr>
        <p:spPr>
          <a:xfrm>
            <a:off x="3061855" y="3213099"/>
            <a:ext cx="3009226" cy="648482"/>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spcBef>
                <a:spcPts val="2400"/>
              </a:spcBef>
              <a:defRPr sz="4000">
                <a:solidFill>
                  <a:schemeClr val="accent3">
                    <a:lumOff val="44000"/>
                  </a:schemeClr>
                </a:solidFill>
              </a:defRPr>
            </a:lvl1pPr>
          </a:lstStyle>
          <a:p>
            <a:pPr>
              <a:defRPr b="1"/>
            </a:pPr>
            <a:r>
              <a:rPr b="0"/>
              <a:t>تاريخي</a:t>
            </a:r>
          </a:p>
        </p:txBody>
      </p:sp>
      <p:sp>
        <p:nvSpPr>
          <p:cNvPr id="5403" name="AutoShape 20"/>
          <p:cNvSpPr/>
          <p:nvPr/>
        </p:nvSpPr>
        <p:spPr>
          <a:xfrm>
            <a:off x="228600" y="5534025"/>
            <a:ext cx="8610600" cy="831850"/>
          </a:xfrm>
          <a:prstGeom prst="leftRightArrow">
            <a:avLst>
              <a:gd name="adj1" fmla="val 50000"/>
              <a:gd name="adj2" fmla="val 207023"/>
            </a:avLst>
          </a:prstGeom>
          <a:solidFill>
            <a:srgbClr val="CCCC00"/>
          </a:solidFill>
          <a:ln>
            <a:solidFill>
              <a:srgbClr val="000000"/>
            </a:solidFill>
            <a:miter/>
          </a:ln>
        </p:spPr>
        <p:txBody>
          <a:bodyPr lIns="45719" rIns="45719" anchor="ctr"/>
          <a:lstStyle/>
          <a:p>
            <a:pPr algn="l"/>
            <a:endParaRPr/>
          </a:p>
        </p:txBody>
      </p:sp>
      <p:sp>
        <p:nvSpPr>
          <p:cNvPr id="5404" name="Text Box 18"/>
          <p:cNvSpPr txBox="1"/>
          <p:nvPr/>
        </p:nvSpPr>
        <p:spPr>
          <a:xfrm>
            <a:off x="1665624" y="2819399"/>
            <a:ext cx="1639215" cy="1516190"/>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rtl="1">
              <a:spcBef>
                <a:spcPts val="1400"/>
              </a:spcBef>
              <a:defRPr b="1">
                <a:solidFill>
                  <a:schemeClr val="accent3">
                    <a:lumOff val="44000"/>
                  </a:schemeClr>
                </a:solidFill>
              </a:defRPr>
            </a:pPr>
            <a:r>
              <a:rPr b="0"/>
              <a:t>كتاب </a:t>
            </a:r>
          </a:p>
          <a:p>
            <a:pPr rtl="1">
              <a:spcBef>
                <a:spcPts val="1400"/>
              </a:spcBef>
              <a:defRPr b="1">
                <a:solidFill>
                  <a:schemeClr val="accent3">
                    <a:lumOff val="44000"/>
                  </a:schemeClr>
                </a:solidFill>
              </a:defRPr>
            </a:pPr>
            <a:r>
              <a:rPr b="0"/>
              <a:t>مكتوب</a:t>
            </a:r>
          </a:p>
          <a:p>
            <a:pPr rtl="1">
              <a:spcBef>
                <a:spcPts val="1400"/>
              </a:spcBef>
              <a:defRPr b="1">
                <a:solidFill>
                  <a:schemeClr val="accent3">
                    <a:lumOff val="44000"/>
                  </a:schemeClr>
                </a:solidFill>
              </a:defRPr>
            </a:pPr>
            <a:r>
              <a:t> 95 </a:t>
            </a:r>
            <a:r>
              <a:rPr b="0"/>
              <a:t>م</a:t>
            </a:r>
          </a:p>
        </p:txBody>
      </p:sp>
      <p:sp>
        <p:nvSpPr>
          <p:cNvPr id="5405" name="Text Box 18"/>
          <p:cNvSpPr txBox="1"/>
          <p:nvPr/>
        </p:nvSpPr>
        <p:spPr>
          <a:xfrm>
            <a:off x="43200" y="1371600"/>
            <a:ext cx="9210000" cy="550205"/>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rtl="1">
              <a:spcBef>
                <a:spcPts val="1900"/>
              </a:spcBef>
              <a:defRPr sz="3200" b="1">
                <a:solidFill>
                  <a:schemeClr val="accent3">
                    <a:lumOff val="44000"/>
                  </a:schemeClr>
                </a:solidFill>
              </a:defRPr>
            </a:pPr>
            <a:r>
              <a:rPr b="0"/>
              <a:t>رؤيا </a:t>
            </a:r>
            <a:r>
              <a:t>6-18 </a:t>
            </a:r>
            <a:r>
              <a:rPr b="0"/>
              <a:t>يصور أي عصر؟</a:t>
            </a:r>
          </a:p>
        </p:txBody>
      </p:sp>
      <p:sp>
        <p:nvSpPr>
          <p:cNvPr id="5406" name="Text Box 18"/>
          <p:cNvSpPr txBox="1"/>
          <p:nvPr/>
        </p:nvSpPr>
        <p:spPr>
          <a:xfrm>
            <a:off x="6055062" y="2781299"/>
            <a:ext cx="1639212" cy="1516190"/>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rtl="1">
              <a:spcBef>
                <a:spcPts val="1400"/>
              </a:spcBef>
              <a:defRPr b="1">
                <a:solidFill>
                  <a:schemeClr val="accent3">
                    <a:lumOff val="44000"/>
                  </a:schemeClr>
                </a:solidFill>
              </a:defRPr>
            </a:pPr>
            <a:r>
              <a:rPr b="0"/>
              <a:t>كتاب </a:t>
            </a:r>
          </a:p>
          <a:p>
            <a:pPr rtl="1">
              <a:spcBef>
                <a:spcPts val="1400"/>
              </a:spcBef>
              <a:defRPr b="1">
                <a:solidFill>
                  <a:schemeClr val="accent3">
                    <a:lumOff val="44000"/>
                  </a:schemeClr>
                </a:solidFill>
              </a:defRPr>
            </a:pPr>
            <a:r>
              <a:rPr b="0"/>
              <a:t>اقرأ </a:t>
            </a:r>
          </a:p>
          <a:p>
            <a:pPr rtl="1">
              <a:spcBef>
                <a:spcPts val="1400"/>
              </a:spcBef>
              <a:defRPr b="1">
                <a:solidFill>
                  <a:schemeClr val="accent3">
                    <a:lumOff val="44000"/>
                  </a:schemeClr>
                </a:solidFill>
              </a:defRPr>
            </a:pPr>
            <a:r>
              <a:rPr b="0"/>
              <a:t>اليوم</a:t>
            </a:r>
          </a:p>
        </p:txBody>
      </p:sp>
      <p:sp>
        <p:nvSpPr>
          <p:cNvPr id="5407" name="Text Box 17"/>
          <p:cNvSpPr txBox="1"/>
          <p:nvPr/>
        </p:nvSpPr>
        <p:spPr>
          <a:xfrm rot="5400000">
            <a:off x="6959775" y="3608790"/>
            <a:ext cx="2074188" cy="648482"/>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spcBef>
                <a:spcPts val="2400"/>
              </a:spcBef>
              <a:defRPr sz="4000">
                <a:solidFill>
                  <a:schemeClr val="accent3">
                    <a:lumOff val="44000"/>
                  </a:schemeClr>
                </a:solidFill>
              </a:defRPr>
            </a:lvl1pPr>
          </a:lstStyle>
          <a:p>
            <a:pPr>
              <a:defRPr b="1"/>
            </a:pPr>
            <a:r>
              <a:rPr b="0"/>
              <a:t>المستقبلي</a:t>
            </a:r>
          </a:p>
        </p:txBody>
      </p:sp>
      <p:sp>
        <p:nvSpPr>
          <p:cNvPr id="5408" name="Text Box 18"/>
          <p:cNvSpPr txBox="1"/>
          <p:nvPr/>
        </p:nvSpPr>
        <p:spPr>
          <a:xfrm>
            <a:off x="2382951" y="5105399"/>
            <a:ext cx="2794031" cy="648482"/>
          </a:xfrm>
          <a:prstGeom prst="rect">
            <a:avLst/>
          </a:prstGeom>
          <a:ln w="12700">
            <a:miter lim="400000"/>
          </a:ln>
          <a:effectLst>
            <a:outerShdw blurRad="63500" dist="107762" dir="189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spcBef>
                <a:spcPts val="2400"/>
              </a:spcBef>
              <a:defRPr sz="4000">
                <a:solidFill>
                  <a:schemeClr val="accent3">
                    <a:lumOff val="44000"/>
                  </a:schemeClr>
                </a:solidFill>
              </a:defRPr>
            </a:lvl1pPr>
          </a:lstStyle>
          <a:p>
            <a:pPr>
              <a:defRPr b="1"/>
            </a:pPr>
            <a:r>
              <a:rPr b="0"/>
              <a:t>المثالي</a:t>
            </a:r>
          </a:p>
        </p:txBody>
      </p:sp>
      <p:sp>
        <p:nvSpPr>
          <p:cNvPr id="5409" name="Text Box 7"/>
          <p:cNvSpPr txBox="1"/>
          <p:nvPr/>
        </p:nvSpPr>
        <p:spPr>
          <a:xfrm>
            <a:off x="7314122" y="4763"/>
            <a:ext cx="1742985" cy="377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defRPr sz="2000" b="1">
                <a:solidFill>
                  <a:schemeClr val="accent3">
                    <a:lumOff val="44000"/>
                  </a:schemeClr>
                </a:solidFill>
              </a:defRPr>
            </a:lvl1pPr>
          </a:lstStyle>
          <a:p>
            <a:r>
              <a:t>325 ن، 326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405"/>
                                        </p:tgtEl>
                                        <p:attrNameLst>
                                          <p:attrName>style.visibility</p:attrName>
                                        </p:attrNameLst>
                                      </p:cBhvr>
                                      <p:to>
                                        <p:strVal val="visible"/>
                                      </p:to>
                                    </p:set>
                                    <p:animEffect transition="in" filter="fade">
                                      <p:cBhvr>
                                        <p:cTn id="7" dur="500"/>
                                        <p:tgtEl>
                                          <p:spTgt spid="54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400"/>
                                        </p:tgtEl>
                                        <p:attrNameLst>
                                          <p:attrName>style.visibility</p:attrName>
                                        </p:attrNameLst>
                                      </p:cBhvr>
                                      <p:to>
                                        <p:strVal val="visible"/>
                                      </p:to>
                                    </p:set>
                                    <p:animEffect transition="in" filter="wipe(left)">
                                      <p:cBhvr>
                                        <p:cTn id="12" dur="2000"/>
                                        <p:tgtEl>
                                          <p:spTgt spid="54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5408"/>
                                        </p:tgtEl>
                                        <p:attrNameLst>
                                          <p:attrName>style.visibility</p:attrName>
                                        </p:attrNameLst>
                                      </p:cBhvr>
                                      <p:to>
                                        <p:strVal val="visible"/>
                                      </p:to>
                                    </p:set>
                                    <p:animEffect transition="in" filter="fade">
                                      <p:cBhvr>
                                        <p:cTn id="17" dur="500"/>
                                        <p:tgtEl>
                                          <p:spTgt spid="5408"/>
                                        </p:tgtEl>
                                      </p:cBhvr>
                                    </p:animEffect>
                                  </p:childTnLst>
                                </p:cTn>
                              </p:par>
                            </p:childTnLst>
                          </p:cTn>
                        </p:par>
                        <p:par>
                          <p:cTn id="18" fill="hold">
                            <p:stCondLst>
                              <p:cond delay="500"/>
                            </p:stCondLst>
                            <p:childTnLst>
                              <p:par>
                                <p:cTn id="19" presetID="10" presetClass="entr" fill="hold" grpId="4" nodeType="afterEffect">
                                  <p:stCondLst>
                                    <p:cond delay="0"/>
                                  </p:stCondLst>
                                  <p:iterate>
                                    <p:tmAbs val="0"/>
                                  </p:iterate>
                                  <p:childTnLst>
                                    <p:set>
                                      <p:cBhvr>
                                        <p:cTn id="20" fill="hold"/>
                                        <p:tgtEl>
                                          <p:spTgt spid="5403"/>
                                        </p:tgtEl>
                                        <p:attrNameLst>
                                          <p:attrName>style.visibility</p:attrName>
                                        </p:attrNameLst>
                                      </p:cBhvr>
                                      <p:to>
                                        <p:strVal val="visible"/>
                                      </p:to>
                                    </p:set>
                                    <p:animEffect transition="in" filter="fade">
                                      <p:cBhvr>
                                        <p:cTn id="21" dur="500"/>
                                        <p:tgtEl>
                                          <p:spTgt spid="540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5" nodeType="clickEffect">
                                  <p:stCondLst>
                                    <p:cond delay="0"/>
                                  </p:stCondLst>
                                  <p:iterate>
                                    <p:tmAbs val="0"/>
                                  </p:iterate>
                                  <p:childTnLst>
                                    <p:set>
                                      <p:cBhvr>
                                        <p:cTn id="25" fill="hold"/>
                                        <p:tgtEl>
                                          <p:spTgt spid="540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6" nodeType="clickEffect">
                                  <p:stCondLst>
                                    <p:cond delay="0"/>
                                  </p:stCondLst>
                                  <p:iterate>
                                    <p:tmAbs val="0"/>
                                  </p:iterate>
                                  <p:childTnLst>
                                    <p:set>
                                      <p:cBhvr>
                                        <p:cTn id="29" fill="hold"/>
                                        <p:tgtEl>
                                          <p:spTgt spid="540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fill="hold" grpId="7" nodeType="clickEffect">
                                  <p:stCondLst>
                                    <p:cond delay="0"/>
                                  </p:stCondLst>
                                  <p:iterate>
                                    <p:tmAbs val="0"/>
                                  </p:iterate>
                                  <p:childTnLst>
                                    <p:set>
                                      <p:cBhvr>
                                        <p:cTn id="33" fill="hold"/>
                                        <p:tgtEl>
                                          <p:spTgt spid="5401"/>
                                        </p:tgtEl>
                                        <p:attrNameLst>
                                          <p:attrName>style.visibility</p:attrName>
                                        </p:attrNameLst>
                                      </p:cBhvr>
                                      <p:to>
                                        <p:strVal val="visible"/>
                                      </p:to>
                                    </p:set>
                                    <p:animEffect transition="in" filter="fade">
                                      <p:cBhvr>
                                        <p:cTn id="34" dur="500"/>
                                        <p:tgtEl>
                                          <p:spTgt spid="540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fill="hold" grpId="8" nodeType="clickEffect">
                                  <p:stCondLst>
                                    <p:cond delay="0"/>
                                  </p:stCondLst>
                                  <p:iterate>
                                    <p:tmAbs val="0"/>
                                  </p:iterate>
                                  <p:childTnLst>
                                    <p:set>
                                      <p:cBhvr>
                                        <p:cTn id="38" fill="hold"/>
                                        <p:tgtEl>
                                          <p:spTgt spid="5402"/>
                                        </p:tgtEl>
                                        <p:attrNameLst>
                                          <p:attrName>style.visibility</p:attrName>
                                        </p:attrNameLst>
                                      </p:cBhvr>
                                      <p:to>
                                        <p:strVal val="visible"/>
                                      </p:to>
                                    </p:set>
                                    <p:animEffect transition="in" filter="fade">
                                      <p:cBhvr>
                                        <p:cTn id="39" dur="500"/>
                                        <p:tgtEl>
                                          <p:spTgt spid="540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fill="hold" grpId="9" nodeType="clickEffect">
                                  <p:stCondLst>
                                    <p:cond delay="0"/>
                                  </p:stCondLst>
                                  <p:iterate>
                                    <p:tmAbs val="0"/>
                                  </p:iterate>
                                  <p:childTnLst>
                                    <p:set>
                                      <p:cBhvr>
                                        <p:cTn id="43" fill="hold"/>
                                        <p:tgtEl>
                                          <p:spTgt spid="5407"/>
                                        </p:tgtEl>
                                        <p:attrNameLst>
                                          <p:attrName>style.visibility</p:attrName>
                                        </p:attrNameLst>
                                      </p:cBhvr>
                                      <p:to>
                                        <p:strVal val="visible"/>
                                      </p:to>
                                    </p:set>
                                    <p:animEffect transition="in" filter="fade">
                                      <p:cBhvr>
                                        <p:cTn id="44" dur="500"/>
                                        <p:tgtEl>
                                          <p:spTgt spid="5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0" grpId="2" animBg="1" advAuto="0"/>
      <p:bldP spid="5401" grpId="7" animBg="1" advAuto="0"/>
      <p:bldP spid="5402" grpId="8" animBg="1" advAuto="0"/>
      <p:bldP spid="5403" grpId="4" animBg="1" advAuto="0"/>
      <p:bldP spid="5404" grpId="5" animBg="1" advAuto="0"/>
      <p:bldP spid="5405" grpId="1" animBg="1" advAuto="0"/>
      <p:bldP spid="5406" grpId="6" animBg="1" advAuto="0"/>
      <p:bldP spid="5407" grpId="9" animBg="1" advAuto="0"/>
      <p:bldP spid="5408"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2" name="Picture 1" descr="Picture 1"/>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743" name="Rectangle 2"/>
          <p:cNvSpPr txBox="1">
            <a:spLocks noGrp="1"/>
          </p:cNvSpPr>
          <p:nvPr>
            <p:ph type="title"/>
          </p:nvPr>
        </p:nvSpPr>
        <p:spPr>
          <a:xfrm>
            <a:off x="228600" y="609600"/>
            <a:ext cx="8686800" cy="914400"/>
          </a:xfrm>
          <a:prstGeom prst="rect">
            <a:avLst/>
          </a:prstGeom>
          <a:solidFill>
            <a:srgbClr val="B8F9FE"/>
          </a:solidFill>
        </p:spPr>
        <p:txBody>
          <a:bodyPr anchor="ctr"/>
          <a:lstStyle>
            <a:lvl1pPr algn="ctr">
              <a:defRPr b="1" i="0">
                <a:solidFill>
                  <a:srgbClr val="000000"/>
                </a:solidFill>
              </a:defRPr>
            </a:lvl1pPr>
          </a:lstStyle>
          <a:p>
            <a:r>
              <a:rPr lang="ar-JO" dirty="0">
                <a:latin typeface="Arial" panose="020B0604020202020204" pitchFamily="34" charset="0"/>
                <a:cs typeface="Arial" panose="020B0604020202020204" pitchFamily="34" charset="0"/>
              </a:rPr>
              <a:t>استعادة السلام والأمن (38-39)</a:t>
            </a:r>
            <a:endParaRPr dirty="0">
              <a:latin typeface="Arial" panose="020B0604020202020204" pitchFamily="34" charset="0"/>
              <a:cs typeface="Arial" panose="020B0604020202020204" pitchFamily="34" charset="0"/>
            </a:endParaRPr>
          </a:p>
        </p:txBody>
      </p:sp>
      <p:sp>
        <p:nvSpPr>
          <p:cNvPr id="4744" name="Text Box 4"/>
          <p:cNvSpPr txBox="1"/>
          <p:nvPr/>
        </p:nvSpPr>
        <p:spPr>
          <a:xfrm>
            <a:off x="7229158" y="6324600"/>
            <a:ext cx="1528622"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sz="2000" b="1" i="1">
                <a:solidFill>
                  <a:srgbClr val="FFFFCC"/>
                </a:solidFill>
              </a:defRPr>
            </a:lvl1pPr>
          </a:lstStyle>
          <a:p>
            <a:r>
              <a:rPr lang="ar-JO" dirty="0"/>
              <a:t>حزقيال 38 - 39</a:t>
            </a:r>
            <a:endParaRPr dirty="0"/>
          </a:p>
        </p:txBody>
      </p:sp>
      <p:sp>
        <p:nvSpPr>
          <p:cNvPr id="4745" name="Rectangle 5"/>
          <p:cNvSpPr txBox="1"/>
          <p:nvPr/>
        </p:nvSpPr>
        <p:spPr>
          <a:xfrm>
            <a:off x="122237" y="1828800"/>
            <a:ext cx="8793163" cy="3570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342900" indent="-342900" algn="r" rtl="1">
              <a:spcBef>
                <a:spcPts val="600"/>
              </a:spcBef>
              <a:buClr>
                <a:srgbClr val="FFCC66"/>
              </a:buClr>
              <a:buSzPct val="100000"/>
              <a:buChar char="•"/>
              <a:defRPr sz="2800" b="1">
                <a:solidFill>
                  <a:srgbClr val="FFFFCC"/>
                </a:solidFill>
              </a:defRPr>
            </a:pPr>
            <a:r>
              <a:rPr lang="ar-SA" dirty="0">
                <a:effectLst>
                  <a:glow rad="228600">
                    <a:schemeClr val="tx1">
                      <a:alpha val="79000"/>
                    </a:schemeClr>
                  </a:glow>
                </a:effectLst>
                <a:latin typeface="Arial" panose="020B0604020202020204" pitchFamily="34" charset="0"/>
                <a:cs typeface="Arial" panose="020B0604020202020204" pitchFamily="34" charset="0"/>
              </a:rPr>
              <a:t>سيأتي الرب بجوج ضد إسرائيل</a:t>
            </a:r>
            <a:endParaRPr lang="ar-JO" dirty="0">
              <a:effectLst>
                <a:glow rad="228600">
                  <a:schemeClr val="tx1">
                    <a:alpha val="79000"/>
                  </a:schemeClr>
                </a:glow>
              </a:effectLst>
              <a:latin typeface="Arial" panose="020B0604020202020204" pitchFamily="34" charset="0"/>
              <a:cs typeface="Arial" panose="020B0604020202020204" pitchFamily="34" charset="0"/>
            </a:endParaRPr>
          </a:p>
          <a:p>
            <a:pPr marL="342900" indent="-342900" algn="r" rtl="1">
              <a:spcBef>
                <a:spcPts val="600"/>
              </a:spcBef>
              <a:buClr>
                <a:srgbClr val="FFCC66"/>
              </a:buClr>
              <a:buSzPct val="100000"/>
              <a:buChar char="•"/>
              <a:defRPr sz="2800" b="1">
                <a:solidFill>
                  <a:srgbClr val="FFFFCC"/>
                </a:solidFill>
              </a:defRPr>
            </a:pPr>
            <a:r>
              <a:rPr lang="ar-SA" dirty="0">
                <a:effectLst>
                  <a:glow rad="228600">
                    <a:schemeClr val="tx1">
                      <a:alpha val="79000"/>
                    </a:schemeClr>
                  </a:glow>
                </a:effectLst>
                <a:latin typeface="Arial" panose="020B0604020202020204" pitchFamily="34" charset="0"/>
                <a:cs typeface="Arial" panose="020B0604020202020204" pitchFamily="34" charset="0"/>
              </a:rPr>
              <a:t>سينفذ جوج مخططه الشرير لغزو إسرائيل</a:t>
            </a:r>
            <a:endParaRPr lang="ar-JO" dirty="0">
              <a:effectLst>
                <a:glow rad="228600">
                  <a:schemeClr val="tx1">
                    <a:alpha val="79000"/>
                  </a:schemeClr>
                </a:glow>
              </a:effectLst>
              <a:latin typeface="Arial" panose="020B0604020202020204" pitchFamily="34" charset="0"/>
              <a:cs typeface="Arial" panose="020B0604020202020204" pitchFamily="34" charset="0"/>
            </a:endParaRPr>
          </a:p>
          <a:p>
            <a:pPr marL="342900" indent="-342900" algn="r" rtl="1">
              <a:spcBef>
                <a:spcPts val="600"/>
              </a:spcBef>
              <a:buClr>
                <a:srgbClr val="FFCC66"/>
              </a:buClr>
              <a:buSzPct val="100000"/>
              <a:buChar char="•"/>
              <a:defRPr sz="2800" b="1">
                <a:solidFill>
                  <a:srgbClr val="FFFFCC"/>
                </a:solidFill>
              </a:defRPr>
            </a:pPr>
            <a:r>
              <a:rPr lang="ar-SA" dirty="0">
                <a:effectLst>
                  <a:glow rad="228600">
                    <a:schemeClr val="tx1">
                      <a:alpha val="79000"/>
                    </a:schemeClr>
                  </a:glow>
                </a:effectLst>
                <a:latin typeface="Arial" panose="020B0604020202020204" pitchFamily="34" charset="0"/>
                <a:cs typeface="Arial" panose="020B0604020202020204" pitchFamily="34" charset="0"/>
              </a:rPr>
              <a:t>سيأتي جوج وجيشه من الشمال</a:t>
            </a:r>
            <a:endParaRPr lang="ar-JO" dirty="0">
              <a:effectLst>
                <a:glow rad="228600">
                  <a:schemeClr val="tx1">
                    <a:alpha val="79000"/>
                  </a:schemeClr>
                </a:glow>
              </a:effectLst>
              <a:latin typeface="Arial" panose="020B0604020202020204" pitchFamily="34" charset="0"/>
              <a:cs typeface="Arial" panose="020B0604020202020204" pitchFamily="34" charset="0"/>
            </a:endParaRPr>
          </a:p>
          <a:p>
            <a:pPr marL="342900" indent="-342900" algn="r" rtl="1">
              <a:spcBef>
                <a:spcPts val="600"/>
              </a:spcBef>
              <a:buClr>
                <a:srgbClr val="FFCC66"/>
              </a:buClr>
              <a:buSzPct val="100000"/>
              <a:buChar char="•"/>
              <a:defRPr sz="2800" b="1">
                <a:solidFill>
                  <a:srgbClr val="FFFFCC"/>
                </a:solidFill>
              </a:defRPr>
            </a:pPr>
            <a:r>
              <a:rPr lang="ar-SA" dirty="0">
                <a:effectLst>
                  <a:glow rad="228600">
                    <a:schemeClr val="tx1">
                      <a:alpha val="79000"/>
                    </a:schemeClr>
                  </a:glow>
                </a:effectLst>
                <a:latin typeface="Arial" panose="020B0604020202020204" pitchFamily="34" charset="0"/>
                <a:cs typeface="Arial" panose="020B0604020202020204" pitchFamily="34" charset="0"/>
              </a:rPr>
              <a:t>سيظهر الرب قوته على جوج</a:t>
            </a:r>
            <a:endParaRPr lang="ar-JO" dirty="0">
              <a:effectLst>
                <a:glow rad="228600">
                  <a:schemeClr val="tx1">
                    <a:alpha val="79000"/>
                  </a:schemeClr>
                </a:glow>
              </a:effectLst>
              <a:latin typeface="Arial" panose="020B0604020202020204" pitchFamily="34" charset="0"/>
              <a:cs typeface="Arial" panose="020B0604020202020204" pitchFamily="34" charset="0"/>
            </a:endParaRPr>
          </a:p>
          <a:p>
            <a:pPr marL="342900" indent="-342900" algn="r" rtl="1">
              <a:spcBef>
                <a:spcPts val="600"/>
              </a:spcBef>
              <a:buClr>
                <a:srgbClr val="FFCC66"/>
              </a:buClr>
              <a:buSzPct val="100000"/>
              <a:buChar char="•"/>
              <a:defRPr sz="2800" b="1">
                <a:solidFill>
                  <a:srgbClr val="FFFFCC"/>
                </a:solidFill>
              </a:defRPr>
            </a:pPr>
            <a:r>
              <a:rPr lang="ar-SA" dirty="0">
                <a:effectLst>
                  <a:glow rad="228600">
                    <a:schemeClr val="tx1">
                      <a:alpha val="79000"/>
                    </a:schemeClr>
                  </a:glow>
                </a:effectLst>
                <a:latin typeface="Arial" panose="020B0604020202020204" pitchFamily="34" charset="0"/>
                <a:cs typeface="Arial" panose="020B0604020202020204" pitchFamily="34" charset="0"/>
              </a:rPr>
              <a:t>سوف تسلب إسرائيل وتدفن جيش جوج الساقط</a:t>
            </a:r>
            <a:endParaRPr lang="ar-JO" dirty="0">
              <a:effectLst>
                <a:glow rad="228600">
                  <a:schemeClr val="tx1">
                    <a:alpha val="79000"/>
                  </a:schemeClr>
                </a:glow>
              </a:effectLst>
              <a:latin typeface="Arial" panose="020B0604020202020204" pitchFamily="34" charset="0"/>
              <a:cs typeface="Arial" panose="020B0604020202020204" pitchFamily="34" charset="0"/>
            </a:endParaRPr>
          </a:p>
          <a:p>
            <a:pPr marL="342900" indent="-342900" algn="r" rtl="1">
              <a:spcBef>
                <a:spcPts val="600"/>
              </a:spcBef>
              <a:buClr>
                <a:srgbClr val="FFCC66"/>
              </a:buClr>
              <a:buSzPct val="100000"/>
              <a:buChar char="•"/>
              <a:defRPr sz="2800" b="1">
                <a:solidFill>
                  <a:srgbClr val="FFFFCC"/>
                </a:solidFill>
              </a:defRPr>
            </a:pPr>
            <a:r>
              <a:rPr lang="ar-SA" dirty="0">
                <a:effectLst>
                  <a:glow rad="228600">
                    <a:schemeClr val="tx1">
                      <a:alpha val="79000"/>
                    </a:schemeClr>
                  </a:glow>
                </a:effectLst>
                <a:latin typeface="Arial" panose="020B0604020202020204" pitchFamily="34" charset="0"/>
                <a:cs typeface="Arial" panose="020B0604020202020204" pitchFamily="34" charset="0"/>
              </a:rPr>
              <a:t>سوف تتغذى الطيور والوحوش على الجيش الساقط</a:t>
            </a:r>
            <a:endParaRPr lang="ar-JO" dirty="0">
              <a:effectLst>
                <a:glow rad="228600">
                  <a:schemeClr val="tx1">
                    <a:alpha val="79000"/>
                  </a:schemeClr>
                </a:glow>
              </a:effectLst>
              <a:latin typeface="Arial" panose="020B0604020202020204" pitchFamily="34" charset="0"/>
              <a:cs typeface="Arial" panose="020B0604020202020204" pitchFamily="34" charset="0"/>
            </a:endParaRPr>
          </a:p>
          <a:p>
            <a:pPr marL="342900" indent="-342900" algn="r" rtl="1">
              <a:spcBef>
                <a:spcPts val="600"/>
              </a:spcBef>
              <a:buClr>
                <a:srgbClr val="FFCC66"/>
              </a:buClr>
              <a:buSzPct val="100000"/>
              <a:buChar char="•"/>
              <a:defRPr sz="2800" b="1">
                <a:solidFill>
                  <a:srgbClr val="FFFFCC"/>
                </a:solidFill>
              </a:defRPr>
            </a:pPr>
            <a:r>
              <a:rPr lang="ar-SA" dirty="0">
                <a:effectLst>
                  <a:glow rad="228600">
                    <a:schemeClr val="tx1">
                      <a:alpha val="79000"/>
                    </a:schemeClr>
                  </a:glow>
                </a:effectLst>
                <a:latin typeface="Arial" panose="020B0604020202020204" pitchFamily="34" charset="0"/>
                <a:cs typeface="Arial" panose="020B0604020202020204" pitchFamily="34" charset="0"/>
              </a:rPr>
              <a:t>سوف تنعم إسرائيل بالسلام والأمن في الأرض</a:t>
            </a:r>
            <a:endParaRPr dirty="0">
              <a:effectLst>
                <a:glow rad="228600">
                  <a:schemeClr val="tx1">
                    <a:alpha val="79000"/>
                  </a:schemeClr>
                </a:glow>
              </a:effectLst>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745">
                                            <p:bg/>
                                          </p:spTgt>
                                        </p:tgtEl>
                                        <p:attrNameLst>
                                          <p:attrName>style.visibility</p:attrName>
                                        </p:attrNameLst>
                                      </p:cBhvr>
                                      <p:to>
                                        <p:strVal val="visible"/>
                                      </p:to>
                                    </p:set>
                                    <p:anim calcmode="lin" valueType="num">
                                      <p:cBhvr>
                                        <p:cTn id="7" dur="500" fill="hold"/>
                                        <p:tgtEl>
                                          <p:spTgt spid="4745">
                                            <p:bg/>
                                          </p:spTgt>
                                        </p:tgtEl>
                                        <p:attrNameLst>
                                          <p:attrName>ppt_x</p:attrName>
                                        </p:attrNameLst>
                                      </p:cBhvr>
                                      <p:tavLst>
                                        <p:tav tm="0">
                                          <p:val>
                                            <p:strVal val="1+#ppt_w/2"/>
                                          </p:val>
                                        </p:tav>
                                        <p:tav tm="100000">
                                          <p:val>
                                            <p:strVal val="#ppt_x"/>
                                          </p:val>
                                        </p:tav>
                                      </p:tavLst>
                                    </p:anim>
                                    <p:anim calcmode="lin" valueType="num">
                                      <p:cBhvr>
                                        <p:cTn id="8" dur="500" fill="hold"/>
                                        <p:tgtEl>
                                          <p:spTgt spid="4745">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1" nodeType="clickEffect">
                                  <p:stCondLst>
                                    <p:cond delay="0"/>
                                  </p:stCondLst>
                                  <p:iterate>
                                    <p:tmAbs val="0"/>
                                  </p:iterate>
                                  <p:childTnLst>
                                    <p:set>
                                      <p:cBhvr>
                                        <p:cTn id="12" fill="hold"/>
                                        <p:tgtEl>
                                          <p:spTgt spid="4745">
                                            <p:txEl>
                                              <p:pRg st="0" end="0"/>
                                            </p:txEl>
                                          </p:spTgt>
                                        </p:tgtEl>
                                        <p:attrNameLst>
                                          <p:attrName>style.visibility</p:attrName>
                                        </p:attrNameLst>
                                      </p:cBhvr>
                                      <p:to>
                                        <p:strVal val="visible"/>
                                      </p:to>
                                    </p:set>
                                    <p:anim calcmode="lin" valueType="num">
                                      <p:cBhvr>
                                        <p:cTn id="13" dur="500" fill="hold"/>
                                        <p:tgtEl>
                                          <p:spTgt spid="4745">
                                            <p:txEl>
                                              <p:pRg st="0" end="0"/>
                                            </p:txEl>
                                          </p:spTgt>
                                        </p:tgtEl>
                                        <p:attrNameLst>
                                          <p:attrName>ppt_x</p:attrName>
                                        </p:attrNameLst>
                                      </p:cBhvr>
                                      <p:tavLst>
                                        <p:tav tm="0">
                                          <p:val>
                                            <p:strVal val="1+#ppt_w/2"/>
                                          </p:val>
                                        </p:tav>
                                        <p:tav tm="100000">
                                          <p:val>
                                            <p:strVal val="#ppt_x"/>
                                          </p:val>
                                        </p:tav>
                                      </p:tavLst>
                                    </p:anim>
                                    <p:anim calcmode="lin" valueType="num">
                                      <p:cBhvr>
                                        <p:cTn id="14" dur="500" fill="hold"/>
                                        <p:tgtEl>
                                          <p:spTgt spid="474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1" nodeType="clickEffect">
                                  <p:stCondLst>
                                    <p:cond delay="0"/>
                                  </p:stCondLst>
                                  <p:iterate>
                                    <p:tmAbs val="0"/>
                                  </p:iterate>
                                  <p:childTnLst>
                                    <p:set>
                                      <p:cBhvr>
                                        <p:cTn id="18" fill="hold"/>
                                        <p:tgtEl>
                                          <p:spTgt spid="4745">
                                            <p:txEl>
                                              <p:pRg st="1" end="1"/>
                                            </p:txEl>
                                          </p:spTgt>
                                        </p:tgtEl>
                                        <p:attrNameLst>
                                          <p:attrName>style.visibility</p:attrName>
                                        </p:attrNameLst>
                                      </p:cBhvr>
                                      <p:to>
                                        <p:strVal val="visible"/>
                                      </p:to>
                                    </p:set>
                                    <p:anim calcmode="lin" valueType="num">
                                      <p:cBhvr>
                                        <p:cTn id="19" dur="500" fill="hold"/>
                                        <p:tgtEl>
                                          <p:spTgt spid="4745">
                                            <p:txEl>
                                              <p:pRg st="1" end="1"/>
                                            </p:txEl>
                                          </p:spTgt>
                                        </p:tgtEl>
                                        <p:attrNameLst>
                                          <p:attrName>ppt_x</p:attrName>
                                        </p:attrNameLst>
                                      </p:cBhvr>
                                      <p:tavLst>
                                        <p:tav tm="0">
                                          <p:val>
                                            <p:strVal val="1+#ppt_w/2"/>
                                          </p:val>
                                        </p:tav>
                                        <p:tav tm="100000">
                                          <p:val>
                                            <p:strVal val="#ppt_x"/>
                                          </p:val>
                                        </p:tav>
                                      </p:tavLst>
                                    </p:anim>
                                    <p:anim calcmode="lin" valueType="num">
                                      <p:cBhvr>
                                        <p:cTn id="20" dur="500" fill="hold"/>
                                        <p:tgtEl>
                                          <p:spTgt spid="474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1" nodeType="clickEffect">
                                  <p:stCondLst>
                                    <p:cond delay="0"/>
                                  </p:stCondLst>
                                  <p:iterate>
                                    <p:tmAbs val="0"/>
                                  </p:iterate>
                                  <p:childTnLst>
                                    <p:set>
                                      <p:cBhvr>
                                        <p:cTn id="24" fill="hold"/>
                                        <p:tgtEl>
                                          <p:spTgt spid="4745">
                                            <p:txEl>
                                              <p:pRg st="2" end="2"/>
                                            </p:txEl>
                                          </p:spTgt>
                                        </p:tgtEl>
                                        <p:attrNameLst>
                                          <p:attrName>style.visibility</p:attrName>
                                        </p:attrNameLst>
                                      </p:cBhvr>
                                      <p:to>
                                        <p:strVal val="visible"/>
                                      </p:to>
                                    </p:set>
                                    <p:anim calcmode="lin" valueType="num">
                                      <p:cBhvr>
                                        <p:cTn id="25" dur="500" fill="hold"/>
                                        <p:tgtEl>
                                          <p:spTgt spid="4745">
                                            <p:txEl>
                                              <p:pRg st="2" end="2"/>
                                            </p:txEl>
                                          </p:spTgt>
                                        </p:tgtEl>
                                        <p:attrNameLst>
                                          <p:attrName>ppt_x</p:attrName>
                                        </p:attrNameLst>
                                      </p:cBhvr>
                                      <p:tavLst>
                                        <p:tav tm="0">
                                          <p:val>
                                            <p:strVal val="1+#ppt_w/2"/>
                                          </p:val>
                                        </p:tav>
                                        <p:tav tm="100000">
                                          <p:val>
                                            <p:strVal val="#ppt_x"/>
                                          </p:val>
                                        </p:tav>
                                      </p:tavLst>
                                    </p:anim>
                                    <p:anim calcmode="lin" valueType="num">
                                      <p:cBhvr>
                                        <p:cTn id="26" dur="500" fill="hold"/>
                                        <p:tgtEl>
                                          <p:spTgt spid="474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1" nodeType="clickEffect">
                                  <p:stCondLst>
                                    <p:cond delay="0"/>
                                  </p:stCondLst>
                                  <p:iterate>
                                    <p:tmAbs val="0"/>
                                  </p:iterate>
                                  <p:childTnLst>
                                    <p:set>
                                      <p:cBhvr>
                                        <p:cTn id="30" fill="hold"/>
                                        <p:tgtEl>
                                          <p:spTgt spid="4745">
                                            <p:txEl>
                                              <p:pRg st="3" end="3"/>
                                            </p:txEl>
                                          </p:spTgt>
                                        </p:tgtEl>
                                        <p:attrNameLst>
                                          <p:attrName>style.visibility</p:attrName>
                                        </p:attrNameLst>
                                      </p:cBhvr>
                                      <p:to>
                                        <p:strVal val="visible"/>
                                      </p:to>
                                    </p:set>
                                    <p:anim calcmode="lin" valueType="num">
                                      <p:cBhvr>
                                        <p:cTn id="31" dur="500" fill="hold"/>
                                        <p:tgtEl>
                                          <p:spTgt spid="4745">
                                            <p:txEl>
                                              <p:pRg st="3" end="3"/>
                                            </p:txEl>
                                          </p:spTgt>
                                        </p:tgtEl>
                                        <p:attrNameLst>
                                          <p:attrName>ppt_x</p:attrName>
                                        </p:attrNameLst>
                                      </p:cBhvr>
                                      <p:tavLst>
                                        <p:tav tm="0">
                                          <p:val>
                                            <p:strVal val="1+#ppt_w/2"/>
                                          </p:val>
                                        </p:tav>
                                        <p:tav tm="100000">
                                          <p:val>
                                            <p:strVal val="#ppt_x"/>
                                          </p:val>
                                        </p:tav>
                                      </p:tavLst>
                                    </p:anim>
                                    <p:anim calcmode="lin" valueType="num">
                                      <p:cBhvr>
                                        <p:cTn id="32" dur="500" fill="hold"/>
                                        <p:tgtEl>
                                          <p:spTgt spid="474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1" nodeType="clickEffect">
                                  <p:stCondLst>
                                    <p:cond delay="0"/>
                                  </p:stCondLst>
                                  <p:iterate>
                                    <p:tmAbs val="0"/>
                                  </p:iterate>
                                  <p:childTnLst>
                                    <p:set>
                                      <p:cBhvr>
                                        <p:cTn id="36" fill="hold"/>
                                        <p:tgtEl>
                                          <p:spTgt spid="4745">
                                            <p:txEl>
                                              <p:pRg st="4" end="4"/>
                                            </p:txEl>
                                          </p:spTgt>
                                        </p:tgtEl>
                                        <p:attrNameLst>
                                          <p:attrName>style.visibility</p:attrName>
                                        </p:attrNameLst>
                                      </p:cBhvr>
                                      <p:to>
                                        <p:strVal val="visible"/>
                                      </p:to>
                                    </p:set>
                                    <p:anim calcmode="lin" valueType="num">
                                      <p:cBhvr>
                                        <p:cTn id="37" dur="500" fill="hold"/>
                                        <p:tgtEl>
                                          <p:spTgt spid="4745">
                                            <p:txEl>
                                              <p:pRg st="4" end="4"/>
                                            </p:txEl>
                                          </p:spTgt>
                                        </p:tgtEl>
                                        <p:attrNameLst>
                                          <p:attrName>ppt_x</p:attrName>
                                        </p:attrNameLst>
                                      </p:cBhvr>
                                      <p:tavLst>
                                        <p:tav tm="0">
                                          <p:val>
                                            <p:strVal val="1+#ppt_w/2"/>
                                          </p:val>
                                        </p:tav>
                                        <p:tav tm="100000">
                                          <p:val>
                                            <p:strVal val="#ppt_x"/>
                                          </p:val>
                                        </p:tav>
                                      </p:tavLst>
                                    </p:anim>
                                    <p:anim calcmode="lin" valueType="num">
                                      <p:cBhvr>
                                        <p:cTn id="38" dur="500" fill="hold"/>
                                        <p:tgtEl>
                                          <p:spTgt spid="474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1" nodeType="clickEffect">
                                  <p:stCondLst>
                                    <p:cond delay="0"/>
                                  </p:stCondLst>
                                  <p:iterate>
                                    <p:tmAbs val="0"/>
                                  </p:iterate>
                                  <p:childTnLst>
                                    <p:set>
                                      <p:cBhvr>
                                        <p:cTn id="42" fill="hold"/>
                                        <p:tgtEl>
                                          <p:spTgt spid="4745">
                                            <p:txEl>
                                              <p:pRg st="5" end="5"/>
                                            </p:txEl>
                                          </p:spTgt>
                                        </p:tgtEl>
                                        <p:attrNameLst>
                                          <p:attrName>style.visibility</p:attrName>
                                        </p:attrNameLst>
                                      </p:cBhvr>
                                      <p:to>
                                        <p:strVal val="visible"/>
                                      </p:to>
                                    </p:set>
                                    <p:anim calcmode="lin" valueType="num">
                                      <p:cBhvr>
                                        <p:cTn id="43" dur="500" fill="hold"/>
                                        <p:tgtEl>
                                          <p:spTgt spid="4745">
                                            <p:txEl>
                                              <p:pRg st="5" end="5"/>
                                            </p:txEl>
                                          </p:spTgt>
                                        </p:tgtEl>
                                        <p:attrNameLst>
                                          <p:attrName>ppt_x</p:attrName>
                                        </p:attrNameLst>
                                      </p:cBhvr>
                                      <p:tavLst>
                                        <p:tav tm="0">
                                          <p:val>
                                            <p:strVal val="1+#ppt_w/2"/>
                                          </p:val>
                                        </p:tav>
                                        <p:tav tm="100000">
                                          <p:val>
                                            <p:strVal val="#ppt_x"/>
                                          </p:val>
                                        </p:tav>
                                      </p:tavLst>
                                    </p:anim>
                                    <p:anim calcmode="lin" valueType="num">
                                      <p:cBhvr>
                                        <p:cTn id="44" dur="500" fill="hold"/>
                                        <p:tgtEl>
                                          <p:spTgt spid="474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4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5" grpId="1" uiExpan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411" name="Picture 22" descr="Picture 22"/>
          <p:cNvPicPr>
            <a:picLocks noChangeAspect="1"/>
          </p:cNvPicPr>
          <p:nvPr/>
        </p:nvPicPr>
        <p:blipFill>
          <a:blip r:embed="rId3"/>
          <a:stretch>
            <a:fillRect/>
          </a:stretch>
        </p:blipFill>
        <p:spPr>
          <a:xfrm>
            <a:off x="-11981" y="6350"/>
            <a:ext cx="9155981" cy="6959600"/>
          </a:xfrm>
          <a:prstGeom prst="rect">
            <a:avLst/>
          </a:prstGeom>
          <a:ln w="12700">
            <a:miter lim="400000"/>
          </a:ln>
        </p:spPr>
      </p:pic>
      <p:sp>
        <p:nvSpPr>
          <p:cNvPr id="5412" name="Rectangle 2"/>
          <p:cNvSpPr txBox="1">
            <a:spLocks noGrp="1"/>
          </p:cNvSpPr>
          <p:nvPr>
            <p:ph type="title"/>
          </p:nvPr>
        </p:nvSpPr>
        <p:spPr>
          <a:xfrm>
            <a:off x="513759" y="117475"/>
            <a:ext cx="7707315" cy="647700"/>
          </a:xfrm>
          <a:prstGeom prst="rect">
            <a:avLst/>
          </a:prstGeom>
        </p:spPr>
        <p:txBody>
          <a:bodyPr>
            <a:normAutofit fontScale="90000"/>
          </a:bodyPr>
          <a:lstStyle>
            <a:lvl1pPr defTabSz="832104" rtl="1">
              <a:defRPr sz="4004">
                <a:solidFill>
                  <a:srgbClr val="FF9933"/>
                </a:solidFill>
              </a:defRPr>
            </a:lvl1pPr>
          </a:lstStyle>
          <a:p>
            <a:r>
              <a:t>النهج التلخيصي</a:t>
            </a:r>
          </a:p>
        </p:txBody>
      </p:sp>
      <p:sp>
        <p:nvSpPr>
          <p:cNvPr id="5413" name="Text Box 5"/>
          <p:cNvSpPr txBox="1"/>
          <p:nvPr/>
        </p:nvSpPr>
        <p:spPr>
          <a:xfrm>
            <a:off x="374059" y="1268412"/>
            <a:ext cx="8205790" cy="1256167"/>
          </a:xfrm>
          <a:prstGeom prst="rect">
            <a:avLst/>
          </a:prstGeom>
          <a:solidFill>
            <a:srgbClr val="003300"/>
          </a:solidFill>
          <a:ln>
            <a:solidFill>
              <a:schemeClr val="accent3">
                <a:lumOff val="44000"/>
              </a:scheme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lnSpc>
                <a:spcPct val="80000"/>
              </a:lnSpc>
              <a:spcBef>
                <a:spcPts val="500"/>
              </a:spcBef>
              <a:defRPr b="1">
                <a:solidFill>
                  <a:srgbClr val="FFCCFF"/>
                </a:solidFill>
              </a:defRPr>
            </a:pPr>
            <a:r>
              <a:rPr b="0"/>
              <a:t>وقوف المسيح في وسط المناير السبعة </a:t>
            </a:r>
            <a:r>
              <a:t>(</a:t>
            </a:r>
            <a:r>
              <a:rPr b="0"/>
              <a:t>١</a:t>
            </a:r>
            <a:r>
              <a:t>-</a:t>
            </a:r>
            <a:r>
              <a:rPr b="0"/>
              <a:t>٣</a:t>
            </a:r>
            <a:r>
              <a:t>)</a:t>
            </a:r>
            <a:br/>
            <a:endParaRPr/>
          </a:p>
          <a:p>
            <a:pPr algn="l">
              <a:lnSpc>
                <a:spcPct val="80000"/>
              </a:lnSpc>
              <a:spcBef>
                <a:spcPts val="400"/>
              </a:spcBef>
              <a:defRPr sz="2000">
                <a:solidFill>
                  <a:srgbClr val="FFCCFF"/>
                </a:solidFill>
              </a:defRPr>
            </a:pPr>
            <a:r>
              <a:t>Seven literal churches of Asia each depict conditions in congregations throughout the church age until Christ's return (1:7)</a:t>
            </a:r>
          </a:p>
        </p:txBody>
      </p:sp>
      <p:sp>
        <p:nvSpPr>
          <p:cNvPr id="5414" name="Text Box 6"/>
          <p:cNvSpPr txBox="1"/>
          <p:nvPr/>
        </p:nvSpPr>
        <p:spPr>
          <a:xfrm>
            <a:off x="374059" y="1916113"/>
            <a:ext cx="8205790" cy="1256167"/>
          </a:xfrm>
          <a:prstGeom prst="rect">
            <a:avLst/>
          </a:prstGeom>
          <a:solidFill>
            <a:srgbClr val="003300"/>
          </a:solidFill>
          <a:ln>
            <a:solidFill>
              <a:schemeClr val="accent3">
                <a:lumOff val="44000"/>
              </a:scheme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lnSpc>
                <a:spcPct val="80000"/>
              </a:lnSpc>
              <a:spcBef>
                <a:spcPts val="500"/>
              </a:spcBef>
              <a:defRPr b="1">
                <a:solidFill>
                  <a:srgbClr val="FFCCFF"/>
                </a:solidFill>
              </a:defRPr>
            </a:pPr>
            <a:r>
              <a:rPr b="0"/>
              <a:t>الرؤية السماوية والختوم السبعة </a:t>
            </a:r>
            <a:r>
              <a:t>(</a:t>
            </a:r>
            <a:r>
              <a:rPr b="0"/>
              <a:t>٤</a:t>
            </a:r>
            <a:r>
              <a:t>-</a:t>
            </a:r>
            <a:r>
              <a:rPr b="0"/>
              <a:t>٧</a:t>
            </a:r>
            <a:r>
              <a:t>)</a:t>
            </a:r>
            <a:br/>
            <a:endParaRPr/>
          </a:p>
          <a:p>
            <a:pPr algn="l">
              <a:lnSpc>
                <a:spcPct val="80000"/>
              </a:lnSpc>
              <a:spcBef>
                <a:spcPts val="400"/>
              </a:spcBef>
              <a:defRPr sz="2000">
                <a:solidFill>
                  <a:srgbClr val="FFCCFF"/>
                </a:solidFill>
              </a:defRPr>
            </a:pPr>
            <a:r>
              <a:t>Christ rules from heaven now (5:5-6) until the second coming (6:16-17) with the triumphant church (7:16-17)</a:t>
            </a:r>
          </a:p>
        </p:txBody>
      </p:sp>
      <p:sp>
        <p:nvSpPr>
          <p:cNvPr id="5415" name="Text Box 7"/>
          <p:cNvSpPr txBox="1"/>
          <p:nvPr/>
        </p:nvSpPr>
        <p:spPr>
          <a:xfrm>
            <a:off x="374059" y="2565400"/>
            <a:ext cx="8205790" cy="1256166"/>
          </a:xfrm>
          <a:prstGeom prst="rect">
            <a:avLst/>
          </a:prstGeom>
          <a:solidFill>
            <a:srgbClr val="003300"/>
          </a:solidFill>
          <a:ln>
            <a:solidFill>
              <a:schemeClr val="accent3">
                <a:lumOff val="44000"/>
              </a:scheme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lnSpc>
                <a:spcPct val="80000"/>
              </a:lnSpc>
              <a:spcBef>
                <a:spcPts val="500"/>
              </a:spcBef>
              <a:defRPr b="1">
                <a:solidFill>
                  <a:srgbClr val="FFCCFF"/>
                </a:solidFill>
              </a:defRPr>
            </a:pPr>
            <a:r>
              <a:rPr b="0"/>
              <a:t>الأبواق السبعة </a:t>
            </a:r>
            <a:r>
              <a:t>(</a:t>
            </a:r>
            <a:r>
              <a:rPr b="0"/>
              <a:t>٨</a:t>
            </a:r>
            <a:r>
              <a:t>: </a:t>
            </a:r>
            <a:r>
              <a:rPr b="0"/>
              <a:t>١١</a:t>
            </a:r>
            <a:r>
              <a:t>)</a:t>
            </a:r>
            <a:br/>
            <a:endParaRPr/>
          </a:p>
          <a:p>
            <a:pPr algn="l">
              <a:lnSpc>
                <a:spcPct val="80000"/>
              </a:lnSpc>
              <a:spcBef>
                <a:spcPts val="400"/>
              </a:spcBef>
              <a:defRPr sz="2000">
                <a:solidFill>
                  <a:srgbClr val="FFCCFF"/>
                </a:solidFill>
              </a:defRPr>
            </a:pPr>
            <a:r>
              <a:t>A series of church age judgments afflicts  the wicked (8–9) but the Church is protected (10–11) until the final judgment (11:15, 18)</a:t>
            </a:r>
          </a:p>
        </p:txBody>
      </p:sp>
      <p:sp>
        <p:nvSpPr>
          <p:cNvPr id="5416" name="Text Box 8"/>
          <p:cNvSpPr txBox="1"/>
          <p:nvPr/>
        </p:nvSpPr>
        <p:spPr>
          <a:xfrm>
            <a:off x="374059" y="3213100"/>
            <a:ext cx="8205790" cy="1330197"/>
          </a:xfrm>
          <a:prstGeom prst="rect">
            <a:avLst/>
          </a:prstGeom>
          <a:solidFill>
            <a:srgbClr val="003300"/>
          </a:solidFill>
          <a:ln>
            <a:solidFill>
              <a:schemeClr val="accent3">
                <a:lumOff val="44000"/>
              </a:scheme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lnSpc>
                <a:spcPct val="80000"/>
              </a:lnSpc>
              <a:spcBef>
                <a:spcPts val="500"/>
              </a:spcBef>
              <a:defRPr b="1">
                <a:solidFill>
                  <a:srgbClr val="FFCCFF"/>
                </a:solidFill>
              </a:defRPr>
            </a:pPr>
            <a:r>
              <a:rPr b="0"/>
              <a:t>اضطهاد التنين </a:t>
            </a:r>
            <a:r>
              <a:t>(</a:t>
            </a:r>
            <a:r>
              <a:rPr b="0"/>
              <a:t>١٢</a:t>
            </a:r>
            <a:r>
              <a:t>-</a:t>
            </a:r>
            <a:r>
              <a:rPr b="0"/>
              <a:t>١٤</a:t>
            </a:r>
            <a:br>
              <a:rPr b="0"/>
            </a:br>
            <a:endParaRPr b="0"/>
          </a:p>
          <a:p>
            <a:pPr algn="l">
              <a:lnSpc>
                <a:spcPct val="80000"/>
              </a:lnSpc>
              <a:spcBef>
                <a:spcPts val="500"/>
              </a:spcBef>
              <a:defRPr sz="2000">
                <a:solidFill>
                  <a:srgbClr val="FFCCFF"/>
                </a:solidFill>
              </a:defRPr>
            </a:pPr>
            <a:r>
              <a:t>A woman (the Church) bears a child (Christ) but the dragon (Satan) persecutes her</a:t>
            </a:r>
            <a:r>
              <a:rPr sz="2400"/>
              <a:t> </a:t>
            </a:r>
            <a:r>
              <a:t>(believers) until the second coming (14:14, 16)</a:t>
            </a:r>
          </a:p>
        </p:txBody>
      </p:sp>
      <p:sp>
        <p:nvSpPr>
          <p:cNvPr id="5417" name="Text Box 9"/>
          <p:cNvSpPr txBox="1"/>
          <p:nvPr/>
        </p:nvSpPr>
        <p:spPr>
          <a:xfrm>
            <a:off x="374059" y="3860799"/>
            <a:ext cx="8205790" cy="1256167"/>
          </a:xfrm>
          <a:prstGeom prst="rect">
            <a:avLst/>
          </a:prstGeom>
          <a:solidFill>
            <a:srgbClr val="003300"/>
          </a:solidFill>
          <a:ln>
            <a:solidFill>
              <a:schemeClr val="accent3">
                <a:lumOff val="44000"/>
              </a:scheme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lnSpc>
                <a:spcPct val="80000"/>
              </a:lnSpc>
              <a:spcBef>
                <a:spcPts val="500"/>
              </a:spcBef>
              <a:defRPr b="1">
                <a:solidFill>
                  <a:srgbClr val="FFCCFF"/>
                </a:solidFill>
              </a:defRPr>
            </a:pPr>
            <a:r>
              <a:rPr b="0"/>
              <a:t>الجامات السبعة </a:t>
            </a:r>
            <a:r>
              <a:t>(</a:t>
            </a:r>
            <a:r>
              <a:rPr b="0"/>
              <a:t>١٥</a:t>
            </a:r>
            <a:r>
              <a:t>-</a:t>
            </a:r>
            <a:r>
              <a:rPr b="0"/>
              <a:t>١٦</a:t>
            </a:r>
            <a:r>
              <a:t>)</a:t>
            </a:r>
            <a:br/>
            <a:endParaRPr/>
          </a:p>
          <a:p>
            <a:pPr algn="l">
              <a:lnSpc>
                <a:spcPct val="80000"/>
              </a:lnSpc>
              <a:spcBef>
                <a:spcPts val="400"/>
              </a:spcBef>
              <a:defRPr sz="2000">
                <a:solidFill>
                  <a:srgbClr val="FFCCFF"/>
                </a:solidFill>
              </a:defRPr>
            </a:pPr>
            <a:r>
              <a:t>The disappearance of islands and mountains (16:20) is the final judgment along with "events that… take place in connection with it"</a:t>
            </a:r>
          </a:p>
        </p:txBody>
      </p:sp>
      <p:sp>
        <p:nvSpPr>
          <p:cNvPr id="5418" name="Text Box 10"/>
          <p:cNvSpPr txBox="1"/>
          <p:nvPr/>
        </p:nvSpPr>
        <p:spPr>
          <a:xfrm>
            <a:off x="374059" y="4508499"/>
            <a:ext cx="8205790" cy="1451177"/>
          </a:xfrm>
          <a:prstGeom prst="rect">
            <a:avLst/>
          </a:prstGeom>
          <a:solidFill>
            <a:srgbClr val="003300"/>
          </a:solidFill>
          <a:ln>
            <a:solidFill>
              <a:schemeClr val="accent3">
                <a:lumOff val="44000"/>
              </a:scheme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spcBef>
                <a:spcPts val="500"/>
              </a:spcBef>
              <a:defRPr b="1">
                <a:solidFill>
                  <a:srgbClr val="FFCCFF"/>
                </a:solidFill>
              </a:defRPr>
            </a:pPr>
            <a:r>
              <a:rPr b="0"/>
              <a:t>سقوط بابل </a:t>
            </a:r>
            <a:r>
              <a:t>(</a:t>
            </a:r>
            <a:r>
              <a:rPr b="0"/>
              <a:t>١٧</a:t>
            </a:r>
            <a:r>
              <a:t>-</a:t>
            </a:r>
            <a:r>
              <a:rPr b="0"/>
              <a:t>١٩</a:t>
            </a:r>
            <a:r>
              <a:t>)</a:t>
            </a:r>
            <a:br/>
            <a:endParaRPr/>
          </a:p>
          <a:p>
            <a:pPr algn="l">
              <a:spcBef>
                <a:spcPts val="400"/>
              </a:spcBef>
              <a:defRPr sz="2000">
                <a:solidFill>
                  <a:srgbClr val="FFCCFF"/>
                </a:solidFill>
              </a:defRPr>
            </a:pPr>
            <a:r>
              <a:t>Babylon (the world system of seduction) exists during the entire church age until its destruction at Christ's second coming (19:11-21)</a:t>
            </a:r>
          </a:p>
        </p:txBody>
      </p:sp>
      <p:sp>
        <p:nvSpPr>
          <p:cNvPr id="5419" name="Text Box 11"/>
          <p:cNvSpPr txBox="1"/>
          <p:nvPr/>
        </p:nvSpPr>
        <p:spPr>
          <a:xfrm>
            <a:off x="374059" y="5229224"/>
            <a:ext cx="8205790" cy="1448637"/>
          </a:xfrm>
          <a:prstGeom prst="rect">
            <a:avLst/>
          </a:prstGeom>
          <a:solidFill>
            <a:srgbClr val="003300"/>
          </a:solidFill>
          <a:ln>
            <a:solidFill>
              <a:schemeClr val="accent3">
                <a:lumOff val="44000"/>
              </a:scheme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spcBef>
                <a:spcPts val="500"/>
              </a:spcBef>
              <a:defRPr b="1">
                <a:solidFill>
                  <a:srgbClr val="FFCCFF"/>
                </a:solidFill>
              </a:defRPr>
            </a:pPr>
            <a:r>
              <a:rPr b="0"/>
              <a:t>الدخول الكبير </a:t>
            </a:r>
            <a:r>
              <a:t>(</a:t>
            </a:r>
            <a:r>
              <a:rPr b="0"/>
              <a:t>٢٠</a:t>
            </a:r>
            <a:r>
              <a:t>-</a:t>
            </a:r>
            <a:r>
              <a:rPr b="0"/>
              <a:t>٢٢</a:t>
            </a:r>
            <a:r>
              <a:t>)</a:t>
            </a:r>
          </a:p>
          <a:p>
            <a:pPr algn="r" rtl="1">
              <a:spcBef>
                <a:spcPts val="400"/>
              </a:spcBef>
              <a:defRPr sz="2000">
                <a:solidFill>
                  <a:srgbClr val="FFCCFF"/>
                </a:solidFill>
              </a:defRPr>
            </a:pPr>
            <a:r>
              <a:t>العصر الحالي (٢٠: ١-٦) ليس حرفيا ١٠٠٠ سنة، ويأتي قبل الفصل ١٩، ويتبعه الدينونة العامة والحالة الابدية</a:t>
            </a:r>
          </a:p>
        </p:txBody>
      </p:sp>
      <p:grpSp>
        <p:nvGrpSpPr>
          <p:cNvPr id="5425" name="Group 17"/>
          <p:cNvGrpSpPr/>
          <p:nvPr/>
        </p:nvGrpSpPr>
        <p:grpSpPr>
          <a:xfrm>
            <a:off x="85770" y="115887"/>
            <a:ext cx="8568690" cy="757239"/>
            <a:chOff x="0" y="0"/>
            <a:chExt cx="8568689" cy="757237"/>
          </a:xfrm>
        </p:grpSpPr>
        <p:sp>
          <p:nvSpPr>
            <p:cNvPr id="5420" name="Line 12"/>
            <p:cNvSpPr/>
            <p:nvPr/>
          </p:nvSpPr>
          <p:spPr>
            <a:xfrm>
              <a:off x="79095" y="757237"/>
              <a:ext cx="8489595" cy="1"/>
            </a:xfrm>
            <a:prstGeom prst="line">
              <a:avLst/>
            </a:prstGeom>
            <a:noFill/>
            <a:ln w="76200" cap="flat">
              <a:solidFill>
                <a:schemeClr val="accent3">
                  <a:lumOff val="44000"/>
                </a:schemeClr>
              </a:solidFill>
              <a:prstDash val="solid"/>
              <a:round/>
            </a:ln>
            <a:effectLst/>
          </p:spPr>
          <p:txBody>
            <a:bodyPr wrap="square" lIns="45719" tIns="45719" rIns="45719" bIns="45719" numCol="1" anchor="t">
              <a:noAutofit/>
            </a:bodyPr>
            <a:lstStyle/>
            <a:p>
              <a:endParaRPr/>
            </a:p>
          </p:txBody>
        </p:sp>
        <p:grpSp>
          <p:nvGrpSpPr>
            <p:cNvPr id="5423" name="Group 13"/>
            <p:cNvGrpSpPr/>
            <p:nvPr/>
          </p:nvGrpSpPr>
          <p:grpSpPr>
            <a:xfrm>
              <a:off x="-1" y="71437"/>
              <a:ext cx="471453" cy="647700"/>
              <a:chOff x="0" y="0"/>
              <a:chExt cx="471451" cy="647699"/>
            </a:xfrm>
          </p:grpSpPr>
          <p:sp>
            <p:nvSpPr>
              <p:cNvPr id="5421" name="Line 14"/>
              <p:cNvSpPr/>
              <p:nvPr/>
            </p:nvSpPr>
            <p:spPr>
              <a:xfrm flipH="1">
                <a:off x="235090" y="0"/>
                <a:ext cx="1" cy="647700"/>
              </a:xfrm>
              <a:prstGeom prst="line">
                <a:avLst/>
              </a:prstGeom>
              <a:noFill/>
              <a:ln w="57150" cap="flat">
                <a:solidFill>
                  <a:srgbClr val="99CCFF"/>
                </a:solidFill>
                <a:prstDash val="solid"/>
                <a:round/>
              </a:ln>
              <a:effectLst/>
            </p:spPr>
            <p:txBody>
              <a:bodyPr wrap="square" lIns="45719" tIns="45719" rIns="45719" bIns="45719" numCol="1" anchor="t">
                <a:noAutofit/>
              </a:bodyPr>
              <a:lstStyle/>
              <a:p>
                <a:endParaRPr/>
              </a:p>
            </p:txBody>
          </p:sp>
          <p:sp>
            <p:nvSpPr>
              <p:cNvPr id="5422" name="Line 15"/>
              <p:cNvSpPr/>
              <p:nvPr/>
            </p:nvSpPr>
            <p:spPr>
              <a:xfrm flipH="1" flipV="1">
                <a:off x="0" y="216534"/>
                <a:ext cx="471452" cy="1"/>
              </a:xfrm>
              <a:prstGeom prst="line">
                <a:avLst/>
              </a:prstGeom>
              <a:noFill/>
              <a:ln w="57150" cap="flat">
                <a:solidFill>
                  <a:srgbClr val="99CCFF"/>
                </a:solidFill>
                <a:prstDash val="solid"/>
                <a:round/>
              </a:ln>
              <a:effectLst/>
            </p:spPr>
            <p:txBody>
              <a:bodyPr wrap="square" lIns="45719" tIns="45719" rIns="45719" bIns="45719" numCol="1" anchor="t">
                <a:noAutofit/>
              </a:bodyPr>
              <a:lstStyle/>
              <a:p>
                <a:endParaRPr/>
              </a:p>
            </p:txBody>
          </p:sp>
        </p:grpSp>
        <p:sp>
          <p:nvSpPr>
            <p:cNvPr id="5424" name="Line 16"/>
            <p:cNvSpPr/>
            <p:nvPr/>
          </p:nvSpPr>
          <p:spPr>
            <a:xfrm>
              <a:off x="8339896" y="0"/>
              <a:ext cx="1" cy="719138"/>
            </a:xfrm>
            <a:prstGeom prst="line">
              <a:avLst/>
            </a:prstGeom>
            <a:noFill/>
            <a:ln w="57150" cap="flat">
              <a:solidFill>
                <a:srgbClr val="99CCFF"/>
              </a:solidFill>
              <a:prstDash val="solid"/>
              <a:round/>
              <a:tailEnd type="stealth" w="med" len="med"/>
            </a:ln>
            <a:effectLst/>
          </p:spPr>
          <p:txBody>
            <a:bodyPr wrap="square" lIns="45719" tIns="45719" rIns="45719" bIns="45719" numCol="1" anchor="t">
              <a:noAutofit/>
            </a:bodyPr>
            <a:lstStyle/>
            <a:p>
              <a:endParaRPr/>
            </a:p>
          </p:txBody>
        </p:sp>
      </p:grpSp>
      <p:sp>
        <p:nvSpPr>
          <p:cNvPr id="5426" name="Freeform 25"/>
          <p:cNvSpPr/>
          <p:nvPr/>
        </p:nvSpPr>
        <p:spPr>
          <a:xfrm>
            <a:off x="137494" y="1436168"/>
            <a:ext cx="8506021" cy="482368"/>
          </a:xfrm>
          <a:custGeom>
            <a:avLst/>
            <a:gdLst/>
            <a:ahLst/>
            <a:cxnLst>
              <a:cxn ang="0">
                <a:pos x="wd2" y="hd2"/>
              </a:cxn>
              <a:cxn ang="5400000">
                <a:pos x="wd2" y="hd2"/>
              </a:cxn>
              <a:cxn ang="10800000">
                <a:pos x="wd2" y="hd2"/>
              </a:cxn>
              <a:cxn ang="16200000">
                <a:pos x="wd2" y="hd2"/>
              </a:cxn>
            </a:cxnLst>
            <a:rect l="0" t="0" r="r" b="b"/>
            <a:pathLst>
              <a:path w="21572" h="20257" extrusionOk="0">
                <a:moveTo>
                  <a:pt x="21090" y="1242"/>
                </a:moveTo>
                <a:cubicBezTo>
                  <a:pt x="21153" y="-1045"/>
                  <a:pt x="21287" y="429"/>
                  <a:pt x="21422" y="937"/>
                </a:cubicBezTo>
                <a:cubicBezTo>
                  <a:pt x="21477" y="2055"/>
                  <a:pt x="21545" y="2614"/>
                  <a:pt x="21572" y="3885"/>
                </a:cubicBezTo>
                <a:cubicBezTo>
                  <a:pt x="21556" y="6477"/>
                  <a:pt x="21596" y="7747"/>
                  <a:pt x="21446" y="9069"/>
                </a:cubicBezTo>
                <a:cubicBezTo>
                  <a:pt x="21145" y="14710"/>
                  <a:pt x="20524" y="13236"/>
                  <a:pt x="20053" y="13643"/>
                </a:cubicBezTo>
                <a:cubicBezTo>
                  <a:pt x="19669" y="13389"/>
                  <a:pt x="19408" y="13389"/>
                  <a:pt x="19064" y="12017"/>
                </a:cubicBezTo>
                <a:cubicBezTo>
                  <a:pt x="18506" y="9831"/>
                  <a:pt x="17901" y="11763"/>
                  <a:pt x="17320" y="11661"/>
                </a:cubicBezTo>
                <a:cubicBezTo>
                  <a:pt x="16774" y="9425"/>
                  <a:pt x="16979" y="10949"/>
                  <a:pt x="15824" y="10695"/>
                </a:cubicBezTo>
                <a:cubicBezTo>
                  <a:pt x="15547" y="10339"/>
                  <a:pt x="15286" y="9323"/>
                  <a:pt x="15013" y="8764"/>
                </a:cubicBezTo>
                <a:cubicBezTo>
                  <a:pt x="14823" y="7849"/>
                  <a:pt x="14606" y="7697"/>
                  <a:pt x="14408" y="7443"/>
                </a:cubicBezTo>
                <a:cubicBezTo>
                  <a:pt x="14356" y="7239"/>
                  <a:pt x="14309" y="6680"/>
                  <a:pt x="14254" y="6782"/>
                </a:cubicBezTo>
                <a:cubicBezTo>
                  <a:pt x="13890" y="7443"/>
                  <a:pt x="13605" y="8713"/>
                  <a:pt x="13241" y="9069"/>
                </a:cubicBezTo>
                <a:cubicBezTo>
                  <a:pt x="12647" y="10746"/>
                  <a:pt x="12062" y="11864"/>
                  <a:pt x="11469" y="13287"/>
                </a:cubicBezTo>
                <a:cubicBezTo>
                  <a:pt x="11152" y="13084"/>
                  <a:pt x="10847" y="12627"/>
                  <a:pt x="10535" y="12017"/>
                </a:cubicBezTo>
                <a:cubicBezTo>
                  <a:pt x="10416" y="11508"/>
                  <a:pt x="10301" y="11051"/>
                  <a:pt x="10179" y="10695"/>
                </a:cubicBezTo>
                <a:cubicBezTo>
                  <a:pt x="10005" y="9171"/>
                  <a:pt x="9831" y="8408"/>
                  <a:pt x="9621" y="8103"/>
                </a:cubicBezTo>
                <a:cubicBezTo>
                  <a:pt x="8822" y="8408"/>
                  <a:pt x="7987" y="9171"/>
                  <a:pt x="7192" y="10390"/>
                </a:cubicBezTo>
                <a:cubicBezTo>
                  <a:pt x="6820" y="10949"/>
                  <a:pt x="6076" y="12322"/>
                  <a:pt x="6076" y="12322"/>
                </a:cubicBezTo>
                <a:cubicBezTo>
                  <a:pt x="5946" y="12982"/>
                  <a:pt x="5962" y="13033"/>
                  <a:pt x="5823" y="13287"/>
                </a:cubicBezTo>
                <a:cubicBezTo>
                  <a:pt x="5681" y="13541"/>
                  <a:pt x="5392" y="13948"/>
                  <a:pt x="5392" y="13948"/>
                </a:cubicBezTo>
                <a:cubicBezTo>
                  <a:pt x="5020" y="13846"/>
                  <a:pt x="4652" y="13846"/>
                  <a:pt x="4280" y="13643"/>
                </a:cubicBezTo>
                <a:cubicBezTo>
                  <a:pt x="4154" y="13592"/>
                  <a:pt x="4043" y="12423"/>
                  <a:pt x="3924" y="12017"/>
                </a:cubicBezTo>
                <a:cubicBezTo>
                  <a:pt x="3600" y="10949"/>
                  <a:pt x="3806" y="11661"/>
                  <a:pt x="3493" y="11000"/>
                </a:cubicBezTo>
                <a:cubicBezTo>
                  <a:pt x="3410" y="10797"/>
                  <a:pt x="3240" y="10390"/>
                  <a:pt x="3240" y="10390"/>
                </a:cubicBezTo>
                <a:cubicBezTo>
                  <a:pt x="2753" y="7138"/>
                  <a:pt x="2101" y="7544"/>
                  <a:pt x="1571" y="7138"/>
                </a:cubicBezTo>
                <a:cubicBezTo>
                  <a:pt x="1369" y="7239"/>
                  <a:pt x="1163" y="7188"/>
                  <a:pt x="961" y="7443"/>
                </a:cubicBezTo>
                <a:cubicBezTo>
                  <a:pt x="898" y="7544"/>
                  <a:pt x="847" y="8154"/>
                  <a:pt x="787" y="8408"/>
                </a:cubicBezTo>
                <a:cubicBezTo>
                  <a:pt x="570" y="9323"/>
                  <a:pt x="368" y="10797"/>
                  <a:pt x="154" y="11661"/>
                </a:cubicBezTo>
                <a:cubicBezTo>
                  <a:pt x="51" y="12525"/>
                  <a:pt x="32" y="13084"/>
                  <a:pt x="0" y="14609"/>
                </a:cubicBezTo>
                <a:cubicBezTo>
                  <a:pt x="8" y="16133"/>
                  <a:pt x="-4" y="17658"/>
                  <a:pt x="28" y="19132"/>
                </a:cubicBezTo>
                <a:cubicBezTo>
                  <a:pt x="28" y="19183"/>
                  <a:pt x="174" y="19793"/>
                  <a:pt x="178" y="19793"/>
                </a:cubicBezTo>
                <a:cubicBezTo>
                  <a:pt x="352" y="20555"/>
                  <a:pt x="182" y="20148"/>
                  <a:pt x="534" y="20148"/>
                </a:cubicBezTo>
              </a:path>
            </a:pathLst>
          </a:custGeom>
          <a:ln w="57150">
            <a:solidFill>
              <a:srgbClr val="FF0000"/>
            </a:solidFill>
            <a:tailEnd type="stealth"/>
          </a:ln>
        </p:spPr>
        <p:txBody>
          <a:bodyPr lIns="45719" rIns="45719"/>
          <a:lstStyle/>
          <a:p>
            <a:pPr algn="l"/>
            <a:endParaRPr/>
          </a:p>
        </p:txBody>
      </p:sp>
      <p:sp>
        <p:nvSpPr>
          <p:cNvPr id="5427" name="Freeform 27"/>
          <p:cNvSpPr/>
          <p:nvPr/>
        </p:nvSpPr>
        <p:spPr>
          <a:xfrm>
            <a:off x="137494" y="2058468"/>
            <a:ext cx="8506021" cy="482368"/>
          </a:xfrm>
          <a:custGeom>
            <a:avLst/>
            <a:gdLst/>
            <a:ahLst/>
            <a:cxnLst>
              <a:cxn ang="0">
                <a:pos x="wd2" y="hd2"/>
              </a:cxn>
              <a:cxn ang="5400000">
                <a:pos x="wd2" y="hd2"/>
              </a:cxn>
              <a:cxn ang="10800000">
                <a:pos x="wd2" y="hd2"/>
              </a:cxn>
              <a:cxn ang="16200000">
                <a:pos x="wd2" y="hd2"/>
              </a:cxn>
            </a:cxnLst>
            <a:rect l="0" t="0" r="r" b="b"/>
            <a:pathLst>
              <a:path w="21572" h="20257" extrusionOk="0">
                <a:moveTo>
                  <a:pt x="21090" y="1242"/>
                </a:moveTo>
                <a:cubicBezTo>
                  <a:pt x="21153" y="-1045"/>
                  <a:pt x="21287" y="429"/>
                  <a:pt x="21422" y="937"/>
                </a:cubicBezTo>
                <a:cubicBezTo>
                  <a:pt x="21477" y="2055"/>
                  <a:pt x="21545" y="2614"/>
                  <a:pt x="21572" y="3885"/>
                </a:cubicBezTo>
                <a:cubicBezTo>
                  <a:pt x="21556" y="6477"/>
                  <a:pt x="21596" y="7747"/>
                  <a:pt x="21446" y="9069"/>
                </a:cubicBezTo>
                <a:cubicBezTo>
                  <a:pt x="21145" y="14710"/>
                  <a:pt x="20524" y="13236"/>
                  <a:pt x="20053" y="13643"/>
                </a:cubicBezTo>
                <a:cubicBezTo>
                  <a:pt x="19669" y="13389"/>
                  <a:pt x="19408" y="13389"/>
                  <a:pt x="19064" y="12017"/>
                </a:cubicBezTo>
                <a:cubicBezTo>
                  <a:pt x="18506" y="9831"/>
                  <a:pt x="17901" y="11763"/>
                  <a:pt x="17320" y="11661"/>
                </a:cubicBezTo>
                <a:cubicBezTo>
                  <a:pt x="16774" y="9425"/>
                  <a:pt x="16979" y="10949"/>
                  <a:pt x="15824" y="10695"/>
                </a:cubicBezTo>
                <a:cubicBezTo>
                  <a:pt x="15547" y="10339"/>
                  <a:pt x="15286" y="9323"/>
                  <a:pt x="15013" y="8764"/>
                </a:cubicBezTo>
                <a:cubicBezTo>
                  <a:pt x="14823" y="7849"/>
                  <a:pt x="14606" y="7697"/>
                  <a:pt x="14408" y="7443"/>
                </a:cubicBezTo>
                <a:cubicBezTo>
                  <a:pt x="14356" y="7239"/>
                  <a:pt x="14309" y="6680"/>
                  <a:pt x="14254" y="6782"/>
                </a:cubicBezTo>
                <a:cubicBezTo>
                  <a:pt x="13890" y="7443"/>
                  <a:pt x="13605" y="8713"/>
                  <a:pt x="13241" y="9069"/>
                </a:cubicBezTo>
                <a:cubicBezTo>
                  <a:pt x="12647" y="10746"/>
                  <a:pt x="12062" y="11864"/>
                  <a:pt x="11469" y="13287"/>
                </a:cubicBezTo>
                <a:cubicBezTo>
                  <a:pt x="11152" y="13084"/>
                  <a:pt x="10847" y="12627"/>
                  <a:pt x="10535" y="12017"/>
                </a:cubicBezTo>
                <a:cubicBezTo>
                  <a:pt x="10416" y="11508"/>
                  <a:pt x="10301" y="11051"/>
                  <a:pt x="10179" y="10695"/>
                </a:cubicBezTo>
                <a:cubicBezTo>
                  <a:pt x="10005" y="9171"/>
                  <a:pt x="9831" y="8408"/>
                  <a:pt x="9621" y="8103"/>
                </a:cubicBezTo>
                <a:cubicBezTo>
                  <a:pt x="8822" y="8408"/>
                  <a:pt x="7987" y="9171"/>
                  <a:pt x="7192" y="10390"/>
                </a:cubicBezTo>
                <a:cubicBezTo>
                  <a:pt x="6820" y="10949"/>
                  <a:pt x="6076" y="12322"/>
                  <a:pt x="6076" y="12322"/>
                </a:cubicBezTo>
                <a:cubicBezTo>
                  <a:pt x="5946" y="12982"/>
                  <a:pt x="5962" y="13033"/>
                  <a:pt x="5823" y="13287"/>
                </a:cubicBezTo>
                <a:cubicBezTo>
                  <a:pt x="5681" y="13541"/>
                  <a:pt x="5392" y="13948"/>
                  <a:pt x="5392" y="13948"/>
                </a:cubicBezTo>
                <a:cubicBezTo>
                  <a:pt x="5020" y="13846"/>
                  <a:pt x="4652" y="13846"/>
                  <a:pt x="4280" y="13643"/>
                </a:cubicBezTo>
                <a:cubicBezTo>
                  <a:pt x="4154" y="13592"/>
                  <a:pt x="4043" y="12423"/>
                  <a:pt x="3924" y="12017"/>
                </a:cubicBezTo>
                <a:cubicBezTo>
                  <a:pt x="3600" y="10949"/>
                  <a:pt x="3806" y="11661"/>
                  <a:pt x="3493" y="11000"/>
                </a:cubicBezTo>
                <a:cubicBezTo>
                  <a:pt x="3410" y="10797"/>
                  <a:pt x="3240" y="10390"/>
                  <a:pt x="3240" y="10390"/>
                </a:cubicBezTo>
                <a:cubicBezTo>
                  <a:pt x="2753" y="7138"/>
                  <a:pt x="2101" y="7544"/>
                  <a:pt x="1571" y="7138"/>
                </a:cubicBezTo>
                <a:cubicBezTo>
                  <a:pt x="1369" y="7239"/>
                  <a:pt x="1163" y="7188"/>
                  <a:pt x="961" y="7443"/>
                </a:cubicBezTo>
                <a:cubicBezTo>
                  <a:pt x="898" y="7544"/>
                  <a:pt x="847" y="8154"/>
                  <a:pt x="787" y="8408"/>
                </a:cubicBezTo>
                <a:cubicBezTo>
                  <a:pt x="570" y="9323"/>
                  <a:pt x="368" y="10797"/>
                  <a:pt x="154" y="11661"/>
                </a:cubicBezTo>
                <a:cubicBezTo>
                  <a:pt x="51" y="12525"/>
                  <a:pt x="32" y="13084"/>
                  <a:pt x="0" y="14609"/>
                </a:cubicBezTo>
                <a:cubicBezTo>
                  <a:pt x="8" y="16133"/>
                  <a:pt x="-4" y="17658"/>
                  <a:pt x="28" y="19132"/>
                </a:cubicBezTo>
                <a:cubicBezTo>
                  <a:pt x="28" y="19183"/>
                  <a:pt x="174" y="19793"/>
                  <a:pt x="178" y="19793"/>
                </a:cubicBezTo>
                <a:cubicBezTo>
                  <a:pt x="352" y="20555"/>
                  <a:pt x="182" y="20148"/>
                  <a:pt x="534" y="20148"/>
                </a:cubicBezTo>
              </a:path>
            </a:pathLst>
          </a:custGeom>
          <a:ln w="57150">
            <a:solidFill>
              <a:srgbClr val="FF0000"/>
            </a:solidFill>
            <a:tailEnd type="stealth"/>
          </a:ln>
        </p:spPr>
        <p:txBody>
          <a:bodyPr lIns="45719" rIns="45719"/>
          <a:lstStyle/>
          <a:p>
            <a:pPr algn="l"/>
            <a:endParaRPr/>
          </a:p>
        </p:txBody>
      </p:sp>
      <p:sp>
        <p:nvSpPr>
          <p:cNvPr id="5428" name="Freeform 28"/>
          <p:cNvSpPr/>
          <p:nvPr/>
        </p:nvSpPr>
        <p:spPr>
          <a:xfrm>
            <a:off x="137494" y="2733155"/>
            <a:ext cx="8506021" cy="482368"/>
          </a:xfrm>
          <a:custGeom>
            <a:avLst/>
            <a:gdLst/>
            <a:ahLst/>
            <a:cxnLst>
              <a:cxn ang="0">
                <a:pos x="wd2" y="hd2"/>
              </a:cxn>
              <a:cxn ang="5400000">
                <a:pos x="wd2" y="hd2"/>
              </a:cxn>
              <a:cxn ang="10800000">
                <a:pos x="wd2" y="hd2"/>
              </a:cxn>
              <a:cxn ang="16200000">
                <a:pos x="wd2" y="hd2"/>
              </a:cxn>
            </a:cxnLst>
            <a:rect l="0" t="0" r="r" b="b"/>
            <a:pathLst>
              <a:path w="21572" h="20257" extrusionOk="0">
                <a:moveTo>
                  <a:pt x="21090" y="1242"/>
                </a:moveTo>
                <a:cubicBezTo>
                  <a:pt x="21153" y="-1045"/>
                  <a:pt x="21287" y="429"/>
                  <a:pt x="21422" y="937"/>
                </a:cubicBezTo>
                <a:cubicBezTo>
                  <a:pt x="21477" y="2055"/>
                  <a:pt x="21545" y="2614"/>
                  <a:pt x="21572" y="3885"/>
                </a:cubicBezTo>
                <a:cubicBezTo>
                  <a:pt x="21556" y="6477"/>
                  <a:pt x="21596" y="7747"/>
                  <a:pt x="21446" y="9069"/>
                </a:cubicBezTo>
                <a:cubicBezTo>
                  <a:pt x="21145" y="14710"/>
                  <a:pt x="20524" y="13236"/>
                  <a:pt x="20053" y="13643"/>
                </a:cubicBezTo>
                <a:cubicBezTo>
                  <a:pt x="19669" y="13389"/>
                  <a:pt x="19408" y="13389"/>
                  <a:pt x="19064" y="12017"/>
                </a:cubicBezTo>
                <a:cubicBezTo>
                  <a:pt x="18506" y="9831"/>
                  <a:pt x="17901" y="11763"/>
                  <a:pt x="17320" y="11661"/>
                </a:cubicBezTo>
                <a:cubicBezTo>
                  <a:pt x="16774" y="9425"/>
                  <a:pt x="16979" y="10949"/>
                  <a:pt x="15824" y="10695"/>
                </a:cubicBezTo>
                <a:cubicBezTo>
                  <a:pt x="15547" y="10339"/>
                  <a:pt x="15286" y="9323"/>
                  <a:pt x="15013" y="8764"/>
                </a:cubicBezTo>
                <a:cubicBezTo>
                  <a:pt x="14823" y="7849"/>
                  <a:pt x="14606" y="7697"/>
                  <a:pt x="14408" y="7443"/>
                </a:cubicBezTo>
                <a:cubicBezTo>
                  <a:pt x="14356" y="7239"/>
                  <a:pt x="14309" y="6680"/>
                  <a:pt x="14254" y="6782"/>
                </a:cubicBezTo>
                <a:cubicBezTo>
                  <a:pt x="13890" y="7443"/>
                  <a:pt x="13605" y="8713"/>
                  <a:pt x="13241" y="9069"/>
                </a:cubicBezTo>
                <a:cubicBezTo>
                  <a:pt x="12647" y="10746"/>
                  <a:pt x="12062" y="11864"/>
                  <a:pt x="11469" y="13287"/>
                </a:cubicBezTo>
                <a:cubicBezTo>
                  <a:pt x="11152" y="13084"/>
                  <a:pt x="10847" y="12627"/>
                  <a:pt x="10535" y="12017"/>
                </a:cubicBezTo>
                <a:cubicBezTo>
                  <a:pt x="10416" y="11508"/>
                  <a:pt x="10301" y="11051"/>
                  <a:pt x="10179" y="10695"/>
                </a:cubicBezTo>
                <a:cubicBezTo>
                  <a:pt x="10005" y="9171"/>
                  <a:pt x="9831" y="8408"/>
                  <a:pt x="9621" y="8103"/>
                </a:cubicBezTo>
                <a:cubicBezTo>
                  <a:pt x="8822" y="8408"/>
                  <a:pt x="7987" y="9171"/>
                  <a:pt x="7192" y="10390"/>
                </a:cubicBezTo>
                <a:cubicBezTo>
                  <a:pt x="6820" y="10949"/>
                  <a:pt x="6076" y="12322"/>
                  <a:pt x="6076" y="12322"/>
                </a:cubicBezTo>
                <a:cubicBezTo>
                  <a:pt x="5946" y="12982"/>
                  <a:pt x="5962" y="13033"/>
                  <a:pt x="5823" y="13287"/>
                </a:cubicBezTo>
                <a:cubicBezTo>
                  <a:pt x="5681" y="13541"/>
                  <a:pt x="5392" y="13948"/>
                  <a:pt x="5392" y="13948"/>
                </a:cubicBezTo>
                <a:cubicBezTo>
                  <a:pt x="5020" y="13846"/>
                  <a:pt x="4652" y="13846"/>
                  <a:pt x="4280" y="13643"/>
                </a:cubicBezTo>
                <a:cubicBezTo>
                  <a:pt x="4154" y="13592"/>
                  <a:pt x="4043" y="12423"/>
                  <a:pt x="3924" y="12017"/>
                </a:cubicBezTo>
                <a:cubicBezTo>
                  <a:pt x="3600" y="10949"/>
                  <a:pt x="3806" y="11661"/>
                  <a:pt x="3493" y="11000"/>
                </a:cubicBezTo>
                <a:cubicBezTo>
                  <a:pt x="3410" y="10797"/>
                  <a:pt x="3240" y="10390"/>
                  <a:pt x="3240" y="10390"/>
                </a:cubicBezTo>
                <a:cubicBezTo>
                  <a:pt x="2753" y="7138"/>
                  <a:pt x="2101" y="7544"/>
                  <a:pt x="1571" y="7138"/>
                </a:cubicBezTo>
                <a:cubicBezTo>
                  <a:pt x="1369" y="7239"/>
                  <a:pt x="1163" y="7188"/>
                  <a:pt x="961" y="7443"/>
                </a:cubicBezTo>
                <a:cubicBezTo>
                  <a:pt x="898" y="7544"/>
                  <a:pt x="847" y="8154"/>
                  <a:pt x="787" y="8408"/>
                </a:cubicBezTo>
                <a:cubicBezTo>
                  <a:pt x="570" y="9323"/>
                  <a:pt x="368" y="10797"/>
                  <a:pt x="154" y="11661"/>
                </a:cubicBezTo>
                <a:cubicBezTo>
                  <a:pt x="51" y="12525"/>
                  <a:pt x="32" y="13084"/>
                  <a:pt x="0" y="14609"/>
                </a:cubicBezTo>
                <a:cubicBezTo>
                  <a:pt x="8" y="16133"/>
                  <a:pt x="-4" y="17658"/>
                  <a:pt x="28" y="19132"/>
                </a:cubicBezTo>
                <a:cubicBezTo>
                  <a:pt x="28" y="19183"/>
                  <a:pt x="174" y="19793"/>
                  <a:pt x="178" y="19793"/>
                </a:cubicBezTo>
                <a:cubicBezTo>
                  <a:pt x="352" y="20555"/>
                  <a:pt x="182" y="20148"/>
                  <a:pt x="534" y="20148"/>
                </a:cubicBezTo>
              </a:path>
            </a:pathLst>
          </a:custGeom>
          <a:ln w="57150">
            <a:solidFill>
              <a:srgbClr val="FF0000"/>
            </a:solidFill>
            <a:tailEnd type="stealth"/>
          </a:ln>
        </p:spPr>
        <p:txBody>
          <a:bodyPr lIns="45719" rIns="45719"/>
          <a:lstStyle/>
          <a:p>
            <a:pPr algn="l"/>
            <a:endParaRPr/>
          </a:p>
        </p:txBody>
      </p:sp>
      <p:sp>
        <p:nvSpPr>
          <p:cNvPr id="5429" name="Freeform 29"/>
          <p:cNvSpPr/>
          <p:nvPr/>
        </p:nvSpPr>
        <p:spPr>
          <a:xfrm>
            <a:off x="137494" y="3382443"/>
            <a:ext cx="8506021" cy="482368"/>
          </a:xfrm>
          <a:custGeom>
            <a:avLst/>
            <a:gdLst/>
            <a:ahLst/>
            <a:cxnLst>
              <a:cxn ang="0">
                <a:pos x="wd2" y="hd2"/>
              </a:cxn>
              <a:cxn ang="5400000">
                <a:pos x="wd2" y="hd2"/>
              </a:cxn>
              <a:cxn ang="10800000">
                <a:pos x="wd2" y="hd2"/>
              </a:cxn>
              <a:cxn ang="16200000">
                <a:pos x="wd2" y="hd2"/>
              </a:cxn>
            </a:cxnLst>
            <a:rect l="0" t="0" r="r" b="b"/>
            <a:pathLst>
              <a:path w="21572" h="20257" extrusionOk="0">
                <a:moveTo>
                  <a:pt x="21090" y="1242"/>
                </a:moveTo>
                <a:cubicBezTo>
                  <a:pt x="21153" y="-1045"/>
                  <a:pt x="21287" y="429"/>
                  <a:pt x="21422" y="937"/>
                </a:cubicBezTo>
                <a:cubicBezTo>
                  <a:pt x="21477" y="2055"/>
                  <a:pt x="21545" y="2614"/>
                  <a:pt x="21572" y="3885"/>
                </a:cubicBezTo>
                <a:cubicBezTo>
                  <a:pt x="21556" y="6477"/>
                  <a:pt x="21596" y="7747"/>
                  <a:pt x="21446" y="9069"/>
                </a:cubicBezTo>
                <a:cubicBezTo>
                  <a:pt x="21145" y="14710"/>
                  <a:pt x="20524" y="13236"/>
                  <a:pt x="20053" y="13643"/>
                </a:cubicBezTo>
                <a:cubicBezTo>
                  <a:pt x="19669" y="13389"/>
                  <a:pt x="19408" y="13389"/>
                  <a:pt x="19064" y="12017"/>
                </a:cubicBezTo>
                <a:cubicBezTo>
                  <a:pt x="18506" y="9831"/>
                  <a:pt x="17901" y="11763"/>
                  <a:pt x="17320" y="11661"/>
                </a:cubicBezTo>
                <a:cubicBezTo>
                  <a:pt x="16774" y="9425"/>
                  <a:pt x="16979" y="10949"/>
                  <a:pt x="15824" y="10695"/>
                </a:cubicBezTo>
                <a:cubicBezTo>
                  <a:pt x="15547" y="10339"/>
                  <a:pt x="15286" y="9323"/>
                  <a:pt x="15013" y="8764"/>
                </a:cubicBezTo>
                <a:cubicBezTo>
                  <a:pt x="14823" y="7849"/>
                  <a:pt x="14606" y="7697"/>
                  <a:pt x="14408" y="7443"/>
                </a:cubicBezTo>
                <a:cubicBezTo>
                  <a:pt x="14356" y="7239"/>
                  <a:pt x="14309" y="6680"/>
                  <a:pt x="14254" y="6782"/>
                </a:cubicBezTo>
                <a:cubicBezTo>
                  <a:pt x="13890" y="7443"/>
                  <a:pt x="13605" y="8713"/>
                  <a:pt x="13241" y="9069"/>
                </a:cubicBezTo>
                <a:cubicBezTo>
                  <a:pt x="12647" y="10746"/>
                  <a:pt x="12062" y="11864"/>
                  <a:pt x="11469" y="13287"/>
                </a:cubicBezTo>
                <a:cubicBezTo>
                  <a:pt x="11152" y="13084"/>
                  <a:pt x="10847" y="12627"/>
                  <a:pt x="10535" y="12017"/>
                </a:cubicBezTo>
                <a:cubicBezTo>
                  <a:pt x="10416" y="11508"/>
                  <a:pt x="10301" y="11051"/>
                  <a:pt x="10179" y="10695"/>
                </a:cubicBezTo>
                <a:cubicBezTo>
                  <a:pt x="10005" y="9171"/>
                  <a:pt x="9831" y="8408"/>
                  <a:pt x="9621" y="8103"/>
                </a:cubicBezTo>
                <a:cubicBezTo>
                  <a:pt x="8822" y="8408"/>
                  <a:pt x="7987" y="9171"/>
                  <a:pt x="7192" y="10390"/>
                </a:cubicBezTo>
                <a:cubicBezTo>
                  <a:pt x="6820" y="10949"/>
                  <a:pt x="6076" y="12322"/>
                  <a:pt x="6076" y="12322"/>
                </a:cubicBezTo>
                <a:cubicBezTo>
                  <a:pt x="5946" y="12982"/>
                  <a:pt x="5962" y="13033"/>
                  <a:pt x="5823" y="13287"/>
                </a:cubicBezTo>
                <a:cubicBezTo>
                  <a:pt x="5681" y="13541"/>
                  <a:pt x="5392" y="13948"/>
                  <a:pt x="5392" y="13948"/>
                </a:cubicBezTo>
                <a:cubicBezTo>
                  <a:pt x="5020" y="13846"/>
                  <a:pt x="4652" y="13846"/>
                  <a:pt x="4280" y="13643"/>
                </a:cubicBezTo>
                <a:cubicBezTo>
                  <a:pt x="4154" y="13592"/>
                  <a:pt x="4043" y="12423"/>
                  <a:pt x="3924" y="12017"/>
                </a:cubicBezTo>
                <a:cubicBezTo>
                  <a:pt x="3600" y="10949"/>
                  <a:pt x="3806" y="11661"/>
                  <a:pt x="3493" y="11000"/>
                </a:cubicBezTo>
                <a:cubicBezTo>
                  <a:pt x="3410" y="10797"/>
                  <a:pt x="3240" y="10390"/>
                  <a:pt x="3240" y="10390"/>
                </a:cubicBezTo>
                <a:cubicBezTo>
                  <a:pt x="2753" y="7138"/>
                  <a:pt x="2101" y="7544"/>
                  <a:pt x="1571" y="7138"/>
                </a:cubicBezTo>
                <a:cubicBezTo>
                  <a:pt x="1369" y="7239"/>
                  <a:pt x="1163" y="7188"/>
                  <a:pt x="961" y="7443"/>
                </a:cubicBezTo>
                <a:cubicBezTo>
                  <a:pt x="898" y="7544"/>
                  <a:pt x="847" y="8154"/>
                  <a:pt x="787" y="8408"/>
                </a:cubicBezTo>
                <a:cubicBezTo>
                  <a:pt x="570" y="9323"/>
                  <a:pt x="368" y="10797"/>
                  <a:pt x="154" y="11661"/>
                </a:cubicBezTo>
                <a:cubicBezTo>
                  <a:pt x="51" y="12525"/>
                  <a:pt x="32" y="13084"/>
                  <a:pt x="0" y="14609"/>
                </a:cubicBezTo>
                <a:cubicBezTo>
                  <a:pt x="8" y="16133"/>
                  <a:pt x="-4" y="17658"/>
                  <a:pt x="28" y="19132"/>
                </a:cubicBezTo>
                <a:cubicBezTo>
                  <a:pt x="28" y="19183"/>
                  <a:pt x="174" y="19793"/>
                  <a:pt x="178" y="19793"/>
                </a:cubicBezTo>
                <a:cubicBezTo>
                  <a:pt x="352" y="20555"/>
                  <a:pt x="182" y="20148"/>
                  <a:pt x="534" y="20148"/>
                </a:cubicBezTo>
              </a:path>
            </a:pathLst>
          </a:custGeom>
          <a:ln w="57150">
            <a:solidFill>
              <a:srgbClr val="FF0000"/>
            </a:solidFill>
            <a:tailEnd type="stealth"/>
          </a:ln>
        </p:spPr>
        <p:txBody>
          <a:bodyPr lIns="45719" rIns="45719"/>
          <a:lstStyle/>
          <a:p>
            <a:pPr algn="l"/>
            <a:endParaRPr/>
          </a:p>
        </p:txBody>
      </p:sp>
      <p:sp>
        <p:nvSpPr>
          <p:cNvPr id="5430" name="Freeform 30"/>
          <p:cNvSpPr/>
          <p:nvPr/>
        </p:nvSpPr>
        <p:spPr>
          <a:xfrm>
            <a:off x="137494" y="4074593"/>
            <a:ext cx="8506021" cy="482368"/>
          </a:xfrm>
          <a:custGeom>
            <a:avLst/>
            <a:gdLst/>
            <a:ahLst/>
            <a:cxnLst>
              <a:cxn ang="0">
                <a:pos x="wd2" y="hd2"/>
              </a:cxn>
              <a:cxn ang="5400000">
                <a:pos x="wd2" y="hd2"/>
              </a:cxn>
              <a:cxn ang="10800000">
                <a:pos x="wd2" y="hd2"/>
              </a:cxn>
              <a:cxn ang="16200000">
                <a:pos x="wd2" y="hd2"/>
              </a:cxn>
            </a:cxnLst>
            <a:rect l="0" t="0" r="r" b="b"/>
            <a:pathLst>
              <a:path w="21572" h="20257" extrusionOk="0">
                <a:moveTo>
                  <a:pt x="21090" y="1242"/>
                </a:moveTo>
                <a:cubicBezTo>
                  <a:pt x="21153" y="-1045"/>
                  <a:pt x="21287" y="429"/>
                  <a:pt x="21422" y="937"/>
                </a:cubicBezTo>
                <a:cubicBezTo>
                  <a:pt x="21477" y="2055"/>
                  <a:pt x="21545" y="2614"/>
                  <a:pt x="21572" y="3885"/>
                </a:cubicBezTo>
                <a:cubicBezTo>
                  <a:pt x="21556" y="6477"/>
                  <a:pt x="21596" y="7747"/>
                  <a:pt x="21446" y="9069"/>
                </a:cubicBezTo>
                <a:cubicBezTo>
                  <a:pt x="21145" y="14710"/>
                  <a:pt x="20524" y="13236"/>
                  <a:pt x="20053" y="13643"/>
                </a:cubicBezTo>
                <a:cubicBezTo>
                  <a:pt x="19669" y="13389"/>
                  <a:pt x="19408" y="13389"/>
                  <a:pt x="19064" y="12017"/>
                </a:cubicBezTo>
                <a:cubicBezTo>
                  <a:pt x="18506" y="9831"/>
                  <a:pt x="17901" y="11763"/>
                  <a:pt x="17320" y="11661"/>
                </a:cubicBezTo>
                <a:cubicBezTo>
                  <a:pt x="16774" y="9425"/>
                  <a:pt x="16979" y="10949"/>
                  <a:pt x="15824" y="10695"/>
                </a:cubicBezTo>
                <a:cubicBezTo>
                  <a:pt x="15547" y="10339"/>
                  <a:pt x="15286" y="9323"/>
                  <a:pt x="15013" y="8764"/>
                </a:cubicBezTo>
                <a:cubicBezTo>
                  <a:pt x="14823" y="7849"/>
                  <a:pt x="14606" y="7697"/>
                  <a:pt x="14408" y="7443"/>
                </a:cubicBezTo>
                <a:cubicBezTo>
                  <a:pt x="14356" y="7239"/>
                  <a:pt x="14309" y="6680"/>
                  <a:pt x="14254" y="6782"/>
                </a:cubicBezTo>
                <a:cubicBezTo>
                  <a:pt x="13890" y="7443"/>
                  <a:pt x="13605" y="8713"/>
                  <a:pt x="13241" y="9069"/>
                </a:cubicBezTo>
                <a:cubicBezTo>
                  <a:pt x="12647" y="10746"/>
                  <a:pt x="12062" y="11864"/>
                  <a:pt x="11469" y="13287"/>
                </a:cubicBezTo>
                <a:cubicBezTo>
                  <a:pt x="11152" y="13084"/>
                  <a:pt x="10847" y="12627"/>
                  <a:pt x="10535" y="12017"/>
                </a:cubicBezTo>
                <a:cubicBezTo>
                  <a:pt x="10416" y="11508"/>
                  <a:pt x="10301" y="11051"/>
                  <a:pt x="10179" y="10695"/>
                </a:cubicBezTo>
                <a:cubicBezTo>
                  <a:pt x="10005" y="9171"/>
                  <a:pt x="9831" y="8408"/>
                  <a:pt x="9621" y="8103"/>
                </a:cubicBezTo>
                <a:cubicBezTo>
                  <a:pt x="8822" y="8408"/>
                  <a:pt x="7987" y="9171"/>
                  <a:pt x="7192" y="10390"/>
                </a:cubicBezTo>
                <a:cubicBezTo>
                  <a:pt x="6820" y="10949"/>
                  <a:pt x="6076" y="12322"/>
                  <a:pt x="6076" y="12322"/>
                </a:cubicBezTo>
                <a:cubicBezTo>
                  <a:pt x="5946" y="12982"/>
                  <a:pt x="5962" y="13033"/>
                  <a:pt x="5823" y="13287"/>
                </a:cubicBezTo>
                <a:cubicBezTo>
                  <a:pt x="5681" y="13541"/>
                  <a:pt x="5392" y="13948"/>
                  <a:pt x="5392" y="13948"/>
                </a:cubicBezTo>
                <a:cubicBezTo>
                  <a:pt x="5020" y="13846"/>
                  <a:pt x="4652" y="13846"/>
                  <a:pt x="4280" y="13643"/>
                </a:cubicBezTo>
                <a:cubicBezTo>
                  <a:pt x="4154" y="13592"/>
                  <a:pt x="4043" y="12423"/>
                  <a:pt x="3924" y="12017"/>
                </a:cubicBezTo>
                <a:cubicBezTo>
                  <a:pt x="3600" y="10949"/>
                  <a:pt x="3806" y="11661"/>
                  <a:pt x="3493" y="11000"/>
                </a:cubicBezTo>
                <a:cubicBezTo>
                  <a:pt x="3410" y="10797"/>
                  <a:pt x="3240" y="10390"/>
                  <a:pt x="3240" y="10390"/>
                </a:cubicBezTo>
                <a:cubicBezTo>
                  <a:pt x="2753" y="7138"/>
                  <a:pt x="2101" y="7544"/>
                  <a:pt x="1571" y="7138"/>
                </a:cubicBezTo>
                <a:cubicBezTo>
                  <a:pt x="1369" y="7239"/>
                  <a:pt x="1163" y="7188"/>
                  <a:pt x="961" y="7443"/>
                </a:cubicBezTo>
                <a:cubicBezTo>
                  <a:pt x="898" y="7544"/>
                  <a:pt x="847" y="8154"/>
                  <a:pt x="787" y="8408"/>
                </a:cubicBezTo>
                <a:cubicBezTo>
                  <a:pt x="570" y="9323"/>
                  <a:pt x="368" y="10797"/>
                  <a:pt x="154" y="11661"/>
                </a:cubicBezTo>
                <a:cubicBezTo>
                  <a:pt x="51" y="12525"/>
                  <a:pt x="32" y="13084"/>
                  <a:pt x="0" y="14609"/>
                </a:cubicBezTo>
                <a:cubicBezTo>
                  <a:pt x="8" y="16133"/>
                  <a:pt x="-4" y="17658"/>
                  <a:pt x="28" y="19132"/>
                </a:cubicBezTo>
                <a:cubicBezTo>
                  <a:pt x="28" y="19183"/>
                  <a:pt x="174" y="19793"/>
                  <a:pt x="178" y="19793"/>
                </a:cubicBezTo>
                <a:cubicBezTo>
                  <a:pt x="352" y="20555"/>
                  <a:pt x="182" y="20148"/>
                  <a:pt x="534" y="20148"/>
                </a:cubicBezTo>
              </a:path>
            </a:pathLst>
          </a:custGeom>
          <a:ln w="57150">
            <a:solidFill>
              <a:srgbClr val="FF0000"/>
            </a:solidFill>
            <a:tailEnd type="stealth"/>
          </a:ln>
        </p:spPr>
        <p:txBody>
          <a:bodyPr lIns="45719" rIns="45719"/>
          <a:lstStyle/>
          <a:p>
            <a:pPr algn="l"/>
            <a:endParaRPr/>
          </a:p>
        </p:txBody>
      </p:sp>
      <p:sp>
        <p:nvSpPr>
          <p:cNvPr id="5431" name="Freeform 31"/>
          <p:cNvSpPr/>
          <p:nvPr/>
        </p:nvSpPr>
        <p:spPr>
          <a:xfrm>
            <a:off x="137494" y="4795318"/>
            <a:ext cx="8506021" cy="482368"/>
          </a:xfrm>
          <a:custGeom>
            <a:avLst/>
            <a:gdLst/>
            <a:ahLst/>
            <a:cxnLst>
              <a:cxn ang="0">
                <a:pos x="wd2" y="hd2"/>
              </a:cxn>
              <a:cxn ang="5400000">
                <a:pos x="wd2" y="hd2"/>
              </a:cxn>
              <a:cxn ang="10800000">
                <a:pos x="wd2" y="hd2"/>
              </a:cxn>
              <a:cxn ang="16200000">
                <a:pos x="wd2" y="hd2"/>
              </a:cxn>
            </a:cxnLst>
            <a:rect l="0" t="0" r="r" b="b"/>
            <a:pathLst>
              <a:path w="21572" h="20257" extrusionOk="0">
                <a:moveTo>
                  <a:pt x="21090" y="1242"/>
                </a:moveTo>
                <a:cubicBezTo>
                  <a:pt x="21153" y="-1045"/>
                  <a:pt x="21287" y="429"/>
                  <a:pt x="21422" y="937"/>
                </a:cubicBezTo>
                <a:cubicBezTo>
                  <a:pt x="21477" y="2055"/>
                  <a:pt x="21545" y="2614"/>
                  <a:pt x="21572" y="3885"/>
                </a:cubicBezTo>
                <a:cubicBezTo>
                  <a:pt x="21556" y="6477"/>
                  <a:pt x="21596" y="7747"/>
                  <a:pt x="21446" y="9069"/>
                </a:cubicBezTo>
                <a:cubicBezTo>
                  <a:pt x="21145" y="14710"/>
                  <a:pt x="20524" y="13236"/>
                  <a:pt x="20053" y="13643"/>
                </a:cubicBezTo>
                <a:cubicBezTo>
                  <a:pt x="19669" y="13389"/>
                  <a:pt x="19408" y="13389"/>
                  <a:pt x="19064" y="12017"/>
                </a:cubicBezTo>
                <a:cubicBezTo>
                  <a:pt x="18506" y="9831"/>
                  <a:pt x="17901" y="11763"/>
                  <a:pt x="17320" y="11661"/>
                </a:cubicBezTo>
                <a:cubicBezTo>
                  <a:pt x="16774" y="9425"/>
                  <a:pt x="16979" y="10949"/>
                  <a:pt x="15824" y="10695"/>
                </a:cubicBezTo>
                <a:cubicBezTo>
                  <a:pt x="15547" y="10339"/>
                  <a:pt x="15286" y="9323"/>
                  <a:pt x="15013" y="8764"/>
                </a:cubicBezTo>
                <a:cubicBezTo>
                  <a:pt x="14823" y="7849"/>
                  <a:pt x="14606" y="7697"/>
                  <a:pt x="14408" y="7443"/>
                </a:cubicBezTo>
                <a:cubicBezTo>
                  <a:pt x="14356" y="7239"/>
                  <a:pt x="14309" y="6680"/>
                  <a:pt x="14254" y="6782"/>
                </a:cubicBezTo>
                <a:cubicBezTo>
                  <a:pt x="13890" y="7443"/>
                  <a:pt x="13605" y="8713"/>
                  <a:pt x="13241" y="9069"/>
                </a:cubicBezTo>
                <a:cubicBezTo>
                  <a:pt x="12647" y="10746"/>
                  <a:pt x="12062" y="11864"/>
                  <a:pt x="11469" y="13287"/>
                </a:cubicBezTo>
                <a:cubicBezTo>
                  <a:pt x="11152" y="13084"/>
                  <a:pt x="10847" y="12627"/>
                  <a:pt x="10535" y="12017"/>
                </a:cubicBezTo>
                <a:cubicBezTo>
                  <a:pt x="10416" y="11508"/>
                  <a:pt x="10301" y="11051"/>
                  <a:pt x="10179" y="10695"/>
                </a:cubicBezTo>
                <a:cubicBezTo>
                  <a:pt x="10005" y="9171"/>
                  <a:pt x="9831" y="8408"/>
                  <a:pt x="9621" y="8103"/>
                </a:cubicBezTo>
                <a:cubicBezTo>
                  <a:pt x="8822" y="8408"/>
                  <a:pt x="7987" y="9171"/>
                  <a:pt x="7192" y="10390"/>
                </a:cubicBezTo>
                <a:cubicBezTo>
                  <a:pt x="6820" y="10949"/>
                  <a:pt x="6076" y="12322"/>
                  <a:pt x="6076" y="12322"/>
                </a:cubicBezTo>
                <a:cubicBezTo>
                  <a:pt x="5946" y="12982"/>
                  <a:pt x="5962" y="13033"/>
                  <a:pt x="5823" y="13287"/>
                </a:cubicBezTo>
                <a:cubicBezTo>
                  <a:pt x="5681" y="13541"/>
                  <a:pt x="5392" y="13948"/>
                  <a:pt x="5392" y="13948"/>
                </a:cubicBezTo>
                <a:cubicBezTo>
                  <a:pt x="5020" y="13846"/>
                  <a:pt x="4652" y="13846"/>
                  <a:pt x="4280" y="13643"/>
                </a:cubicBezTo>
                <a:cubicBezTo>
                  <a:pt x="4154" y="13592"/>
                  <a:pt x="4043" y="12423"/>
                  <a:pt x="3924" y="12017"/>
                </a:cubicBezTo>
                <a:cubicBezTo>
                  <a:pt x="3600" y="10949"/>
                  <a:pt x="3806" y="11661"/>
                  <a:pt x="3493" y="11000"/>
                </a:cubicBezTo>
                <a:cubicBezTo>
                  <a:pt x="3410" y="10797"/>
                  <a:pt x="3240" y="10390"/>
                  <a:pt x="3240" y="10390"/>
                </a:cubicBezTo>
                <a:cubicBezTo>
                  <a:pt x="2753" y="7138"/>
                  <a:pt x="2101" y="7544"/>
                  <a:pt x="1571" y="7138"/>
                </a:cubicBezTo>
                <a:cubicBezTo>
                  <a:pt x="1369" y="7239"/>
                  <a:pt x="1163" y="7188"/>
                  <a:pt x="961" y="7443"/>
                </a:cubicBezTo>
                <a:cubicBezTo>
                  <a:pt x="898" y="7544"/>
                  <a:pt x="847" y="8154"/>
                  <a:pt x="787" y="8408"/>
                </a:cubicBezTo>
                <a:cubicBezTo>
                  <a:pt x="570" y="9323"/>
                  <a:pt x="368" y="10797"/>
                  <a:pt x="154" y="11661"/>
                </a:cubicBezTo>
                <a:cubicBezTo>
                  <a:pt x="51" y="12525"/>
                  <a:pt x="32" y="13084"/>
                  <a:pt x="0" y="14609"/>
                </a:cubicBezTo>
                <a:cubicBezTo>
                  <a:pt x="8" y="16133"/>
                  <a:pt x="-4" y="17658"/>
                  <a:pt x="28" y="19132"/>
                </a:cubicBezTo>
                <a:cubicBezTo>
                  <a:pt x="28" y="19183"/>
                  <a:pt x="174" y="19793"/>
                  <a:pt x="178" y="19793"/>
                </a:cubicBezTo>
                <a:cubicBezTo>
                  <a:pt x="352" y="20555"/>
                  <a:pt x="182" y="20148"/>
                  <a:pt x="534" y="20148"/>
                </a:cubicBezTo>
              </a:path>
            </a:pathLst>
          </a:custGeom>
          <a:ln w="57150">
            <a:solidFill>
              <a:srgbClr val="FF0000"/>
            </a:solidFill>
            <a:tailEnd type="stealth"/>
          </a:ln>
        </p:spPr>
        <p:txBody>
          <a:bodyPr lIns="45719" rIns="45719"/>
          <a:lstStyle/>
          <a:p>
            <a:pPr algn="l"/>
            <a:endParaRPr/>
          </a:p>
        </p:txBody>
      </p:sp>
      <p:sp>
        <p:nvSpPr>
          <p:cNvPr id="5432" name="Text Box 32"/>
          <p:cNvSpPr txBox="1"/>
          <p:nvPr/>
        </p:nvSpPr>
        <p:spPr>
          <a:xfrm>
            <a:off x="8462628" y="4762"/>
            <a:ext cx="619758"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٣٣٥</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5413"/>
                                        </p:tgtEl>
                                        <p:attrNameLst>
                                          <p:attrName>style.visibility</p:attrName>
                                        </p:attrNameLst>
                                      </p:cBhvr>
                                      <p:to>
                                        <p:strVal val="visible"/>
                                      </p:to>
                                    </p:set>
                                    <p:animEffect transition="in" filter="blinds(horizontal)">
                                      <p:cBhvr>
                                        <p:cTn id="7" dur="500"/>
                                        <p:tgtEl>
                                          <p:spTgt spid="54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5426"/>
                                        </p:tgtEl>
                                        <p:attrNameLst>
                                          <p:attrName>style.visibility</p:attrName>
                                        </p:attrNameLst>
                                      </p:cBhvr>
                                      <p:to>
                                        <p:strVal val="visible"/>
                                      </p:to>
                                    </p:set>
                                    <p:animEffect transition="in" filter="wipe(right)">
                                      <p:cBhvr>
                                        <p:cTn id="12" dur="500"/>
                                        <p:tgtEl>
                                          <p:spTgt spid="5426"/>
                                        </p:tgtEl>
                                      </p:cBhvr>
                                    </p:animEffect>
                                  </p:childTnLst>
                                </p:cTn>
                              </p:par>
                            </p:childTnLst>
                          </p:cTn>
                        </p:par>
                        <p:par>
                          <p:cTn id="13" fill="hold">
                            <p:stCondLst>
                              <p:cond delay="500"/>
                            </p:stCondLst>
                            <p:childTnLst>
                              <p:par>
                                <p:cTn id="14" presetID="3" presetClass="entr" presetSubtype="10" fill="hold" grpId="3" nodeType="afterEffect">
                                  <p:stCondLst>
                                    <p:cond delay="0"/>
                                  </p:stCondLst>
                                  <p:iterate>
                                    <p:tmAbs val="0"/>
                                  </p:iterate>
                                  <p:childTnLst>
                                    <p:set>
                                      <p:cBhvr>
                                        <p:cTn id="15" fill="hold"/>
                                        <p:tgtEl>
                                          <p:spTgt spid="5414"/>
                                        </p:tgtEl>
                                        <p:attrNameLst>
                                          <p:attrName>style.visibility</p:attrName>
                                        </p:attrNameLst>
                                      </p:cBhvr>
                                      <p:to>
                                        <p:strVal val="visible"/>
                                      </p:to>
                                    </p:set>
                                    <p:animEffect transition="in" filter="blinds(horizontal)">
                                      <p:cBhvr>
                                        <p:cTn id="16" dur="500"/>
                                        <p:tgtEl>
                                          <p:spTgt spid="54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4" nodeType="clickEffect">
                                  <p:stCondLst>
                                    <p:cond delay="0"/>
                                  </p:stCondLst>
                                  <p:iterate>
                                    <p:tmAbs val="0"/>
                                  </p:iterate>
                                  <p:childTnLst>
                                    <p:set>
                                      <p:cBhvr>
                                        <p:cTn id="20" fill="hold"/>
                                        <p:tgtEl>
                                          <p:spTgt spid="5427"/>
                                        </p:tgtEl>
                                        <p:attrNameLst>
                                          <p:attrName>style.visibility</p:attrName>
                                        </p:attrNameLst>
                                      </p:cBhvr>
                                      <p:to>
                                        <p:strVal val="visible"/>
                                      </p:to>
                                    </p:set>
                                    <p:animEffect transition="in" filter="wipe(right)">
                                      <p:cBhvr>
                                        <p:cTn id="21" dur="500"/>
                                        <p:tgtEl>
                                          <p:spTgt spid="5427"/>
                                        </p:tgtEl>
                                      </p:cBhvr>
                                    </p:animEffect>
                                  </p:childTnLst>
                                </p:cTn>
                              </p:par>
                            </p:childTnLst>
                          </p:cTn>
                        </p:par>
                        <p:par>
                          <p:cTn id="22" fill="hold">
                            <p:stCondLst>
                              <p:cond delay="500"/>
                            </p:stCondLst>
                            <p:childTnLst>
                              <p:par>
                                <p:cTn id="23" presetID="3" presetClass="entr" presetSubtype="10" fill="hold" grpId="5" nodeType="afterEffect">
                                  <p:stCondLst>
                                    <p:cond delay="0"/>
                                  </p:stCondLst>
                                  <p:iterate>
                                    <p:tmAbs val="0"/>
                                  </p:iterate>
                                  <p:childTnLst>
                                    <p:set>
                                      <p:cBhvr>
                                        <p:cTn id="24" fill="hold"/>
                                        <p:tgtEl>
                                          <p:spTgt spid="5415"/>
                                        </p:tgtEl>
                                        <p:attrNameLst>
                                          <p:attrName>style.visibility</p:attrName>
                                        </p:attrNameLst>
                                      </p:cBhvr>
                                      <p:to>
                                        <p:strVal val="visible"/>
                                      </p:to>
                                    </p:set>
                                    <p:animEffect transition="in" filter="blinds(horizontal)">
                                      <p:cBhvr>
                                        <p:cTn id="25" dur="500"/>
                                        <p:tgtEl>
                                          <p:spTgt spid="54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6" nodeType="clickEffect">
                                  <p:stCondLst>
                                    <p:cond delay="0"/>
                                  </p:stCondLst>
                                  <p:iterate>
                                    <p:tmAbs val="0"/>
                                  </p:iterate>
                                  <p:childTnLst>
                                    <p:set>
                                      <p:cBhvr>
                                        <p:cTn id="29" fill="hold"/>
                                        <p:tgtEl>
                                          <p:spTgt spid="5428"/>
                                        </p:tgtEl>
                                        <p:attrNameLst>
                                          <p:attrName>style.visibility</p:attrName>
                                        </p:attrNameLst>
                                      </p:cBhvr>
                                      <p:to>
                                        <p:strVal val="visible"/>
                                      </p:to>
                                    </p:set>
                                    <p:animEffect transition="in" filter="wipe(right)">
                                      <p:cBhvr>
                                        <p:cTn id="30" dur="500"/>
                                        <p:tgtEl>
                                          <p:spTgt spid="5428"/>
                                        </p:tgtEl>
                                      </p:cBhvr>
                                    </p:animEffect>
                                  </p:childTnLst>
                                </p:cTn>
                              </p:par>
                            </p:childTnLst>
                          </p:cTn>
                        </p:par>
                        <p:par>
                          <p:cTn id="31" fill="hold">
                            <p:stCondLst>
                              <p:cond delay="500"/>
                            </p:stCondLst>
                            <p:childTnLst>
                              <p:par>
                                <p:cTn id="32" presetID="3" presetClass="entr" presetSubtype="10" fill="hold" grpId="7" nodeType="afterEffect">
                                  <p:stCondLst>
                                    <p:cond delay="0"/>
                                  </p:stCondLst>
                                  <p:iterate>
                                    <p:tmAbs val="0"/>
                                  </p:iterate>
                                  <p:childTnLst>
                                    <p:set>
                                      <p:cBhvr>
                                        <p:cTn id="33" fill="hold"/>
                                        <p:tgtEl>
                                          <p:spTgt spid="5416"/>
                                        </p:tgtEl>
                                        <p:attrNameLst>
                                          <p:attrName>style.visibility</p:attrName>
                                        </p:attrNameLst>
                                      </p:cBhvr>
                                      <p:to>
                                        <p:strVal val="visible"/>
                                      </p:to>
                                    </p:set>
                                    <p:animEffect transition="in" filter="blinds(horizontal)">
                                      <p:cBhvr>
                                        <p:cTn id="34" dur="500"/>
                                        <p:tgtEl>
                                          <p:spTgt spid="54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8" nodeType="clickEffect">
                                  <p:stCondLst>
                                    <p:cond delay="0"/>
                                  </p:stCondLst>
                                  <p:iterate>
                                    <p:tmAbs val="0"/>
                                  </p:iterate>
                                  <p:childTnLst>
                                    <p:set>
                                      <p:cBhvr>
                                        <p:cTn id="38" fill="hold"/>
                                        <p:tgtEl>
                                          <p:spTgt spid="5429"/>
                                        </p:tgtEl>
                                        <p:attrNameLst>
                                          <p:attrName>style.visibility</p:attrName>
                                        </p:attrNameLst>
                                      </p:cBhvr>
                                      <p:to>
                                        <p:strVal val="visible"/>
                                      </p:to>
                                    </p:set>
                                    <p:animEffect transition="in" filter="wipe(right)">
                                      <p:cBhvr>
                                        <p:cTn id="39" dur="500"/>
                                        <p:tgtEl>
                                          <p:spTgt spid="5429"/>
                                        </p:tgtEl>
                                      </p:cBhvr>
                                    </p:animEffect>
                                  </p:childTnLst>
                                </p:cTn>
                              </p:par>
                            </p:childTnLst>
                          </p:cTn>
                        </p:par>
                        <p:par>
                          <p:cTn id="40" fill="hold">
                            <p:stCondLst>
                              <p:cond delay="500"/>
                            </p:stCondLst>
                            <p:childTnLst>
                              <p:par>
                                <p:cTn id="41" presetID="3" presetClass="entr" presetSubtype="10" fill="hold" grpId="9" nodeType="afterEffect">
                                  <p:stCondLst>
                                    <p:cond delay="0"/>
                                  </p:stCondLst>
                                  <p:iterate>
                                    <p:tmAbs val="0"/>
                                  </p:iterate>
                                  <p:childTnLst>
                                    <p:set>
                                      <p:cBhvr>
                                        <p:cTn id="42" fill="hold"/>
                                        <p:tgtEl>
                                          <p:spTgt spid="5417"/>
                                        </p:tgtEl>
                                        <p:attrNameLst>
                                          <p:attrName>style.visibility</p:attrName>
                                        </p:attrNameLst>
                                      </p:cBhvr>
                                      <p:to>
                                        <p:strVal val="visible"/>
                                      </p:to>
                                    </p:set>
                                    <p:animEffect transition="in" filter="blinds(horizontal)">
                                      <p:cBhvr>
                                        <p:cTn id="43" dur="500"/>
                                        <p:tgtEl>
                                          <p:spTgt spid="54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10" nodeType="clickEffect">
                                  <p:stCondLst>
                                    <p:cond delay="0"/>
                                  </p:stCondLst>
                                  <p:iterate>
                                    <p:tmAbs val="0"/>
                                  </p:iterate>
                                  <p:childTnLst>
                                    <p:set>
                                      <p:cBhvr>
                                        <p:cTn id="47" fill="hold"/>
                                        <p:tgtEl>
                                          <p:spTgt spid="5430"/>
                                        </p:tgtEl>
                                        <p:attrNameLst>
                                          <p:attrName>style.visibility</p:attrName>
                                        </p:attrNameLst>
                                      </p:cBhvr>
                                      <p:to>
                                        <p:strVal val="visible"/>
                                      </p:to>
                                    </p:set>
                                    <p:animEffect transition="in" filter="wipe(right)">
                                      <p:cBhvr>
                                        <p:cTn id="48" dur="500"/>
                                        <p:tgtEl>
                                          <p:spTgt spid="5430"/>
                                        </p:tgtEl>
                                      </p:cBhvr>
                                    </p:animEffect>
                                  </p:childTnLst>
                                </p:cTn>
                              </p:par>
                            </p:childTnLst>
                          </p:cTn>
                        </p:par>
                        <p:par>
                          <p:cTn id="49" fill="hold">
                            <p:stCondLst>
                              <p:cond delay="500"/>
                            </p:stCondLst>
                            <p:childTnLst>
                              <p:par>
                                <p:cTn id="50" presetID="3" presetClass="entr" presetSubtype="10" fill="hold" grpId="11" nodeType="afterEffect">
                                  <p:stCondLst>
                                    <p:cond delay="0"/>
                                  </p:stCondLst>
                                  <p:iterate>
                                    <p:tmAbs val="0"/>
                                  </p:iterate>
                                  <p:childTnLst>
                                    <p:set>
                                      <p:cBhvr>
                                        <p:cTn id="51" fill="hold"/>
                                        <p:tgtEl>
                                          <p:spTgt spid="5418"/>
                                        </p:tgtEl>
                                        <p:attrNameLst>
                                          <p:attrName>style.visibility</p:attrName>
                                        </p:attrNameLst>
                                      </p:cBhvr>
                                      <p:to>
                                        <p:strVal val="visible"/>
                                      </p:to>
                                    </p:set>
                                    <p:animEffect transition="in" filter="blinds(horizontal)">
                                      <p:cBhvr>
                                        <p:cTn id="52" dur="500"/>
                                        <p:tgtEl>
                                          <p:spTgt spid="54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12" nodeType="clickEffect">
                                  <p:stCondLst>
                                    <p:cond delay="0"/>
                                  </p:stCondLst>
                                  <p:iterate>
                                    <p:tmAbs val="0"/>
                                  </p:iterate>
                                  <p:childTnLst>
                                    <p:set>
                                      <p:cBhvr>
                                        <p:cTn id="56" fill="hold"/>
                                        <p:tgtEl>
                                          <p:spTgt spid="5431"/>
                                        </p:tgtEl>
                                        <p:attrNameLst>
                                          <p:attrName>style.visibility</p:attrName>
                                        </p:attrNameLst>
                                      </p:cBhvr>
                                      <p:to>
                                        <p:strVal val="visible"/>
                                      </p:to>
                                    </p:set>
                                    <p:animEffect transition="in" filter="wipe(right)">
                                      <p:cBhvr>
                                        <p:cTn id="57" dur="500"/>
                                        <p:tgtEl>
                                          <p:spTgt spid="5431"/>
                                        </p:tgtEl>
                                      </p:cBhvr>
                                    </p:animEffect>
                                  </p:childTnLst>
                                </p:cTn>
                              </p:par>
                            </p:childTnLst>
                          </p:cTn>
                        </p:par>
                        <p:par>
                          <p:cTn id="58" fill="hold">
                            <p:stCondLst>
                              <p:cond delay="500"/>
                            </p:stCondLst>
                            <p:childTnLst>
                              <p:par>
                                <p:cTn id="59" presetID="3" presetClass="entr" presetSubtype="10" fill="hold" grpId="13" nodeType="afterEffect">
                                  <p:stCondLst>
                                    <p:cond delay="0"/>
                                  </p:stCondLst>
                                  <p:iterate>
                                    <p:tmAbs val="0"/>
                                  </p:iterate>
                                  <p:childTnLst>
                                    <p:set>
                                      <p:cBhvr>
                                        <p:cTn id="60" fill="hold"/>
                                        <p:tgtEl>
                                          <p:spTgt spid="5419"/>
                                        </p:tgtEl>
                                        <p:attrNameLst>
                                          <p:attrName>style.visibility</p:attrName>
                                        </p:attrNameLst>
                                      </p:cBhvr>
                                      <p:to>
                                        <p:strVal val="visible"/>
                                      </p:to>
                                    </p:set>
                                    <p:animEffect transition="in" filter="blinds(horizontal)">
                                      <p:cBhvr>
                                        <p:cTn id="61" dur="500"/>
                                        <p:tgtEl>
                                          <p:spTgt spid="5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3" grpId="1" animBg="1" advAuto="0"/>
      <p:bldP spid="5414" grpId="3" animBg="1" advAuto="0"/>
      <p:bldP spid="5415" grpId="5" animBg="1" advAuto="0"/>
      <p:bldP spid="5416" grpId="7" animBg="1" advAuto="0"/>
      <p:bldP spid="5417" grpId="9" animBg="1" advAuto="0"/>
      <p:bldP spid="5418" grpId="11" animBg="1" advAuto="0"/>
      <p:bldP spid="5419" grpId="13" animBg="1" advAuto="0"/>
      <p:bldP spid="5426" grpId="2" animBg="1" advAuto="0"/>
      <p:bldP spid="5427" grpId="4" animBg="1" advAuto="0"/>
      <p:bldP spid="5428" grpId="6" animBg="1" advAuto="0"/>
      <p:bldP spid="5429" grpId="8" animBg="1" advAuto="0"/>
      <p:bldP spid="5430" grpId="10" animBg="1" advAuto="0"/>
      <p:bldP spid="5431" grpId="1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434" name="Text Box 3"/>
          <p:cNvSpPr txBox="1"/>
          <p:nvPr/>
        </p:nvSpPr>
        <p:spPr>
          <a:xfrm>
            <a:off x="461964" y="1550987"/>
            <a:ext cx="8069261" cy="557571"/>
          </a:xfrm>
          <a:prstGeom prst="rect">
            <a:avLst/>
          </a:prstGeom>
          <a:solidFill>
            <a:srgbClr val="FFFF99"/>
          </a:solidFill>
          <a:ln>
            <a:solidFill>
              <a:srgbClr val="FF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900"/>
              </a:spcBef>
              <a:defRPr sz="3200"/>
            </a:lvl1pPr>
          </a:lstStyle>
          <a:p>
            <a:r>
              <a:t>أحداث القرن الأول- تفسير احداث القرن الأول في التاريخ</a:t>
            </a:r>
          </a:p>
        </p:txBody>
      </p:sp>
      <p:sp>
        <p:nvSpPr>
          <p:cNvPr id="5435" name="Text Box 4"/>
          <p:cNvSpPr txBox="1"/>
          <p:nvPr/>
        </p:nvSpPr>
        <p:spPr>
          <a:xfrm>
            <a:off x="44450" y="3859212"/>
            <a:ext cx="9099550" cy="557571"/>
          </a:xfrm>
          <a:prstGeom prst="rect">
            <a:avLst/>
          </a:prstGeom>
          <a:solidFill>
            <a:srgbClr val="FFFF99"/>
          </a:solidFill>
          <a:ln>
            <a:solidFill>
              <a:srgbClr val="FF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900"/>
              </a:spcBef>
              <a:defRPr sz="3200"/>
            </a:lvl1pPr>
          </a:lstStyle>
          <a:p>
            <a:r>
              <a:t>التاريخي – عن تاريخ الكنيسة حتى الآن</a:t>
            </a:r>
          </a:p>
        </p:txBody>
      </p:sp>
      <p:sp>
        <p:nvSpPr>
          <p:cNvPr id="5436" name="Text Box 5"/>
          <p:cNvSpPr txBox="1"/>
          <p:nvPr/>
        </p:nvSpPr>
        <p:spPr>
          <a:xfrm>
            <a:off x="655638" y="2705099"/>
            <a:ext cx="7875586" cy="619409"/>
          </a:xfrm>
          <a:prstGeom prst="rect">
            <a:avLst/>
          </a:prstGeom>
          <a:solidFill>
            <a:srgbClr val="FFFF99"/>
          </a:solidFill>
          <a:ln>
            <a:solidFill>
              <a:srgbClr val="FF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100"/>
              </a:spcBef>
              <a:defRPr sz="3600"/>
            </a:lvl1pPr>
          </a:lstStyle>
          <a:p>
            <a:r>
              <a:t>المستقبلي- عن تاريخ نهاية الزمن</a:t>
            </a:r>
          </a:p>
        </p:txBody>
      </p:sp>
      <p:sp>
        <p:nvSpPr>
          <p:cNvPr id="5437" name="Text Box 6"/>
          <p:cNvSpPr txBox="1"/>
          <p:nvPr/>
        </p:nvSpPr>
        <p:spPr>
          <a:xfrm>
            <a:off x="461962" y="4952999"/>
            <a:ext cx="8264526" cy="557571"/>
          </a:xfrm>
          <a:prstGeom prst="rect">
            <a:avLst/>
          </a:prstGeom>
          <a:solidFill>
            <a:srgbClr val="FFFF99"/>
          </a:solidFill>
          <a:ln>
            <a:solidFill>
              <a:srgbClr val="FF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900"/>
              </a:spcBef>
              <a:defRPr sz="3200"/>
            </a:lvl1pPr>
          </a:lstStyle>
          <a:p>
            <a:r>
              <a:t>المثالي- عن الخير على الشر في جميع الأوقات</a:t>
            </a:r>
          </a:p>
        </p:txBody>
      </p:sp>
      <p:sp>
        <p:nvSpPr>
          <p:cNvPr id="5438" name="Text Box 7"/>
          <p:cNvSpPr txBox="1"/>
          <p:nvPr/>
        </p:nvSpPr>
        <p:spPr>
          <a:xfrm rot="20428647">
            <a:off x="-130255" y="3009091"/>
            <a:ext cx="9331326" cy="559731"/>
          </a:xfrm>
          <a:prstGeom prst="rect">
            <a:avLst/>
          </a:prstGeom>
          <a:solidFill>
            <a:schemeClr val="accent3">
              <a:lumOff val="44000"/>
            </a:schemeClr>
          </a:solidFill>
          <a:ln>
            <a:solidFill>
              <a:srgbClr val="FF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spcBef>
                <a:spcPts val="1900"/>
              </a:spcBef>
              <a:defRPr sz="3200" b="1"/>
            </a:lvl1pPr>
          </a:lstStyle>
          <a:p>
            <a:r>
              <a:t>الدكتور هنري بالدوين- كومبو #١،#٢،#٤</a:t>
            </a:r>
          </a:p>
        </p:txBody>
      </p:sp>
      <p:sp>
        <p:nvSpPr>
          <p:cNvPr id="5439" name="Rectangle 9"/>
          <p:cNvSpPr txBox="1">
            <a:spLocks noGrp="1"/>
          </p:cNvSpPr>
          <p:nvPr>
            <p:ph type="title" idx="4294967295"/>
          </p:nvPr>
        </p:nvSpPr>
        <p:spPr>
          <a:xfrm>
            <a:off x="708025" y="457200"/>
            <a:ext cx="7772400" cy="584200"/>
          </a:xfrm>
          <a:prstGeom prst="rect">
            <a:avLst/>
          </a:prstGeom>
          <a:solidFill>
            <a:srgbClr val="000000"/>
          </a:solidFill>
          <a:ln w="57150">
            <a:solidFill>
              <a:srgbClr val="000000"/>
            </a:solidFill>
            <a:miter lim="800000"/>
          </a:ln>
        </p:spPr>
        <p:txBody>
          <a:bodyPr anchor="t"/>
          <a:lstStyle>
            <a:lvl1pPr defTabSz="859536" rtl="1">
              <a:spcBef>
                <a:spcPts val="1800"/>
              </a:spcBef>
              <a:defRPr sz="3008" b="1">
                <a:solidFill>
                  <a:schemeClr val="accent3">
                    <a:lumOff val="44000"/>
                  </a:schemeClr>
                </a:solidFill>
              </a:defRPr>
            </a:lvl1pPr>
          </a:lstStyle>
          <a:p>
            <a:r>
              <a:t>المناهج التفسيرية الأربعة الأكثر شيوعاً</a:t>
            </a:r>
          </a:p>
        </p:txBody>
      </p:sp>
      <p:sp>
        <p:nvSpPr>
          <p:cNvPr id="5440" name="Text Box 5"/>
          <p:cNvSpPr txBox="1"/>
          <p:nvPr/>
        </p:nvSpPr>
        <p:spPr>
          <a:xfrm>
            <a:off x="8468205" y="7937"/>
            <a:ext cx="619758"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lvl1pPr>
          </a:lstStyle>
          <a:p>
            <a:r>
              <a:t>٣٢٦</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434"/>
                                        </p:tgtEl>
                                        <p:attrNameLst>
                                          <p:attrName>style.visibility</p:attrName>
                                        </p:attrNameLst>
                                      </p:cBhvr>
                                      <p:to>
                                        <p:strVal val="visible"/>
                                      </p:to>
                                    </p:set>
                                    <p:anim calcmode="lin" valueType="num">
                                      <p:cBhvr>
                                        <p:cTn id="7" dur="500" fill="hold"/>
                                        <p:tgtEl>
                                          <p:spTgt spid="5434"/>
                                        </p:tgtEl>
                                        <p:attrNameLst>
                                          <p:attrName>ppt_w</p:attrName>
                                        </p:attrNameLst>
                                      </p:cBhvr>
                                      <p:tavLst>
                                        <p:tav tm="0">
                                          <p:val>
                                            <p:fltVal val="0"/>
                                          </p:val>
                                        </p:tav>
                                        <p:tav tm="100000">
                                          <p:val>
                                            <p:strVal val="#ppt_w"/>
                                          </p:val>
                                        </p:tav>
                                      </p:tavLst>
                                    </p:anim>
                                    <p:anim calcmode="lin" valueType="num">
                                      <p:cBhvr>
                                        <p:cTn id="8" dur="500" fill="hold"/>
                                        <p:tgtEl>
                                          <p:spTgt spid="543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5436"/>
                                        </p:tgtEl>
                                        <p:attrNameLst>
                                          <p:attrName>style.visibility</p:attrName>
                                        </p:attrNameLst>
                                      </p:cBhvr>
                                      <p:to>
                                        <p:strVal val="visible"/>
                                      </p:to>
                                    </p:set>
                                    <p:anim calcmode="lin" valueType="num">
                                      <p:cBhvr>
                                        <p:cTn id="13" dur="500" fill="hold"/>
                                        <p:tgtEl>
                                          <p:spTgt spid="5436"/>
                                        </p:tgtEl>
                                        <p:attrNameLst>
                                          <p:attrName>ppt_w</p:attrName>
                                        </p:attrNameLst>
                                      </p:cBhvr>
                                      <p:tavLst>
                                        <p:tav tm="0">
                                          <p:val>
                                            <p:fltVal val="0"/>
                                          </p:val>
                                        </p:tav>
                                        <p:tav tm="100000">
                                          <p:val>
                                            <p:strVal val="#ppt_w"/>
                                          </p:val>
                                        </p:tav>
                                      </p:tavLst>
                                    </p:anim>
                                    <p:anim calcmode="lin" valueType="num">
                                      <p:cBhvr>
                                        <p:cTn id="14" dur="500" fill="hold"/>
                                        <p:tgtEl>
                                          <p:spTgt spid="543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5435"/>
                                        </p:tgtEl>
                                        <p:attrNameLst>
                                          <p:attrName>style.visibility</p:attrName>
                                        </p:attrNameLst>
                                      </p:cBhvr>
                                      <p:to>
                                        <p:strVal val="visible"/>
                                      </p:to>
                                    </p:set>
                                    <p:anim calcmode="lin" valueType="num">
                                      <p:cBhvr>
                                        <p:cTn id="19" dur="500" fill="hold"/>
                                        <p:tgtEl>
                                          <p:spTgt spid="5435"/>
                                        </p:tgtEl>
                                        <p:attrNameLst>
                                          <p:attrName>ppt_w</p:attrName>
                                        </p:attrNameLst>
                                      </p:cBhvr>
                                      <p:tavLst>
                                        <p:tav tm="0">
                                          <p:val>
                                            <p:fltVal val="0"/>
                                          </p:val>
                                        </p:tav>
                                        <p:tav tm="100000">
                                          <p:val>
                                            <p:strVal val="#ppt_w"/>
                                          </p:val>
                                        </p:tav>
                                      </p:tavLst>
                                    </p:anim>
                                    <p:anim calcmode="lin" valueType="num">
                                      <p:cBhvr>
                                        <p:cTn id="20" dur="500" fill="hold"/>
                                        <p:tgtEl>
                                          <p:spTgt spid="543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5437"/>
                                        </p:tgtEl>
                                        <p:attrNameLst>
                                          <p:attrName>style.visibility</p:attrName>
                                        </p:attrNameLst>
                                      </p:cBhvr>
                                      <p:to>
                                        <p:strVal val="visible"/>
                                      </p:to>
                                    </p:set>
                                    <p:anim calcmode="lin" valueType="num">
                                      <p:cBhvr>
                                        <p:cTn id="25" dur="500" fill="hold"/>
                                        <p:tgtEl>
                                          <p:spTgt spid="5437"/>
                                        </p:tgtEl>
                                        <p:attrNameLst>
                                          <p:attrName>ppt_w</p:attrName>
                                        </p:attrNameLst>
                                      </p:cBhvr>
                                      <p:tavLst>
                                        <p:tav tm="0">
                                          <p:val>
                                            <p:fltVal val="0"/>
                                          </p:val>
                                        </p:tav>
                                        <p:tav tm="100000">
                                          <p:val>
                                            <p:strVal val="#ppt_w"/>
                                          </p:val>
                                        </p:tav>
                                      </p:tavLst>
                                    </p:anim>
                                    <p:anim calcmode="lin" valueType="num">
                                      <p:cBhvr>
                                        <p:cTn id="26" dur="500" fill="hold"/>
                                        <p:tgtEl>
                                          <p:spTgt spid="543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12" fill="hold" grpId="5" nodeType="clickEffect">
                                  <p:stCondLst>
                                    <p:cond delay="0"/>
                                  </p:stCondLst>
                                  <p:iterate>
                                    <p:tmAbs val="0"/>
                                  </p:iterate>
                                  <p:childTnLst>
                                    <p:set>
                                      <p:cBhvr>
                                        <p:cTn id="30" fill="hold"/>
                                        <p:tgtEl>
                                          <p:spTgt spid="5438"/>
                                        </p:tgtEl>
                                        <p:attrNameLst>
                                          <p:attrName>style.visibility</p:attrName>
                                        </p:attrNameLst>
                                      </p:cBhvr>
                                      <p:to>
                                        <p:strVal val="visible"/>
                                      </p:to>
                                    </p:set>
                                    <p:anim calcmode="lin" valueType="num">
                                      <p:cBhvr>
                                        <p:cTn id="31" dur="1000" fill="hold"/>
                                        <p:tgtEl>
                                          <p:spTgt spid="5438"/>
                                        </p:tgtEl>
                                        <p:attrNameLst>
                                          <p:attrName>ppt_w</p:attrName>
                                        </p:attrNameLst>
                                      </p:cBhvr>
                                      <p:tavLst>
                                        <p:tav tm="0">
                                          <p:val>
                                            <p:fltVal val="0"/>
                                          </p:val>
                                        </p:tav>
                                        <p:tav tm="100000">
                                          <p:val>
                                            <p:strVal val="#ppt_w"/>
                                          </p:val>
                                        </p:tav>
                                      </p:tavLst>
                                    </p:anim>
                                    <p:anim calcmode="lin" valueType="num">
                                      <p:cBhvr>
                                        <p:cTn id="32" dur="1000" fill="hold"/>
                                        <p:tgtEl>
                                          <p:spTgt spid="5438"/>
                                        </p:tgtEl>
                                        <p:attrNameLst>
                                          <p:attrName>ppt_h</p:attrName>
                                        </p:attrNameLst>
                                      </p:cBhvr>
                                      <p:tavLst>
                                        <p:tav tm="0">
                                          <p:val>
                                            <p:fltVal val="0"/>
                                          </p:val>
                                        </p:tav>
                                        <p:tav tm="100000">
                                          <p:val>
                                            <p:strVal val="#ppt_h"/>
                                          </p:val>
                                        </p:tav>
                                      </p:tavLst>
                                    </p:anim>
                                    <p:anim calcmode="lin" valueType="num">
                                      <p:cBhvr>
                                        <p:cTn id="33" dur="1000" fill="hold"/>
                                        <p:tgtEl>
                                          <p:spTgt spid="543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43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4" grpId="1" animBg="1" advAuto="0"/>
      <p:bldP spid="5435" grpId="3" animBg="1" advAuto="0"/>
      <p:bldP spid="5436" grpId="2" animBg="1" advAuto="0"/>
      <p:bldP spid="5437" grpId="4" animBg="1" advAuto="0"/>
      <p:bldP spid="5438" grpId="5"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5442" name="Rectangle 2"/>
          <p:cNvSpPr txBox="1"/>
          <p:nvPr/>
        </p:nvSpPr>
        <p:spPr>
          <a:xfrm>
            <a:off x="4660900" y="460375"/>
            <a:ext cx="127000" cy="127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900"/>
            </a:lvl1pPr>
          </a:lstStyle>
          <a:p>
            <a:r>
              <a:t> </a:t>
            </a:r>
          </a:p>
        </p:txBody>
      </p:sp>
      <p:sp>
        <p:nvSpPr>
          <p:cNvPr id="5443" name="Rectangle 3"/>
          <p:cNvSpPr txBox="1"/>
          <p:nvPr/>
        </p:nvSpPr>
        <p:spPr>
          <a:xfrm>
            <a:off x="4660900" y="592137"/>
            <a:ext cx="12700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900"/>
            </a:lvl1pPr>
          </a:lstStyle>
          <a:p>
            <a:r>
              <a:t> </a:t>
            </a:r>
          </a:p>
        </p:txBody>
      </p:sp>
      <p:sp>
        <p:nvSpPr>
          <p:cNvPr id="5444" name="Rectangle 4"/>
          <p:cNvSpPr txBox="1"/>
          <p:nvPr/>
        </p:nvSpPr>
        <p:spPr>
          <a:xfrm>
            <a:off x="2959100" y="793750"/>
            <a:ext cx="127000" cy="127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900"/>
            </a:lvl1pPr>
          </a:lstStyle>
          <a:p>
            <a:r>
              <a:t> </a:t>
            </a:r>
          </a:p>
        </p:txBody>
      </p:sp>
      <p:sp>
        <p:nvSpPr>
          <p:cNvPr id="5445" name="Rectangle 5"/>
          <p:cNvSpPr txBox="1"/>
          <p:nvPr/>
        </p:nvSpPr>
        <p:spPr>
          <a:xfrm>
            <a:off x="2993833" y="719137"/>
            <a:ext cx="3556385" cy="185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300" b="1"/>
            </a:lvl1pPr>
          </a:lstStyle>
          <a:p>
            <a:r>
              <a:t>STRUCTURE OF THE REVELATION TO JOHN</a:t>
            </a:r>
          </a:p>
        </p:txBody>
      </p:sp>
      <p:sp>
        <p:nvSpPr>
          <p:cNvPr id="5446" name="Rectangle 6"/>
          <p:cNvSpPr/>
          <p:nvPr/>
        </p:nvSpPr>
        <p:spPr>
          <a:xfrm>
            <a:off x="2984500" y="917575"/>
            <a:ext cx="3402013" cy="14288"/>
          </a:xfrm>
          <a:prstGeom prst="rect">
            <a:avLst/>
          </a:prstGeom>
          <a:solidFill>
            <a:srgbClr val="000000"/>
          </a:solidFill>
          <a:ln w="12700">
            <a:miter lim="400000"/>
          </a:ln>
        </p:spPr>
        <p:txBody>
          <a:bodyPr lIns="45719" rIns="45719"/>
          <a:lstStyle/>
          <a:p>
            <a:pPr algn="l"/>
            <a:endParaRPr/>
          </a:p>
        </p:txBody>
      </p:sp>
      <p:sp>
        <p:nvSpPr>
          <p:cNvPr id="5447" name="Rectangle 7"/>
          <p:cNvSpPr txBox="1"/>
          <p:nvPr/>
        </p:nvSpPr>
        <p:spPr>
          <a:xfrm>
            <a:off x="1054211" y="947737"/>
            <a:ext cx="669703" cy="250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900"/>
            </a:lvl1pPr>
          </a:lstStyle>
          <a:p>
            <a:pPr>
              <a:defRPr b="1"/>
            </a:pPr>
            <a:r>
              <a:rPr b="0"/>
              <a:t>التحقيق والبركات</a:t>
            </a:r>
          </a:p>
        </p:txBody>
      </p:sp>
      <p:sp>
        <p:nvSpPr>
          <p:cNvPr id="5448" name="Rectangle 8"/>
          <p:cNvSpPr txBox="1"/>
          <p:nvPr/>
        </p:nvSpPr>
        <p:spPr>
          <a:xfrm>
            <a:off x="1141048" y="1076325"/>
            <a:ext cx="643671" cy="14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100"/>
            </a:lvl1pPr>
          </a:lstStyle>
          <a:p>
            <a:pPr>
              <a:defRPr b="1"/>
            </a:pPr>
            <a:r>
              <a:rPr b="0"/>
              <a:t>تحيات رسولية</a:t>
            </a:r>
          </a:p>
        </p:txBody>
      </p:sp>
      <p:sp>
        <p:nvSpPr>
          <p:cNvPr id="5449" name="Rectangle 9"/>
          <p:cNvSpPr txBox="1"/>
          <p:nvPr/>
        </p:nvSpPr>
        <p:spPr>
          <a:xfrm>
            <a:off x="995142" y="1236662"/>
            <a:ext cx="706879" cy="37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300"/>
            </a:lvl1pPr>
          </a:lstStyle>
          <a:p>
            <a:pPr>
              <a:defRPr b="1"/>
            </a:pPr>
            <a:r>
              <a:rPr b="0"/>
              <a:t>رؤية المسيح</a:t>
            </a:r>
          </a:p>
        </p:txBody>
      </p:sp>
      <p:sp>
        <p:nvSpPr>
          <p:cNvPr id="5450" name="Rectangle 10"/>
          <p:cNvSpPr txBox="1"/>
          <p:nvPr/>
        </p:nvSpPr>
        <p:spPr>
          <a:xfrm>
            <a:off x="7254875" y="5640387"/>
            <a:ext cx="12700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900"/>
            </a:lvl1pPr>
          </a:lstStyle>
          <a:p>
            <a:r>
              <a:t> </a:t>
            </a:r>
          </a:p>
        </p:txBody>
      </p:sp>
      <p:sp>
        <p:nvSpPr>
          <p:cNvPr id="5451" name="Rectangle 11"/>
          <p:cNvSpPr txBox="1"/>
          <p:nvPr/>
        </p:nvSpPr>
        <p:spPr>
          <a:xfrm>
            <a:off x="7254875" y="5815012"/>
            <a:ext cx="12700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900"/>
            </a:lvl1pPr>
          </a:lstStyle>
          <a:p>
            <a:r>
              <a:t> </a:t>
            </a:r>
          </a:p>
        </p:txBody>
      </p:sp>
      <p:sp>
        <p:nvSpPr>
          <p:cNvPr id="5452" name="Rectangle 12"/>
          <p:cNvSpPr txBox="1"/>
          <p:nvPr/>
        </p:nvSpPr>
        <p:spPr>
          <a:xfrm>
            <a:off x="7305675" y="6000750"/>
            <a:ext cx="127000" cy="127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900"/>
            </a:lvl1pPr>
          </a:lstStyle>
          <a:p>
            <a:r>
              <a:t> </a:t>
            </a:r>
          </a:p>
        </p:txBody>
      </p:sp>
      <p:sp>
        <p:nvSpPr>
          <p:cNvPr id="5453" name="Rectangle 13"/>
          <p:cNvSpPr txBox="1"/>
          <p:nvPr/>
        </p:nvSpPr>
        <p:spPr>
          <a:xfrm>
            <a:off x="7724011" y="5954712"/>
            <a:ext cx="844489" cy="185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rtl="1">
              <a:defRPr sz="1300" b="1"/>
            </a:pPr>
            <a:r>
              <a:t>    </a:t>
            </a:r>
            <a:r>
              <a:rPr b="0"/>
              <a:t>رؤية المسيح</a:t>
            </a:r>
          </a:p>
        </p:txBody>
      </p:sp>
      <p:sp>
        <p:nvSpPr>
          <p:cNvPr id="5454" name="Rectangle 14"/>
          <p:cNvSpPr txBox="1"/>
          <p:nvPr/>
        </p:nvSpPr>
        <p:spPr>
          <a:xfrm>
            <a:off x="7205663" y="6162675"/>
            <a:ext cx="127001" cy="127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900"/>
            </a:lvl1pPr>
          </a:lstStyle>
          <a:p>
            <a:r>
              <a:t> </a:t>
            </a:r>
          </a:p>
        </p:txBody>
      </p:sp>
      <p:sp>
        <p:nvSpPr>
          <p:cNvPr id="5455" name="Rectangle 15"/>
          <p:cNvSpPr txBox="1"/>
          <p:nvPr/>
        </p:nvSpPr>
        <p:spPr>
          <a:xfrm>
            <a:off x="7719575" y="6137275"/>
            <a:ext cx="742238" cy="300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100"/>
            </a:lvl1pPr>
          </a:lstStyle>
          <a:p>
            <a:pPr>
              <a:defRPr b="1"/>
            </a:pPr>
            <a:r>
              <a:rPr b="0"/>
              <a:t>التحقق واللعنات</a:t>
            </a:r>
          </a:p>
        </p:txBody>
      </p:sp>
      <p:sp>
        <p:nvSpPr>
          <p:cNvPr id="5456" name="Rectangle 16"/>
          <p:cNvSpPr txBox="1"/>
          <p:nvPr/>
        </p:nvSpPr>
        <p:spPr>
          <a:xfrm>
            <a:off x="6865938" y="6300787"/>
            <a:ext cx="127001"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900"/>
            </a:lvl1pPr>
          </a:lstStyle>
          <a:p>
            <a:r>
              <a:t> </a:t>
            </a:r>
          </a:p>
        </p:txBody>
      </p:sp>
      <p:sp>
        <p:nvSpPr>
          <p:cNvPr id="5457" name="Rectangle 17"/>
          <p:cNvSpPr txBox="1"/>
          <p:nvPr/>
        </p:nvSpPr>
        <p:spPr>
          <a:xfrm>
            <a:off x="8006339" y="6299199"/>
            <a:ext cx="535422" cy="250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900"/>
            </a:lvl1pPr>
          </a:lstStyle>
          <a:p>
            <a:pPr>
              <a:defRPr b="1"/>
            </a:pPr>
            <a:r>
              <a:rPr b="0"/>
              <a:t>خاتمة الرسالة</a:t>
            </a:r>
          </a:p>
        </p:txBody>
      </p:sp>
      <p:sp>
        <p:nvSpPr>
          <p:cNvPr id="5458" name="Rectangle 18"/>
          <p:cNvSpPr/>
          <p:nvPr/>
        </p:nvSpPr>
        <p:spPr>
          <a:xfrm>
            <a:off x="1681163" y="1565274"/>
            <a:ext cx="763588" cy="661990"/>
          </a:xfrm>
          <a:prstGeom prst="rect">
            <a:avLst/>
          </a:prstGeom>
          <a:ln w="7938">
            <a:solidFill>
              <a:srgbClr val="000000"/>
            </a:solidFill>
            <a:miter/>
          </a:ln>
        </p:spPr>
        <p:txBody>
          <a:bodyPr lIns="45719" rIns="45719"/>
          <a:lstStyle/>
          <a:p>
            <a:pPr algn="l"/>
            <a:endParaRPr/>
          </a:p>
        </p:txBody>
      </p:sp>
      <p:sp>
        <p:nvSpPr>
          <p:cNvPr id="5459" name="Rectangle 19"/>
          <p:cNvSpPr txBox="1"/>
          <p:nvPr/>
        </p:nvSpPr>
        <p:spPr>
          <a:xfrm>
            <a:off x="1972559" y="1714499"/>
            <a:ext cx="220483" cy="250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900"/>
            </a:lvl1pPr>
          </a:lstStyle>
          <a:p>
            <a:r>
              <a:t>رؤية</a:t>
            </a:r>
          </a:p>
        </p:txBody>
      </p:sp>
      <p:sp>
        <p:nvSpPr>
          <p:cNvPr id="5460" name="Rectangle 20"/>
          <p:cNvSpPr txBox="1"/>
          <p:nvPr/>
        </p:nvSpPr>
        <p:spPr>
          <a:xfrm>
            <a:off x="2003644" y="1846263"/>
            <a:ext cx="158311" cy="250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900"/>
            </a:lvl1pPr>
          </a:lstStyle>
          <a:p>
            <a:r>
              <a:t>الله</a:t>
            </a:r>
          </a:p>
        </p:txBody>
      </p:sp>
      <p:sp>
        <p:nvSpPr>
          <p:cNvPr id="5461" name="Rectangle 21"/>
          <p:cNvSpPr/>
          <p:nvPr/>
        </p:nvSpPr>
        <p:spPr>
          <a:xfrm>
            <a:off x="692150" y="1565274"/>
            <a:ext cx="685800" cy="661990"/>
          </a:xfrm>
          <a:prstGeom prst="rect">
            <a:avLst/>
          </a:prstGeom>
          <a:ln w="7938">
            <a:solidFill>
              <a:srgbClr val="000000"/>
            </a:solidFill>
            <a:miter/>
          </a:ln>
        </p:spPr>
        <p:txBody>
          <a:bodyPr lIns="45719" rIns="45719"/>
          <a:lstStyle/>
          <a:p>
            <a:pPr algn="r"/>
            <a:endParaRPr/>
          </a:p>
        </p:txBody>
      </p:sp>
      <p:sp>
        <p:nvSpPr>
          <p:cNvPr id="5462" name="Rectangle 22"/>
          <p:cNvSpPr txBox="1"/>
          <p:nvPr/>
        </p:nvSpPr>
        <p:spPr>
          <a:xfrm>
            <a:off x="923955" y="1584324"/>
            <a:ext cx="266639" cy="135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000"/>
            </a:lvl1pPr>
          </a:lstStyle>
          <a:p>
            <a:r>
              <a:t>رسائل</a:t>
            </a:r>
          </a:p>
        </p:txBody>
      </p:sp>
      <p:sp>
        <p:nvSpPr>
          <p:cNvPr id="5463" name="Rectangle 23"/>
          <p:cNvSpPr txBox="1"/>
          <p:nvPr/>
        </p:nvSpPr>
        <p:spPr>
          <a:xfrm>
            <a:off x="987269" y="1728788"/>
            <a:ext cx="140012" cy="135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000"/>
            </a:lvl1pPr>
          </a:lstStyle>
          <a:p>
            <a:r>
              <a:t>إلى</a:t>
            </a:r>
          </a:p>
        </p:txBody>
      </p:sp>
      <p:sp>
        <p:nvSpPr>
          <p:cNvPr id="5464" name="Rectangle 24"/>
          <p:cNvSpPr txBox="1"/>
          <p:nvPr/>
        </p:nvSpPr>
        <p:spPr>
          <a:xfrm>
            <a:off x="905845" y="1874838"/>
            <a:ext cx="310791" cy="135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000"/>
            </a:lvl1pPr>
          </a:lstStyle>
          <a:p>
            <a:r>
              <a:t>الكنائس</a:t>
            </a:r>
          </a:p>
        </p:txBody>
      </p:sp>
      <p:sp>
        <p:nvSpPr>
          <p:cNvPr id="5465" name="Rectangle 25"/>
          <p:cNvSpPr/>
          <p:nvPr/>
        </p:nvSpPr>
        <p:spPr>
          <a:xfrm>
            <a:off x="2824163" y="1565274"/>
            <a:ext cx="2665413" cy="661990"/>
          </a:xfrm>
          <a:prstGeom prst="rect">
            <a:avLst/>
          </a:prstGeom>
          <a:ln w="7938">
            <a:solidFill>
              <a:srgbClr val="000000"/>
            </a:solidFill>
            <a:miter/>
          </a:ln>
        </p:spPr>
        <p:txBody>
          <a:bodyPr lIns="45719" rIns="45719"/>
          <a:lstStyle/>
          <a:p>
            <a:pPr algn="l"/>
            <a:endParaRPr/>
          </a:p>
        </p:txBody>
      </p:sp>
      <p:sp>
        <p:nvSpPr>
          <p:cNvPr id="5466" name="Rectangle 26"/>
          <p:cNvSpPr txBox="1"/>
          <p:nvPr/>
        </p:nvSpPr>
        <p:spPr>
          <a:xfrm>
            <a:off x="2823415" y="1808163"/>
            <a:ext cx="439645" cy="14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100"/>
            </a:lvl1pPr>
          </a:lstStyle>
          <a:p>
            <a:r>
              <a:t>           </a:t>
            </a:r>
          </a:p>
        </p:txBody>
      </p:sp>
      <p:sp>
        <p:nvSpPr>
          <p:cNvPr id="5467" name="Rectangle 27"/>
          <p:cNvSpPr txBox="1"/>
          <p:nvPr/>
        </p:nvSpPr>
        <p:spPr>
          <a:xfrm>
            <a:off x="3539829" y="1747838"/>
            <a:ext cx="784821"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600"/>
            </a:lvl1pPr>
          </a:lstStyle>
          <a:p>
            <a:r>
              <a:t>الختوم الستة</a:t>
            </a:r>
          </a:p>
        </p:txBody>
      </p:sp>
      <p:sp>
        <p:nvSpPr>
          <p:cNvPr id="5468" name="Rectangle 28"/>
          <p:cNvSpPr/>
          <p:nvPr/>
        </p:nvSpPr>
        <p:spPr>
          <a:xfrm>
            <a:off x="2824163" y="2625725"/>
            <a:ext cx="2665413" cy="663575"/>
          </a:xfrm>
          <a:prstGeom prst="rect">
            <a:avLst/>
          </a:prstGeom>
          <a:ln w="7938">
            <a:solidFill>
              <a:srgbClr val="000000"/>
            </a:solidFill>
            <a:miter/>
          </a:ln>
        </p:spPr>
        <p:txBody>
          <a:bodyPr lIns="45719" rIns="45719"/>
          <a:lstStyle/>
          <a:p>
            <a:pPr algn="l"/>
            <a:endParaRPr/>
          </a:p>
        </p:txBody>
      </p:sp>
      <p:sp>
        <p:nvSpPr>
          <p:cNvPr id="5469" name="Rectangle 29"/>
          <p:cNvSpPr txBox="1"/>
          <p:nvPr/>
        </p:nvSpPr>
        <p:spPr>
          <a:xfrm>
            <a:off x="3398437" y="2886075"/>
            <a:ext cx="950119"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rtl="1">
              <a:defRPr sz="1600"/>
            </a:pPr>
            <a:r>
              <a:t>  الابواق الستة</a:t>
            </a:r>
          </a:p>
        </p:txBody>
      </p:sp>
      <p:sp>
        <p:nvSpPr>
          <p:cNvPr id="5470" name="Rectangle 30"/>
          <p:cNvSpPr/>
          <p:nvPr/>
        </p:nvSpPr>
        <p:spPr>
          <a:xfrm>
            <a:off x="5183187" y="3768725"/>
            <a:ext cx="2667001" cy="663575"/>
          </a:xfrm>
          <a:prstGeom prst="rect">
            <a:avLst/>
          </a:prstGeom>
          <a:ln w="7938">
            <a:solidFill>
              <a:srgbClr val="000000"/>
            </a:solidFill>
            <a:miter/>
          </a:ln>
        </p:spPr>
        <p:txBody>
          <a:bodyPr lIns="45719" rIns="45719"/>
          <a:lstStyle/>
          <a:p>
            <a:pPr algn="l"/>
            <a:endParaRPr/>
          </a:p>
        </p:txBody>
      </p:sp>
      <p:sp>
        <p:nvSpPr>
          <p:cNvPr id="5471" name="Rectangle 31"/>
          <p:cNvSpPr txBox="1"/>
          <p:nvPr/>
        </p:nvSpPr>
        <p:spPr>
          <a:xfrm>
            <a:off x="5659287" y="4029075"/>
            <a:ext cx="1725911"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rtl="1">
              <a:defRPr sz="1600"/>
            </a:pPr>
            <a:r>
              <a:t>    السبعة الجامات الأخيرة</a:t>
            </a:r>
          </a:p>
        </p:txBody>
      </p:sp>
      <p:sp>
        <p:nvSpPr>
          <p:cNvPr id="5472" name="Rectangle 32"/>
          <p:cNvSpPr/>
          <p:nvPr/>
        </p:nvSpPr>
        <p:spPr>
          <a:xfrm>
            <a:off x="4878387" y="1565274"/>
            <a:ext cx="306388" cy="661990"/>
          </a:xfrm>
          <a:prstGeom prst="rect">
            <a:avLst/>
          </a:prstGeom>
          <a:solidFill>
            <a:srgbClr val="D9D9D9"/>
          </a:solidFill>
          <a:ln w="7938">
            <a:solidFill>
              <a:srgbClr val="000000"/>
            </a:solidFill>
            <a:miter/>
          </a:ln>
        </p:spPr>
        <p:txBody>
          <a:bodyPr lIns="45719" rIns="45719"/>
          <a:lstStyle/>
          <a:p>
            <a:pPr algn="l"/>
            <a:endParaRPr/>
          </a:p>
        </p:txBody>
      </p:sp>
      <p:sp>
        <p:nvSpPr>
          <p:cNvPr id="5473" name="Rectangle 33"/>
          <p:cNvSpPr txBox="1"/>
          <p:nvPr/>
        </p:nvSpPr>
        <p:spPr>
          <a:xfrm>
            <a:off x="4970280" y="1741488"/>
            <a:ext cx="165467"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rtl="1">
              <a:defRPr sz="500"/>
            </a:pPr>
            <a:r>
              <a:t>فاصلe</a:t>
            </a:r>
          </a:p>
        </p:txBody>
      </p:sp>
      <p:sp>
        <p:nvSpPr>
          <p:cNvPr id="5474" name="Rectangle 34"/>
          <p:cNvSpPr txBox="1"/>
          <p:nvPr/>
        </p:nvSpPr>
        <p:spPr>
          <a:xfrm>
            <a:off x="4984750" y="1820863"/>
            <a:ext cx="127000"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500"/>
            </a:lvl1pPr>
          </a:lstStyle>
          <a:p>
            <a:r>
              <a:t>#1</a:t>
            </a:r>
          </a:p>
        </p:txBody>
      </p:sp>
      <p:sp>
        <p:nvSpPr>
          <p:cNvPr id="5475" name="Rectangle 35"/>
          <p:cNvSpPr/>
          <p:nvPr/>
        </p:nvSpPr>
        <p:spPr>
          <a:xfrm>
            <a:off x="4878387" y="2625725"/>
            <a:ext cx="306388" cy="663575"/>
          </a:xfrm>
          <a:prstGeom prst="rect">
            <a:avLst/>
          </a:prstGeom>
          <a:solidFill>
            <a:srgbClr val="D9D9D9"/>
          </a:solidFill>
          <a:ln w="7938">
            <a:solidFill>
              <a:srgbClr val="000000"/>
            </a:solidFill>
            <a:miter/>
          </a:ln>
        </p:spPr>
        <p:txBody>
          <a:bodyPr lIns="45719" rIns="45719"/>
          <a:lstStyle/>
          <a:p>
            <a:pPr algn="r"/>
            <a:endParaRPr/>
          </a:p>
        </p:txBody>
      </p:sp>
      <p:sp>
        <p:nvSpPr>
          <p:cNvPr id="5476" name="Rectangle 36"/>
          <p:cNvSpPr txBox="1"/>
          <p:nvPr/>
        </p:nvSpPr>
        <p:spPr>
          <a:xfrm>
            <a:off x="4976712" y="2800349"/>
            <a:ext cx="152600" cy="150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500"/>
            </a:lvl1pPr>
          </a:lstStyle>
          <a:p>
            <a:r>
              <a:t>فاصله</a:t>
            </a:r>
          </a:p>
        </p:txBody>
      </p:sp>
      <p:sp>
        <p:nvSpPr>
          <p:cNvPr id="5477" name="Rectangle 37"/>
          <p:cNvSpPr txBox="1"/>
          <p:nvPr/>
        </p:nvSpPr>
        <p:spPr>
          <a:xfrm>
            <a:off x="4984750" y="2879725"/>
            <a:ext cx="127000" cy="127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500"/>
            </a:lvl1pPr>
          </a:lstStyle>
          <a:p>
            <a:r>
              <a:t>#2</a:t>
            </a:r>
          </a:p>
        </p:txBody>
      </p:sp>
      <p:sp>
        <p:nvSpPr>
          <p:cNvPr id="5478" name="Rectangle 38"/>
          <p:cNvSpPr/>
          <p:nvPr/>
        </p:nvSpPr>
        <p:spPr>
          <a:xfrm>
            <a:off x="5183187" y="1565274"/>
            <a:ext cx="306388" cy="661990"/>
          </a:xfrm>
          <a:prstGeom prst="rect">
            <a:avLst/>
          </a:prstGeom>
          <a:solidFill>
            <a:srgbClr val="999999"/>
          </a:solidFill>
          <a:ln w="7938">
            <a:solidFill>
              <a:srgbClr val="000000"/>
            </a:solidFill>
            <a:miter/>
          </a:ln>
        </p:spPr>
        <p:txBody>
          <a:bodyPr lIns="45719" rIns="45719"/>
          <a:lstStyle/>
          <a:p>
            <a:pPr algn="l"/>
            <a:endParaRPr/>
          </a:p>
        </p:txBody>
      </p:sp>
      <p:sp>
        <p:nvSpPr>
          <p:cNvPr id="5479" name="Rectangle 39"/>
          <p:cNvSpPr txBox="1"/>
          <p:nvPr/>
        </p:nvSpPr>
        <p:spPr>
          <a:xfrm>
            <a:off x="5299074" y="1582737"/>
            <a:ext cx="127001" cy="14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100"/>
            </a:lvl1pPr>
          </a:lstStyle>
          <a:p>
            <a:r>
              <a:t>#</a:t>
            </a:r>
          </a:p>
        </p:txBody>
      </p:sp>
      <p:sp>
        <p:nvSpPr>
          <p:cNvPr id="5480" name="Rectangle 40"/>
          <p:cNvSpPr txBox="1"/>
          <p:nvPr/>
        </p:nvSpPr>
        <p:spPr>
          <a:xfrm>
            <a:off x="5313362" y="1747838"/>
            <a:ext cx="127001"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600"/>
            </a:lvl1pPr>
          </a:lstStyle>
          <a:p>
            <a:r>
              <a:t>٧</a:t>
            </a:r>
          </a:p>
        </p:txBody>
      </p:sp>
      <p:sp>
        <p:nvSpPr>
          <p:cNvPr id="5481" name="Rectangle 41"/>
          <p:cNvSpPr/>
          <p:nvPr/>
        </p:nvSpPr>
        <p:spPr>
          <a:xfrm>
            <a:off x="5183187" y="2625725"/>
            <a:ext cx="306388" cy="663575"/>
          </a:xfrm>
          <a:prstGeom prst="rect">
            <a:avLst/>
          </a:prstGeom>
          <a:solidFill>
            <a:srgbClr val="999999"/>
          </a:solidFill>
          <a:ln w="7938">
            <a:solidFill>
              <a:srgbClr val="000000"/>
            </a:solidFill>
            <a:miter/>
          </a:ln>
        </p:spPr>
        <p:txBody>
          <a:bodyPr lIns="45719" rIns="45719"/>
          <a:lstStyle/>
          <a:p>
            <a:pPr algn="r"/>
            <a:endParaRPr/>
          </a:p>
        </p:txBody>
      </p:sp>
      <p:sp>
        <p:nvSpPr>
          <p:cNvPr id="5482" name="Rectangle 42"/>
          <p:cNvSpPr txBox="1"/>
          <p:nvPr/>
        </p:nvSpPr>
        <p:spPr>
          <a:xfrm>
            <a:off x="5299074" y="2641600"/>
            <a:ext cx="127001" cy="14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100"/>
            </a:lvl1pPr>
          </a:lstStyle>
          <a:p>
            <a:r>
              <a:t>#</a:t>
            </a:r>
          </a:p>
        </p:txBody>
      </p:sp>
      <p:sp>
        <p:nvSpPr>
          <p:cNvPr id="5483" name="Rectangle 43"/>
          <p:cNvSpPr txBox="1"/>
          <p:nvPr/>
        </p:nvSpPr>
        <p:spPr>
          <a:xfrm>
            <a:off x="5313362" y="2806700"/>
            <a:ext cx="127001"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600"/>
            </a:lvl1pPr>
          </a:lstStyle>
          <a:p>
            <a:r>
              <a:t>٧</a:t>
            </a:r>
          </a:p>
        </p:txBody>
      </p:sp>
      <p:sp>
        <p:nvSpPr>
          <p:cNvPr id="5484" name="Rectangle 46"/>
          <p:cNvSpPr/>
          <p:nvPr/>
        </p:nvSpPr>
        <p:spPr>
          <a:xfrm>
            <a:off x="6097587" y="2625724"/>
            <a:ext cx="1295401" cy="674690"/>
          </a:xfrm>
          <a:prstGeom prst="rect">
            <a:avLst/>
          </a:prstGeom>
          <a:ln w="7938">
            <a:solidFill>
              <a:srgbClr val="000000"/>
            </a:solidFill>
            <a:miter/>
          </a:ln>
        </p:spPr>
        <p:txBody>
          <a:bodyPr lIns="45719" rIns="45719"/>
          <a:lstStyle/>
          <a:p>
            <a:pPr algn="l"/>
            <a:endParaRPr/>
          </a:p>
        </p:txBody>
      </p:sp>
      <p:sp>
        <p:nvSpPr>
          <p:cNvPr id="5485" name="Rectangle 47"/>
          <p:cNvSpPr txBox="1"/>
          <p:nvPr/>
        </p:nvSpPr>
        <p:spPr>
          <a:xfrm>
            <a:off x="6542087" y="2728913"/>
            <a:ext cx="127001" cy="14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100"/>
            </a:lvl1pPr>
          </a:lstStyle>
          <a:p>
            <a:r>
              <a:t> </a:t>
            </a:r>
          </a:p>
        </p:txBody>
      </p:sp>
      <p:sp>
        <p:nvSpPr>
          <p:cNvPr id="5486" name="Rectangle 49"/>
          <p:cNvSpPr txBox="1"/>
          <p:nvPr/>
        </p:nvSpPr>
        <p:spPr>
          <a:xfrm>
            <a:off x="6545933" y="2819399"/>
            <a:ext cx="523205" cy="525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rtl="1">
              <a:defRPr sz="1800"/>
            </a:lvl1pPr>
          </a:lstStyle>
          <a:p>
            <a:r>
              <a:t>التفسير</a:t>
            </a:r>
          </a:p>
        </p:txBody>
      </p:sp>
      <p:sp>
        <p:nvSpPr>
          <p:cNvPr id="5487" name="Rectangle 50"/>
          <p:cNvSpPr/>
          <p:nvPr/>
        </p:nvSpPr>
        <p:spPr>
          <a:xfrm>
            <a:off x="7391400" y="4908550"/>
            <a:ext cx="1143000" cy="911225"/>
          </a:xfrm>
          <a:prstGeom prst="rect">
            <a:avLst/>
          </a:prstGeom>
          <a:ln w="7938">
            <a:solidFill>
              <a:srgbClr val="000000"/>
            </a:solidFill>
            <a:miter/>
          </a:ln>
        </p:spPr>
        <p:txBody>
          <a:bodyPr lIns="45719" rIns="45719"/>
          <a:lstStyle/>
          <a:p>
            <a:pPr algn="l"/>
            <a:endParaRPr/>
          </a:p>
        </p:txBody>
      </p:sp>
      <p:sp>
        <p:nvSpPr>
          <p:cNvPr id="5488" name="Rectangle 51"/>
          <p:cNvSpPr txBox="1"/>
          <p:nvPr/>
        </p:nvSpPr>
        <p:spPr>
          <a:xfrm>
            <a:off x="7978774" y="4926012"/>
            <a:ext cx="127001" cy="197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vl1pPr>
          </a:lstStyle>
          <a:p>
            <a:r>
              <a:t>š</a:t>
            </a:r>
          </a:p>
        </p:txBody>
      </p:sp>
      <p:sp>
        <p:nvSpPr>
          <p:cNvPr id="5489" name="Rectangle 52"/>
          <p:cNvSpPr txBox="1"/>
          <p:nvPr/>
        </p:nvSpPr>
        <p:spPr>
          <a:xfrm>
            <a:off x="7784187" y="5132387"/>
            <a:ext cx="447912" cy="197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400"/>
            </a:lvl1pPr>
          </a:lstStyle>
          <a:p>
            <a:r>
              <a:t>أورشليم</a:t>
            </a:r>
          </a:p>
        </p:txBody>
      </p:sp>
      <p:sp>
        <p:nvSpPr>
          <p:cNvPr id="5490" name="Rectangle 53"/>
          <p:cNvSpPr txBox="1"/>
          <p:nvPr/>
        </p:nvSpPr>
        <p:spPr>
          <a:xfrm>
            <a:off x="7817450" y="5343525"/>
            <a:ext cx="394086"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400"/>
            </a:lvl1pPr>
          </a:lstStyle>
          <a:p>
            <a:r>
              <a:t>الجديدة</a:t>
            </a:r>
          </a:p>
        </p:txBody>
      </p:sp>
      <p:sp>
        <p:nvSpPr>
          <p:cNvPr id="5491" name="Rectangle 54"/>
          <p:cNvSpPr txBox="1"/>
          <p:nvPr/>
        </p:nvSpPr>
        <p:spPr>
          <a:xfrm>
            <a:off x="7978774" y="5549900"/>
            <a:ext cx="127001" cy="197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vl1pPr>
          </a:lstStyle>
          <a:p>
            <a:r>
              <a:t>š</a:t>
            </a:r>
          </a:p>
        </p:txBody>
      </p:sp>
      <p:sp>
        <p:nvSpPr>
          <p:cNvPr id="5492" name="Rectangle 55"/>
          <p:cNvSpPr/>
          <p:nvPr/>
        </p:nvSpPr>
        <p:spPr>
          <a:xfrm>
            <a:off x="5792787" y="4908550"/>
            <a:ext cx="685801" cy="992188"/>
          </a:xfrm>
          <a:prstGeom prst="rect">
            <a:avLst/>
          </a:prstGeom>
          <a:ln w="7938">
            <a:solidFill>
              <a:srgbClr val="000000"/>
            </a:solidFill>
            <a:miter/>
          </a:ln>
        </p:spPr>
        <p:txBody>
          <a:bodyPr lIns="45719" rIns="45719"/>
          <a:lstStyle/>
          <a:p>
            <a:pPr algn="l"/>
            <a:endParaRPr/>
          </a:p>
        </p:txBody>
      </p:sp>
      <p:sp>
        <p:nvSpPr>
          <p:cNvPr id="5493" name="Rectangle 56"/>
          <p:cNvSpPr txBox="1"/>
          <p:nvPr/>
        </p:nvSpPr>
        <p:spPr>
          <a:xfrm>
            <a:off x="5916662" y="4929187"/>
            <a:ext cx="528539" cy="221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600"/>
            </a:lvl1pPr>
          </a:lstStyle>
          <a:p>
            <a:r>
              <a:t>الأحداث</a:t>
            </a:r>
          </a:p>
        </p:txBody>
      </p:sp>
      <p:sp>
        <p:nvSpPr>
          <p:cNvPr id="5494" name="Rectangle 57"/>
          <p:cNvSpPr txBox="1"/>
          <p:nvPr/>
        </p:nvSpPr>
        <p:spPr>
          <a:xfrm>
            <a:off x="5944491" y="5165725"/>
            <a:ext cx="479228"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rtl="1">
              <a:defRPr sz="1600"/>
            </a:lvl1pPr>
          </a:lstStyle>
          <a:p>
            <a:r>
              <a:t>الاخيرة</a:t>
            </a:r>
          </a:p>
        </p:txBody>
      </p:sp>
      <p:sp>
        <p:nvSpPr>
          <p:cNvPr id="5495" name="Rectangle 59"/>
          <p:cNvSpPr txBox="1"/>
          <p:nvPr/>
        </p:nvSpPr>
        <p:spPr>
          <a:xfrm>
            <a:off x="6141244" y="5635624"/>
            <a:ext cx="127001" cy="19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300"/>
            </a:lvl1pPr>
          </a:lstStyle>
          <a:p>
            <a:r>
              <a:t>☠</a:t>
            </a:r>
          </a:p>
        </p:txBody>
      </p:sp>
      <p:grpSp>
        <p:nvGrpSpPr>
          <p:cNvPr id="5999" name="Group 60"/>
          <p:cNvGrpSpPr/>
          <p:nvPr/>
        </p:nvGrpSpPr>
        <p:grpSpPr>
          <a:xfrm>
            <a:off x="2820987" y="2211387"/>
            <a:ext cx="2520951" cy="425451"/>
            <a:chOff x="0" y="0"/>
            <a:chExt cx="2520950" cy="425450"/>
          </a:xfrm>
        </p:grpSpPr>
        <p:grpSp>
          <p:nvGrpSpPr>
            <p:cNvPr id="5696" name="Group 61"/>
            <p:cNvGrpSpPr/>
            <p:nvPr/>
          </p:nvGrpSpPr>
          <p:grpSpPr>
            <a:xfrm>
              <a:off x="1509712" y="0"/>
              <a:ext cx="1011239" cy="177007"/>
              <a:chOff x="0" y="0"/>
              <a:chExt cx="1011237" cy="177006"/>
            </a:xfrm>
          </p:grpSpPr>
          <p:sp>
            <p:nvSpPr>
              <p:cNvPr id="5496" name="Freeform 62"/>
              <p:cNvSpPr/>
              <p:nvPr/>
            </p:nvSpPr>
            <p:spPr>
              <a:xfrm>
                <a:off x="998537"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7200" y="0"/>
                    </a:lnTo>
                    <a:lnTo>
                      <a:pt x="0" y="0"/>
                    </a:lnTo>
                    <a:lnTo>
                      <a:pt x="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497" name="Freeform 63"/>
              <p:cNvSpPr/>
              <p:nvPr/>
            </p:nvSpPr>
            <p:spPr>
              <a:xfrm>
                <a:off x="993774" y="158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498" name="Freeform 64"/>
              <p:cNvSpPr/>
              <p:nvPr/>
            </p:nvSpPr>
            <p:spPr>
              <a:xfrm>
                <a:off x="989012" y="1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499" name="Freeform 65"/>
              <p:cNvSpPr/>
              <p:nvPr/>
            </p:nvSpPr>
            <p:spPr>
              <a:xfrm>
                <a:off x="983456" y="31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0" name="Freeform 66"/>
              <p:cNvSpPr/>
              <p:nvPr/>
            </p:nvSpPr>
            <p:spPr>
              <a:xfrm>
                <a:off x="978693" y="31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1" name="Freeform 67"/>
              <p:cNvSpPr/>
              <p:nvPr/>
            </p:nvSpPr>
            <p:spPr>
              <a:xfrm>
                <a:off x="973137" y="4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2" name="Freeform 68"/>
              <p:cNvSpPr/>
              <p:nvPr/>
            </p:nvSpPr>
            <p:spPr>
              <a:xfrm>
                <a:off x="968374" y="635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3" name="Freeform 69"/>
              <p:cNvSpPr/>
              <p:nvPr/>
            </p:nvSpPr>
            <p:spPr>
              <a:xfrm>
                <a:off x="963612" y="6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4" name="Freeform 70"/>
              <p:cNvSpPr/>
              <p:nvPr/>
            </p:nvSpPr>
            <p:spPr>
              <a:xfrm>
                <a:off x="958056" y="71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5" name="Freeform 71"/>
              <p:cNvSpPr/>
              <p:nvPr/>
            </p:nvSpPr>
            <p:spPr>
              <a:xfrm>
                <a:off x="953293" y="71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6" name="Freeform 72"/>
              <p:cNvSpPr/>
              <p:nvPr/>
            </p:nvSpPr>
            <p:spPr>
              <a:xfrm>
                <a:off x="947737" y="87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7" name="Freeform 73"/>
              <p:cNvSpPr/>
              <p:nvPr/>
            </p:nvSpPr>
            <p:spPr>
              <a:xfrm>
                <a:off x="942975" y="9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8" name="Freeform 74"/>
              <p:cNvSpPr/>
              <p:nvPr/>
            </p:nvSpPr>
            <p:spPr>
              <a:xfrm>
                <a:off x="939006" y="9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09" name="Freeform 75"/>
              <p:cNvSpPr/>
              <p:nvPr/>
            </p:nvSpPr>
            <p:spPr>
              <a:xfrm>
                <a:off x="934243" y="11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0" name="Freeform 76"/>
              <p:cNvSpPr/>
              <p:nvPr/>
            </p:nvSpPr>
            <p:spPr>
              <a:xfrm>
                <a:off x="928687" y="11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1" name="Freeform 77"/>
              <p:cNvSpPr/>
              <p:nvPr/>
            </p:nvSpPr>
            <p:spPr>
              <a:xfrm>
                <a:off x="923925" y="126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2" name="Freeform 78"/>
              <p:cNvSpPr/>
              <p:nvPr/>
            </p:nvSpPr>
            <p:spPr>
              <a:xfrm>
                <a:off x="919162" y="14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3" name="Freeform 79"/>
              <p:cNvSpPr/>
              <p:nvPr/>
            </p:nvSpPr>
            <p:spPr>
              <a:xfrm>
                <a:off x="913606" y="14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4" name="Freeform 80"/>
              <p:cNvSpPr/>
              <p:nvPr/>
            </p:nvSpPr>
            <p:spPr>
              <a:xfrm>
                <a:off x="908843" y="15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5" name="Freeform 81"/>
              <p:cNvSpPr/>
              <p:nvPr/>
            </p:nvSpPr>
            <p:spPr>
              <a:xfrm>
                <a:off x="903287" y="15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6" name="Freeform 82"/>
              <p:cNvSpPr/>
              <p:nvPr/>
            </p:nvSpPr>
            <p:spPr>
              <a:xfrm>
                <a:off x="898525" y="17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7" name="Freeform 83"/>
              <p:cNvSpPr/>
              <p:nvPr/>
            </p:nvSpPr>
            <p:spPr>
              <a:xfrm>
                <a:off x="893762" y="18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8" name="Freeform 84"/>
              <p:cNvSpPr/>
              <p:nvPr/>
            </p:nvSpPr>
            <p:spPr>
              <a:xfrm>
                <a:off x="888206" y="18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19" name="Freeform 85"/>
              <p:cNvSpPr/>
              <p:nvPr/>
            </p:nvSpPr>
            <p:spPr>
              <a:xfrm>
                <a:off x="883443" y="198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0" name="Freeform 86"/>
              <p:cNvSpPr/>
              <p:nvPr/>
            </p:nvSpPr>
            <p:spPr>
              <a:xfrm>
                <a:off x="877887" y="198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1" name="Freeform 87"/>
              <p:cNvSpPr/>
              <p:nvPr/>
            </p:nvSpPr>
            <p:spPr>
              <a:xfrm>
                <a:off x="873125" y="20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2" name="Freeform 88"/>
              <p:cNvSpPr/>
              <p:nvPr/>
            </p:nvSpPr>
            <p:spPr>
              <a:xfrm>
                <a:off x="868362" y="22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3" name="Freeform 89"/>
              <p:cNvSpPr/>
              <p:nvPr/>
            </p:nvSpPr>
            <p:spPr>
              <a:xfrm>
                <a:off x="862806" y="22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4" name="Freeform 90"/>
              <p:cNvSpPr/>
              <p:nvPr/>
            </p:nvSpPr>
            <p:spPr>
              <a:xfrm>
                <a:off x="858043" y="23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5" name="Freeform 91"/>
              <p:cNvSpPr/>
              <p:nvPr/>
            </p:nvSpPr>
            <p:spPr>
              <a:xfrm>
                <a:off x="853281" y="23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6" name="Freeform 92"/>
              <p:cNvSpPr/>
              <p:nvPr/>
            </p:nvSpPr>
            <p:spPr>
              <a:xfrm>
                <a:off x="847725" y="254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7" name="Freeform 93"/>
              <p:cNvSpPr/>
              <p:nvPr/>
            </p:nvSpPr>
            <p:spPr>
              <a:xfrm>
                <a:off x="842962" y="26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8" name="Freeform 94"/>
              <p:cNvSpPr/>
              <p:nvPr/>
            </p:nvSpPr>
            <p:spPr>
              <a:xfrm>
                <a:off x="838200" y="26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29" name="Freeform 95"/>
              <p:cNvSpPr/>
              <p:nvPr/>
            </p:nvSpPr>
            <p:spPr>
              <a:xfrm>
                <a:off x="832643" y="27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0" name="Freeform 96"/>
              <p:cNvSpPr/>
              <p:nvPr/>
            </p:nvSpPr>
            <p:spPr>
              <a:xfrm>
                <a:off x="828675" y="27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1" name="Freeform 97"/>
              <p:cNvSpPr/>
              <p:nvPr/>
            </p:nvSpPr>
            <p:spPr>
              <a:xfrm>
                <a:off x="823912" y="293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2" name="Freeform 98"/>
              <p:cNvSpPr/>
              <p:nvPr/>
            </p:nvSpPr>
            <p:spPr>
              <a:xfrm>
                <a:off x="819150" y="30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3" name="Freeform 99"/>
              <p:cNvSpPr/>
              <p:nvPr/>
            </p:nvSpPr>
            <p:spPr>
              <a:xfrm>
                <a:off x="813593" y="30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4" name="Freeform 100"/>
              <p:cNvSpPr/>
              <p:nvPr/>
            </p:nvSpPr>
            <p:spPr>
              <a:xfrm>
                <a:off x="808831" y="3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5" name="Freeform 101"/>
              <p:cNvSpPr/>
              <p:nvPr/>
            </p:nvSpPr>
            <p:spPr>
              <a:xfrm>
                <a:off x="803275" y="3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6" name="Freeform 102"/>
              <p:cNvSpPr/>
              <p:nvPr/>
            </p:nvSpPr>
            <p:spPr>
              <a:xfrm>
                <a:off x="798512" y="33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7" name="Freeform 103"/>
              <p:cNvSpPr/>
              <p:nvPr/>
            </p:nvSpPr>
            <p:spPr>
              <a:xfrm>
                <a:off x="793750" y="349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8" name="Freeform 104"/>
              <p:cNvSpPr/>
              <p:nvPr/>
            </p:nvSpPr>
            <p:spPr>
              <a:xfrm>
                <a:off x="788193" y="349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39" name="Freeform 105"/>
              <p:cNvSpPr/>
              <p:nvPr/>
            </p:nvSpPr>
            <p:spPr>
              <a:xfrm>
                <a:off x="783431" y="365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0" name="Freeform 106"/>
              <p:cNvSpPr/>
              <p:nvPr/>
            </p:nvSpPr>
            <p:spPr>
              <a:xfrm>
                <a:off x="777875" y="365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1" name="Freeform 107"/>
              <p:cNvSpPr/>
              <p:nvPr/>
            </p:nvSpPr>
            <p:spPr>
              <a:xfrm>
                <a:off x="773112" y="38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2" name="Freeform 108"/>
              <p:cNvSpPr/>
              <p:nvPr/>
            </p:nvSpPr>
            <p:spPr>
              <a:xfrm>
                <a:off x="768350" y="388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3" name="Freeform 109"/>
              <p:cNvSpPr/>
              <p:nvPr/>
            </p:nvSpPr>
            <p:spPr>
              <a:xfrm>
                <a:off x="762793" y="388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4" name="Freeform 110"/>
              <p:cNvSpPr/>
              <p:nvPr/>
            </p:nvSpPr>
            <p:spPr>
              <a:xfrm>
                <a:off x="758031" y="40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5" name="Freeform 111"/>
              <p:cNvSpPr/>
              <p:nvPr/>
            </p:nvSpPr>
            <p:spPr>
              <a:xfrm>
                <a:off x="752475" y="40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6" name="Freeform 112"/>
              <p:cNvSpPr/>
              <p:nvPr/>
            </p:nvSpPr>
            <p:spPr>
              <a:xfrm>
                <a:off x="747712" y="41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7" name="Freeform 113"/>
              <p:cNvSpPr/>
              <p:nvPr/>
            </p:nvSpPr>
            <p:spPr>
              <a:xfrm>
                <a:off x="742950" y="42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8" name="Freeform 114"/>
              <p:cNvSpPr/>
              <p:nvPr/>
            </p:nvSpPr>
            <p:spPr>
              <a:xfrm>
                <a:off x="737393" y="42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49" name="Freeform 115"/>
              <p:cNvSpPr/>
              <p:nvPr/>
            </p:nvSpPr>
            <p:spPr>
              <a:xfrm>
                <a:off x="732631" y="444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0" name="Freeform 116"/>
              <p:cNvSpPr/>
              <p:nvPr/>
            </p:nvSpPr>
            <p:spPr>
              <a:xfrm>
                <a:off x="727075" y="444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1" name="Freeform 117"/>
              <p:cNvSpPr/>
              <p:nvPr/>
            </p:nvSpPr>
            <p:spPr>
              <a:xfrm>
                <a:off x="722312" y="46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2" name="Freeform 118"/>
              <p:cNvSpPr/>
              <p:nvPr/>
            </p:nvSpPr>
            <p:spPr>
              <a:xfrm>
                <a:off x="718343" y="47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3" name="Freeform 119"/>
              <p:cNvSpPr/>
              <p:nvPr/>
            </p:nvSpPr>
            <p:spPr>
              <a:xfrm>
                <a:off x="713581" y="47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4" name="Freeform 120"/>
              <p:cNvSpPr/>
              <p:nvPr/>
            </p:nvSpPr>
            <p:spPr>
              <a:xfrm>
                <a:off x="708025" y="484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5" name="Freeform 121"/>
              <p:cNvSpPr/>
              <p:nvPr/>
            </p:nvSpPr>
            <p:spPr>
              <a:xfrm>
                <a:off x="703262" y="484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6" name="Freeform 122"/>
              <p:cNvSpPr/>
              <p:nvPr/>
            </p:nvSpPr>
            <p:spPr>
              <a:xfrm>
                <a:off x="698500" y="500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7" name="Freeform 123"/>
              <p:cNvSpPr/>
              <p:nvPr/>
            </p:nvSpPr>
            <p:spPr>
              <a:xfrm>
                <a:off x="692943" y="50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8" name="Freeform 124"/>
              <p:cNvSpPr/>
              <p:nvPr/>
            </p:nvSpPr>
            <p:spPr>
              <a:xfrm>
                <a:off x="688181" y="50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59" name="Freeform 125"/>
              <p:cNvSpPr/>
              <p:nvPr/>
            </p:nvSpPr>
            <p:spPr>
              <a:xfrm>
                <a:off x="682625"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0" name="Freeform 126"/>
              <p:cNvSpPr/>
              <p:nvPr/>
            </p:nvSpPr>
            <p:spPr>
              <a:xfrm>
                <a:off x="677862"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1" name="Freeform 127"/>
              <p:cNvSpPr/>
              <p:nvPr/>
            </p:nvSpPr>
            <p:spPr>
              <a:xfrm>
                <a:off x="673100" y="539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2" name="Freeform 128"/>
              <p:cNvSpPr/>
              <p:nvPr/>
            </p:nvSpPr>
            <p:spPr>
              <a:xfrm>
                <a:off x="667543" y="555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3" name="Freeform 129"/>
              <p:cNvSpPr/>
              <p:nvPr/>
            </p:nvSpPr>
            <p:spPr>
              <a:xfrm>
                <a:off x="662781" y="555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4" name="Freeform 130"/>
              <p:cNvSpPr/>
              <p:nvPr/>
            </p:nvSpPr>
            <p:spPr>
              <a:xfrm>
                <a:off x="657225" y="57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5" name="Freeform 131"/>
              <p:cNvSpPr/>
              <p:nvPr/>
            </p:nvSpPr>
            <p:spPr>
              <a:xfrm>
                <a:off x="652462" y="57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6" name="Freeform 132"/>
              <p:cNvSpPr/>
              <p:nvPr/>
            </p:nvSpPr>
            <p:spPr>
              <a:xfrm>
                <a:off x="647700" y="58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7" name="Freeform 133"/>
              <p:cNvSpPr/>
              <p:nvPr/>
            </p:nvSpPr>
            <p:spPr>
              <a:xfrm>
                <a:off x="642143" y="595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8" name="Freeform 134"/>
              <p:cNvSpPr/>
              <p:nvPr/>
            </p:nvSpPr>
            <p:spPr>
              <a:xfrm>
                <a:off x="637381" y="595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69" name="Freeform 135"/>
              <p:cNvSpPr/>
              <p:nvPr/>
            </p:nvSpPr>
            <p:spPr>
              <a:xfrm>
                <a:off x="631825" y="61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0" name="Freeform 136"/>
              <p:cNvSpPr/>
              <p:nvPr/>
            </p:nvSpPr>
            <p:spPr>
              <a:xfrm>
                <a:off x="627062" y="61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1" name="Freeform 137"/>
              <p:cNvSpPr/>
              <p:nvPr/>
            </p:nvSpPr>
            <p:spPr>
              <a:xfrm>
                <a:off x="622300" y="61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2" name="Freeform 138"/>
              <p:cNvSpPr/>
              <p:nvPr/>
            </p:nvSpPr>
            <p:spPr>
              <a:xfrm>
                <a:off x="616743" y="63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3" name="Freeform 139"/>
              <p:cNvSpPr/>
              <p:nvPr/>
            </p:nvSpPr>
            <p:spPr>
              <a:xfrm>
                <a:off x="611981" y="63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4" name="Freeform 140"/>
              <p:cNvSpPr/>
              <p:nvPr/>
            </p:nvSpPr>
            <p:spPr>
              <a:xfrm>
                <a:off x="608012" y="650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5" name="Freeform 141"/>
              <p:cNvSpPr/>
              <p:nvPr/>
            </p:nvSpPr>
            <p:spPr>
              <a:xfrm>
                <a:off x="603250" y="650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6" name="Freeform 142"/>
              <p:cNvSpPr/>
              <p:nvPr/>
            </p:nvSpPr>
            <p:spPr>
              <a:xfrm>
                <a:off x="597693" y="66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7" name="Freeform 143"/>
              <p:cNvSpPr/>
              <p:nvPr/>
            </p:nvSpPr>
            <p:spPr>
              <a:xfrm>
                <a:off x="592931" y="682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8" name="Freeform 144"/>
              <p:cNvSpPr/>
              <p:nvPr/>
            </p:nvSpPr>
            <p:spPr>
              <a:xfrm>
                <a:off x="587375" y="682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79" name="Freeform 145"/>
              <p:cNvSpPr/>
              <p:nvPr/>
            </p:nvSpPr>
            <p:spPr>
              <a:xfrm>
                <a:off x="582612" y="690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0" name="Freeform 146"/>
              <p:cNvSpPr/>
              <p:nvPr/>
            </p:nvSpPr>
            <p:spPr>
              <a:xfrm>
                <a:off x="577850" y="690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1" name="Freeform 147"/>
              <p:cNvSpPr/>
              <p:nvPr/>
            </p:nvSpPr>
            <p:spPr>
              <a:xfrm>
                <a:off x="572293" y="706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2" name="Freeform 148"/>
              <p:cNvSpPr/>
              <p:nvPr/>
            </p:nvSpPr>
            <p:spPr>
              <a:xfrm>
                <a:off x="567531" y="71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3" name="Freeform 149"/>
              <p:cNvSpPr/>
              <p:nvPr/>
            </p:nvSpPr>
            <p:spPr>
              <a:xfrm>
                <a:off x="561975" y="71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4" name="Freeform 150"/>
              <p:cNvSpPr/>
              <p:nvPr/>
            </p:nvSpPr>
            <p:spPr>
              <a:xfrm>
                <a:off x="557212"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5" name="Freeform 151"/>
              <p:cNvSpPr/>
              <p:nvPr/>
            </p:nvSpPr>
            <p:spPr>
              <a:xfrm>
                <a:off x="552450"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6" name="Freeform 152"/>
              <p:cNvSpPr/>
              <p:nvPr/>
            </p:nvSpPr>
            <p:spPr>
              <a:xfrm>
                <a:off x="546893" y="746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7" name="Freeform 153"/>
              <p:cNvSpPr/>
              <p:nvPr/>
            </p:nvSpPr>
            <p:spPr>
              <a:xfrm>
                <a:off x="542131" y="761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8" name="Freeform 154"/>
              <p:cNvSpPr/>
              <p:nvPr/>
            </p:nvSpPr>
            <p:spPr>
              <a:xfrm>
                <a:off x="536575" y="761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89" name="Freeform 155"/>
              <p:cNvSpPr/>
              <p:nvPr/>
            </p:nvSpPr>
            <p:spPr>
              <a:xfrm>
                <a:off x="531812" y="77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0" name="Freeform 156"/>
              <p:cNvSpPr/>
              <p:nvPr/>
            </p:nvSpPr>
            <p:spPr>
              <a:xfrm>
                <a:off x="527050" y="77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1" name="Freeform 157"/>
              <p:cNvSpPr/>
              <p:nvPr/>
            </p:nvSpPr>
            <p:spPr>
              <a:xfrm>
                <a:off x="521493" y="793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2" name="Freeform 158"/>
              <p:cNvSpPr/>
              <p:nvPr/>
            </p:nvSpPr>
            <p:spPr>
              <a:xfrm>
                <a:off x="516731" y="80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3" name="Freeform 159"/>
              <p:cNvSpPr/>
              <p:nvPr/>
            </p:nvSpPr>
            <p:spPr>
              <a:xfrm>
                <a:off x="511968" y="80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4" name="Freeform 160"/>
              <p:cNvSpPr/>
              <p:nvPr/>
            </p:nvSpPr>
            <p:spPr>
              <a:xfrm>
                <a:off x="506412" y="81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5" name="Freeform 161"/>
              <p:cNvSpPr/>
              <p:nvPr/>
            </p:nvSpPr>
            <p:spPr>
              <a:xfrm>
                <a:off x="501650" y="81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6" name="Freeform 162"/>
              <p:cNvSpPr/>
              <p:nvPr/>
            </p:nvSpPr>
            <p:spPr>
              <a:xfrm>
                <a:off x="497681" y="82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7" name="Freeform 163"/>
              <p:cNvSpPr/>
              <p:nvPr/>
            </p:nvSpPr>
            <p:spPr>
              <a:xfrm>
                <a:off x="492918" y="84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8" name="Freeform 164"/>
              <p:cNvSpPr/>
              <p:nvPr/>
            </p:nvSpPr>
            <p:spPr>
              <a:xfrm>
                <a:off x="487362" y="84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599" name="Freeform 165"/>
              <p:cNvSpPr/>
              <p:nvPr/>
            </p:nvSpPr>
            <p:spPr>
              <a:xfrm>
                <a:off x="482600" y="857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0" name="Freeform 166"/>
              <p:cNvSpPr/>
              <p:nvPr/>
            </p:nvSpPr>
            <p:spPr>
              <a:xfrm>
                <a:off x="477837" y="857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1" name="Freeform 167"/>
              <p:cNvSpPr/>
              <p:nvPr/>
            </p:nvSpPr>
            <p:spPr>
              <a:xfrm>
                <a:off x="472281" y="87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2" name="Freeform 168"/>
              <p:cNvSpPr/>
              <p:nvPr/>
            </p:nvSpPr>
            <p:spPr>
              <a:xfrm>
                <a:off x="467518" y="889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3" name="Freeform 169"/>
              <p:cNvSpPr/>
              <p:nvPr/>
            </p:nvSpPr>
            <p:spPr>
              <a:xfrm>
                <a:off x="461962" y="889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4" name="Freeform 170"/>
              <p:cNvSpPr/>
              <p:nvPr/>
            </p:nvSpPr>
            <p:spPr>
              <a:xfrm>
                <a:off x="457200" y="896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5" name="Freeform 171"/>
              <p:cNvSpPr/>
              <p:nvPr/>
            </p:nvSpPr>
            <p:spPr>
              <a:xfrm>
                <a:off x="452437" y="896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6" name="Freeform 172"/>
              <p:cNvSpPr/>
              <p:nvPr/>
            </p:nvSpPr>
            <p:spPr>
              <a:xfrm>
                <a:off x="446881" y="91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7" name="Freeform 173"/>
              <p:cNvSpPr/>
              <p:nvPr/>
            </p:nvSpPr>
            <p:spPr>
              <a:xfrm>
                <a:off x="442118" y="9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8" name="Freeform 174"/>
              <p:cNvSpPr/>
              <p:nvPr/>
            </p:nvSpPr>
            <p:spPr>
              <a:xfrm>
                <a:off x="436562" y="9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09" name="Freeform 175"/>
              <p:cNvSpPr/>
              <p:nvPr/>
            </p:nvSpPr>
            <p:spPr>
              <a:xfrm>
                <a:off x="431799" y="93662"/>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0" name="Freeform 176"/>
              <p:cNvSpPr/>
              <p:nvPr/>
            </p:nvSpPr>
            <p:spPr>
              <a:xfrm>
                <a:off x="427037" y="93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1" name="Freeform 177"/>
              <p:cNvSpPr/>
              <p:nvPr/>
            </p:nvSpPr>
            <p:spPr>
              <a:xfrm>
                <a:off x="421481" y="952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2" name="Freeform 178"/>
              <p:cNvSpPr/>
              <p:nvPr/>
            </p:nvSpPr>
            <p:spPr>
              <a:xfrm>
                <a:off x="416718" y="96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3" name="Freeform 179"/>
              <p:cNvSpPr/>
              <p:nvPr/>
            </p:nvSpPr>
            <p:spPr>
              <a:xfrm>
                <a:off x="411162" y="96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4" name="Freeform 180"/>
              <p:cNvSpPr/>
              <p:nvPr/>
            </p:nvSpPr>
            <p:spPr>
              <a:xfrm>
                <a:off x="406399" y="98425"/>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5" name="Freeform 181"/>
              <p:cNvSpPr/>
              <p:nvPr/>
            </p:nvSpPr>
            <p:spPr>
              <a:xfrm>
                <a:off x="401637" y="98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6" name="Freeform 182"/>
              <p:cNvSpPr/>
              <p:nvPr/>
            </p:nvSpPr>
            <p:spPr>
              <a:xfrm>
                <a:off x="396081" y="1000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7" name="Freeform 183"/>
              <p:cNvSpPr/>
              <p:nvPr/>
            </p:nvSpPr>
            <p:spPr>
              <a:xfrm>
                <a:off x="391318" y="1008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8" name="Freeform 184"/>
              <p:cNvSpPr/>
              <p:nvPr/>
            </p:nvSpPr>
            <p:spPr>
              <a:xfrm>
                <a:off x="387349" y="100806"/>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19" name="Freeform 185"/>
              <p:cNvSpPr/>
              <p:nvPr/>
            </p:nvSpPr>
            <p:spPr>
              <a:xfrm>
                <a:off x="382587" y="1023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0" name="Freeform 186"/>
              <p:cNvSpPr/>
              <p:nvPr/>
            </p:nvSpPr>
            <p:spPr>
              <a:xfrm>
                <a:off x="377031" y="1023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1" name="Freeform 187"/>
              <p:cNvSpPr/>
              <p:nvPr/>
            </p:nvSpPr>
            <p:spPr>
              <a:xfrm>
                <a:off x="372268" y="103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2" name="Freeform 188"/>
              <p:cNvSpPr/>
              <p:nvPr/>
            </p:nvSpPr>
            <p:spPr>
              <a:xfrm>
                <a:off x="366712" y="104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3" name="Freeform 189"/>
              <p:cNvSpPr/>
              <p:nvPr/>
            </p:nvSpPr>
            <p:spPr>
              <a:xfrm>
                <a:off x="361949" y="104775"/>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4" name="Freeform 190"/>
              <p:cNvSpPr/>
              <p:nvPr/>
            </p:nvSpPr>
            <p:spPr>
              <a:xfrm>
                <a:off x="357187" y="106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5" name="Freeform 191"/>
              <p:cNvSpPr/>
              <p:nvPr/>
            </p:nvSpPr>
            <p:spPr>
              <a:xfrm>
                <a:off x="351631" y="106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6" name="Freeform 192"/>
              <p:cNvSpPr/>
              <p:nvPr/>
            </p:nvSpPr>
            <p:spPr>
              <a:xfrm>
                <a:off x="346868" y="107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7" name="Freeform 193"/>
              <p:cNvSpPr/>
              <p:nvPr/>
            </p:nvSpPr>
            <p:spPr>
              <a:xfrm>
                <a:off x="341312" y="107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8" name="Freeform 194"/>
              <p:cNvSpPr/>
              <p:nvPr/>
            </p:nvSpPr>
            <p:spPr>
              <a:xfrm>
                <a:off x="336549" y="10953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29" name="Freeform 195"/>
              <p:cNvSpPr/>
              <p:nvPr/>
            </p:nvSpPr>
            <p:spPr>
              <a:xfrm>
                <a:off x="331787" y="1103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0" name="Freeform 196"/>
              <p:cNvSpPr/>
              <p:nvPr/>
            </p:nvSpPr>
            <p:spPr>
              <a:xfrm>
                <a:off x="326231" y="1103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1" name="Freeform 197"/>
              <p:cNvSpPr/>
              <p:nvPr/>
            </p:nvSpPr>
            <p:spPr>
              <a:xfrm>
                <a:off x="321468" y="1119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2" name="Freeform 198"/>
              <p:cNvSpPr/>
              <p:nvPr/>
            </p:nvSpPr>
            <p:spPr>
              <a:xfrm>
                <a:off x="315912" y="1119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3" name="Freeform 199"/>
              <p:cNvSpPr/>
              <p:nvPr/>
            </p:nvSpPr>
            <p:spPr>
              <a:xfrm>
                <a:off x="311149" y="112712"/>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4" name="Freeform 200"/>
              <p:cNvSpPr/>
              <p:nvPr/>
            </p:nvSpPr>
            <p:spPr>
              <a:xfrm>
                <a:off x="306387" y="114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5" name="Freeform 201"/>
              <p:cNvSpPr/>
              <p:nvPr/>
            </p:nvSpPr>
            <p:spPr>
              <a:xfrm>
                <a:off x="300831" y="114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6" name="Freeform 202"/>
              <p:cNvSpPr/>
              <p:nvPr/>
            </p:nvSpPr>
            <p:spPr>
              <a:xfrm>
                <a:off x="296068" y="115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7" name="Freeform 203"/>
              <p:cNvSpPr/>
              <p:nvPr/>
            </p:nvSpPr>
            <p:spPr>
              <a:xfrm>
                <a:off x="290512" y="115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8" name="Freeform 204"/>
              <p:cNvSpPr/>
              <p:nvPr/>
            </p:nvSpPr>
            <p:spPr>
              <a:xfrm>
                <a:off x="285749" y="117474"/>
                <a:ext cx="12702"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39" name="Freeform 205"/>
              <p:cNvSpPr/>
              <p:nvPr/>
            </p:nvSpPr>
            <p:spPr>
              <a:xfrm>
                <a:off x="280987" y="1190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0" name="Freeform 206"/>
              <p:cNvSpPr/>
              <p:nvPr/>
            </p:nvSpPr>
            <p:spPr>
              <a:xfrm>
                <a:off x="275431" y="1190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1" name="Freeform 207"/>
              <p:cNvSpPr/>
              <p:nvPr/>
            </p:nvSpPr>
            <p:spPr>
              <a:xfrm>
                <a:off x="271462" y="1206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2" name="Freeform 208"/>
              <p:cNvSpPr/>
              <p:nvPr/>
            </p:nvSpPr>
            <p:spPr>
              <a:xfrm>
                <a:off x="266699" y="12065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3" name="Freeform 209"/>
              <p:cNvSpPr/>
              <p:nvPr/>
            </p:nvSpPr>
            <p:spPr>
              <a:xfrm>
                <a:off x="261937" y="1214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4" name="Freeform 210"/>
              <p:cNvSpPr/>
              <p:nvPr/>
            </p:nvSpPr>
            <p:spPr>
              <a:xfrm>
                <a:off x="256381" y="1230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5" name="Freeform 211"/>
              <p:cNvSpPr/>
              <p:nvPr/>
            </p:nvSpPr>
            <p:spPr>
              <a:xfrm>
                <a:off x="251618" y="1230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6" name="Freeform 212"/>
              <p:cNvSpPr/>
              <p:nvPr/>
            </p:nvSpPr>
            <p:spPr>
              <a:xfrm>
                <a:off x="246062" y="123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7" name="Freeform 213"/>
              <p:cNvSpPr/>
              <p:nvPr/>
            </p:nvSpPr>
            <p:spPr>
              <a:xfrm>
                <a:off x="241300" y="123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8" name="Freeform 214"/>
              <p:cNvSpPr/>
              <p:nvPr/>
            </p:nvSpPr>
            <p:spPr>
              <a:xfrm>
                <a:off x="236537" y="1254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49" name="Freeform 215"/>
              <p:cNvSpPr/>
              <p:nvPr/>
            </p:nvSpPr>
            <p:spPr>
              <a:xfrm>
                <a:off x="230981" y="1269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0" name="Freeform 216"/>
              <p:cNvSpPr/>
              <p:nvPr/>
            </p:nvSpPr>
            <p:spPr>
              <a:xfrm>
                <a:off x="226218" y="1269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1" name="Freeform 217"/>
              <p:cNvSpPr/>
              <p:nvPr/>
            </p:nvSpPr>
            <p:spPr>
              <a:xfrm>
                <a:off x="220662" y="128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2" name="Freeform 218"/>
              <p:cNvSpPr/>
              <p:nvPr/>
            </p:nvSpPr>
            <p:spPr>
              <a:xfrm>
                <a:off x="215900" y="128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3" name="Freeform 219"/>
              <p:cNvSpPr/>
              <p:nvPr/>
            </p:nvSpPr>
            <p:spPr>
              <a:xfrm>
                <a:off x="211137" y="1301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4" name="Freeform 220"/>
              <p:cNvSpPr/>
              <p:nvPr/>
            </p:nvSpPr>
            <p:spPr>
              <a:xfrm>
                <a:off x="205581" y="130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5" name="Freeform 221"/>
              <p:cNvSpPr/>
              <p:nvPr/>
            </p:nvSpPr>
            <p:spPr>
              <a:xfrm>
                <a:off x="200818" y="130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6" name="Freeform 222"/>
              <p:cNvSpPr/>
              <p:nvPr/>
            </p:nvSpPr>
            <p:spPr>
              <a:xfrm>
                <a:off x="195262" y="132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7" name="Freeform 223"/>
              <p:cNvSpPr/>
              <p:nvPr/>
            </p:nvSpPr>
            <p:spPr>
              <a:xfrm>
                <a:off x="190500" y="132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8" name="Freeform 224"/>
              <p:cNvSpPr/>
              <p:nvPr/>
            </p:nvSpPr>
            <p:spPr>
              <a:xfrm>
                <a:off x="185737" y="133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59" name="Freeform 225"/>
              <p:cNvSpPr/>
              <p:nvPr/>
            </p:nvSpPr>
            <p:spPr>
              <a:xfrm>
                <a:off x="180181" y="134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0" name="Freeform 226"/>
              <p:cNvSpPr/>
              <p:nvPr/>
            </p:nvSpPr>
            <p:spPr>
              <a:xfrm>
                <a:off x="175418" y="134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1" name="Freeform 227"/>
              <p:cNvSpPr/>
              <p:nvPr/>
            </p:nvSpPr>
            <p:spPr>
              <a:xfrm>
                <a:off x="170656" y="1365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2" name="Freeform 228"/>
              <p:cNvSpPr/>
              <p:nvPr/>
            </p:nvSpPr>
            <p:spPr>
              <a:xfrm>
                <a:off x="165100" y="1365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3" name="Freeform 229"/>
              <p:cNvSpPr/>
              <p:nvPr/>
            </p:nvSpPr>
            <p:spPr>
              <a:xfrm>
                <a:off x="161925" y="138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4" name="Freeform 230"/>
              <p:cNvSpPr/>
              <p:nvPr/>
            </p:nvSpPr>
            <p:spPr>
              <a:xfrm>
                <a:off x="156368" y="139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5" name="Freeform 231"/>
              <p:cNvSpPr/>
              <p:nvPr/>
            </p:nvSpPr>
            <p:spPr>
              <a:xfrm>
                <a:off x="151606" y="139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6" name="Freeform 232"/>
              <p:cNvSpPr/>
              <p:nvPr/>
            </p:nvSpPr>
            <p:spPr>
              <a:xfrm>
                <a:off x="146050" y="141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7" name="Freeform 233"/>
              <p:cNvSpPr/>
              <p:nvPr/>
            </p:nvSpPr>
            <p:spPr>
              <a:xfrm>
                <a:off x="141287" y="141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8" name="Freeform 234"/>
              <p:cNvSpPr/>
              <p:nvPr/>
            </p:nvSpPr>
            <p:spPr>
              <a:xfrm>
                <a:off x="136525" y="1420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69" name="Freeform 235"/>
              <p:cNvSpPr/>
              <p:nvPr/>
            </p:nvSpPr>
            <p:spPr>
              <a:xfrm>
                <a:off x="130968" y="143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0" name="Freeform 236"/>
              <p:cNvSpPr/>
              <p:nvPr/>
            </p:nvSpPr>
            <p:spPr>
              <a:xfrm>
                <a:off x="126206" y="143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1" name="Freeform 237"/>
              <p:cNvSpPr/>
              <p:nvPr/>
            </p:nvSpPr>
            <p:spPr>
              <a:xfrm>
                <a:off x="120650" y="144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2" name="Freeform 238"/>
              <p:cNvSpPr/>
              <p:nvPr/>
            </p:nvSpPr>
            <p:spPr>
              <a:xfrm>
                <a:off x="115887" y="144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3" name="Freeform 239"/>
              <p:cNvSpPr/>
              <p:nvPr/>
            </p:nvSpPr>
            <p:spPr>
              <a:xfrm>
                <a:off x="111125" y="146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4" name="Freeform 240"/>
              <p:cNvSpPr/>
              <p:nvPr/>
            </p:nvSpPr>
            <p:spPr>
              <a:xfrm>
                <a:off x="105568" y="147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5" name="Freeform 241"/>
              <p:cNvSpPr/>
              <p:nvPr/>
            </p:nvSpPr>
            <p:spPr>
              <a:xfrm>
                <a:off x="100806" y="147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6" name="Freeform 242"/>
              <p:cNvSpPr/>
              <p:nvPr/>
            </p:nvSpPr>
            <p:spPr>
              <a:xfrm>
                <a:off x="95250" y="149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7" name="Freeform 243"/>
              <p:cNvSpPr/>
              <p:nvPr/>
            </p:nvSpPr>
            <p:spPr>
              <a:xfrm>
                <a:off x="90487" y="149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8" name="Freeform 244"/>
              <p:cNvSpPr/>
              <p:nvPr/>
            </p:nvSpPr>
            <p:spPr>
              <a:xfrm>
                <a:off x="85725" y="150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79" name="Freeform 245"/>
              <p:cNvSpPr/>
              <p:nvPr/>
            </p:nvSpPr>
            <p:spPr>
              <a:xfrm>
                <a:off x="80168" y="151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0" name="Freeform 246"/>
              <p:cNvSpPr/>
              <p:nvPr/>
            </p:nvSpPr>
            <p:spPr>
              <a:xfrm>
                <a:off x="75406" y="151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1" name="Freeform 247"/>
              <p:cNvSpPr/>
              <p:nvPr/>
            </p:nvSpPr>
            <p:spPr>
              <a:xfrm>
                <a:off x="69850" y="153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2" name="Freeform 248"/>
              <p:cNvSpPr/>
              <p:nvPr/>
            </p:nvSpPr>
            <p:spPr>
              <a:xfrm>
                <a:off x="65087" y="153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3" name="Freeform 249"/>
              <p:cNvSpPr/>
              <p:nvPr/>
            </p:nvSpPr>
            <p:spPr>
              <a:xfrm>
                <a:off x="60325" y="153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4" name="Freeform 250"/>
              <p:cNvSpPr/>
              <p:nvPr/>
            </p:nvSpPr>
            <p:spPr>
              <a:xfrm>
                <a:off x="54768" y="155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5" name="Freeform 251"/>
              <p:cNvSpPr/>
              <p:nvPr/>
            </p:nvSpPr>
            <p:spPr>
              <a:xfrm>
                <a:off x="50800" y="155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6" name="Freeform 252"/>
              <p:cNvSpPr/>
              <p:nvPr/>
            </p:nvSpPr>
            <p:spPr>
              <a:xfrm>
                <a:off x="46037" y="157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7" name="Freeform 253"/>
              <p:cNvSpPr/>
              <p:nvPr/>
            </p:nvSpPr>
            <p:spPr>
              <a:xfrm>
                <a:off x="41275" y="157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8" name="Freeform 254"/>
              <p:cNvSpPr/>
              <p:nvPr/>
            </p:nvSpPr>
            <p:spPr>
              <a:xfrm>
                <a:off x="35718" y="1587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89" name="Freeform 255"/>
              <p:cNvSpPr/>
              <p:nvPr/>
            </p:nvSpPr>
            <p:spPr>
              <a:xfrm>
                <a:off x="30956" y="160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90" name="Freeform 256"/>
              <p:cNvSpPr/>
              <p:nvPr/>
            </p:nvSpPr>
            <p:spPr>
              <a:xfrm>
                <a:off x="25400" y="160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91" name="Freeform 257"/>
              <p:cNvSpPr/>
              <p:nvPr/>
            </p:nvSpPr>
            <p:spPr>
              <a:xfrm>
                <a:off x="20637" y="161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92" name="Freeform 258"/>
              <p:cNvSpPr/>
              <p:nvPr/>
            </p:nvSpPr>
            <p:spPr>
              <a:xfrm>
                <a:off x="15875" y="161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93" name="Freeform 259"/>
              <p:cNvSpPr/>
              <p:nvPr/>
            </p:nvSpPr>
            <p:spPr>
              <a:xfrm>
                <a:off x="10318" y="162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94" name="Freeform 260"/>
              <p:cNvSpPr/>
              <p:nvPr/>
            </p:nvSpPr>
            <p:spPr>
              <a:xfrm>
                <a:off x="5556" y="164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95" name="Freeform 261"/>
              <p:cNvSpPr/>
              <p:nvPr/>
            </p:nvSpPr>
            <p:spPr>
              <a:xfrm>
                <a:off x="0" y="164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5897" name="Group 262"/>
            <p:cNvGrpSpPr/>
            <p:nvPr/>
          </p:nvGrpSpPr>
          <p:grpSpPr>
            <a:xfrm>
              <a:off x="506412" y="165100"/>
              <a:ext cx="1011239" cy="177007"/>
              <a:chOff x="0" y="0"/>
              <a:chExt cx="1011237" cy="177006"/>
            </a:xfrm>
          </p:grpSpPr>
          <p:sp>
            <p:nvSpPr>
              <p:cNvPr id="5697" name="Freeform 263"/>
              <p:cNvSpPr/>
              <p:nvPr/>
            </p:nvSpPr>
            <p:spPr>
              <a:xfrm>
                <a:off x="998537"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98" name="Freeform 264"/>
              <p:cNvSpPr/>
              <p:nvPr/>
            </p:nvSpPr>
            <p:spPr>
              <a:xfrm>
                <a:off x="993775"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699" name="Freeform 265"/>
              <p:cNvSpPr/>
              <p:nvPr/>
            </p:nvSpPr>
            <p:spPr>
              <a:xfrm>
                <a:off x="988218" y="1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0" name="Freeform 266"/>
              <p:cNvSpPr/>
              <p:nvPr/>
            </p:nvSpPr>
            <p:spPr>
              <a:xfrm>
                <a:off x="983456" y="31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1" name="Freeform 267"/>
              <p:cNvSpPr/>
              <p:nvPr/>
            </p:nvSpPr>
            <p:spPr>
              <a:xfrm>
                <a:off x="977900" y="31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2" name="Freeform 268"/>
              <p:cNvSpPr/>
              <p:nvPr/>
            </p:nvSpPr>
            <p:spPr>
              <a:xfrm>
                <a:off x="973137" y="4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3" name="Freeform 269"/>
              <p:cNvSpPr/>
              <p:nvPr/>
            </p:nvSpPr>
            <p:spPr>
              <a:xfrm>
                <a:off x="968375" y="4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4" name="Freeform 270"/>
              <p:cNvSpPr/>
              <p:nvPr/>
            </p:nvSpPr>
            <p:spPr>
              <a:xfrm>
                <a:off x="962818" y="6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5" name="Freeform 271"/>
              <p:cNvSpPr/>
              <p:nvPr/>
            </p:nvSpPr>
            <p:spPr>
              <a:xfrm>
                <a:off x="958056" y="71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6" name="Freeform 272"/>
              <p:cNvSpPr/>
              <p:nvPr/>
            </p:nvSpPr>
            <p:spPr>
              <a:xfrm>
                <a:off x="952500" y="71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7" name="Freeform 273"/>
              <p:cNvSpPr/>
              <p:nvPr/>
            </p:nvSpPr>
            <p:spPr>
              <a:xfrm>
                <a:off x="947737" y="87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8" name="Freeform 274"/>
              <p:cNvSpPr/>
              <p:nvPr/>
            </p:nvSpPr>
            <p:spPr>
              <a:xfrm>
                <a:off x="943768" y="87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09" name="Freeform 275"/>
              <p:cNvSpPr/>
              <p:nvPr/>
            </p:nvSpPr>
            <p:spPr>
              <a:xfrm>
                <a:off x="939006" y="9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0" name="Freeform 276"/>
              <p:cNvSpPr/>
              <p:nvPr/>
            </p:nvSpPr>
            <p:spPr>
              <a:xfrm>
                <a:off x="933450" y="11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1" name="Freeform 277"/>
              <p:cNvSpPr/>
              <p:nvPr/>
            </p:nvSpPr>
            <p:spPr>
              <a:xfrm>
                <a:off x="928687" y="11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2" name="Freeform 278"/>
              <p:cNvSpPr/>
              <p:nvPr/>
            </p:nvSpPr>
            <p:spPr>
              <a:xfrm>
                <a:off x="923925" y="126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3" name="Freeform 279"/>
              <p:cNvSpPr/>
              <p:nvPr/>
            </p:nvSpPr>
            <p:spPr>
              <a:xfrm>
                <a:off x="918368" y="126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4" name="Freeform 280"/>
              <p:cNvSpPr/>
              <p:nvPr/>
            </p:nvSpPr>
            <p:spPr>
              <a:xfrm>
                <a:off x="913606" y="14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5" name="Freeform 281"/>
              <p:cNvSpPr/>
              <p:nvPr/>
            </p:nvSpPr>
            <p:spPr>
              <a:xfrm>
                <a:off x="908050" y="15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6" name="Freeform 282"/>
              <p:cNvSpPr/>
              <p:nvPr/>
            </p:nvSpPr>
            <p:spPr>
              <a:xfrm>
                <a:off x="903287" y="15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7" name="Freeform 283"/>
              <p:cNvSpPr/>
              <p:nvPr/>
            </p:nvSpPr>
            <p:spPr>
              <a:xfrm>
                <a:off x="898525" y="17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8" name="Freeform 284"/>
              <p:cNvSpPr/>
              <p:nvPr/>
            </p:nvSpPr>
            <p:spPr>
              <a:xfrm>
                <a:off x="892968" y="17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19" name="Freeform 285"/>
              <p:cNvSpPr/>
              <p:nvPr/>
            </p:nvSpPr>
            <p:spPr>
              <a:xfrm>
                <a:off x="888206" y="18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80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0" name="Freeform 286"/>
              <p:cNvSpPr/>
              <p:nvPr/>
            </p:nvSpPr>
            <p:spPr>
              <a:xfrm>
                <a:off x="882650" y="198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1" name="Freeform 287"/>
              <p:cNvSpPr/>
              <p:nvPr/>
            </p:nvSpPr>
            <p:spPr>
              <a:xfrm>
                <a:off x="877887" y="198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2" name="Freeform 288"/>
              <p:cNvSpPr/>
              <p:nvPr/>
            </p:nvSpPr>
            <p:spPr>
              <a:xfrm>
                <a:off x="873125" y="20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3" name="Freeform 289"/>
              <p:cNvSpPr/>
              <p:nvPr/>
            </p:nvSpPr>
            <p:spPr>
              <a:xfrm>
                <a:off x="867568" y="20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4" name="Freeform 290"/>
              <p:cNvSpPr/>
              <p:nvPr/>
            </p:nvSpPr>
            <p:spPr>
              <a:xfrm>
                <a:off x="862806" y="22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5" name="Freeform 291"/>
              <p:cNvSpPr/>
              <p:nvPr/>
            </p:nvSpPr>
            <p:spPr>
              <a:xfrm>
                <a:off x="857250" y="23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6" name="Freeform 292"/>
              <p:cNvSpPr/>
              <p:nvPr/>
            </p:nvSpPr>
            <p:spPr>
              <a:xfrm>
                <a:off x="852487" y="23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7" name="Freeform 293"/>
              <p:cNvSpPr/>
              <p:nvPr/>
            </p:nvSpPr>
            <p:spPr>
              <a:xfrm>
                <a:off x="847725" y="254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8" name="Freeform 294"/>
              <p:cNvSpPr/>
              <p:nvPr/>
            </p:nvSpPr>
            <p:spPr>
              <a:xfrm>
                <a:off x="842168" y="254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29" name="Freeform 295"/>
              <p:cNvSpPr/>
              <p:nvPr/>
            </p:nvSpPr>
            <p:spPr>
              <a:xfrm>
                <a:off x="837406" y="26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0" name="Freeform 296"/>
              <p:cNvSpPr/>
              <p:nvPr/>
            </p:nvSpPr>
            <p:spPr>
              <a:xfrm>
                <a:off x="833437" y="27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1" name="Freeform 297"/>
              <p:cNvSpPr/>
              <p:nvPr/>
            </p:nvSpPr>
            <p:spPr>
              <a:xfrm>
                <a:off x="828675" y="27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2" name="Freeform 298"/>
              <p:cNvSpPr/>
              <p:nvPr/>
            </p:nvSpPr>
            <p:spPr>
              <a:xfrm>
                <a:off x="823912" y="293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3" name="Freeform 299"/>
              <p:cNvSpPr/>
              <p:nvPr/>
            </p:nvSpPr>
            <p:spPr>
              <a:xfrm>
                <a:off x="818356" y="293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4" name="Freeform 300"/>
              <p:cNvSpPr/>
              <p:nvPr/>
            </p:nvSpPr>
            <p:spPr>
              <a:xfrm>
                <a:off x="813593" y="30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5" name="Freeform 301"/>
              <p:cNvSpPr/>
              <p:nvPr/>
            </p:nvSpPr>
            <p:spPr>
              <a:xfrm>
                <a:off x="808037" y="3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6" name="Freeform 302"/>
              <p:cNvSpPr/>
              <p:nvPr/>
            </p:nvSpPr>
            <p:spPr>
              <a:xfrm>
                <a:off x="803275" y="3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7" name="Freeform 303"/>
              <p:cNvSpPr/>
              <p:nvPr/>
            </p:nvSpPr>
            <p:spPr>
              <a:xfrm>
                <a:off x="798512" y="33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8" name="Freeform 304"/>
              <p:cNvSpPr/>
              <p:nvPr/>
            </p:nvSpPr>
            <p:spPr>
              <a:xfrm>
                <a:off x="792956" y="33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39" name="Freeform 305"/>
              <p:cNvSpPr/>
              <p:nvPr/>
            </p:nvSpPr>
            <p:spPr>
              <a:xfrm>
                <a:off x="788193" y="349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0" name="Freeform 306"/>
              <p:cNvSpPr/>
              <p:nvPr/>
            </p:nvSpPr>
            <p:spPr>
              <a:xfrm>
                <a:off x="782637" y="365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1" name="Freeform 307"/>
              <p:cNvSpPr/>
              <p:nvPr/>
            </p:nvSpPr>
            <p:spPr>
              <a:xfrm>
                <a:off x="777875" y="365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2" name="Freeform 308"/>
              <p:cNvSpPr/>
              <p:nvPr/>
            </p:nvSpPr>
            <p:spPr>
              <a:xfrm>
                <a:off x="773112" y="38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3" name="Freeform 309"/>
              <p:cNvSpPr/>
              <p:nvPr/>
            </p:nvSpPr>
            <p:spPr>
              <a:xfrm>
                <a:off x="767556" y="38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4" name="Freeform 310"/>
              <p:cNvSpPr/>
              <p:nvPr/>
            </p:nvSpPr>
            <p:spPr>
              <a:xfrm>
                <a:off x="762793" y="388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5" name="Freeform 311"/>
              <p:cNvSpPr/>
              <p:nvPr/>
            </p:nvSpPr>
            <p:spPr>
              <a:xfrm>
                <a:off x="757237" y="40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6" name="Freeform 312"/>
              <p:cNvSpPr/>
              <p:nvPr/>
            </p:nvSpPr>
            <p:spPr>
              <a:xfrm>
                <a:off x="752475" y="40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7" name="Freeform 313"/>
              <p:cNvSpPr/>
              <p:nvPr/>
            </p:nvSpPr>
            <p:spPr>
              <a:xfrm>
                <a:off x="747712" y="41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8" name="Freeform 314"/>
              <p:cNvSpPr/>
              <p:nvPr/>
            </p:nvSpPr>
            <p:spPr>
              <a:xfrm>
                <a:off x="742156" y="41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49" name="Freeform 315"/>
              <p:cNvSpPr/>
              <p:nvPr/>
            </p:nvSpPr>
            <p:spPr>
              <a:xfrm>
                <a:off x="737393" y="42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0" name="Freeform 316"/>
              <p:cNvSpPr/>
              <p:nvPr/>
            </p:nvSpPr>
            <p:spPr>
              <a:xfrm>
                <a:off x="731837" y="444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1" name="Freeform 317"/>
              <p:cNvSpPr/>
              <p:nvPr/>
            </p:nvSpPr>
            <p:spPr>
              <a:xfrm>
                <a:off x="727075" y="444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2" name="Freeform 318"/>
              <p:cNvSpPr/>
              <p:nvPr/>
            </p:nvSpPr>
            <p:spPr>
              <a:xfrm>
                <a:off x="723106" y="46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3" name="Freeform 319"/>
              <p:cNvSpPr/>
              <p:nvPr/>
            </p:nvSpPr>
            <p:spPr>
              <a:xfrm>
                <a:off x="718343" y="46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4" name="Freeform 320"/>
              <p:cNvSpPr/>
              <p:nvPr/>
            </p:nvSpPr>
            <p:spPr>
              <a:xfrm>
                <a:off x="712787" y="47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5" name="Freeform 321"/>
              <p:cNvSpPr/>
              <p:nvPr/>
            </p:nvSpPr>
            <p:spPr>
              <a:xfrm>
                <a:off x="708025" y="484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6" name="Freeform 322"/>
              <p:cNvSpPr/>
              <p:nvPr/>
            </p:nvSpPr>
            <p:spPr>
              <a:xfrm>
                <a:off x="703262" y="484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7" name="Freeform 323"/>
              <p:cNvSpPr/>
              <p:nvPr/>
            </p:nvSpPr>
            <p:spPr>
              <a:xfrm>
                <a:off x="697706" y="500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8" name="Freeform 324"/>
              <p:cNvSpPr/>
              <p:nvPr/>
            </p:nvSpPr>
            <p:spPr>
              <a:xfrm>
                <a:off x="692943" y="500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59" name="Freeform 325"/>
              <p:cNvSpPr/>
              <p:nvPr/>
            </p:nvSpPr>
            <p:spPr>
              <a:xfrm>
                <a:off x="687387" y="50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0" name="Freeform 326"/>
              <p:cNvSpPr/>
              <p:nvPr/>
            </p:nvSpPr>
            <p:spPr>
              <a:xfrm>
                <a:off x="682625"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1" name="Freeform 327"/>
              <p:cNvSpPr/>
              <p:nvPr/>
            </p:nvSpPr>
            <p:spPr>
              <a:xfrm>
                <a:off x="677862"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2" name="Freeform 328"/>
              <p:cNvSpPr/>
              <p:nvPr/>
            </p:nvSpPr>
            <p:spPr>
              <a:xfrm>
                <a:off x="672306" y="539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3" name="Freeform 329"/>
              <p:cNvSpPr/>
              <p:nvPr/>
            </p:nvSpPr>
            <p:spPr>
              <a:xfrm>
                <a:off x="667543" y="539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4" name="Freeform 330"/>
              <p:cNvSpPr/>
              <p:nvPr/>
            </p:nvSpPr>
            <p:spPr>
              <a:xfrm>
                <a:off x="661987" y="555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5" name="Freeform 331"/>
              <p:cNvSpPr/>
              <p:nvPr/>
            </p:nvSpPr>
            <p:spPr>
              <a:xfrm>
                <a:off x="657225" y="57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6" name="Freeform 332"/>
              <p:cNvSpPr/>
              <p:nvPr/>
            </p:nvSpPr>
            <p:spPr>
              <a:xfrm>
                <a:off x="652462" y="57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7" name="Freeform 333"/>
              <p:cNvSpPr/>
              <p:nvPr/>
            </p:nvSpPr>
            <p:spPr>
              <a:xfrm>
                <a:off x="646906" y="58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8" name="Freeform 334"/>
              <p:cNvSpPr/>
              <p:nvPr/>
            </p:nvSpPr>
            <p:spPr>
              <a:xfrm>
                <a:off x="642143" y="58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69" name="Freeform 335"/>
              <p:cNvSpPr/>
              <p:nvPr/>
            </p:nvSpPr>
            <p:spPr>
              <a:xfrm>
                <a:off x="636587" y="595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0" name="Freeform 336"/>
              <p:cNvSpPr/>
              <p:nvPr/>
            </p:nvSpPr>
            <p:spPr>
              <a:xfrm>
                <a:off x="631825" y="61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1" name="Freeform 337"/>
              <p:cNvSpPr/>
              <p:nvPr/>
            </p:nvSpPr>
            <p:spPr>
              <a:xfrm>
                <a:off x="627062" y="61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2" name="Freeform 338"/>
              <p:cNvSpPr/>
              <p:nvPr/>
            </p:nvSpPr>
            <p:spPr>
              <a:xfrm>
                <a:off x="621506" y="61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3" name="Freeform 339"/>
              <p:cNvSpPr/>
              <p:nvPr/>
            </p:nvSpPr>
            <p:spPr>
              <a:xfrm>
                <a:off x="616743" y="61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4" name="Freeform 340"/>
              <p:cNvSpPr/>
              <p:nvPr/>
            </p:nvSpPr>
            <p:spPr>
              <a:xfrm>
                <a:off x="612775" y="63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5" name="Freeform 341"/>
              <p:cNvSpPr/>
              <p:nvPr/>
            </p:nvSpPr>
            <p:spPr>
              <a:xfrm>
                <a:off x="608012" y="650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6" name="Freeform 342"/>
              <p:cNvSpPr/>
              <p:nvPr/>
            </p:nvSpPr>
            <p:spPr>
              <a:xfrm>
                <a:off x="602456" y="650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7" name="Freeform 343"/>
              <p:cNvSpPr/>
              <p:nvPr/>
            </p:nvSpPr>
            <p:spPr>
              <a:xfrm>
                <a:off x="597693" y="66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8" name="Freeform 344"/>
              <p:cNvSpPr/>
              <p:nvPr/>
            </p:nvSpPr>
            <p:spPr>
              <a:xfrm>
                <a:off x="592137" y="66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79" name="Freeform 345"/>
              <p:cNvSpPr/>
              <p:nvPr/>
            </p:nvSpPr>
            <p:spPr>
              <a:xfrm>
                <a:off x="587375" y="682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0" name="Freeform 346"/>
              <p:cNvSpPr/>
              <p:nvPr/>
            </p:nvSpPr>
            <p:spPr>
              <a:xfrm>
                <a:off x="582612" y="690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1" name="Freeform 347"/>
              <p:cNvSpPr/>
              <p:nvPr/>
            </p:nvSpPr>
            <p:spPr>
              <a:xfrm>
                <a:off x="577056" y="690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2" name="Freeform 348"/>
              <p:cNvSpPr/>
              <p:nvPr/>
            </p:nvSpPr>
            <p:spPr>
              <a:xfrm>
                <a:off x="572293" y="706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3" name="Freeform 349"/>
              <p:cNvSpPr/>
              <p:nvPr/>
            </p:nvSpPr>
            <p:spPr>
              <a:xfrm>
                <a:off x="566737" y="706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4" name="Freeform 350"/>
              <p:cNvSpPr/>
              <p:nvPr/>
            </p:nvSpPr>
            <p:spPr>
              <a:xfrm>
                <a:off x="561975" y="71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5" name="Freeform 351"/>
              <p:cNvSpPr/>
              <p:nvPr/>
            </p:nvSpPr>
            <p:spPr>
              <a:xfrm>
                <a:off x="557212"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6" name="Freeform 352"/>
              <p:cNvSpPr/>
              <p:nvPr/>
            </p:nvSpPr>
            <p:spPr>
              <a:xfrm>
                <a:off x="551656"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7" name="Freeform 353"/>
              <p:cNvSpPr/>
              <p:nvPr/>
            </p:nvSpPr>
            <p:spPr>
              <a:xfrm>
                <a:off x="546893" y="746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8" name="Freeform 354"/>
              <p:cNvSpPr/>
              <p:nvPr/>
            </p:nvSpPr>
            <p:spPr>
              <a:xfrm>
                <a:off x="541337" y="746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89" name="Freeform 355"/>
              <p:cNvSpPr/>
              <p:nvPr/>
            </p:nvSpPr>
            <p:spPr>
              <a:xfrm>
                <a:off x="536575" y="761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0" name="Freeform 356"/>
              <p:cNvSpPr/>
              <p:nvPr/>
            </p:nvSpPr>
            <p:spPr>
              <a:xfrm>
                <a:off x="531812" y="77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1" name="Freeform 357"/>
              <p:cNvSpPr/>
              <p:nvPr/>
            </p:nvSpPr>
            <p:spPr>
              <a:xfrm>
                <a:off x="526256" y="77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2" name="Freeform 358"/>
              <p:cNvSpPr/>
              <p:nvPr/>
            </p:nvSpPr>
            <p:spPr>
              <a:xfrm>
                <a:off x="521493" y="793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3" name="Freeform 359"/>
              <p:cNvSpPr/>
              <p:nvPr/>
            </p:nvSpPr>
            <p:spPr>
              <a:xfrm>
                <a:off x="515937" y="793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4" name="Freeform 360"/>
              <p:cNvSpPr/>
              <p:nvPr/>
            </p:nvSpPr>
            <p:spPr>
              <a:xfrm>
                <a:off x="511175" y="80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5" name="Freeform 361"/>
              <p:cNvSpPr/>
              <p:nvPr/>
            </p:nvSpPr>
            <p:spPr>
              <a:xfrm>
                <a:off x="506412" y="81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6" name="Freeform 362"/>
              <p:cNvSpPr/>
              <p:nvPr/>
            </p:nvSpPr>
            <p:spPr>
              <a:xfrm>
                <a:off x="501650" y="81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7" name="Freeform 363"/>
              <p:cNvSpPr/>
              <p:nvPr/>
            </p:nvSpPr>
            <p:spPr>
              <a:xfrm>
                <a:off x="497681" y="82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8" name="Freeform 364"/>
              <p:cNvSpPr/>
              <p:nvPr/>
            </p:nvSpPr>
            <p:spPr>
              <a:xfrm>
                <a:off x="492125" y="82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799" name="Freeform 365"/>
              <p:cNvSpPr/>
              <p:nvPr/>
            </p:nvSpPr>
            <p:spPr>
              <a:xfrm>
                <a:off x="487362" y="84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0" name="Freeform 366"/>
              <p:cNvSpPr/>
              <p:nvPr/>
            </p:nvSpPr>
            <p:spPr>
              <a:xfrm>
                <a:off x="482600" y="857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1" name="Freeform 367"/>
              <p:cNvSpPr/>
              <p:nvPr/>
            </p:nvSpPr>
            <p:spPr>
              <a:xfrm>
                <a:off x="477043" y="857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2" name="Freeform 368"/>
              <p:cNvSpPr/>
              <p:nvPr/>
            </p:nvSpPr>
            <p:spPr>
              <a:xfrm>
                <a:off x="472281" y="87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3" name="Freeform 369"/>
              <p:cNvSpPr/>
              <p:nvPr/>
            </p:nvSpPr>
            <p:spPr>
              <a:xfrm>
                <a:off x="466725" y="87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4" name="Freeform 370"/>
              <p:cNvSpPr/>
              <p:nvPr/>
            </p:nvSpPr>
            <p:spPr>
              <a:xfrm>
                <a:off x="461962" y="889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5" name="Freeform 371"/>
              <p:cNvSpPr/>
              <p:nvPr/>
            </p:nvSpPr>
            <p:spPr>
              <a:xfrm>
                <a:off x="457200" y="896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6" name="Freeform 372"/>
              <p:cNvSpPr/>
              <p:nvPr/>
            </p:nvSpPr>
            <p:spPr>
              <a:xfrm>
                <a:off x="451643" y="896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7" name="Freeform 373"/>
              <p:cNvSpPr/>
              <p:nvPr/>
            </p:nvSpPr>
            <p:spPr>
              <a:xfrm>
                <a:off x="446881" y="91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8" name="Freeform 374"/>
              <p:cNvSpPr/>
              <p:nvPr/>
            </p:nvSpPr>
            <p:spPr>
              <a:xfrm>
                <a:off x="441325" y="91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09" name="Freeform 375"/>
              <p:cNvSpPr/>
              <p:nvPr/>
            </p:nvSpPr>
            <p:spPr>
              <a:xfrm>
                <a:off x="436562" y="9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0" name="Freeform 376"/>
              <p:cNvSpPr/>
              <p:nvPr/>
            </p:nvSpPr>
            <p:spPr>
              <a:xfrm>
                <a:off x="431800" y="93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1" name="Freeform 377"/>
              <p:cNvSpPr/>
              <p:nvPr/>
            </p:nvSpPr>
            <p:spPr>
              <a:xfrm>
                <a:off x="426243" y="93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2" name="Freeform 378"/>
              <p:cNvSpPr/>
              <p:nvPr/>
            </p:nvSpPr>
            <p:spPr>
              <a:xfrm>
                <a:off x="421481" y="952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3" name="Freeform 379"/>
              <p:cNvSpPr/>
              <p:nvPr/>
            </p:nvSpPr>
            <p:spPr>
              <a:xfrm>
                <a:off x="415925" y="952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4" name="Freeform 380"/>
              <p:cNvSpPr/>
              <p:nvPr/>
            </p:nvSpPr>
            <p:spPr>
              <a:xfrm>
                <a:off x="411162" y="96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5" name="Freeform 381"/>
              <p:cNvSpPr/>
              <p:nvPr/>
            </p:nvSpPr>
            <p:spPr>
              <a:xfrm>
                <a:off x="406400" y="98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6" name="Freeform 382"/>
              <p:cNvSpPr/>
              <p:nvPr/>
            </p:nvSpPr>
            <p:spPr>
              <a:xfrm>
                <a:off x="400843" y="98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7" name="Freeform 383"/>
              <p:cNvSpPr/>
              <p:nvPr/>
            </p:nvSpPr>
            <p:spPr>
              <a:xfrm>
                <a:off x="396081" y="1000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8" name="Freeform 384"/>
              <p:cNvSpPr/>
              <p:nvPr/>
            </p:nvSpPr>
            <p:spPr>
              <a:xfrm>
                <a:off x="390525" y="1000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19" name="Freeform 385"/>
              <p:cNvSpPr/>
              <p:nvPr/>
            </p:nvSpPr>
            <p:spPr>
              <a:xfrm>
                <a:off x="387350" y="1008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0" name="Freeform 386"/>
              <p:cNvSpPr/>
              <p:nvPr/>
            </p:nvSpPr>
            <p:spPr>
              <a:xfrm>
                <a:off x="381793" y="1023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1" name="Freeform 387"/>
              <p:cNvSpPr/>
              <p:nvPr/>
            </p:nvSpPr>
            <p:spPr>
              <a:xfrm>
                <a:off x="377031" y="1023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2" name="Freeform 388"/>
              <p:cNvSpPr/>
              <p:nvPr/>
            </p:nvSpPr>
            <p:spPr>
              <a:xfrm>
                <a:off x="371475" y="103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3" name="Freeform 389"/>
              <p:cNvSpPr/>
              <p:nvPr/>
            </p:nvSpPr>
            <p:spPr>
              <a:xfrm>
                <a:off x="366712" y="103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4" name="Freeform 390"/>
              <p:cNvSpPr/>
              <p:nvPr/>
            </p:nvSpPr>
            <p:spPr>
              <a:xfrm>
                <a:off x="361950" y="104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5" name="Freeform 391"/>
              <p:cNvSpPr/>
              <p:nvPr/>
            </p:nvSpPr>
            <p:spPr>
              <a:xfrm>
                <a:off x="356393" y="106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6" name="Freeform 392"/>
              <p:cNvSpPr/>
              <p:nvPr/>
            </p:nvSpPr>
            <p:spPr>
              <a:xfrm>
                <a:off x="351631" y="106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7" name="Freeform 393"/>
              <p:cNvSpPr/>
              <p:nvPr/>
            </p:nvSpPr>
            <p:spPr>
              <a:xfrm>
                <a:off x="346075" y="107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8" name="Freeform 394"/>
              <p:cNvSpPr/>
              <p:nvPr/>
            </p:nvSpPr>
            <p:spPr>
              <a:xfrm>
                <a:off x="341312" y="107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29" name="Freeform 395"/>
              <p:cNvSpPr/>
              <p:nvPr/>
            </p:nvSpPr>
            <p:spPr>
              <a:xfrm>
                <a:off x="336550" y="109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0" name="Freeform 396"/>
              <p:cNvSpPr/>
              <p:nvPr/>
            </p:nvSpPr>
            <p:spPr>
              <a:xfrm>
                <a:off x="330993" y="1103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1" name="Freeform 397"/>
              <p:cNvSpPr/>
              <p:nvPr/>
            </p:nvSpPr>
            <p:spPr>
              <a:xfrm>
                <a:off x="326231" y="1103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2" name="Freeform 398"/>
              <p:cNvSpPr/>
              <p:nvPr/>
            </p:nvSpPr>
            <p:spPr>
              <a:xfrm>
                <a:off x="320675" y="1119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3" name="Freeform 399"/>
              <p:cNvSpPr/>
              <p:nvPr/>
            </p:nvSpPr>
            <p:spPr>
              <a:xfrm>
                <a:off x="315912" y="1119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4" name="Freeform 400"/>
              <p:cNvSpPr/>
              <p:nvPr/>
            </p:nvSpPr>
            <p:spPr>
              <a:xfrm>
                <a:off x="311150" y="1127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5" name="Freeform 401"/>
              <p:cNvSpPr/>
              <p:nvPr/>
            </p:nvSpPr>
            <p:spPr>
              <a:xfrm>
                <a:off x="305593" y="114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6" name="Freeform 402"/>
              <p:cNvSpPr/>
              <p:nvPr/>
            </p:nvSpPr>
            <p:spPr>
              <a:xfrm>
                <a:off x="300831" y="114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7" name="Freeform 403"/>
              <p:cNvSpPr/>
              <p:nvPr/>
            </p:nvSpPr>
            <p:spPr>
              <a:xfrm>
                <a:off x="295275" y="115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8" name="Freeform 404"/>
              <p:cNvSpPr/>
              <p:nvPr/>
            </p:nvSpPr>
            <p:spPr>
              <a:xfrm>
                <a:off x="290512" y="115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39" name="Freeform 405"/>
              <p:cNvSpPr/>
              <p:nvPr/>
            </p:nvSpPr>
            <p:spPr>
              <a:xfrm>
                <a:off x="285750" y="1174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0" name="Freeform 406"/>
              <p:cNvSpPr/>
              <p:nvPr/>
            </p:nvSpPr>
            <p:spPr>
              <a:xfrm>
                <a:off x="280193" y="1190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1" name="Freeform 407"/>
              <p:cNvSpPr/>
              <p:nvPr/>
            </p:nvSpPr>
            <p:spPr>
              <a:xfrm>
                <a:off x="276225" y="1190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2" name="Freeform 408"/>
              <p:cNvSpPr/>
              <p:nvPr/>
            </p:nvSpPr>
            <p:spPr>
              <a:xfrm>
                <a:off x="271462" y="1206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3" name="Freeform 409"/>
              <p:cNvSpPr/>
              <p:nvPr/>
            </p:nvSpPr>
            <p:spPr>
              <a:xfrm>
                <a:off x="266700" y="1206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4" name="Freeform 410"/>
              <p:cNvSpPr/>
              <p:nvPr/>
            </p:nvSpPr>
            <p:spPr>
              <a:xfrm>
                <a:off x="261143" y="1214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5" name="Freeform 411"/>
              <p:cNvSpPr/>
              <p:nvPr/>
            </p:nvSpPr>
            <p:spPr>
              <a:xfrm>
                <a:off x="256381" y="1230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6" name="Freeform 412"/>
              <p:cNvSpPr/>
              <p:nvPr/>
            </p:nvSpPr>
            <p:spPr>
              <a:xfrm>
                <a:off x="250825" y="1230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7" name="Freeform 413"/>
              <p:cNvSpPr/>
              <p:nvPr/>
            </p:nvSpPr>
            <p:spPr>
              <a:xfrm>
                <a:off x="246062" y="123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8" name="Freeform 414"/>
              <p:cNvSpPr/>
              <p:nvPr/>
            </p:nvSpPr>
            <p:spPr>
              <a:xfrm>
                <a:off x="241300" y="123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49" name="Freeform 415"/>
              <p:cNvSpPr/>
              <p:nvPr/>
            </p:nvSpPr>
            <p:spPr>
              <a:xfrm>
                <a:off x="235743" y="1254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0" name="Freeform 416"/>
              <p:cNvSpPr/>
              <p:nvPr/>
            </p:nvSpPr>
            <p:spPr>
              <a:xfrm>
                <a:off x="230981" y="1269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1" name="Freeform 417"/>
              <p:cNvSpPr/>
              <p:nvPr/>
            </p:nvSpPr>
            <p:spPr>
              <a:xfrm>
                <a:off x="225425" y="1269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2" name="Freeform 418"/>
              <p:cNvSpPr/>
              <p:nvPr/>
            </p:nvSpPr>
            <p:spPr>
              <a:xfrm>
                <a:off x="220662" y="128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3" name="Freeform 419"/>
              <p:cNvSpPr/>
              <p:nvPr/>
            </p:nvSpPr>
            <p:spPr>
              <a:xfrm>
                <a:off x="215900" y="128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4" name="Freeform 420"/>
              <p:cNvSpPr/>
              <p:nvPr/>
            </p:nvSpPr>
            <p:spPr>
              <a:xfrm>
                <a:off x="210343" y="1301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5" name="Freeform 421"/>
              <p:cNvSpPr/>
              <p:nvPr/>
            </p:nvSpPr>
            <p:spPr>
              <a:xfrm>
                <a:off x="205581" y="130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6" name="Freeform 422"/>
              <p:cNvSpPr/>
              <p:nvPr/>
            </p:nvSpPr>
            <p:spPr>
              <a:xfrm>
                <a:off x="200025" y="130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7" name="Freeform 423"/>
              <p:cNvSpPr/>
              <p:nvPr/>
            </p:nvSpPr>
            <p:spPr>
              <a:xfrm>
                <a:off x="195262" y="132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8" name="Freeform 424"/>
              <p:cNvSpPr/>
              <p:nvPr/>
            </p:nvSpPr>
            <p:spPr>
              <a:xfrm>
                <a:off x="190500" y="132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59" name="Freeform 425"/>
              <p:cNvSpPr/>
              <p:nvPr/>
            </p:nvSpPr>
            <p:spPr>
              <a:xfrm>
                <a:off x="184943" y="133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0" name="Freeform 426"/>
              <p:cNvSpPr/>
              <p:nvPr/>
            </p:nvSpPr>
            <p:spPr>
              <a:xfrm>
                <a:off x="180181" y="134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1" name="Freeform 427"/>
              <p:cNvSpPr/>
              <p:nvPr/>
            </p:nvSpPr>
            <p:spPr>
              <a:xfrm>
                <a:off x="174625" y="134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2" name="Freeform 428"/>
              <p:cNvSpPr/>
              <p:nvPr/>
            </p:nvSpPr>
            <p:spPr>
              <a:xfrm>
                <a:off x="169862" y="1365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3" name="Freeform 429"/>
              <p:cNvSpPr/>
              <p:nvPr/>
            </p:nvSpPr>
            <p:spPr>
              <a:xfrm>
                <a:off x="165893" y="1365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4" name="Freeform 430"/>
              <p:cNvSpPr/>
              <p:nvPr/>
            </p:nvSpPr>
            <p:spPr>
              <a:xfrm>
                <a:off x="161131" y="138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5" name="Freeform 431"/>
              <p:cNvSpPr/>
              <p:nvPr/>
            </p:nvSpPr>
            <p:spPr>
              <a:xfrm>
                <a:off x="156368" y="139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6" name="Freeform 432"/>
              <p:cNvSpPr/>
              <p:nvPr/>
            </p:nvSpPr>
            <p:spPr>
              <a:xfrm>
                <a:off x="150812" y="139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7" name="Freeform 433"/>
              <p:cNvSpPr/>
              <p:nvPr/>
            </p:nvSpPr>
            <p:spPr>
              <a:xfrm>
                <a:off x="146050" y="141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8" name="Freeform 434"/>
              <p:cNvSpPr/>
              <p:nvPr/>
            </p:nvSpPr>
            <p:spPr>
              <a:xfrm>
                <a:off x="141287" y="141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69" name="Freeform 435"/>
              <p:cNvSpPr/>
              <p:nvPr/>
            </p:nvSpPr>
            <p:spPr>
              <a:xfrm>
                <a:off x="135731" y="1420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0" name="Freeform 436"/>
              <p:cNvSpPr/>
              <p:nvPr/>
            </p:nvSpPr>
            <p:spPr>
              <a:xfrm>
                <a:off x="130968" y="143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1" name="Freeform 437"/>
              <p:cNvSpPr/>
              <p:nvPr/>
            </p:nvSpPr>
            <p:spPr>
              <a:xfrm>
                <a:off x="125412" y="143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2" name="Freeform 438"/>
              <p:cNvSpPr/>
              <p:nvPr/>
            </p:nvSpPr>
            <p:spPr>
              <a:xfrm>
                <a:off x="120650" y="144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3" name="Freeform 439"/>
              <p:cNvSpPr/>
              <p:nvPr/>
            </p:nvSpPr>
            <p:spPr>
              <a:xfrm>
                <a:off x="115887" y="144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4" name="Freeform 440"/>
              <p:cNvSpPr/>
              <p:nvPr/>
            </p:nvSpPr>
            <p:spPr>
              <a:xfrm>
                <a:off x="110331" y="146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5" name="Freeform 441"/>
              <p:cNvSpPr/>
              <p:nvPr/>
            </p:nvSpPr>
            <p:spPr>
              <a:xfrm>
                <a:off x="105568" y="147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6" name="Freeform 442"/>
              <p:cNvSpPr/>
              <p:nvPr/>
            </p:nvSpPr>
            <p:spPr>
              <a:xfrm>
                <a:off x="100012" y="147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7" name="Freeform 443"/>
              <p:cNvSpPr/>
              <p:nvPr/>
            </p:nvSpPr>
            <p:spPr>
              <a:xfrm>
                <a:off x="95250" y="149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8" name="Freeform 444"/>
              <p:cNvSpPr/>
              <p:nvPr/>
            </p:nvSpPr>
            <p:spPr>
              <a:xfrm>
                <a:off x="90487" y="149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79" name="Freeform 445"/>
              <p:cNvSpPr/>
              <p:nvPr/>
            </p:nvSpPr>
            <p:spPr>
              <a:xfrm>
                <a:off x="84931" y="150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0" name="Freeform 446"/>
              <p:cNvSpPr/>
              <p:nvPr/>
            </p:nvSpPr>
            <p:spPr>
              <a:xfrm>
                <a:off x="80168" y="151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1" name="Freeform 447"/>
              <p:cNvSpPr/>
              <p:nvPr/>
            </p:nvSpPr>
            <p:spPr>
              <a:xfrm>
                <a:off x="74612" y="151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2" name="Freeform 448"/>
              <p:cNvSpPr/>
              <p:nvPr/>
            </p:nvSpPr>
            <p:spPr>
              <a:xfrm>
                <a:off x="69850" y="153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3" name="Freeform 449"/>
              <p:cNvSpPr/>
              <p:nvPr/>
            </p:nvSpPr>
            <p:spPr>
              <a:xfrm>
                <a:off x="65087" y="153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4" name="Freeform 450"/>
              <p:cNvSpPr/>
              <p:nvPr/>
            </p:nvSpPr>
            <p:spPr>
              <a:xfrm>
                <a:off x="59531" y="153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5" name="Freeform 451"/>
              <p:cNvSpPr/>
              <p:nvPr/>
            </p:nvSpPr>
            <p:spPr>
              <a:xfrm>
                <a:off x="55562" y="153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6" name="Freeform 452"/>
              <p:cNvSpPr/>
              <p:nvPr/>
            </p:nvSpPr>
            <p:spPr>
              <a:xfrm>
                <a:off x="50800" y="155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7" name="Freeform 453"/>
              <p:cNvSpPr/>
              <p:nvPr/>
            </p:nvSpPr>
            <p:spPr>
              <a:xfrm>
                <a:off x="46037" y="157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8" name="Freeform 454"/>
              <p:cNvSpPr/>
              <p:nvPr/>
            </p:nvSpPr>
            <p:spPr>
              <a:xfrm>
                <a:off x="40481" y="157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89" name="Freeform 455"/>
              <p:cNvSpPr/>
              <p:nvPr/>
            </p:nvSpPr>
            <p:spPr>
              <a:xfrm>
                <a:off x="35718" y="1587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90" name="Freeform 456"/>
              <p:cNvSpPr/>
              <p:nvPr/>
            </p:nvSpPr>
            <p:spPr>
              <a:xfrm>
                <a:off x="30162" y="1587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91" name="Freeform 457"/>
              <p:cNvSpPr/>
              <p:nvPr/>
            </p:nvSpPr>
            <p:spPr>
              <a:xfrm>
                <a:off x="25400" y="160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92" name="Freeform 458"/>
              <p:cNvSpPr/>
              <p:nvPr/>
            </p:nvSpPr>
            <p:spPr>
              <a:xfrm>
                <a:off x="20637" y="161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93" name="Freeform 459"/>
              <p:cNvSpPr/>
              <p:nvPr/>
            </p:nvSpPr>
            <p:spPr>
              <a:xfrm>
                <a:off x="15081" y="161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94" name="Freeform 460"/>
              <p:cNvSpPr/>
              <p:nvPr/>
            </p:nvSpPr>
            <p:spPr>
              <a:xfrm>
                <a:off x="10318" y="162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95" name="Freeform 461"/>
              <p:cNvSpPr/>
              <p:nvPr/>
            </p:nvSpPr>
            <p:spPr>
              <a:xfrm>
                <a:off x="4762" y="162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96" name="Freeform 462"/>
              <p:cNvSpPr/>
              <p:nvPr/>
            </p:nvSpPr>
            <p:spPr>
              <a:xfrm>
                <a:off x="0" y="164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sp>
          <p:nvSpPr>
            <p:cNvPr id="5898" name="Freeform 463"/>
            <p:cNvSpPr/>
            <p:nvPr/>
          </p:nvSpPr>
          <p:spPr>
            <a:xfrm>
              <a:off x="501650" y="3302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899" name="Freeform 464"/>
            <p:cNvSpPr/>
            <p:nvPr/>
          </p:nvSpPr>
          <p:spPr>
            <a:xfrm>
              <a:off x="496093" y="3302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0" name="Freeform 465"/>
            <p:cNvSpPr/>
            <p:nvPr/>
          </p:nvSpPr>
          <p:spPr>
            <a:xfrm>
              <a:off x="491331" y="331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1" name="Freeform 466"/>
            <p:cNvSpPr/>
            <p:nvPr/>
          </p:nvSpPr>
          <p:spPr>
            <a:xfrm>
              <a:off x="485775" y="331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2" name="Freeform 467"/>
            <p:cNvSpPr/>
            <p:nvPr/>
          </p:nvSpPr>
          <p:spPr>
            <a:xfrm>
              <a:off x="481012" y="3333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3" name="Freeform 468"/>
            <p:cNvSpPr/>
            <p:nvPr/>
          </p:nvSpPr>
          <p:spPr>
            <a:xfrm>
              <a:off x="476250" y="3349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4" name="Freeform 469"/>
            <p:cNvSpPr/>
            <p:nvPr/>
          </p:nvSpPr>
          <p:spPr>
            <a:xfrm>
              <a:off x="470693" y="3349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5" name="Freeform 470"/>
            <p:cNvSpPr/>
            <p:nvPr/>
          </p:nvSpPr>
          <p:spPr>
            <a:xfrm>
              <a:off x="465931" y="336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6" name="Freeform 471"/>
            <p:cNvSpPr/>
            <p:nvPr/>
          </p:nvSpPr>
          <p:spPr>
            <a:xfrm>
              <a:off x="460375" y="336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7" name="Freeform 472"/>
            <p:cNvSpPr/>
            <p:nvPr/>
          </p:nvSpPr>
          <p:spPr>
            <a:xfrm>
              <a:off x="455612" y="3373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8" name="Freeform 473"/>
            <p:cNvSpPr/>
            <p:nvPr/>
          </p:nvSpPr>
          <p:spPr>
            <a:xfrm>
              <a:off x="451643" y="338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09" name="Freeform 474"/>
            <p:cNvSpPr/>
            <p:nvPr/>
          </p:nvSpPr>
          <p:spPr>
            <a:xfrm>
              <a:off x="446881" y="338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0" name="Freeform 475"/>
            <p:cNvSpPr/>
            <p:nvPr/>
          </p:nvSpPr>
          <p:spPr>
            <a:xfrm>
              <a:off x="441325" y="3397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1" name="Freeform 476"/>
            <p:cNvSpPr/>
            <p:nvPr/>
          </p:nvSpPr>
          <p:spPr>
            <a:xfrm>
              <a:off x="436562" y="3397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2" name="Freeform 477"/>
            <p:cNvSpPr/>
            <p:nvPr/>
          </p:nvSpPr>
          <p:spPr>
            <a:xfrm>
              <a:off x="431800" y="341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3" name="Freeform 478"/>
            <p:cNvSpPr/>
            <p:nvPr/>
          </p:nvSpPr>
          <p:spPr>
            <a:xfrm>
              <a:off x="426243" y="3428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4" name="Freeform 479"/>
            <p:cNvSpPr/>
            <p:nvPr/>
          </p:nvSpPr>
          <p:spPr>
            <a:xfrm>
              <a:off x="421481" y="3428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5" name="Freeform 480"/>
            <p:cNvSpPr/>
            <p:nvPr/>
          </p:nvSpPr>
          <p:spPr>
            <a:xfrm>
              <a:off x="415925" y="3444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6" name="Freeform 481"/>
            <p:cNvSpPr/>
            <p:nvPr/>
          </p:nvSpPr>
          <p:spPr>
            <a:xfrm>
              <a:off x="411162" y="3444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7" name="Freeform 482"/>
            <p:cNvSpPr/>
            <p:nvPr/>
          </p:nvSpPr>
          <p:spPr>
            <a:xfrm>
              <a:off x="406400" y="346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8" name="Freeform 483"/>
            <p:cNvSpPr/>
            <p:nvPr/>
          </p:nvSpPr>
          <p:spPr>
            <a:xfrm>
              <a:off x="400843" y="347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19" name="Freeform 484"/>
            <p:cNvSpPr/>
            <p:nvPr/>
          </p:nvSpPr>
          <p:spPr>
            <a:xfrm>
              <a:off x="396081" y="347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0" name="Freeform 485"/>
            <p:cNvSpPr/>
            <p:nvPr/>
          </p:nvSpPr>
          <p:spPr>
            <a:xfrm>
              <a:off x="390525" y="3484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1" name="Freeform 486"/>
            <p:cNvSpPr/>
            <p:nvPr/>
          </p:nvSpPr>
          <p:spPr>
            <a:xfrm>
              <a:off x="385762" y="3484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2" name="Freeform 487"/>
            <p:cNvSpPr/>
            <p:nvPr/>
          </p:nvSpPr>
          <p:spPr>
            <a:xfrm>
              <a:off x="381000" y="350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3" name="Freeform 488"/>
            <p:cNvSpPr/>
            <p:nvPr/>
          </p:nvSpPr>
          <p:spPr>
            <a:xfrm>
              <a:off x="375443" y="350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4" name="Freeform 489"/>
            <p:cNvSpPr/>
            <p:nvPr/>
          </p:nvSpPr>
          <p:spPr>
            <a:xfrm>
              <a:off x="370681" y="350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5" name="Freeform 490"/>
            <p:cNvSpPr/>
            <p:nvPr/>
          </p:nvSpPr>
          <p:spPr>
            <a:xfrm>
              <a:off x="365125" y="352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6" name="Freeform 491"/>
            <p:cNvSpPr/>
            <p:nvPr/>
          </p:nvSpPr>
          <p:spPr>
            <a:xfrm>
              <a:off x="360362" y="352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7" name="Freeform 492"/>
            <p:cNvSpPr/>
            <p:nvPr/>
          </p:nvSpPr>
          <p:spPr>
            <a:xfrm>
              <a:off x="355600" y="3540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8" name="Freeform 493"/>
            <p:cNvSpPr/>
            <p:nvPr/>
          </p:nvSpPr>
          <p:spPr>
            <a:xfrm>
              <a:off x="350043" y="3556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29" name="Freeform 494"/>
            <p:cNvSpPr/>
            <p:nvPr/>
          </p:nvSpPr>
          <p:spPr>
            <a:xfrm>
              <a:off x="345281" y="3556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0" name="Freeform 495"/>
            <p:cNvSpPr/>
            <p:nvPr/>
          </p:nvSpPr>
          <p:spPr>
            <a:xfrm>
              <a:off x="339725" y="357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1" name="Freeform 496"/>
            <p:cNvSpPr/>
            <p:nvPr/>
          </p:nvSpPr>
          <p:spPr>
            <a:xfrm>
              <a:off x="336550" y="357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2" name="Freeform 497"/>
            <p:cNvSpPr/>
            <p:nvPr/>
          </p:nvSpPr>
          <p:spPr>
            <a:xfrm>
              <a:off x="330993" y="3579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3" name="Freeform 498"/>
            <p:cNvSpPr/>
            <p:nvPr/>
          </p:nvSpPr>
          <p:spPr>
            <a:xfrm>
              <a:off x="326231" y="3595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4" name="Freeform 499"/>
            <p:cNvSpPr/>
            <p:nvPr/>
          </p:nvSpPr>
          <p:spPr>
            <a:xfrm>
              <a:off x="321468" y="3595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5" name="Freeform 500"/>
            <p:cNvSpPr/>
            <p:nvPr/>
          </p:nvSpPr>
          <p:spPr>
            <a:xfrm>
              <a:off x="315912" y="360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6" name="Freeform 501"/>
            <p:cNvSpPr/>
            <p:nvPr/>
          </p:nvSpPr>
          <p:spPr>
            <a:xfrm>
              <a:off x="311150" y="360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7" name="Freeform 502"/>
            <p:cNvSpPr/>
            <p:nvPr/>
          </p:nvSpPr>
          <p:spPr>
            <a:xfrm>
              <a:off x="306387" y="361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8" name="Freeform 503"/>
            <p:cNvSpPr/>
            <p:nvPr/>
          </p:nvSpPr>
          <p:spPr>
            <a:xfrm>
              <a:off x="300831" y="363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39" name="Freeform 504"/>
            <p:cNvSpPr/>
            <p:nvPr/>
          </p:nvSpPr>
          <p:spPr>
            <a:xfrm>
              <a:off x="296068" y="363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0" name="Freeform 505"/>
            <p:cNvSpPr/>
            <p:nvPr/>
          </p:nvSpPr>
          <p:spPr>
            <a:xfrm>
              <a:off x="290512" y="3651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1" name="Freeform 506"/>
            <p:cNvSpPr/>
            <p:nvPr/>
          </p:nvSpPr>
          <p:spPr>
            <a:xfrm>
              <a:off x="285750" y="3651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2" name="Freeform 507"/>
            <p:cNvSpPr/>
            <p:nvPr/>
          </p:nvSpPr>
          <p:spPr>
            <a:xfrm>
              <a:off x="280987" y="3667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3" name="Freeform 508"/>
            <p:cNvSpPr/>
            <p:nvPr/>
          </p:nvSpPr>
          <p:spPr>
            <a:xfrm>
              <a:off x="275431" y="368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4" name="Freeform 509"/>
            <p:cNvSpPr/>
            <p:nvPr/>
          </p:nvSpPr>
          <p:spPr>
            <a:xfrm>
              <a:off x="270668" y="368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5" name="Freeform 510"/>
            <p:cNvSpPr/>
            <p:nvPr/>
          </p:nvSpPr>
          <p:spPr>
            <a:xfrm>
              <a:off x="265112" y="3690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6" name="Freeform 511"/>
            <p:cNvSpPr/>
            <p:nvPr/>
          </p:nvSpPr>
          <p:spPr>
            <a:xfrm>
              <a:off x="260350" y="3690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7" name="Freeform 512"/>
            <p:cNvSpPr/>
            <p:nvPr/>
          </p:nvSpPr>
          <p:spPr>
            <a:xfrm>
              <a:off x="255587" y="3706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8" name="Freeform 513"/>
            <p:cNvSpPr/>
            <p:nvPr/>
          </p:nvSpPr>
          <p:spPr>
            <a:xfrm>
              <a:off x="250031" y="371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49" name="Freeform 514"/>
            <p:cNvSpPr/>
            <p:nvPr/>
          </p:nvSpPr>
          <p:spPr>
            <a:xfrm>
              <a:off x="245268" y="371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0" name="Freeform 515"/>
            <p:cNvSpPr/>
            <p:nvPr/>
          </p:nvSpPr>
          <p:spPr>
            <a:xfrm>
              <a:off x="239712" y="3730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1" name="Freeform 516"/>
            <p:cNvSpPr/>
            <p:nvPr/>
          </p:nvSpPr>
          <p:spPr>
            <a:xfrm>
              <a:off x="234949" y="373062"/>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2" name="Freeform 517"/>
            <p:cNvSpPr/>
            <p:nvPr/>
          </p:nvSpPr>
          <p:spPr>
            <a:xfrm>
              <a:off x="230187" y="3746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3" name="Freeform 518"/>
            <p:cNvSpPr/>
            <p:nvPr/>
          </p:nvSpPr>
          <p:spPr>
            <a:xfrm>
              <a:off x="226218" y="3762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4" name="Freeform 519"/>
            <p:cNvSpPr/>
            <p:nvPr/>
          </p:nvSpPr>
          <p:spPr>
            <a:xfrm>
              <a:off x="220662" y="3762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5" name="Freeform 520"/>
            <p:cNvSpPr/>
            <p:nvPr/>
          </p:nvSpPr>
          <p:spPr>
            <a:xfrm>
              <a:off x="215899" y="377825"/>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6" name="Freeform 521"/>
            <p:cNvSpPr/>
            <p:nvPr/>
          </p:nvSpPr>
          <p:spPr>
            <a:xfrm>
              <a:off x="211137" y="377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7" name="Freeform 522"/>
            <p:cNvSpPr/>
            <p:nvPr/>
          </p:nvSpPr>
          <p:spPr>
            <a:xfrm>
              <a:off x="205581" y="3786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8" name="Freeform 523"/>
            <p:cNvSpPr/>
            <p:nvPr/>
          </p:nvSpPr>
          <p:spPr>
            <a:xfrm>
              <a:off x="200818" y="3802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59" name="Freeform 524"/>
            <p:cNvSpPr/>
            <p:nvPr/>
          </p:nvSpPr>
          <p:spPr>
            <a:xfrm>
              <a:off x="195262" y="3802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0" name="Freeform 525"/>
            <p:cNvSpPr/>
            <p:nvPr/>
          </p:nvSpPr>
          <p:spPr>
            <a:xfrm>
              <a:off x="190499" y="38100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1" name="Freeform 526"/>
            <p:cNvSpPr/>
            <p:nvPr/>
          </p:nvSpPr>
          <p:spPr>
            <a:xfrm>
              <a:off x="185737" y="3810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2" name="Freeform 527"/>
            <p:cNvSpPr/>
            <p:nvPr/>
          </p:nvSpPr>
          <p:spPr>
            <a:xfrm>
              <a:off x="180181" y="382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3" name="Freeform 528"/>
            <p:cNvSpPr/>
            <p:nvPr/>
          </p:nvSpPr>
          <p:spPr>
            <a:xfrm>
              <a:off x="175418" y="3841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4" name="Freeform 529"/>
            <p:cNvSpPr/>
            <p:nvPr/>
          </p:nvSpPr>
          <p:spPr>
            <a:xfrm>
              <a:off x="169862" y="3841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5" name="Freeform 530"/>
            <p:cNvSpPr/>
            <p:nvPr/>
          </p:nvSpPr>
          <p:spPr>
            <a:xfrm>
              <a:off x="165099" y="385762"/>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6" name="Freeform 531"/>
            <p:cNvSpPr/>
            <p:nvPr/>
          </p:nvSpPr>
          <p:spPr>
            <a:xfrm>
              <a:off x="160337" y="385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7" name="Freeform 532"/>
            <p:cNvSpPr/>
            <p:nvPr/>
          </p:nvSpPr>
          <p:spPr>
            <a:xfrm>
              <a:off x="154781" y="387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8" name="Freeform 533"/>
            <p:cNvSpPr/>
            <p:nvPr/>
          </p:nvSpPr>
          <p:spPr>
            <a:xfrm>
              <a:off x="150018" y="388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69" name="Freeform 534"/>
            <p:cNvSpPr/>
            <p:nvPr/>
          </p:nvSpPr>
          <p:spPr>
            <a:xfrm>
              <a:off x="144462" y="388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0" name="Freeform 535"/>
            <p:cNvSpPr/>
            <p:nvPr/>
          </p:nvSpPr>
          <p:spPr>
            <a:xfrm>
              <a:off x="139699" y="389731"/>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1" name="Freeform 536"/>
            <p:cNvSpPr/>
            <p:nvPr/>
          </p:nvSpPr>
          <p:spPr>
            <a:xfrm>
              <a:off x="134937" y="3897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2" name="Freeform 537"/>
            <p:cNvSpPr/>
            <p:nvPr/>
          </p:nvSpPr>
          <p:spPr>
            <a:xfrm>
              <a:off x="129381" y="3913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3" name="Freeform 538"/>
            <p:cNvSpPr/>
            <p:nvPr/>
          </p:nvSpPr>
          <p:spPr>
            <a:xfrm>
              <a:off x="124618" y="392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4" name="Freeform 539"/>
            <p:cNvSpPr/>
            <p:nvPr/>
          </p:nvSpPr>
          <p:spPr>
            <a:xfrm>
              <a:off x="119062" y="392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5" name="Freeform 540"/>
            <p:cNvSpPr/>
            <p:nvPr/>
          </p:nvSpPr>
          <p:spPr>
            <a:xfrm>
              <a:off x="115887" y="393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6" name="Freeform 541"/>
            <p:cNvSpPr/>
            <p:nvPr/>
          </p:nvSpPr>
          <p:spPr>
            <a:xfrm>
              <a:off x="110331" y="393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7" name="Freeform 542"/>
            <p:cNvSpPr/>
            <p:nvPr/>
          </p:nvSpPr>
          <p:spPr>
            <a:xfrm>
              <a:off x="105568" y="395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8" name="Freeform 543"/>
            <p:cNvSpPr/>
            <p:nvPr/>
          </p:nvSpPr>
          <p:spPr>
            <a:xfrm>
              <a:off x="100012" y="396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79" name="Freeform 544"/>
            <p:cNvSpPr/>
            <p:nvPr/>
          </p:nvSpPr>
          <p:spPr>
            <a:xfrm>
              <a:off x="95249" y="396875"/>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0" name="Freeform 545"/>
            <p:cNvSpPr/>
            <p:nvPr/>
          </p:nvSpPr>
          <p:spPr>
            <a:xfrm>
              <a:off x="90487" y="398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1" name="Freeform 546"/>
            <p:cNvSpPr/>
            <p:nvPr/>
          </p:nvSpPr>
          <p:spPr>
            <a:xfrm>
              <a:off x="84931" y="398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2" name="Freeform 547"/>
            <p:cNvSpPr/>
            <p:nvPr/>
          </p:nvSpPr>
          <p:spPr>
            <a:xfrm>
              <a:off x="80168" y="399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3" name="Freeform 548"/>
            <p:cNvSpPr/>
            <p:nvPr/>
          </p:nvSpPr>
          <p:spPr>
            <a:xfrm>
              <a:off x="74612" y="4008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4" name="Freeform 549"/>
            <p:cNvSpPr/>
            <p:nvPr/>
          </p:nvSpPr>
          <p:spPr>
            <a:xfrm>
              <a:off x="69850" y="4008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5" name="Freeform 550"/>
            <p:cNvSpPr/>
            <p:nvPr/>
          </p:nvSpPr>
          <p:spPr>
            <a:xfrm>
              <a:off x="65087" y="401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6" name="Freeform 551"/>
            <p:cNvSpPr/>
            <p:nvPr/>
          </p:nvSpPr>
          <p:spPr>
            <a:xfrm>
              <a:off x="59531" y="401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7" name="Freeform 552"/>
            <p:cNvSpPr/>
            <p:nvPr/>
          </p:nvSpPr>
          <p:spPr>
            <a:xfrm>
              <a:off x="54768" y="403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8" name="Freeform 553"/>
            <p:cNvSpPr/>
            <p:nvPr/>
          </p:nvSpPr>
          <p:spPr>
            <a:xfrm>
              <a:off x="49212" y="404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89" name="Freeform 554"/>
            <p:cNvSpPr/>
            <p:nvPr/>
          </p:nvSpPr>
          <p:spPr>
            <a:xfrm>
              <a:off x="44450" y="404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90" name="Freeform 555"/>
            <p:cNvSpPr/>
            <p:nvPr/>
          </p:nvSpPr>
          <p:spPr>
            <a:xfrm>
              <a:off x="39687" y="4063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91" name="Freeform 556"/>
            <p:cNvSpPr/>
            <p:nvPr/>
          </p:nvSpPr>
          <p:spPr>
            <a:xfrm>
              <a:off x="34131" y="4063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92" name="Freeform 557"/>
            <p:cNvSpPr/>
            <p:nvPr/>
          </p:nvSpPr>
          <p:spPr>
            <a:xfrm>
              <a:off x="29368" y="407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93" name="Freeform 558"/>
            <p:cNvSpPr/>
            <p:nvPr/>
          </p:nvSpPr>
          <p:spPr>
            <a:xfrm>
              <a:off x="23812" y="409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94" name="Freeform 559"/>
            <p:cNvSpPr/>
            <p:nvPr/>
          </p:nvSpPr>
          <p:spPr>
            <a:xfrm>
              <a:off x="19050" y="409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95" name="Freeform 560"/>
            <p:cNvSpPr/>
            <p:nvPr/>
          </p:nvSpPr>
          <p:spPr>
            <a:xfrm>
              <a:off x="14287" y="4103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96" name="Freeform 561"/>
            <p:cNvSpPr/>
            <p:nvPr/>
          </p:nvSpPr>
          <p:spPr>
            <a:xfrm>
              <a:off x="8731" y="4103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97" name="Freeform 562"/>
            <p:cNvSpPr/>
            <p:nvPr/>
          </p:nvSpPr>
          <p:spPr>
            <a:xfrm>
              <a:off x="4762" y="4119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5998" name="Freeform 563"/>
            <p:cNvSpPr/>
            <p:nvPr/>
          </p:nvSpPr>
          <p:spPr>
            <a:xfrm>
              <a:off x="0" y="412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6081" name="Group 564"/>
          <p:cNvGrpSpPr/>
          <p:nvPr/>
        </p:nvGrpSpPr>
        <p:grpSpPr>
          <a:xfrm>
            <a:off x="5329237" y="2211387"/>
            <a:ext cx="164308" cy="422276"/>
            <a:chOff x="0" y="0"/>
            <a:chExt cx="164306" cy="422275"/>
          </a:xfrm>
        </p:grpSpPr>
        <p:sp>
          <p:nvSpPr>
            <p:cNvPr id="6000" name="Freeform 565"/>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7200" y="0"/>
                  </a:lnTo>
                  <a:lnTo>
                    <a:pt x="0" y="14400"/>
                  </a:lnTo>
                  <a:lnTo>
                    <a:pt x="72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01" name="Freeform 566"/>
            <p:cNvSpPr/>
            <p:nvPr/>
          </p:nvSpPr>
          <p:spPr>
            <a:xfrm>
              <a:off x="1587" y="6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0800" y="0"/>
                  </a:lnTo>
                  <a:lnTo>
                    <a:pt x="0" y="7200"/>
                  </a:lnTo>
                  <a:lnTo>
                    <a:pt x="108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02" name="Freeform 567"/>
            <p:cNvSpPr/>
            <p:nvPr/>
          </p:nvSpPr>
          <p:spPr>
            <a:xfrm>
              <a:off x="3968" y="9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7200" y="0"/>
                  </a:lnTo>
                  <a:lnTo>
                    <a:pt x="0" y="0"/>
                  </a:lnTo>
                  <a:lnTo>
                    <a:pt x="0" y="21600"/>
                  </a:lnTo>
                  <a:lnTo>
                    <a:pt x="72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03" name="Freeform 568"/>
            <p:cNvSpPr/>
            <p:nvPr/>
          </p:nvSpPr>
          <p:spPr>
            <a:xfrm>
              <a:off x="5556" y="15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04" name="Freeform 569"/>
            <p:cNvSpPr/>
            <p:nvPr/>
          </p:nvSpPr>
          <p:spPr>
            <a:xfrm>
              <a:off x="7937" y="20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0800" y="0"/>
                  </a:lnTo>
                  <a:lnTo>
                    <a:pt x="0" y="0"/>
                  </a:lnTo>
                  <a:lnTo>
                    <a:pt x="0" y="21600"/>
                  </a:lnTo>
                  <a:lnTo>
                    <a:pt x="108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05" name="Freeform 570"/>
            <p:cNvSpPr/>
            <p:nvPr/>
          </p:nvSpPr>
          <p:spPr>
            <a:xfrm>
              <a:off x="9525" y="26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4400" y="0"/>
                  </a:lnTo>
                  <a:lnTo>
                    <a:pt x="0" y="7200"/>
                  </a:lnTo>
                  <a:lnTo>
                    <a:pt x="144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06" name="Freeform 571"/>
            <p:cNvSpPr/>
            <p:nvPr/>
          </p:nvSpPr>
          <p:spPr>
            <a:xfrm>
              <a:off x="11906" y="30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4400" y="0"/>
                  </a:lnTo>
                  <a:lnTo>
                    <a:pt x="0" y="0"/>
                  </a:lnTo>
                  <a:lnTo>
                    <a:pt x="0" y="21600"/>
                  </a:lnTo>
                  <a:lnTo>
                    <a:pt x="144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07" name="Freeform 572"/>
            <p:cNvSpPr/>
            <p:nvPr/>
          </p:nvSpPr>
          <p:spPr>
            <a:xfrm>
              <a:off x="12700" y="365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08" name="Freeform 573"/>
            <p:cNvSpPr/>
            <p:nvPr/>
          </p:nvSpPr>
          <p:spPr>
            <a:xfrm>
              <a:off x="15875" y="41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4400" y="0"/>
                  </a:lnTo>
                  <a:lnTo>
                    <a:pt x="0" y="0"/>
                  </a:lnTo>
                  <a:lnTo>
                    <a:pt x="0" y="21600"/>
                  </a:lnTo>
                  <a:lnTo>
                    <a:pt x="144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09" name="Freeform 574"/>
            <p:cNvSpPr/>
            <p:nvPr/>
          </p:nvSpPr>
          <p:spPr>
            <a:xfrm>
              <a:off x="16668" y="46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0" name="Freeform 575"/>
            <p:cNvSpPr/>
            <p:nvPr/>
          </p:nvSpPr>
          <p:spPr>
            <a:xfrm>
              <a:off x="19050" y="50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7200" y="0"/>
                  </a:lnTo>
                  <a:lnTo>
                    <a:pt x="0" y="0"/>
                  </a:lnTo>
                  <a:lnTo>
                    <a:pt x="0" y="21600"/>
                  </a:lnTo>
                  <a:lnTo>
                    <a:pt x="72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1" name="Freeform 576"/>
            <p:cNvSpPr/>
            <p:nvPr/>
          </p:nvSpPr>
          <p:spPr>
            <a:xfrm>
              <a:off x="20637" y="57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0800" y="0"/>
                  </a:lnTo>
                  <a:lnTo>
                    <a:pt x="0" y="14400"/>
                  </a:lnTo>
                  <a:lnTo>
                    <a:pt x="108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2" name="Freeform 577"/>
            <p:cNvSpPr/>
            <p:nvPr/>
          </p:nvSpPr>
          <p:spPr>
            <a:xfrm>
              <a:off x="23018" y="61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7200" y="0"/>
                  </a:lnTo>
                  <a:lnTo>
                    <a:pt x="0" y="0"/>
                  </a:lnTo>
                  <a:lnTo>
                    <a:pt x="0" y="21600"/>
                  </a:lnTo>
                  <a:lnTo>
                    <a:pt x="72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3" name="Freeform 578"/>
            <p:cNvSpPr/>
            <p:nvPr/>
          </p:nvSpPr>
          <p:spPr>
            <a:xfrm>
              <a:off x="24606" y="66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4" name="Freeform 579"/>
            <p:cNvSpPr/>
            <p:nvPr/>
          </p:nvSpPr>
          <p:spPr>
            <a:xfrm>
              <a:off x="26987" y="71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0800" y="0"/>
                  </a:lnTo>
                  <a:lnTo>
                    <a:pt x="0" y="0"/>
                  </a:lnTo>
                  <a:lnTo>
                    <a:pt x="0" y="21600"/>
                  </a:lnTo>
                  <a:lnTo>
                    <a:pt x="108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5" name="Freeform 580"/>
            <p:cNvSpPr/>
            <p:nvPr/>
          </p:nvSpPr>
          <p:spPr>
            <a:xfrm>
              <a:off x="28575" y="77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6" name="Freeform 581"/>
            <p:cNvSpPr/>
            <p:nvPr/>
          </p:nvSpPr>
          <p:spPr>
            <a:xfrm>
              <a:off x="30956" y="81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7" name="Freeform 582"/>
            <p:cNvSpPr/>
            <p:nvPr/>
          </p:nvSpPr>
          <p:spPr>
            <a:xfrm>
              <a:off x="31750" y="87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8" name="Freeform 583"/>
            <p:cNvSpPr/>
            <p:nvPr/>
          </p:nvSpPr>
          <p:spPr>
            <a:xfrm>
              <a:off x="34925" y="9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4400" y="0"/>
                  </a:lnTo>
                  <a:lnTo>
                    <a:pt x="0" y="0"/>
                  </a:lnTo>
                  <a:lnTo>
                    <a:pt x="0" y="21600"/>
                  </a:lnTo>
                  <a:lnTo>
                    <a:pt x="144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19" name="Freeform 584"/>
            <p:cNvSpPr/>
            <p:nvPr/>
          </p:nvSpPr>
          <p:spPr>
            <a:xfrm>
              <a:off x="35718" y="98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0" name="Freeform 585"/>
            <p:cNvSpPr/>
            <p:nvPr/>
          </p:nvSpPr>
          <p:spPr>
            <a:xfrm>
              <a:off x="38100" y="1023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1" name="Freeform 586"/>
            <p:cNvSpPr/>
            <p:nvPr/>
          </p:nvSpPr>
          <p:spPr>
            <a:xfrm>
              <a:off x="39687" y="107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0800" y="0"/>
                  </a:lnTo>
                  <a:lnTo>
                    <a:pt x="0" y="14400"/>
                  </a:lnTo>
                  <a:lnTo>
                    <a:pt x="108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2" name="Freeform 587"/>
            <p:cNvSpPr/>
            <p:nvPr/>
          </p:nvSpPr>
          <p:spPr>
            <a:xfrm>
              <a:off x="42068" y="1127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7200" y="0"/>
                  </a:lnTo>
                  <a:lnTo>
                    <a:pt x="0" y="0"/>
                  </a:lnTo>
                  <a:lnTo>
                    <a:pt x="0" y="21600"/>
                  </a:lnTo>
                  <a:lnTo>
                    <a:pt x="72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3" name="Freeform 588"/>
            <p:cNvSpPr/>
            <p:nvPr/>
          </p:nvSpPr>
          <p:spPr>
            <a:xfrm>
              <a:off x="43656" y="1174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4" name="Freeform 589"/>
            <p:cNvSpPr/>
            <p:nvPr/>
          </p:nvSpPr>
          <p:spPr>
            <a:xfrm>
              <a:off x="46037" y="1230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0800" y="0"/>
                  </a:lnTo>
                  <a:lnTo>
                    <a:pt x="0" y="0"/>
                  </a:lnTo>
                  <a:lnTo>
                    <a:pt x="0" y="21600"/>
                  </a:lnTo>
                  <a:lnTo>
                    <a:pt x="108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5" name="Freeform 590"/>
            <p:cNvSpPr/>
            <p:nvPr/>
          </p:nvSpPr>
          <p:spPr>
            <a:xfrm>
              <a:off x="47625" y="128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6" name="Freeform 591"/>
            <p:cNvSpPr/>
            <p:nvPr/>
          </p:nvSpPr>
          <p:spPr>
            <a:xfrm>
              <a:off x="50006" y="133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4400" y="0"/>
                  </a:lnTo>
                  <a:lnTo>
                    <a:pt x="0" y="0"/>
                  </a:lnTo>
                  <a:lnTo>
                    <a:pt x="0" y="21600"/>
                  </a:lnTo>
                  <a:lnTo>
                    <a:pt x="144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7" name="Freeform 592"/>
            <p:cNvSpPr/>
            <p:nvPr/>
          </p:nvSpPr>
          <p:spPr>
            <a:xfrm>
              <a:off x="50800" y="138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8" name="Freeform 593"/>
            <p:cNvSpPr/>
            <p:nvPr/>
          </p:nvSpPr>
          <p:spPr>
            <a:xfrm>
              <a:off x="53975" y="143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29" name="Freeform 594"/>
            <p:cNvSpPr/>
            <p:nvPr/>
          </p:nvSpPr>
          <p:spPr>
            <a:xfrm>
              <a:off x="54768" y="149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0" name="Freeform 595"/>
            <p:cNvSpPr/>
            <p:nvPr/>
          </p:nvSpPr>
          <p:spPr>
            <a:xfrm>
              <a:off x="57150" y="153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1" name="Freeform 596"/>
            <p:cNvSpPr/>
            <p:nvPr/>
          </p:nvSpPr>
          <p:spPr>
            <a:xfrm>
              <a:off x="58737" y="1587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2" name="Freeform 597"/>
            <p:cNvSpPr/>
            <p:nvPr/>
          </p:nvSpPr>
          <p:spPr>
            <a:xfrm>
              <a:off x="61118" y="164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3" name="Freeform 598"/>
            <p:cNvSpPr/>
            <p:nvPr/>
          </p:nvSpPr>
          <p:spPr>
            <a:xfrm>
              <a:off x="62706" y="169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4" name="Freeform 599"/>
            <p:cNvSpPr/>
            <p:nvPr/>
          </p:nvSpPr>
          <p:spPr>
            <a:xfrm>
              <a:off x="65087" y="1738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0800" y="0"/>
                  </a:lnTo>
                  <a:lnTo>
                    <a:pt x="0" y="0"/>
                  </a:lnTo>
                  <a:lnTo>
                    <a:pt x="0" y="21600"/>
                  </a:lnTo>
                  <a:lnTo>
                    <a:pt x="108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5" name="Freeform 600"/>
            <p:cNvSpPr/>
            <p:nvPr/>
          </p:nvSpPr>
          <p:spPr>
            <a:xfrm>
              <a:off x="66675" y="179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6" name="Freeform 601"/>
            <p:cNvSpPr/>
            <p:nvPr/>
          </p:nvSpPr>
          <p:spPr>
            <a:xfrm>
              <a:off x="67468" y="1849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7" name="Freeform 602"/>
            <p:cNvSpPr/>
            <p:nvPr/>
          </p:nvSpPr>
          <p:spPr>
            <a:xfrm>
              <a:off x="69850" y="188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8" name="Freeform 603"/>
            <p:cNvSpPr/>
            <p:nvPr/>
          </p:nvSpPr>
          <p:spPr>
            <a:xfrm>
              <a:off x="71437" y="1944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39" name="Freeform 604"/>
            <p:cNvSpPr/>
            <p:nvPr/>
          </p:nvSpPr>
          <p:spPr>
            <a:xfrm>
              <a:off x="73818" y="2000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0" name="Freeform 605"/>
            <p:cNvSpPr/>
            <p:nvPr/>
          </p:nvSpPr>
          <p:spPr>
            <a:xfrm>
              <a:off x="75406" y="2055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1" name="Freeform 606"/>
            <p:cNvSpPr/>
            <p:nvPr/>
          </p:nvSpPr>
          <p:spPr>
            <a:xfrm>
              <a:off x="77787" y="2095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0800" y="0"/>
                  </a:lnTo>
                  <a:lnTo>
                    <a:pt x="0" y="0"/>
                  </a:lnTo>
                  <a:lnTo>
                    <a:pt x="0" y="21600"/>
                  </a:lnTo>
                  <a:lnTo>
                    <a:pt x="108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2" name="Freeform 607"/>
            <p:cNvSpPr/>
            <p:nvPr/>
          </p:nvSpPr>
          <p:spPr>
            <a:xfrm>
              <a:off x="79375" y="2151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3" name="Freeform 608"/>
            <p:cNvSpPr/>
            <p:nvPr/>
          </p:nvSpPr>
          <p:spPr>
            <a:xfrm>
              <a:off x="81756" y="220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4" name="Freeform 609"/>
            <p:cNvSpPr/>
            <p:nvPr/>
          </p:nvSpPr>
          <p:spPr>
            <a:xfrm>
              <a:off x="82550" y="2246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5" name="Freeform 610"/>
            <p:cNvSpPr/>
            <p:nvPr/>
          </p:nvSpPr>
          <p:spPr>
            <a:xfrm>
              <a:off x="85725" y="230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6" name="Freeform 611"/>
            <p:cNvSpPr/>
            <p:nvPr/>
          </p:nvSpPr>
          <p:spPr>
            <a:xfrm>
              <a:off x="86519" y="2357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7" name="Freeform 612"/>
            <p:cNvSpPr/>
            <p:nvPr/>
          </p:nvSpPr>
          <p:spPr>
            <a:xfrm>
              <a:off x="88900" y="2412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8" name="Freeform 613"/>
            <p:cNvSpPr/>
            <p:nvPr/>
          </p:nvSpPr>
          <p:spPr>
            <a:xfrm>
              <a:off x="90487" y="2452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49" name="Freeform 614"/>
            <p:cNvSpPr/>
            <p:nvPr/>
          </p:nvSpPr>
          <p:spPr>
            <a:xfrm>
              <a:off x="92869" y="2508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0" name="Freeform 615"/>
            <p:cNvSpPr/>
            <p:nvPr/>
          </p:nvSpPr>
          <p:spPr>
            <a:xfrm>
              <a:off x="94456" y="2563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1" name="Freeform 616"/>
            <p:cNvSpPr/>
            <p:nvPr/>
          </p:nvSpPr>
          <p:spPr>
            <a:xfrm>
              <a:off x="96837" y="2603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0800" y="0"/>
                  </a:lnTo>
                  <a:lnTo>
                    <a:pt x="0" y="0"/>
                  </a:lnTo>
                  <a:lnTo>
                    <a:pt x="0" y="21600"/>
                  </a:lnTo>
                  <a:lnTo>
                    <a:pt x="108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2" name="Freeform 617"/>
            <p:cNvSpPr/>
            <p:nvPr/>
          </p:nvSpPr>
          <p:spPr>
            <a:xfrm>
              <a:off x="98425" y="265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3" name="Freeform 618"/>
            <p:cNvSpPr/>
            <p:nvPr/>
          </p:nvSpPr>
          <p:spPr>
            <a:xfrm>
              <a:off x="100806" y="271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4" name="Freeform 619"/>
            <p:cNvSpPr/>
            <p:nvPr/>
          </p:nvSpPr>
          <p:spPr>
            <a:xfrm>
              <a:off x="101600" y="2770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5" name="Freeform 620"/>
            <p:cNvSpPr/>
            <p:nvPr/>
          </p:nvSpPr>
          <p:spPr>
            <a:xfrm>
              <a:off x="104775" y="280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6" name="Freeform 621"/>
            <p:cNvSpPr/>
            <p:nvPr/>
          </p:nvSpPr>
          <p:spPr>
            <a:xfrm>
              <a:off x="105569" y="2865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7" name="Freeform 622"/>
            <p:cNvSpPr/>
            <p:nvPr/>
          </p:nvSpPr>
          <p:spPr>
            <a:xfrm>
              <a:off x="107950" y="2920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8" name="Freeform 623"/>
            <p:cNvSpPr/>
            <p:nvPr/>
          </p:nvSpPr>
          <p:spPr>
            <a:xfrm>
              <a:off x="109537" y="2960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59" name="Freeform 624"/>
            <p:cNvSpPr/>
            <p:nvPr/>
          </p:nvSpPr>
          <p:spPr>
            <a:xfrm>
              <a:off x="111919" y="3016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0" name="Freeform 625"/>
            <p:cNvSpPr/>
            <p:nvPr/>
          </p:nvSpPr>
          <p:spPr>
            <a:xfrm>
              <a:off x="113506" y="3071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1" name="Freeform 626"/>
            <p:cNvSpPr/>
            <p:nvPr/>
          </p:nvSpPr>
          <p:spPr>
            <a:xfrm>
              <a:off x="115887" y="312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2" name="Freeform 627"/>
            <p:cNvSpPr/>
            <p:nvPr/>
          </p:nvSpPr>
          <p:spPr>
            <a:xfrm>
              <a:off x="117475" y="3167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3" name="Freeform 628"/>
            <p:cNvSpPr/>
            <p:nvPr/>
          </p:nvSpPr>
          <p:spPr>
            <a:xfrm>
              <a:off x="119856" y="3222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4" name="Freeform 629"/>
            <p:cNvSpPr/>
            <p:nvPr/>
          </p:nvSpPr>
          <p:spPr>
            <a:xfrm>
              <a:off x="120650" y="3278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5" name="Freeform 630"/>
            <p:cNvSpPr/>
            <p:nvPr/>
          </p:nvSpPr>
          <p:spPr>
            <a:xfrm>
              <a:off x="123825" y="331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6" name="Freeform 631"/>
            <p:cNvSpPr/>
            <p:nvPr/>
          </p:nvSpPr>
          <p:spPr>
            <a:xfrm>
              <a:off x="124619" y="3373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7" name="Freeform 632"/>
            <p:cNvSpPr/>
            <p:nvPr/>
          </p:nvSpPr>
          <p:spPr>
            <a:xfrm>
              <a:off x="127000" y="3428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8" name="Freeform 633"/>
            <p:cNvSpPr/>
            <p:nvPr/>
          </p:nvSpPr>
          <p:spPr>
            <a:xfrm>
              <a:off x="128587" y="3484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69" name="Freeform 634"/>
            <p:cNvSpPr/>
            <p:nvPr/>
          </p:nvSpPr>
          <p:spPr>
            <a:xfrm>
              <a:off x="130969" y="352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0800" y="0"/>
                  </a:lnTo>
                  <a:lnTo>
                    <a:pt x="0" y="0"/>
                  </a:lnTo>
                  <a:lnTo>
                    <a:pt x="0" y="21600"/>
                  </a:lnTo>
                  <a:lnTo>
                    <a:pt x="108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0" name="Freeform 635"/>
            <p:cNvSpPr/>
            <p:nvPr/>
          </p:nvSpPr>
          <p:spPr>
            <a:xfrm>
              <a:off x="132556" y="3579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1" name="Freeform 636"/>
            <p:cNvSpPr/>
            <p:nvPr/>
          </p:nvSpPr>
          <p:spPr>
            <a:xfrm>
              <a:off x="133350" y="363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2" name="Freeform 637"/>
            <p:cNvSpPr/>
            <p:nvPr/>
          </p:nvSpPr>
          <p:spPr>
            <a:xfrm>
              <a:off x="136525" y="368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3" name="Freeform 638"/>
            <p:cNvSpPr/>
            <p:nvPr/>
          </p:nvSpPr>
          <p:spPr>
            <a:xfrm>
              <a:off x="137319" y="3730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0800" y="0"/>
                  </a:lnTo>
                  <a:lnTo>
                    <a:pt x="0" y="7200"/>
                  </a:lnTo>
                  <a:lnTo>
                    <a:pt x="108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4" name="Freeform 639"/>
            <p:cNvSpPr/>
            <p:nvPr/>
          </p:nvSpPr>
          <p:spPr>
            <a:xfrm>
              <a:off x="139700" y="3786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5" name="Freeform 640"/>
            <p:cNvSpPr/>
            <p:nvPr/>
          </p:nvSpPr>
          <p:spPr>
            <a:xfrm>
              <a:off x="141287" y="3841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6" name="Freeform 641"/>
            <p:cNvSpPr/>
            <p:nvPr/>
          </p:nvSpPr>
          <p:spPr>
            <a:xfrm>
              <a:off x="143669" y="388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0800" y="0"/>
                  </a:lnTo>
                  <a:lnTo>
                    <a:pt x="0" y="0"/>
                  </a:lnTo>
                  <a:lnTo>
                    <a:pt x="0" y="21600"/>
                  </a:lnTo>
                  <a:lnTo>
                    <a:pt x="108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7" name="Freeform 642"/>
            <p:cNvSpPr/>
            <p:nvPr/>
          </p:nvSpPr>
          <p:spPr>
            <a:xfrm>
              <a:off x="145256" y="393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4400" y="0"/>
                  </a:lnTo>
                  <a:lnTo>
                    <a:pt x="0" y="7200"/>
                  </a:lnTo>
                  <a:lnTo>
                    <a:pt x="144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8" name="Freeform 643"/>
            <p:cNvSpPr/>
            <p:nvPr/>
          </p:nvSpPr>
          <p:spPr>
            <a:xfrm>
              <a:off x="147637" y="399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79" name="Freeform 644"/>
            <p:cNvSpPr/>
            <p:nvPr/>
          </p:nvSpPr>
          <p:spPr>
            <a:xfrm>
              <a:off x="149225" y="403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7200" y="0"/>
                  </a:lnTo>
                  <a:lnTo>
                    <a:pt x="0" y="7200"/>
                  </a:lnTo>
                  <a:lnTo>
                    <a:pt x="72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80" name="Freeform 645"/>
            <p:cNvSpPr/>
            <p:nvPr/>
          </p:nvSpPr>
          <p:spPr>
            <a:xfrm>
              <a:off x="151606" y="409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4400" y="0"/>
                  </a:lnTo>
                  <a:lnTo>
                    <a:pt x="0" y="0"/>
                  </a:lnTo>
                  <a:lnTo>
                    <a:pt x="0" y="21600"/>
                  </a:lnTo>
                  <a:lnTo>
                    <a:pt x="144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6178" name="Group 646"/>
          <p:cNvGrpSpPr/>
          <p:nvPr/>
        </p:nvGrpSpPr>
        <p:grpSpPr>
          <a:xfrm>
            <a:off x="5177631" y="3271043"/>
            <a:ext cx="164307" cy="509589"/>
            <a:chOff x="0" y="0"/>
            <a:chExt cx="164305" cy="509587"/>
          </a:xfrm>
        </p:grpSpPr>
        <p:sp>
          <p:nvSpPr>
            <p:cNvPr id="6082" name="Freeform 647"/>
            <p:cNvSpPr/>
            <p:nvPr/>
          </p:nvSpPr>
          <p:spPr>
            <a:xfrm>
              <a:off x="151605"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1080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83" name="Freeform 648"/>
            <p:cNvSpPr/>
            <p:nvPr/>
          </p:nvSpPr>
          <p:spPr>
            <a:xfrm>
              <a:off x="150812" y="5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84" name="Freeform 649"/>
            <p:cNvSpPr/>
            <p:nvPr/>
          </p:nvSpPr>
          <p:spPr>
            <a:xfrm>
              <a:off x="148430" y="11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85" name="Freeform 650"/>
            <p:cNvSpPr/>
            <p:nvPr/>
          </p:nvSpPr>
          <p:spPr>
            <a:xfrm>
              <a:off x="146843" y="150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86" name="Freeform 651"/>
            <p:cNvSpPr/>
            <p:nvPr/>
          </p:nvSpPr>
          <p:spPr>
            <a:xfrm>
              <a:off x="145255" y="20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87" name="Freeform 652"/>
            <p:cNvSpPr/>
            <p:nvPr/>
          </p:nvSpPr>
          <p:spPr>
            <a:xfrm>
              <a:off x="144462" y="26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88" name="Freeform 653"/>
            <p:cNvSpPr/>
            <p:nvPr/>
          </p:nvSpPr>
          <p:spPr>
            <a:xfrm>
              <a:off x="142080" y="3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89" name="Freeform 654"/>
            <p:cNvSpPr/>
            <p:nvPr/>
          </p:nvSpPr>
          <p:spPr>
            <a:xfrm>
              <a:off x="140493" y="37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0" name="Freeform 655"/>
            <p:cNvSpPr/>
            <p:nvPr/>
          </p:nvSpPr>
          <p:spPr>
            <a:xfrm>
              <a:off x="138905" y="41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1" name="Freeform 656"/>
            <p:cNvSpPr/>
            <p:nvPr/>
          </p:nvSpPr>
          <p:spPr>
            <a:xfrm>
              <a:off x="138112" y="468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2" name="Freeform 657"/>
            <p:cNvSpPr/>
            <p:nvPr/>
          </p:nvSpPr>
          <p:spPr>
            <a:xfrm>
              <a:off x="135730"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3" name="Freeform 658"/>
            <p:cNvSpPr/>
            <p:nvPr/>
          </p:nvSpPr>
          <p:spPr>
            <a:xfrm>
              <a:off x="134143" y="579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4" name="Freeform 659"/>
            <p:cNvSpPr/>
            <p:nvPr/>
          </p:nvSpPr>
          <p:spPr>
            <a:xfrm>
              <a:off x="132555" y="63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5" name="Freeform 660"/>
            <p:cNvSpPr/>
            <p:nvPr/>
          </p:nvSpPr>
          <p:spPr>
            <a:xfrm>
              <a:off x="131762" y="674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6" name="Freeform 661"/>
            <p:cNvSpPr/>
            <p:nvPr/>
          </p:nvSpPr>
          <p:spPr>
            <a:xfrm>
              <a:off x="129380"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7" name="Freeform 662"/>
            <p:cNvSpPr/>
            <p:nvPr/>
          </p:nvSpPr>
          <p:spPr>
            <a:xfrm>
              <a:off x="127793" y="785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8" name="Freeform 663"/>
            <p:cNvSpPr/>
            <p:nvPr/>
          </p:nvSpPr>
          <p:spPr>
            <a:xfrm>
              <a:off x="126205" y="84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099" name="Freeform 664"/>
            <p:cNvSpPr/>
            <p:nvPr/>
          </p:nvSpPr>
          <p:spPr>
            <a:xfrm>
              <a:off x="125412" y="896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0" name="Freeform 665"/>
            <p:cNvSpPr/>
            <p:nvPr/>
          </p:nvSpPr>
          <p:spPr>
            <a:xfrm>
              <a:off x="123030" y="93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1" name="Freeform 666"/>
            <p:cNvSpPr/>
            <p:nvPr/>
          </p:nvSpPr>
          <p:spPr>
            <a:xfrm>
              <a:off x="121443" y="992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2" name="Freeform 667"/>
            <p:cNvSpPr/>
            <p:nvPr/>
          </p:nvSpPr>
          <p:spPr>
            <a:xfrm>
              <a:off x="119855" y="104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3" name="Freeform 668"/>
            <p:cNvSpPr/>
            <p:nvPr/>
          </p:nvSpPr>
          <p:spPr>
            <a:xfrm>
              <a:off x="119062" y="1103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4" name="Freeform 669"/>
            <p:cNvSpPr/>
            <p:nvPr/>
          </p:nvSpPr>
          <p:spPr>
            <a:xfrm>
              <a:off x="116680" y="115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5" name="Freeform 670"/>
            <p:cNvSpPr/>
            <p:nvPr/>
          </p:nvSpPr>
          <p:spPr>
            <a:xfrm>
              <a:off x="115093" y="1198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0800" y="0"/>
                  </a:lnTo>
                  <a:lnTo>
                    <a:pt x="0" y="0"/>
                  </a:lnTo>
                  <a:lnTo>
                    <a:pt x="0" y="21600"/>
                  </a:lnTo>
                  <a:lnTo>
                    <a:pt x="108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6" name="Freeform 671"/>
            <p:cNvSpPr/>
            <p:nvPr/>
          </p:nvSpPr>
          <p:spPr>
            <a:xfrm>
              <a:off x="113505" y="1254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7" name="Freeform 672"/>
            <p:cNvSpPr/>
            <p:nvPr/>
          </p:nvSpPr>
          <p:spPr>
            <a:xfrm>
              <a:off x="111124" y="130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8" name="Freeform 673"/>
            <p:cNvSpPr/>
            <p:nvPr/>
          </p:nvSpPr>
          <p:spPr>
            <a:xfrm>
              <a:off x="110330" y="136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09" name="Freeform 674"/>
            <p:cNvSpPr/>
            <p:nvPr/>
          </p:nvSpPr>
          <p:spPr>
            <a:xfrm>
              <a:off x="108743" y="140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0800" y="0"/>
                  </a:lnTo>
                  <a:lnTo>
                    <a:pt x="0" y="0"/>
                  </a:lnTo>
                  <a:lnTo>
                    <a:pt x="0" y="21600"/>
                  </a:lnTo>
                  <a:lnTo>
                    <a:pt x="108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0" name="Freeform 675"/>
            <p:cNvSpPr/>
            <p:nvPr/>
          </p:nvSpPr>
          <p:spPr>
            <a:xfrm>
              <a:off x="107155" y="146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1" name="Freeform 676"/>
            <p:cNvSpPr/>
            <p:nvPr/>
          </p:nvSpPr>
          <p:spPr>
            <a:xfrm>
              <a:off x="104774" y="151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2" name="Freeform 677"/>
            <p:cNvSpPr/>
            <p:nvPr/>
          </p:nvSpPr>
          <p:spPr>
            <a:xfrm>
              <a:off x="103980" y="157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3" name="Freeform 678"/>
            <p:cNvSpPr/>
            <p:nvPr/>
          </p:nvSpPr>
          <p:spPr>
            <a:xfrm>
              <a:off x="102393" y="162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0800" y="0"/>
                  </a:lnTo>
                  <a:lnTo>
                    <a:pt x="0" y="0"/>
                  </a:lnTo>
                  <a:lnTo>
                    <a:pt x="0" y="21600"/>
                  </a:lnTo>
                  <a:lnTo>
                    <a:pt x="108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4" name="Freeform 679"/>
            <p:cNvSpPr/>
            <p:nvPr/>
          </p:nvSpPr>
          <p:spPr>
            <a:xfrm>
              <a:off x="100805" y="1666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5" name="Freeform 680"/>
            <p:cNvSpPr/>
            <p:nvPr/>
          </p:nvSpPr>
          <p:spPr>
            <a:xfrm>
              <a:off x="98424" y="1722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6" name="Freeform 681"/>
            <p:cNvSpPr/>
            <p:nvPr/>
          </p:nvSpPr>
          <p:spPr>
            <a:xfrm>
              <a:off x="97630" y="1770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7" name="Freeform 682"/>
            <p:cNvSpPr/>
            <p:nvPr/>
          </p:nvSpPr>
          <p:spPr>
            <a:xfrm>
              <a:off x="96043" y="1833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7200" y="0"/>
                  </a:lnTo>
                  <a:lnTo>
                    <a:pt x="0" y="0"/>
                  </a:lnTo>
                  <a:lnTo>
                    <a:pt x="0" y="21600"/>
                  </a:lnTo>
                  <a:lnTo>
                    <a:pt x="72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8" name="Freeform 683"/>
            <p:cNvSpPr/>
            <p:nvPr/>
          </p:nvSpPr>
          <p:spPr>
            <a:xfrm>
              <a:off x="94455" y="188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4400" y="0"/>
                  </a:lnTo>
                  <a:lnTo>
                    <a:pt x="0" y="0"/>
                  </a:lnTo>
                  <a:lnTo>
                    <a:pt x="0" y="21600"/>
                  </a:lnTo>
                  <a:lnTo>
                    <a:pt x="144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19" name="Freeform 684"/>
            <p:cNvSpPr/>
            <p:nvPr/>
          </p:nvSpPr>
          <p:spPr>
            <a:xfrm>
              <a:off x="92074" y="1928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0" name="Freeform 685"/>
            <p:cNvSpPr/>
            <p:nvPr/>
          </p:nvSpPr>
          <p:spPr>
            <a:xfrm>
              <a:off x="91280" y="1976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1" name="Freeform 686"/>
            <p:cNvSpPr/>
            <p:nvPr/>
          </p:nvSpPr>
          <p:spPr>
            <a:xfrm>
              <a:off x="89693" y="2039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7200" y="0"/>
                  </a:lnTo>
                  <a:lnTo>
                    <a:pt x="0" y="0"/>
                  </a:lnTo>
                  <a:lnTo>
                    <a:pt x="0" y="21600"/>
                  </a:lnTo>
                  <a:lnTo>
                    <a:pt x="72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2" name="Freeform 687"/>
            <p:cNvSpPr/>
            <p:nvPr/>
          </p:nvSpPr>
          <p:spPr>
            <a:xfrm>
              <a:off x="88105" y="208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14400" y="0"/>
                  </a:lnTo>
                  <a:lnTo>
                    <a:pt x="0" y="0"/>
                  </a:lnTo>
                  <a:lnTo>
                    <a:pt x="0" y="21600"/>
                  </a:lnTo>
                  <a:lnTo>
                    <a:pt x="144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3" name="Freeform 688"/>
            <p:cNvSpPr/>
            <p:nvPr/>
          </p:nvSpPr>
          <p:spPr>
            <a:xfrm>
              <a:off x="85724" y="2151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4" name="Freeform 689"/>
            <p:cNvSpPr/>
            <p:nvPr/>
          </p:nvSpPr>
          <p:spPr>
            <a:xfrm>
              <a:off x="84930" y="218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4400" y="0"/>
                  </a:lnTo>
                  <a:lnTo>
                    <a:pt x="0" y="14400"/>
                  </a:lnTo>
                  <a:lnTo>
                    <a:pt x="144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5" name="Freeform 690"/>
            <p:cNvSpPr/>
            <p:nvPr/>
          </p:nvSpPr>
          <p:spPr>
            <a:xfrm>
              <a:off x="83343" y="2246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7200" y="0"/>
                  </a:lnTo>
                  <a:lnTo>
                    <a:pt x="0" y="0"/>
                  </a:lnTo>
                  <a:lnTo>
                    <a:pt x="0" y="21600"/>
                  </a:lnTo>
                  <a:lnTo>
                    <a:pt x="72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6" name="Freeform 691"/>
            <p:cNvSpPr/>
            <p:nvPr/>
          </p:nvSpPr>
          <p:spPr>
            <a:xfrm>
              <a:off x="80962" y="2293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0800" y="0"/>
                  </a:lnTo>
                  <a:lnTo>
                    <a:pt x="0" y="14400"/>
                  </a:lnTo>
                  <a:lnTo>
                    <a:pt x="108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7" name="Freeform 692"/>
            <p:cNvSpPr/>
            <p:nvPr/>
          </p:nvSpPr>
          <p:spPr>
            <a:xfrm>
              <a:off x="79374" y="2357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8" name="Freeform 693"/>
            <p:cNvSpPr/>
            <p:nvPr/>
          </p:nvSpPr>
          <p:spPr>
            <a:xfrm>
              <a:off x="78580" y="2405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4400" y="0"/>
                  </a:lnTo>
                  <a:lnTo>
                    <a:pt x="0" y="0"/>
                  </a:lnTo>
                  <a:lnTo>
                    <a:pt x="0" y="21600"/>
                  </a:lnTo>
                  <a:lnTo>
                    <a:pt x="144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29" name="Freeform 694"/>
            <p:cNvSpPr/>
            <p:nvPr/>
          </p:nvSpPr>
          <p:spPr>
            <a:xfrm>
              <a:off x="76993" y="2452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7200" y="0"/>
                  </a:lnTo>
                  <a:lnTo>
                    <a:pt x="0" y="0"/>
                  </a:lnTo>
                  <a:lnTo>
                    <a:pt x="0" y="21600"/>
                  </a:lnTo>
                  <a:lnTo>
                    <a:pt x="72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0" name="Freeform 695"/>
            <p:cNvSpPr/>
            <p:nvPr/>
          </p:nvSpPr>
          <p:spPr>
            <a:xfrm>
              <a:off x="74612" y="2500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0800" y="0"/>
                  </a:lnTo>
                  <a:lnTo>
                    <a:pt x="0" y="14400"/>
                  </a:lnTo>
                  <a:lnTo>
                    <a:pt x="108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1" name="Freeform 696"/>
            <p:cNvSpPr/>
            <p:nvPr/>
          </p:nvSpPr>
          <p:spPr>
            <a:xfrm>
              <a:off x="73024" y="2563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2" name="Freeform 697"/>
            <p:cNvSpPr/>
            <p:nvPr/>
          </p:nvSpPr>
          <p:spPr>
            <a:xfrm>
              <a:off x="72231" y="2611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4400" y="0"/>
                  </a:lnTo>
                  <a:lnTo>
                    <a:pt x="0" y="0"/>
                  </a:lnTo>
                  <a:lnTo>
                    <a:pt x="0" y="21600"/>
                  </a:lnTo>
                  <a:lnTo>
                    <a:pt x="144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3" name="Freeform 698"/>
            <p:cNvSpPr/>
            <p:nvPr/>
          </p:nvSpPr>
          <p:spPr>
            <a:xfrm>
              <a:off x="70643" y="267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4" name="Freeform 699"/>
            <p:cNvSpPr/>
            <p:nvPr/>
          </p:nvSpPr>
          <p:spPr>
            <a:xfrm>
              <a:off x="68262" y="270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10800" y="0"/>
                  </a:lnTo>
                  <a:lnTo>
                    <a:pt x="0" y="14400"/>
                  </a:lnTo>
                  <a:lnTo>
                    <a:pt x="108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5" name="Freeform 700"/>
            <p:cNvSpPr/>
            <p:nvPr/>
          </p:nvSpPr>
          <p:spPr>
            <a:xfrm>
              <a:off x="66674" y="2770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6" name="Freeform 701"/>
            <p:cNvSpPr/>
            <p:nvPr/>
          </p:nvSpPr>
          <p:spPr>
            <a:xfrm>
              <a:off x="65881" y="281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4400" y="0"/>
                  </a:lnTo>
                  <a:lnTo>
                    <a:pt x="0" y="0"/>
                  </a:lnTo>
                  <a:lnTo>
                    <a:pt x="0" y="21600"/>
                  </a:lnTo>
                  <a:lnTo>
                    <a:pt x="144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7" name="Freeform 702"/>
            <p:cNvSpPr/>
            <p:nvPr/>
          </p:nvSpPr>
          <p:spPr>
            <a:xfrm>
              <a:off x="64293" y="288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8" name="Freeform 703"/>
            <p:cNvSpPr/>
            <p:nvPr/>
          </p:nvSpPr>
          <p:spPr>
            <a:xfrm>
              <a:off x="61912" y="2928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0800" y="0"/>
                  </a:lnTo>
                  <a:lnTo>
                    <a:pt x="0" y="7200"/>
                  </a:lnTo>
                  <a:lnTo>
                    <a:pt x="108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39" name="Freeform 704"/>
            <p:cNvSpPr/>
            <p:nvPr/>
          </p:nvSpPr>
          <p:spPr>
            <a:xfrm>
              <a:off x="60324" y="2976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0"/>
                  </a:lnTo>
                  <a:lnTo>
                    <a:pt x="7200" y="0"/>
                  </a:lnTo>
                  <a:lnTo>
                    <a:pt x="0" y="14400"/>
                  </a:lnTo>
                  <a:lnTo>
                    <a:pt x="7200" y="21600"/>
                  </a:lnTo>
                  <a:lnTo>
                    <a:pt x="21600" y="21600"/>
                  </a:lnTo>
                  <a:lnTo>
                    <a:pt x="21600" y="144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0" name="Freeform 705"/>
            <p:cNvSpPr/>
            <p:nvPr/>
          </p:nvSpPr>
          <p:spPr>
            <a:xfrm>
              <a:off x="59531" y="3024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4400" y="0"/>
                  </a:lnTo>
                  <a:lnTo>
                    <a:pt x="0" y="0"/>
                  </a:lnTo>
                  <a:lnTo>
                    <a:pt x="0" y="21600"/>
                  </a:lnTo>
                  <a:lnTo>
                    <a:pt x="144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1" name="Freeform 706"/>
            <p:cNvSpPr/>
            <p:nvPr/>
          </p:nvSpPr>
          <p:spPr>
            <a:xfrm>
              <a:off x="57943" y="3087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2" name="Freeform 707"/>
            <p:cNvSpPr/>
            <p:nvPr/>
          </p:nvSpPr>
          <p:spPr>
            <a:xfrm>
              <a:off x="55562" y="3135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0800" y="0"/>
                  </a:lnTo>
                  <a:lnTo>
                    <a:pt x="0" y="7200"/>
                  </a:lnTo>
                  <a:lnTo>
                    <a:pt x="108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3" name="Freeform 708"/>
            <p:cNvSpPr/>
            <p:nvPr/>
          </p:nvSpPr>
          <p:spPr>
            <a:xfrm>
              <a:off x="53974" y="3190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7200" y="0"/>
                  </a:lnTo>
                  <a:lnTo>
                    <a:pt x="0" y="7200"/>
                  </a:lnTo>
                  <a:lnTo>
                    <a:pt x="72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4" name="Freeform 709"/>
            <p:cNvSpPr/>
            <p:nvPr/>
          </p:nvSpPr>
          <p:spPr>
            <a:xfrm>
              <a:off x="53181" y="3230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14400" y="0"/>
                  </a:lnTo>
                  <a:lnTo>
                    <a:pt x="0" y="0"/>
                  </a:lnTo>
                  <a:lnTo>
                    <a:pt x="0" y="21600"/>
                  </a:lnTo>
                  <a:lnTo>
                    <a:pt x="144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5" name="Freeform 710"/>
            <p:cNvSpPr/>
            <p:nvPr/>
          </p:nvSpPr>
          <p:spPr>
            <a:xfrm>
              <a:off x="51593" y="3294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6" name="Freeform 711"/>
            <p:cNvSpPr/>
            <p:nvPr/>
          </p:nvSpPr>
          <p:spPr>
            <a:xfrm>
              <a:off x="49212" y="334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0800" y="0"/>
                  </a:lnTo>
                  <a:lnTo>
                    <a:pt x="0" y="7200"/>
                  </a:lnTo>
                  <a:lnTo>
                    <a:pt x="108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7" name="Freeform 712"/>
            <p:cNvSpPr/>
            <p:nvPr/>
          </p:nvSpPr>
          <p:spPr>
            <a:xfrm>
              <a:off x="47624" y="3397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8" name="Freeform 713"/>
            <p:cNvSpPr/>
            <p:nvPr/>
          </p:nvSpPr>
          <p:spPr>
            <a:xfrm>
              <a:off x="46831" y="345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49" name="Freeform 714"/>
            <p:cNvSpPr/>
            <p:nvPr/>
          </p:nvSpPr>
          <p:spPr>
            <a:xfrm>
              <a:off x="43656" y="350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4400" y="0"/>
                  </a:lnTo>
                  <a:lnTo>
                    <a:pt x="0" y="7200"/>
                  </a:lnTo>
                  <a:lnTo>
                    <a:pt x="144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0" name="Freeform 715"/>
            <p:cNvSpPr/>
            <p:nvPr/>
          </p:nvSpPr>
          <p:spPr>
            <a:xfrm>
              <a:off x="42862" y="3548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0800" y="0"/>
                  </a:lnTo>
                  <a:lnTo>
                    <a:pt x="0" y="7200"/>
                  </a:lnTo>
                  <a:lnTo>
                    <a:pt x="108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1" name="Freeform 716"/>
            <p:cNvSpPr/>
            <p:nvPr/>
          </p:nvSpPr>
          <p:spPr>
            <a:xfrm>
              <a:off x="41274" y="360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2" name="Freeform 717"/>
            <p:cNvSpPr/>
            <p:nvPr/>
          </p:nvSpPr>
          <p:spPr>
            <a:xfrm>
              <a:off x="40481" y="3659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3" name="Freeform 718"/>
            <p:cNvSpPr/>
            <p:nvPr/>
          </p:nvSpPr>
          <p:spPr>
            <a:xfrm>
              <a:off x="37306" y="371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4" name="Freeform 719"/>
            <p:cNvSpPr/>
            <p:nvPr/>
          </p:nvSpPr>
          <p:spPr>
            <a:xfrm>
              <a:off x="36512" y="3754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0800" y="0"/>
                  </a:lnTo>
                  <a:lnTo>
                    <a:pt x="0" y="7200"/>
                  </a:lnTo>
                  <a:lnTo>
                    <a:pt x="108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5" name="Freeform 720"/>
            <p:cNvSpPr/>
            <p:nvPr/>
          </p:nvSpPr>
          <p:spPr>
            <a:xfrm>
              <a:off x="34924" y="3810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6" name="Freeform 721"/>
            <p:cNvSpPr/>
            <p:nvPr/>
          </p:nvSpPr>
          <p:spPr>
            <a:xfrm>
              <a:off x="34131" y="386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7" name="Freeform 722"/>
            <p:cNvSpPr/>
            <p:nvPr/>
          </p:nvSpPr>
          <p:spPr>
            <a:xfrm>
              <a:off x="30956" y="392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8" name="Freeform 723"/>
            <p:cNvSpPr/>
            <p:nvPr/>
          </p:nvSpPr>
          <p:spPr>
            <a:xfrm>
              <a:off x="30162" y="3960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10800" y="0"/>
                  </a:lnTo>
                  <a:lnTo>
                    <a:pt x="0" y="7200"/>
                  </a:lnTo>
                  <a:lnTo>
                    <a:pt x="10800" y="21600"/>
                  </a:lnTo>
                  <a:lnTo>
                    <a:pt x="216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59" name="Freeform 724"/>
            <p:cNvSpPr/>
            <p:nvPr/>
          </p:nvSpPr>
          <p:spPr>
            <a:xfrm>
              <a:off x="28574" y="401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0" name="Freeform 725"/>
            <p:cNvSpPr/>
            <p:nvPr/>
          </p:nvSpPr>
          <p:spPr>
            <a:xfrm>
              <a:off x="27781" y="407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1" name="Freeform 726"/>
            <p:cNvSpPr/>
            <p:nvPr/>
          </p:nvSpPr>
          <p:spPr>
            <a:xfrm>
              <a:off x="24606" y="412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2" name="Freeform 727"/>
            <p:cNvSpPr/>
            <p:nvPr/>
          </p:nvSpPr>
          <p:spPr>
            <a:xfrm>
              <a:off x="23812" y="418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3" name="Freeform 728"/>
            <p:cNvSpPr/>
            <p:nvPr/>
          </p:nvSpPr>
          <p:spPr>
            <a:xfrm>
              <a:off x="22224" y="422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7200" y="0"/>
                  </a:lnTo>
                  <a:lnTo>
                    <a:pt x="0" y="0"/>
                  </a:lnTo>
                  <a:lnTo>
                    <a:pt x="0" y="21600"/>
                  </a:lnTo>
                  <a:lnTo>
                    <a:pt x="7200" y="21600"/>
                  </a:lnTo>
                  <a:lnTo>
                    <a:pt x="21600" y="72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4" name="Freeform 729"/>
            <p:cNvSpPr/>
            <p:nvPr/>
          </p:nvSpPr>
          <p:spPr>
            <a:xfrm>
              <a:off x="21431" y="4278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4400" y="0"/>
                  </a:lnTo>
                  <a:lnTo>
                    <a:pt x="0" y="0"/>
                  </a:lnTo>
                  <a:lnTo>
                    <a:pt x="0" y="21600"/>
                  </a:lnTo>
                  <a:lnTo>
                    <a:pt x="144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5" name="Freeform 730"/>
            <p:cNvSpPr/>
            <p:nvPr/>
          </p:nvSpPr>
          <p:spPr>
            <a:xfrm>
              <a:off x="18256" y="433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6" name="Freeform 731"/>
            <p:cNvSpPr/>
            <p:nvPr/>
          </p:nvSpPr>
          <p:spPr>
            <a:xfrm>
              <a:off x="17462" y="4389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0800" y="0"/>
                  </a:lnTo>
                  <a:lnTo>
                    <a:pt x="0" y="10800"/>
                  </a:lnTo>
                  <a:lnTo>
                    <a:pt x="108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7" name="Freeform 732"/>
            <p:cNvSpPr/>
            <p:nvPr/>
          </p:nvSpPr>
          <p:spPr>
            <a:xfrm>
              <a:off x="15874" y="444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8" name="Freeform 733"/>
            <p:cNvSpPr/>
            <p:nvPr/>
          </p:nvSpPr>
          <p:spPr>
            <a:xfrm>
              <a:off x="13493" y="4484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69" name="Freeform 734"/>
            <p:cNvSpPr/>
            <p:nvPr/>
          </p:nvSpPr>
          <p:spPr>
            <a:xfrm>
              <a:off x="12699" y="454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70" name="Freeform 735"/>
            <p:cNvSpPr/>
            <p:nvPr/>
          </p:nvSpPr>
          <p:spPr>
            <a:xfrm>
              <a:off x="11112" y="4595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0800" y="0"/>
                  </a:lnTo>
                  <a:lnTo>
                    <a:pt x="0" y="0"/>
                  </a:lnTo>
                  <a:lnTo>
                    <a:pt x="0" y="21600"/>
                  </a:lnTo>
                  <a:lnTo>
                    <a:pt x="108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71" name="Freeform 736"/>
            <p:cNvSpPr/>
            <p:nvPr/>
          </p:nvSpPr>
          <p:spPr>
            <a:xfrm>
              <a:off x="10318" y="465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72" name="Freeform 737"/>
            <p:cNvSpPr/>
            <p:nvPr/>
          </p:nvSpPr>
          <p:spPr>
            <a:xfrm>
              <a:off x="7143" y="4706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73" name="Freeform 738"/>
            <p:cNvSpPr/>
            <p:nvPr/>
          </p:nvSpPr>
          <p:spPr>
            <a:xfrm>
              <a:off x="6349" y="4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74" name="Freeform 739"/>
            <p:cNvSpPr/>
            <p:nvPr/>
          </p:nvSpPr>
          <p:spPr>
            <a:xfrm>
              <a:off x="4762" y="4802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0800" y="0"/>
                  </a:lnTo>
                  <a:lnTo>
                    <a:pt x="0" y="0"/>
                  </a:lnTo>
                  <a:lnTo>
                    <a:pt x="0" y="21600"/>
                  </a:lnTo>
                  <a:lnTo>
                    <a:pt x="108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75" name="Freeform 740"/>
            <p:cNvSpPr/>
            <p:nvPr/>
          </p:nvSpPr>
          <p:spPr>
            <a:xfrm>
              <a:off x="3968" y="485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7200" y="0"/>
                  </a:lnTo>
                  <a:lnTo>
                    <a:pt x="0" y="0"/>
                  </a:lnTo>
                  <a:lnTo>
                    <a:pt x="0" y="21600"/>
                  </a:lnTo>
                  <a:lnTo>
                    <a:pt x="72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76" name="Freeform 741"/>
            <p:cNvSpPr/>
            <p:nvPr/>
          </p:nvSpPr>
          <p:spPr>
            <a:xfrm>
              <a:off x="793" y="4913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7200" y="0"/>
                  </a:lnTo>
                  <a:lnTo>
                    <a:pt x="0" y="10800"/>
                  </a:lnTo>
                  <a:lnTo>
                    <a:pt x="72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77" name="Freeform 742"/>
            <p:cNvSpPr/>
            <p:nvPr/>
          </p:nvSpPr>
          <p:spPr>
            <a:xfrm>
              <a:off x="0" y="496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0"/>
                  </a:lnTo>
                  <a:lnTo>
                    <a:pt x="14400" y="0"/>
                  </a:lnTo>
                  <a:lnTo>
                    <a:pt x="0" y="10800"/>
                  </a:lnTo>
                  <a:lnTo>
                    <a:pt x="14400" y="21600"/>
                  </a:lnTo>
                  <a:lnTo>
                    <a:pt x="21600" y="21600"/>
                  </a:lnTo>
                  <a:lnTo>
                    <a:pt x="21600" y="108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6699" name="Group 743"/>
          <p:cNvGrpSpPr/>
          <p:nvPr/>
        </p:nvGrpSpPr>
        <p:grpSpPr>
          <a:xfrm>
            <a:off x="5329237" y="3271043"/>
            <a:ext cx="2596358" cy="508002"/>
            <a:chOff x="0" y="0"/>
            <a:chExt cx="2596356" cy="508000"/>
          </a:xfrm>
        </p:grpSpPr>
        <p:grpSp>
          <p:nvGrpSpPr>
            <p:cNvPr id="6379" name="Group 744"/>
            <p:cNvGrpSpPr/>
            <p:nvPr/>
          </p:nvGrpSpPr>
          <p:grpSpPr>
            <a:xfrm>
              <a:off x="0" y="-1"/>
              <a:ext cx="1008063" cy="203995"/>
              <a:chOff x="0" y="0"/>
              <a:chExt cx="1008062" cy="203993"/>
            </a:xfrm>
          </p:grpSpPr>
          <p:sp>
            <p:nvSpPr>
              <p:cNvPr id="6179" name="Freeform 745"/>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108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0" name="Freeform 746"/>
              <p:cNvSpPr/>
              <p:nvPr/>
            </p:nvSpPr>
            <p:spPr>
              <a:xfrm>
                <a:off x="5556" y="1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1" name="Freeform 747"/>
              <p:cNvSpPr/>
              <p:nvPr/>
            </p:nvSpPr>
            <p:spPr>
              <a:xfrm>
                <a:off x="10318" y="1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2" name="Freeform 748"/>
              <p:cNvSpPr/>
              <p:nvPr/>
            </p:nvSpPr>
            <p:spPr>
              <a:xfrm>
                <a:off x="15875" y="23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3" name="Freeform 749"/>
              <p:cNvSpPr/>
              <p:nvPr/>
            </p:nvSpPr>
            <p:spPr>
              <a:xfrm>
                <a:off x="20637" y="3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4" name="Freeform 750"/>
              <p:cNvSpPr/>
              <p:nvPr/>
            </p:nvSpPr>
            <p:spPr>
              <a:xfrm>
                <a:off x="25400" y="3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5" name="Freeform 751"/>
              <p:cNvSpPr/>
              <p:nvPr/>
            </p:nvSpPr>
            <p:spPr>
              <a:xfrm>
                <a:off x="30956" y="5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6" name="Freeform 752"/>
              <p:cNvSpPr/>
              <p:nvPr/>
            </p:nvSpPr>
            <p:spPr>
              <a:xfrm>
                <a:off x="35718" y="71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7" name="Freeform 753"/>
              <p:cNvSpPr/>
              <p:nvPr/>
            </p:nvSpPr>
            <p:spPr>
              <a:xfrm>
                <a:off x="41275" y="87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8" name="Freeform 754"/>
              <p:cNvSpPr/>
              <p:nvPr/>
            </p:nvSpPr>
            <p:spPr>
              <a:xfrm>
                <a:off x="44450" y="87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89" name="Freeform 755"/>
              <p:cNvSpPr/>
              <p:nvPr/>
            </p:nvSpPr>
            <p:spPr>
              <a:xfrm>
                <a:off x="50006" y="103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0" name="Freeform 756"/>
              <p:cNvSpPr/>
              <p:nvPr/>
            </p:nvSpPr>
            <p:spPr>
              <a:xfrm>
                <a:off x="54768" y="11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1" name="Freeform 757"/>
              <p:cNvSpPr/>
              <p:nvPr/>
            </p:nvSpPr>
            <p:spPr>
              <a:xfrm>
                <a:off x="60325" y="11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2" name="Freeform 758"/>
              <p:cNvSpPr/>
              <p:nvPr/>
            </p:nvSpPr>
            <p:spPr>
              <a:xfrm>
                <a:off x="65087" y="12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3" name="Freeform 759"/>
              <p:cNvSpPr/>
              <p:nvPr/>
            </p:nvSpPr>
            <p:spPr>
              <a:xfrm>
                <a:off x="69850" y="13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4" name="Freeform 760"/>
              <p:cNvSpPr/>
              <p:nvPr/>
            </p:nvSpPr>
            <p:spPr>
              <a:xfrm>
                <a:off x="75406" y="13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5" name="Freeform 761"/>
              <p:cNvSpPr/>
              <p:nvPr/>
            </p:nvSpPr>
            <p:spPr>
              <a:xfrm>
                <a:off x="80168" y="150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6" name="Freeform 762"/>
              <p:cNvSpPr/>
              <p:nvPr/>
            </p:nvSpPr>
            <p:spPr>
              <a:xfrm>
                <a:off x="85725" y="16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7" name="Freeform 763"/>
              <p:cNvSpPr/>
              <p:nvPr/>
            </p:nvSpPr>
            <p:spPr>
              <a:xfrm>
                <a:off x="90487" y="18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8" name="Freeform 764"/>
              <p:cNvSpPr/>
              <p:nvPr/>
            </p:nvSpPr>
            <p:spPr>
              <a:xfrm>
                <a:off x="95250" y="18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199" name="Freeform 765"/>
              <p:cNvSpPr/>
              <p:nvPr/>
            </p:nvSpPr>
            <p:spPr>
              <a:xfrm>
                <a:off x="100806" y="198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0" name="Freeform 766"/>
              <p:cNvSpPr/>
              <p:nvPr/>
            </p:nvSpPr>
            <p:spPr>
              <a:xfrm>
                <a:off x="105568" y="20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1" name="Freeform 767"/>
              <p:cNvSpPr/>
              <p:nvPr/>
            </p:nvSpPr>
            <p:spPr>
              <a:xfrm>
                <a:off x="111125" y="20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2" name="Freeform 768"/>
              <p:cNvSpPr/>
              <p:nvPr/>
            </p:nvSpPr>
            <p:spPr>
              <a:xfrm>
                <a:off x="115887" y="22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3" name="Freeform 769"/>
              <p:cNvSpPr/>
              <p:nvPr/>
            </p:nvSpPr>
            <p:spPr>
              <a:xfrm>
                <a:off x="120650" y="230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4" name="Freeform 770"/>
              <p:cNvSpPr/>
              <p:nvPr/>
            </p:nvSpPr>
            <p:spPr>
              <a:xfrm>
                <a:off x="124618" y="230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5" name="Freeform 771"/>
              <p:cNvSpPr/>
              <p:nvPr/>
            </p:nvSpPr>
            <p:spPr>
              <a:xfrm>
                <a:off x="130175" y="24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6" name="Freeform 772"/>
              <p:cNvSpPr/>
              <p:nvPr/>
            </p:nvSpPr>
            <p:spPr>
              <a:xfrm>
                <a:off x="134937" y="26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7" name="Freeform 773"/>
              <p:cNvSpPr/>
              <p:nvPr/>
            </p:nvSpPr>
            <p:spPr>
              <a:xfrm>
                <a:off x="139700" y="27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8" name="Freeform 774"/>
              <p:cNvSpPr/>
              <p:nvPr/>
            </p:nvSpPr>
            <p:spPr>
              <a:xfrm>
                <a:off x="145256" y="27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09" name="Freeform 775"/>
              <p:cNvSpPr/>
              <p:nvPr/>
            </p:nvSpPr>
            <p:spPr>
              <a:xfrm>
                <a:off x="150018" y="293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0" name="Freeform 776"/>
              <p:cNvSpPr/>
              <p:nvPr/>
            </p:nvSpPr>
            <p:spPr>
              <a:xfrm>
                <a:off x="155575" y="309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1" name="Freeform 777"/>
              <p:cNvSpPr/>
              <p:nvPr/>
            </p:nvSpPr>
            <p:spPr>
              <a:xfrm>
                <a:off x="160337" y="309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2" name="Freeform 778"/>
              <p:cNvSpPr/>
              <p:nvPr/>
            </p:nvSpPr>
            <p:spPr>
              <a:xfrm>
                <a:off x="165100" y="3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3" name="Freeform 779"/>
              <p:cNvSpPr/>
              <p:nvPr/>
            </p:nvSpPr>
            <p:spPr>
              <a:xfrm>
                <a:off x="170656" y="33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4" name="Freeform 780"/>
              <p:cNvSpPr/>
              <p:nvPr/>
            </p:nvSpPr>
            <p:spPr>
              <a:xfrm>
                <a:off x="175418" y="33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5" name="Freeform 781"/>
              <p:cNvSpPr/>
              <p:nvPr/>
            </p:nvSpPr>
            <p:spPr>
              <a:xfrm>
                <a:off x="180975" y="34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6" name="Freeform 782"/>
              <p:cNvSpPr/>
              <p:nvPr/>
            </p:nvSpPr>
            <p:spPr>
              <a:xfrm>
                <a:off x="185737" y="35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7" name="Freeform 783"/>
              <p:cNvSpPr/>
              <p:nvPr/>
            </p:nvSpPr>
            <p:spPr>
              <a:xfrm>
                <a:off x="190500" y="35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8" name="Freeform 784"/>
              <p:cNvSpPr/>
              <p:nvPr/>
            </p:nvSpPr>
            <p:spPr>
              <a:xfrm>
                <a:off x="196056" y="37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19" name="Freeform 785"/>
              <p:cNvSpPr/>
              <p:nvPr/>
            </p:nvSpPr>
            <p:spPr>
              <a:xfrm>
                <a:off x="200818" y="388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0" name="Freeform 786"/>
              <p:cNvSpPr/>
              <p:nvPr/>
            </p:nvSpPr>
            <p:spPr>
              <a:xfrm>
                <a:off x="204787" y="40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1" name="Freeform 787"/>
              <p:cNvSpPr/>
              <p:nvPr/>
            </p:nvSpPr>
            <p:spPr>
              <a:xfrm>
                <a:off x="209550" y="40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2" name="Freeform 788"/>
              <p:cNvSpPr/>
              <p:nvPr/>
            </p:nvSpPr>
            <p:spPr>
              <a:xfrm>
                <a:off x="214312" y="41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3" name="Freeform 789"/>
              <p:cNvSpPr/>
              <p:nvPr/>
            </p:nvSpPr>
            <p:spPr>
              <a:xfrm>
                <a:off x="219868" y="42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4" name="Freeform 790"/>
              <p:cNvSpPr/>
              <p:nvPr/>
            </p:nvSpPr>
            <p:spPr>
              <a:xfrm>
                <a:off x="224631" y="42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5" name="Freeform 791"/>
              <p:cNvSpPr/>
              <p:nvPr/>
            </p:nvSpPr>
            <p:spPr>
              <a:xfrm>
                <a:off x="230187" y="436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6" name="Freeform 792"/>
              <p:cNvSpPr/>
              <p:nvPr/>
            </p:nvSpPr>
            <p:spPr>
              <a:xfrm>
                <a:off x="234950" y="452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7" name="Freeform 793"/>
              <p:cNvSpPr/>
              <p:nvPr/>
            </p:nvSpPr>
            <p:spPr>
              <a:xfrm>
                <a:off x="239712" y="452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8" name="Freeform 794"/>
              <p:cNvSpPr/>
              <p:nvPr/>
            </p:nvSpPr>
            <p:spPr>
              <a:xfrm>
                <a:off x="245268" y="468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29" name="Freeform 795"/>
              <p:cNvSpPr/>
              <p:nvPr/>
            </p:nvSpPr>
            <p:spPr>
              <a:xfrm>
                <a:off x="250031" y="484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0" name="Freeform 796"/>
              <p:cNvSpPr/>
              <p:nvPr/>
            </p:nvSpPr>
            <p:spPr>
              <a:xfrm>
                <a:off x="255587" y="500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1" name="Freeform 797"/>
              <p:cNvSpPr/>
              <p:nvPr/>
            </p:nvSpPr>
            <p:spPr>
              <a:xfrm>
                <a:off x="260350" y="500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2" name="Freeform 798"/>
              <p:cNvSpPr/>
              <p:nvPr/>
            </p:nvSpPr>
            <p:spPr>
              <a:xfrm>
                <a:off x="265112" y="515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3" name="Freeform 799"/>
              <p:cNvSpPr/>
              <p:nvPr/>
            </p:nvSpPr>
            <p:spPr>
              <a:xfrm>
                <a:off x="270668"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4" name="Freeform 800"/>
              <p:cNvSpPr/>
              <p:nvPr/>
            </p:nvSpPr>
            <p:spPr>
              <a:xfrm>
                <a:off x="275431"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5" name="Freeform 801"/>
              <p:cNvSpPr/>
              <p:nvPr/>
            </p:nvSpPr>
            <p:spPr>
              <a:xfrm>
                <a:off x="280987" y="53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6" name="Freeform 802"/>
              <p:cNvSpPr/>
              <p:nvPr/>
            </p:nvSpPr>
            <p:spPr>
              <a:xfrm>
                <a:off x="285750" y="547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7" name="Freeform 803"/>
              <p:cNvSpPr/>
              <p:nvPr/>
            </p:nvSpPr>
            <p:spPr>
              <a:xfrm>
                <a:off x="289718" y="547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8" name="Freeform 804"/>
              <p:cNvSpPr/>
              <p:nvPr/>
            </p:nvSpPr>
            <p:spPr>
              <a:xfrm>
                <a:off x="294481" y="563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39" name="Freeform 805"/>
              <p:cNvSpPr/>
              <p:nvPr/>
            </p:nvSpPr>
            <p:spPr>
              <a:xfrm>
                <a:off x="300037" y="579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0" name="Freeform 806"/>
              <p:cNvSpPr/>
              <p:nvPr/>
            </p:nvSpPr>
            <p:spPr>
              <a:xfrm>
                <a:off x="304800" y="595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1" name="Freeform 807"/>
              <p:cNvSpPr/>
              <p:nvPr/>
            </p:nvSpPr>
            <p:spPr>
              <a:xfrm>
                <a:off x="309562" y="595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2" name="Freeform 808"/>
              <p:cNvSpPr/>
              <p:nvPr/>
            </p:nvSpPr>
            <p:spPr>
              <a:xfrm>
                <a:off x="315118" y="61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3" name="Freeform 809"/>
              <p:cNvSpPr/>
              <p:nvPr/>
            </p:nvSpPr>
            <p:spPr>
              <a:xfrm>
                <a:off x="319881" y="61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4" name="Freeform 810"/>
              <p:cNvSpPr/>
              <p:nvPr/>
            </p:nvSpPr>
            <p:spPr>
              <a:xfrm>
                <a:off x="325437" y="61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5" name="Freeform 811"/>
              <p:cNvSpPr/>
              <p:nvPr/>
            </p:nvSpPr>
            <p:spPr>
              <a:xfrm>
                <a:off x="330200" y="63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6" name="Freeform 812"/>
              <p:cNvSpPr/>
              <p:nvPr/>
            </p:nvSpPr>
            <p:spPr>
              <a:xfrm>
                <a:off x="334962" y="642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7" name="Freeform 813"/>
              <p:cNvSpPr/>
              <p:nvPr/>
            </p:nvSpPr>
            <p:spPr>
              <a:xfrm>
                <a:off x="340518" y="642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8" name="Freeform 814"/>
              <p:cNvSpPr/>
              <p:nvPr/>
            </p:nvSpPr>
            <p:spPr>
              <a:xfrm>
                <a:off x="345281" y="658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49" name="Freeform 815"/>
              <p:cNvSpPr/>
              <p:nvPr/>
            </p:nvSpPr>
            <p:spPr>
              <a:xfrm>
                <a:off x="350837" y="674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0" name="Freeform 816"/>
              <p:cNvSpPr/>
              <p:nvPr/>
            </p:nvSpPr>
            <p:spPr>
              <a:xfrm>
                <a:off x="355600" y="674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1" name="Freeform 817"/>
              <p:cNvSpPr/>
              <p:nvPr/>
            </p:nvSpPr>
            <p:spPr>
              <a:xfrm>
                <a:off x="360362" y="690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2" name="Freeform 818"/>
              <p:cNvSpPr/>
              <p:nvPr/>
            </p:nvSpPr>
            <p:spPr>
              <a:xfrm>
                <a:off x="365918" y="706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3" name="Freeform 819"/>
              <p:cNvSpPr/>
              <p:nvPr/>
            </p:nvSpPr>
            <p:spPr>
              <a:xfrm>
                <a:off x="369887" y="722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4" name="Freeform 820"/>
              <p:cNvSpPr/>
              <p:nvPr/>
            </p:nvSpPr>
            <p:spPr>
              <a:xfrm>
                <a:off x="374650" y="722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5" name="Freeform 821"/>
              <p:cNvSpPr/>
              <p:nvPr/>
            </p:nvSpPr>
            <p:spPr>
              <a:xfrm>
                <a:off x="379412"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6" name="Freeform 822"/>
              <p:cNvSpPr/>
              <p:nvPr/>
            </p:nvSpPr>
            <p:spPr>
              <a:xfrm>
                <a:off x="384968" y="746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7" name="Freeform 823"/>
              <p:cNvSpPr/>
              <p:nvPr/>
            </p:nvSpPr>
            <p:spPr>
              <a:xfrm>
                <a:off x="389731" y="746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8" name="Freeform 824"/>
              <p:cNvSpPr/>
              <p:nvPr/>
            </p:nvSpPr>
            <p:spPr>
              <a:xfrm>
                <a:off x="395287" y="754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59" name="Freeform 825"/>
              <p:cNvSpPr/>
              <p:nvPr/>
            </p:nvSpPr>
            <p:spPr>
              <a:xfrm>
                <a:off x="400050" y="769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0" name="Freeform 826"/>
              <p:cNvSpPr/>
              <p:nvPr/>
            </p:nvSpPr>
            <p:spPr>
              <a:xfrm>
                <a:off x="404812" y="769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1" name="Freeform 827"/>
              <p:cNvSpPr/>
              <p:nvPr/>
            </p:nvSpPr>
            <p:spPr>
              <a:xfrm>
                <a:off x="410368" y="785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2" name="Freeform 828"/>
              <p:cNvSpPr/>
              <p:nvPr/>
            </p:nvSpPr>
            <p:spPr>
              <a:xfrm>
                <a:off x="415131" y="80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3" name="Freeform 829"/>
              <p:cNvSpPr/>
              <p:nvPr/>
            </p:nvSpPr>
            <p:spPr>
              <a:xfrm>
                <a:off x="420687" y="81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4" name="Freeform 830"/>
              <p:cNvSpPr/>
              <p:nvPr/>
            </p:nvSpPr>
            <p:spPr>
              <a:xfrm>
                <a:off x="425450" y="81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5" name="Freeform 831"/>
              <p:cNvSpPr/>
              <p:nvPr/>
            </p:nvSpPr>
            <p:spPr>
              <a:xfrm>
                <a:off x="430212" y="82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6" name="Freeform 832"/>
              <p:cNvSpPr/>
              <p:nvPr/>
            </p:nvSpPr>
            <p:spPr>
              <a:xfrm>
                <a:off x="435768" y="84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7" name="Freeform 833"/>
              <p:cNvSpPr/>
              <p:nvPr/>
            </p:nvSpPr>
            <p:spPr>
              <a:xfrm>
                <a:off x="440531" y="84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8" name="Freeform 834"/>
              <p:cNvSpPr/>
              <p:nvPr/>
            </p:nvSpPr>
            <p:spPr>
              <a:xfrm>
                <a:off x="446087" y="84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69" name="Freeform 835"/>
              <p:cNvSpPr/>
              <p:nvPr/>
            </p:nvSpPr>
            <p:spPr>
              <a:xfrm>
                <a:off x="449262" y="865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0" name="Freeform 836"/>
              <p:cNvSpPr/>
              <p:nvPr/>
            </p:nvSpPr>
            <p:spPr>
              <a:xfrm>
                <a:off x="454818" y="865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1" name="Freeform 837"/>
              <p:cNvSpPr/>
              <p:nvPr/>
            </p:nvSpPr>
            <p:spPr>
              <a:xfrm>
                <a:off x="459581" y="881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2" name="Freeform 838"/>
              <p:cNvSpPr/>
              <p:nvPr/>
            </p:nvSpPr>
            <p:spPr>
              <a:xfrm>
                <a:off x="465137" y="896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3" name="Freeform 839"/>
              <p:cNvSpPr/>
              <p:nvPr/>
            </p:nvSpPr>
            <p:spPr>
              <a:xfrm>
                <a:off x="469900" y="91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4" name="Freeform 840"/>
              <p:cNvSpPr/>
              <p:nvPr/>
            </p:nvSpPr>
            <p:spPr>
              <a:xfrm>
                <a:off x="474662" y="91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5" name="Freeform 841"/>
              <p:cNvSpPr/>
              <p:nvPr/>
            </p:nvSpPr>
            <p:spPr>
              <a:xfrm>
                <a:off x="480218" y="928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6" name="Freeform 842"/>
              <p:cNvSpPr/>
              <p:nvPr/>
            </p:nvSpPr>
            <p:spPr>
              <a:xfrm>
                <a:off x="484981" y="93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7" name="Freeform 843"/>
              <p:cNvSpPr/>
              <p:nvPr/>
            </p:nvSpPr>
            <p:spPr>
              <a:xfrm>
                <a:off x="490537" y="93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8" name="Freeform 844"/>
              <p:cNvSpPr/>
              <p:nvPr/>
            </p:nvSpPr>
            <p:spPr>
              <a:xfrm>
                <a:off x="495300" y="95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79" name="Freeform 845"/>
              <p:cNvSpPr/>
              <p:nvPr/>
            </p:nvSpPr>
            <p:spPr>
              <a:xfrm>
                <a:off x="500062" y="96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0" name="Freeform 846"/>
              <p:cNvSpPr/>
              <p:nvPr/>
            </p:nvSpPr>
            <p:spPr>
              <a:xfrm>
                <a:off x="505618" y="96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1" name="Freeform 847"/>
              <p:cNvSpPr/>
              <p:nvPr/>
            </p:nvSpPr>
            <p:spPr>
              <a:xfrm>
                <a:off x="510381" y="976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2" name="Freeform 848"/>
              <p:cNvSpPr/>
              <p:nvPr/>
            </p:nvSpPr>
            <p:spPr>
              <a:xfrm>
                <a:off x="515937" y="992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3" name="Freeform 849"/>
              <p:cNvSpPr/>
              <p:nvPr/>
            </p:nvSpPr>
            <p:spPr>
              <a:xfrm>
                <a:off x="520700" y="992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4" name="Freeform 850"/>
              <p:cNvSpPr/>
              <p:nvPr/>
            </p:nvSpPr>
            <p:spPr>
              <a:xfrm>
                <a:off x="525462" y="1008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5" name="Freeform 851"/>
              <p:cNvSpPr/>
              <p:nvPr/>
            </p:nvSpPr>
            <p:spPr>
              <a:xfrm>
                <a:off x="531018" y="1023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6" name="Freeform 852"/>
              <p:cNvSpPr/>
              <p:nvPr/>
            </p:nvSpPr>
            <p:spPr>
              <a:xfrm>
                <a:off x="534987" y="103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7" name="Freeform 853"/>
              <p:cNvSpPr/>
              <p:nvPr/>
            </p:nvSpPr>
            <p:spPr>
              <a:xfrm>
                <a:off x="539750" y="103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8" name="Freeform 854"/>
              <p:cNvSpPr/>
              <p:nvPr/>
            </p:nvSpPr>
            <p:spPr>
              <a:xfrm>
                <a:off x="544512" y="104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89" name="Freeform 855"/>
              <p:cNvSpPr/>
              <p:nvPr/>
            </p:nvSpPr>
            <p:spPr>
              <a:xfrm>
                <a:off x="549275" y="1055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0" name="Freeform 856"/>
              <p:cNvSpPr/>
              <p:nvPr/>
            </p:nvSpPr>
            <p:spPr>
              <a:xfrm>
                <a:off x="554831" y="1055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1" name="Freeform 857"/>
              <p:cNvSpPr/>
              <p:nvPr/>
            </p:nvSpPr>
            <p:spPr>
              <a:xfrm>
                <a:off x="559593" y="1071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2" name="Freeform 858"/>
              <p:cNvSpPr/>
              <p:nvPr/>
            </p:nvSpPr>
            <p:spPr>
              <a:xfrm>
                <a:off x="565150" y="1087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3" name="Freeform 859"/>
              <p:cNvSpPr/>
              <p:nvPr/>
            </p:nvSpPr>
            <p:spPr>
              <a:xfrm>
                <a:off x="569912" y="1087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4" name="Freeform 860"/>
              <p:cNvSpPr/>
              <p:nvPr/>
            </p:nvSpPr>
            <p:spPr>
              <a:xfrm>
                <a:off x="574675" y="1103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5" name="Freeform 861"/>
              <p:cNvSpPr/>
              <p:nvPr/>
            </p:nvSpPr>
            <p:spPr>
              <a:xfrm>
                <a:off x="580231" y="1119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6" name="Freeform 862"/>
              <p:cNvSpPr/>
              <p:nvPr/>
            </p:nvSpPr>
            <p:spPr>
              <a:xfrm>
                <a:off x="584993" y="1135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7" name="Freeform 863"/>
              <p:cNvSpPr/>
              <p:nvPr/>
            </p:nvSpPr>
            <p:spPr>
              <a:xfrm>
                <a:off x="590550" y="1135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8" name="Freeform 864"/>
              <p:cNvSpPr/>
              <p:nvPr/>
            </p:nvSpPr>
            <p:spPr>
              <a:xfrm>
                <a:off x="595312" y="114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299" name="Freeform 865"/>
              <p:cNvSpPr/>
              <p:nvPr/>
            </p:nvSpPr>
            <p:spPr>
              <a:xfrm>
                <a:off x="600075" y="115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0" name="Freeform 866"/>
              <p:cNvSpPr/>
              <p:nvPr/>
            </p:nvSpPr>
            <p:spPr>
              <a:xfrm>
                <a:off x="605631" y="115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1" name="Freeform 867"/>
              <p:cNvSpPr/>
              <p:nvPr/>
            </p:nvSpPr>
            <p:spPr>
              <a:xfrm>
                <a:off x="610393" y="1166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2" name="Freeform 868"/>
              <p:cNvSpPr/>
              <p:nvPr/>
            </p:nvSpPr>
            <p:spPr>
              <a:xfrm>
                <a:off x="614362" y="1182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3" name="Freeform 869"/>
              <p:cNvSpPr/>
              <p:nvPr/>
            </p:nvSpPr>
            <p:spPr>
              <a:xfrm>
                <a:off x="619125" y="1182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4" name="Freeform 870"/>
              <p:cNvSpPr/>
              <p:nvPr/>
            </p:nvSpPr>
            <p:spPr>
              <a:xfrm>
                <a:off x="624681" y="1198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5" name="Freeform 871"/>
              <p:cNvSpPr/>
              <p:nvPr/>
            </p:nvSpPr>
            <p:spPr>
              <a:xfrm>
                <a:off x="629443" y="1214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6" name="Freeform 872"/>
              <p:cNvSpPr/>
              <p:nvPr/>
            </p:nvSpPr>
            <p:spPr>
              <a:xfrm>
                <a:off x="635000" y="1230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7" name="Freeform 873"/>
              <p:cNvSpPr/>
              <p:nvPr/>
            </p:nvSpPr>
            <p:spPr>
              <a:xfrm>
                <a:off x="639762" y="1230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8" name="Freeform 874"/>
              <p:cNvSpPr/>
              <p:nvPr/>
            </p:nvSpPr>
            <p:spPr>
              <a:xfrm>
                <a:off x="644525" y="123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09" name="Freeform 875"/>
              <p:cNvSpPr/>
              <p:nvPr/>
            </p:nvSpPr>
            <p:spPr>
              <a:xfrm>
                <a:off x="650081" y="1254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0" name="Freeform 876"/>
              <p:cNvSpPr/>
              <p:nvPr/>
            </p:nvSpPr>
            <p:spPr>
              <a:xfrm>
                <a:off x="654843" y="1254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1" name="Freeform 877"/>
              <p:cNvSpPr/>
              <p:nvPr/>
            </p:nvSpPr>
            <p:spPr>
              <a:xfrm>
                <a:off x="660400" y="1262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2" name="Freeform 878"/>
              <p:cNvSpPr/>
              <p:nvPr/>
            </p:nvSpPr>
            <p:spPr>
              <a:xfrm>
                <a:off x="665162" y="1277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3" name="Freeform 879"/>
              <p:cNvSpPr/>
              <p:nvPr/>
            </p:nvSpPr>
            <p:spPr>
              <a:xfrm>
                <a:off x="669925" y="1277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4" name="Freeform 880"/>
              <p:cNvSpPr/>
              <p:nvPr/>
            </p:nvSpPr>
            <p:spPr>
              <a:xfrm>
                <a:off x="675481" y="1293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5" name="Freeform 881"/>
              <p:cNvSpPr/>
              <p:nvPr/>
            </p:nvSpPr>
            <p:spPr>
              <a:xfrm>
                <a:off x="680243" y="130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6" name="Freeform 882"/>
              <p:cNvSpPr/>
              <p:nvPr/>
            </p:nvSpPr>
            <p:spPr>
              <a:xfrm>
                <a:off x="685800" y="130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7" name="Freeform 883"/>
              <p:cNvSpPr/>
              <p:nvPr/>
            </p:nvSpPr>
            <p:spPr>
              <a:xfrm>
                <a:off x="690562" y="132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8" name="Freeform 884"/>
              <p:cNvSpPr/>
              <p:nvPr/>
            </p:nvSpPr>
            <p:spPr>
              <a:xfrm>
                <a:off x="694531" y="1341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19" name="Freeform 885"/>
              <p:cNvSpPr/>
              <p:nvPr/>
            </p:nvSpPr>
            <p:spPr>
              <a:xfrm>
                <a:off x="699293" y="134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0" name="Freeform 886"/>
              <p:cNvSpPr/>
              <p:nvPr/>
            </p:nvSpPr>
            <p:spPr>
              <a:xfrm>
                <a:off x="704850" y="134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1" name="Freeform 887"/>
              <p:cNvSpPr/>
              <p:nvPr/>
            </p:nvSpPr>
            <p:spPr>
              <a:xfrm>
                <a:off x="709612" y="136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2" name="Freeform 888"/>
              <p:cNvSpPr/>
              <p:nvPr/>
            </p:nvSpPr>
            <p:spPr>
              <a:xfrm>
                <a:off x="714375" y="1373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3" name="Freeform 889"/>
              <p:cNvSpPr/>
              <p:nvPr/>
            </p:nvSpPr>
            <p:spPr>
              <a:xfrm>
                <a:off x="719931" y="1373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4" name="Freeform 890"/>
              <p:cNvSpPr/>
              <p:nvPr/>
            </p:nvSpPr>
            <p:spPr>
              <a:xfrm>
                <a:off x="724693" y="138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5" name="Freeform 891"/>
              <p:cNvSpPr/>
              <p:nvPr/>
            </p:nvSpPr>
            <p:spPr>
              <a:xfrm>
                <a:off x="730250" y="140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6" name="Freeform 892"/>
              <p:cNvSpPr/>
              <p:nvPr/>
            </p:nvSpPr>
            <p:spPr>
              <a:xfrm>
                <a:off x="735012" y="140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7" name="Freeform 893"/>
              <p:cNvSpPr/>
              <p:nvPr/>
            </p:nvSpPr>
            <p:spPr>
              <a:xfrm>
                <a:off x="739775" y="1420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8" name="Freeform 894"/>
              <p:cNvSpPr/>
              <p:nvPr/>
            </p:nvSpPr>
            <p:spPr>
              <a:xfrm>
                <a:off x="745331" y="143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29" name="Freeform 895"/>
              <p:cNvSpPr/>
              <p:nvPr/>
            </p:nvSpPr>
            <p:spPr>
              <a:xfrm>
                <a:off x="750093" y="144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0" name="Freeform 896"/>
              <p:cNvSpPr/>
              <p:nvPr/>
            </p:nvSpPr>
            <p:spPr>
              <a:xfrm>
                <a:off x="755650" y="144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1" name="Freeform 897"/>
              <p:cNvSpPr/>
              <p:nvPr/>
            </p:nvSpPr>
            <p:spPr>
              <a:xfrm>
                <a:off x="760412" y="146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2" name="Freeform 898"/>
              <p:cNvSpPr/>
              <p:nvPr/>
            </p:nvSpPr>
            <p:spPr>
              <a:xfrm>
                <a:off x="765175" y="1468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3" name="Freeform 899"/>
              <p:cNvSpPr/>
              <p:nvPr/>
            </p:nvSpPr>
            <p:spPr>
              <a:xfrm>
                <a:off x="770731" y="1468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4" name="Freeform 900"/>
              <p:cNvSpPr/>
              <p:nvPr/>
            </p:nvSpPr>
            <p:spPr>
              <a:xfrm>
                <a:off x="775493" y="1484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5" name="Freeform 901"/>
              <p:cNvSpPr/>
              <p:nvPr/>
            </p:nvSpPr>
            <p:spPr>
              <a:xfrm>
                <a:off x="779462" y="1500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6" name="Freeform 902"/>
              <p:cNvSpPr/>
              <p:nvPr/>
            </p:nvSpPr>
            <p:spPr>
              <a:xfrm>
                <a:off x="784225" y="1500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7" name="Freeform 903"/>
              <p:cNvSpPr/>
              <p:nvPr/>
            </p:nvSpPr>
            <p:spPr>
              <a:xfrm>
                <a:off x="789781" y="151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8" name="Freeform 904"/>
              <p:cNvSpPr/>
              <p:nvPr/>
            </p:nvSpPr>
            <p:spPr>
              <a:xfrm>
                <a:off x="794543" y="153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39" name="Freeform 905"/>
              <p:cNvSpPr/>
              <p:nvPr/>
            </p:nvSpPr>
            <p:spPr>
              <a:xfrm>
                <a:off x="800100" y="154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0" name="Freeform 906"/>
              <p:cNvSpPr/>
              <p:nvPr/>
            </p:nvSpPr>
            <p:spPr>
              <a:xfrm>
                <a:off x="804862" y="154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1" name="Freeform 907"/>
              <p:cNvSpPr/>
              <p:nvPr/>
            </p:nvSpPr>
            <p:spPr>
              <a:xfrm>
                <a:off x="809625" y="155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2" name="Freeform 908"/>
              <p:cNvSpPr/>
              <p:nvPr/>
            </p:nvSpPr>
            <p:spPr>
              <a:xfrm>
                <a:off x="815181" y="157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3" name="Freeform 909"/>
              <p:cNvSpPr/>
              <p:nvPr/>
            </p:nvSpPr>
            <p:spPr>
              <a:xfrm>
                <a:off x="819943" y="157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4" name="Freeform 910"/>
              <p:cNvSpPr/>
              <p:nvPr/>
            </p:nvSpPr>
            <p:spPr>
              <a:xfrm>
                <a:off x="825500" y="1579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5" name="Freeform 911"/>
              <p:cNvSpPr/>
              <p:nvPr/>
            </p:nvSpPr>
            <p:spPr>
              <a:xfrm>
                <a:off x="830262" y="1595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6" name="Freeform 912"/>
              <p:cNvSpPr/>
              <p:nvPr/>
            </p:nvSpPr>
            <p:spPr>
              <a:xfrm>
                <a:off x="835025" y="1595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7" name="Freeform 913"/>
              <p:cNvSpPr/>
              <p:nvPr/>
            </p:nvSpPr>
            <p:spPr>
              <a:xfrm>
                <a:off x="840581" y="161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8" name="Freeform 914"/>
              <p:cNvSpPr/>
              <p:nvPr/>
            </p:nvSpPr>
            <p:spPr>
              <a:xfrm>
                <a:off x="845343" y="162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49" name="Freeform 915"/>
              <p:cNvSpPr/>
              <p:nvPr/>
            </p:nvSpPr>
            <p:spPr>
              <a:xfrm>
                <a:off x="850900" y="162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0" name="Freeform 916"/>
              <p:cNvSpPr/>
              <p:nvPr/>
            </p:nvSpPr>
            <p:spPr>
              <a:xfrm>
                <a:off x="855662" y="164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1" name="Freeform 917"/>
              <p:cNvSpPr/>
              <p:nvPr/>
            </p:nvSpPr>
            <p:spPr>
              <a:xfrm>
                <a:off x="859631" y="165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2" name="Freeform 918"/>
              <p:cNvSpPr/>
              <p:nvPr/>
            </p:nvSpPr>
            <p:spPr>
              <a:xfrm>
                <a:off x="864393" y="1666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3" name="Freeform 919"/>
              <p:cNvSpPr/>
              <p:nvPr/>
            </p:nvSpPr>
            <p:spPr>
              <a:xfrm>
                <a:off x="869950" y="1666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4" name="Freeform 920"/>
              <p:cNvSpPr/>
              <p:nvPr/>
            </p:nvSpPr>
            <p:spPr>
              <a:xfrm>
                <a:off x="874712" y="167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5" name="Freeform 921"/>
              <p:cNvSpPr/>
              <p:nvPr/>
            </p:nvSpPr>
            <p:spPr>
              <a:xfrm>
                <a:off x="879475" y="1690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6" name="Freeform 922"/>
              <p:cNvSpPr/>
              <p:nvPr/>
            </p:nvSpPr>
            <p:spPr>
              <a:xfrm>
                <a:off x="884237" y="1690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7" name="Freeform 923"/>
              <p:cNvSpPr/>
              <p:nvPr/>
            </p:nvSpPr>
            <p:spPr>
              <a:xfrm>
                <a:off x="889793" y="1706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8" name="Freeform 924"/>
              <p:cNvSpPr/>
              <p:nvPr/>
            </p:nvSpPr>
            <p:spPr>
              <a:xfrm>
                <a:off x="894556" y="1722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59" name="Freeform 925"/>
              <p:cNvSpPr/>
              <p:nvPr/>
            </p:nvSpPr>
            <p:spPr>
              <a:xfrm>
                <a:off x="900112" y="1722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0" name="Freeform 926"/>
              <p:cNvSpPr/>
              <p:nvPr/>
            </p:nvSpPr>
            <p:spPr>
              <a:xfrm>
                <a:off x="904875" y="1738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1" name="Freeform 927"/>
              <p:cNvSpPr/>
              <p:nvPr/>
            </p:nvSpPr>
            <p:spPr>
              <a:xfrm>
                <a:off x="909637" y="174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2" name="Freeform 928"/>
              <p:cNvSpPr/>
              <p:nvPr/>
            </p:nvSpPr>
            <p:spPr>
              <a:xfrm>
                <a:off x="915193" y="1762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3" name="Freeform 929"/>
              <p:cNvSpPr/>
              <p:nvPr/>
            </p:nvSpPr>
            <p:spPr>
              <a:xfrm>
                <a:off x="919956" y="1762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4" name="Freeform 930"/>
              <p:cNvSpPr/>
              <p:nvPr/>
            </p:nvSpPr>
            <p:spPr>
              <a:xfrm>
                <a:off x="925512" y="1770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5" name="Freeform 931"/>
              <p:cNvSpPr/>
              <p:nvPr/>
            </p:nvSpPr>
            <p:spPr>
              <a:xfrm>
                <a:off x="930275" y="1785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6" name="Freeform 932"/>
              <p:cNvSpPr/>
              <p:nvPr/>
            </p:nvSpPr>
            <p:spPr>
              <a:xfrm>
                <a:off x="935037" y="1785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7" name="Freeform 933"/>
              <p:cNvSpPr/>
              <p:nvPr/>
            </p:nvSpPr>
            <p:spPr>
              <a:xfrm>
                <a:off x="939006" y="1801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8" name="Freeform 934"/>
              <p:cNvSpPr/>
              <p:nvPr/>
            </p:nvSpPr>
            <p:spPr>
              <a:xfrm>
                <a:off x="944562" y="1817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69" name="Freeform 935"/>
              <p:cNvSpPr/>
              <p:nvPr/>
            </p:nvSpPr>
            <p:spPr>
              <a:xfrm>
                <a:off x="949325" y="1817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70" name="Freeform 936"/>
              <p:cNvSpPr/>
              <p:nvPr/>
            </p:nvSpPr>
            <p:spPr>
              <a:xfrm>
                <a:off x="954087" y="1833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71" name="Freeform 937"/>
              <p:cNvSpPr/>
              <p:nvPr/>
            </p:nvSpPr>
            <p:spPr>
              <a:xfrm>
                <a:off x="959643" y="1849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72" name="Freeform 938"/>
              <p:cNvSpPr/>
              <p:nvPr/>
            </p:nvSpPr>
            <p:spPr>
              <a:xfrm>
                <a:off x="964406" y="185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73" name="Freeform 939"/>
              <p:cNvSpPr/>
              <p:nvPr/>
            </p:nvSpPr>
            <p:spPr>
              <a:xfrm>
                <a:off x="969962" y="185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74" name="Freeform 940"/>
              <p:cNvSpPr/>
              <p:nvPr/>
            </p:nvSpPr>
            <p:spPr>
              <a:xfrm>
                <a:off x="974725" y="1873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75" name="Freeform 941"/>
              <p:cNvSpPr/>
              <p:nvPr/>
            </p:nvSpPr>
            <p:spPr>
              <a:xfrm>
                <a:off x="979487" y="188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76" name="Freeform 942"/>
              <p:cNvSpPr/>
              <p:nvPr/>
            </p:nvSpPr>
            <p:spPr>
              <a:xfrm>
                <a:off x="985043" y="188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77" name="Freeform 943"/>
              <p:cNvSpPr/>
              <p:nvPr/>
            </p:nvSpPr>
            <p:spPr>
              <a:xfrm>
                <a:off x="989806" y="1897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78" name="Freeform 944"/>
              <p:cNvSpPr/>
              <p:nvPr/>
            </p:nvSpPr>
            <p:spPr>
              <a:xfrm>
                <a:off x="995362" y="1912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6580" name="Group 945"/>
            <p:cNvGrpSpPr/>
            <p:nvPr/>
          </p:nvGrpSpPr>
          <p:grpSpPr>
            <a:xfrm>
              <a:off x="1000125" y="191293"/>
              <a:ext cx="1007270" cy="203995"/>
              <a:chOff x="0" y="0"/>
              <a:chExt cx="1007268" cy="203993"/>
            </a:xfrm>
          </p:grpSpPr>
          <p:sp>
            <p:nvSpPr>
              <p:cNvPr id="6380" name="Freeform 946"/>
              <p:cNvSpPr/>
              <p:nvPr/>
            </p:nvSpPr>
            <p:spPr>
              <a:xfrm>
                <a:off x="0" y="0"/>
                <a:ext cx="12700"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81" name="Freeform 947"/>
              <p:cNvSpPr/>
              <p:nvPr/>
            </p:nvSpPr>
            <p:spPr>
              <a:xfrm>
                <a:off x="4762" y="1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82" name="Freeform 948"/>
              <p:cNvSpPr/>
              <p:nvPr/>
            </p:nvSpPr>
            <p:spPr>
              <a:xfrm>
                <a:off x="10318" y="31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83" name="Freeform 949"/>
              <p:cNvSpPr/>
              <p:nvPr/>
            </p:nvSpPr>
            <p:spPr>
              <a:xfrm>
                <a:off x="15081" y="31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84" name="Freeform 950"/>
              <p:cNvSpPr/>
              <p:nvPr/>
            </p:nvSpPr>
            <p:spPr>
              <a:xfrm>
                <a:off x="20637" y="39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85" name="Freeform 951"/>
              <p:cNvSpPr/>
              <p:nvPr/>
            </p:nvSpPr>
            <p:spPr>
              <a:xfrm>
                <a:off x="23812" y="5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86" name="Freeform 952"/>
              <p:cNvSpPr/>
              <p:nvPr/>
            </p:nvSpPr>
            <p:spPr>
              <a:xfrm>
                <a:off x="29368" y="6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87" name="Freeform 953"/>
              <p:cNvSpPr/>
              <p:nvPr/>
            </p:nvSpPr>
            <p:spPr>
              <a:xfrm>
                <a:off x="34131" y="6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88" name="Freeform 954"/>
              <p:cNvSpPr/>
              <p:nvPr/>
            </p:nvSpPr>
            <p:spPr>
              <a:xfrm>
                <a:off x="39687" y="7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89" name="Freeform 955"/>
              <p:cNvSpPr/>
              <p:nvPr/>
            </p:nvSpPr>
            <p:spPr>
              <a:xfrm>
                <a:off x="44450" y="9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0" name="Freeform 956"/>
              <p:cNvSpPr/>
              <p:nvPr/>
            </p:nvSpPr>
            <p:spPr>
              <a:xfrm>
                <a:off x="49212" y="9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1" name="Freeform 957"/>
              <p:cNvSpPr/>
              <p:nvPr/>
            </p:nvSpPr>
            <p:spPr>
              <a:xfrm>
                <a:off x="54768" y="11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2" name="Freeform 958"/>
              <p:cNvSpPr/>
              <p:nvPr/>
            </p:nvSpPr>
            <p:spPr>
              <a:xfrm>
                <a:off x="59531" y="12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3" name="Freeform 959"/>
              <p:cNvSpPr/>
              <p:nvPr/>
            </p:nvSpPr>
            <p:spPr>
              <a:xfrm>
                <a:off x="65087" y="12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4" name="Freeform 960"/>
              <p:cNvSpPr/>
              <p:nvPr/>
            </p:nvSpPr>
            <p:spPr>
              <a:xfrm>
                <a:off x="69850" y="14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5" name="Freeform 961"/>
              <p:cNvSpPr/>
              <p:nvPr/>
            </p:nvSpPr>
            <p:spPr>
              <a:xfrm>
                <a:off x="74612" y="150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6" name="Freeform 962"/>
              <p:cNvSpPr/>
              <p:nvPr/>
            </p:nvSpPr>
            <p:spPr>
              <a:xfrm>
                <a:off x="80168" y="16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7" name="Freeform 963"/>
              <p:cNvSpPr/>
              <p:nvPr/>
            </p:nvSpPr>
            <p:spPr>
              <a:xfrm>
                <a:off x="84931" y="16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8" name="Freeform 964"/>
              <p:cNvSpPr/>
              <p:nvPr/>
            </p:nvSpPr>
            <p:spPr>
              <a:xfrm>
                <a:off x="90487" y="17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399" name="Freeform 965"/>
              <p:cNvSpPr/>
              <p:nvPr/>
            </p:nvSpPr>
            <p:spPr>
              <a:xfrm>
                <a:off x="95250" y="19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0" name="Freeform 966"/>
              <p:cNvSpPr/>
              <p:nvPr/>
            </p:nvSpPr>
            <p:spPr>
              <a:xfrm>
                <a:off x="100012" y="19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1" name="Freeform 967"/>
              <p:cNvSpPr/>
              <p:nvPr/>
            </p:nvSpPr>
            <p:spPr>
              <a:xfrm>
                <a:off x="103981" y="20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2" name="Freeform 968"/>
              <p:cNvSpPr/>
              <p:nvPr/>
            </p:nvSpPr>
            <p:spPr>
              <a:xfrm>
                <a:off x="109537" y="22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3" name="Freeform 969"/>
              <p:cNvSpPr/>
              <p:nvPr/>
            </p:nvSpPr>
            <p:spPr>
              <a:xfrm>
                <a:off x="114300" y="22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4" name="Freeform 970"/>
              <p:cNvSpPr/>
              <p:nvPr/>
            </p:nvSpPr>
            <p:spPr>
              <a:xfrm>
                <a:off x="119062" y="23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5" name="Freeform 971"/>
              <p:cNvSpPr/>
              <p:nvPr/>
            </p:nvSpPr>
            <p:spPr>
              <a:xfrm>
                <a:off x="124618" y="24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6" name="Freeform 972"/>
              <p:cNvSpPr/>
              <p:nvPr/>
            </p:nvSpPr>
            <p:spPr>
              <a:xfrm>
                <a:off x="129381" y="26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7" name="Freeform 973"/>
              <p:cNvSpPr/>
              <p:nvPr/>
            </p:nvSpPr>
            <p:spPr>
              <a:xfrm>
                <a:off x="134937" y="26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8" name="Freeform 974"/>
              <p:cNvSpPr/>
              <p:nvPr/>
            </p:nvSpPr>
            <p:spPr>
              <a:xfrm>
                <a:off x="139700" y="26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09" name="Freeform 975"/>
              <p:cNvSpPr/>
              <p:nvPr/>
            </p:nvSpPr>
            <p:spPr>
              <a:xfrm>
                <a:off x="144462" y="28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0" name="Freeform 976"/>
              <p:cNvSpPr/>
              <p:nvPr/>
            </p:nvSpPr>
            <p:spPr>
              <a:xfrm>
                <a:off x="150018" y="28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1" name="Freeform 977"/>
              <p:cNvSpPr/>
              <p:nvPr/>
            </p:nvSpPr>
            <p:spPr>
              <a:xfrm>
                <a:off x="154781" y="30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2" name="Freeform 978"/>
              <p:cNvSpPr/>
              <p:nvPr/>
            </p:nvSpPr>
            <p:spPr>
              <a:xfrm>
                <a:off x="160337" y="3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3" name="Freeform 979"/>
              <p:cNvSpPr/>
              <p:nvPr/>
            </p:nvSpPr>
            <p:spPr>
              <a:xfrm>
                <a:off x="165100" y="3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4" name="Freeform 980"/>
              <p:cNvSpPr/>
              <p:nvPr/>
            </p:nvSpPr>
            <p:spPr>
              <a:xfrm>
                <a:off x="169862" y="33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5" name="Freeform 981"/>
              <p:cNvSpPr/>
              <p:nvPr/>
            </p:nvSpPr>
            <p:spPr>
              <a:xfrm>
                <a:off x="175418" y="34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6" name="Freeform 982"/>
              <p:cNvSpPr/>
              <p:nvPr/>
            </p:nvSpPr>
            <p:spPr>
              <a:xfrm>
                <a:off x="180181" y="34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7" name="Freeform 983"/>
              <p:cNvSpPr/>
              <p:nvPr/>
            </p:nvSpPr>
            <p:spPr>
              <a:xfrm>
                <a:off x="184150" y="35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8" name="Freeform 984"/>
              <p:cNvSpPr/>
              <p:nvPr/>
            </p:nvSpPr>
            <p:spPr>
              <a:xfrm>
                <a:off x="188912" y="37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19" name="Freeform 985"/>
              <p:cNvSpPr/>
              <p:nvPr/>
            </p:nvSpPr>
            <p:spPr>
              <a:xfrm>
                <a:off x="194468" y="38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0" name="Freeform 986"/>
              <p:cNvSpPr/>
              <p:nvPr/>
            </p:nvSpPr>
            <p:spPr>
              <a:xfrm>
                <a:off x="199231" y="38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1" name="Freeform 987"/>
              <p:cNvSpPr/>
              <p:nvPr/>
            </p:nvSpPr>
            <p:spPr>
              <a:xfrm>
                <a:off x="204787" y="396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2" name="Freeform 988"/>
              <p:cNvSpPr/>
              <p:nvPr/>
            </p:nvSpPr>
            <p:spPr>
              <a:xfrm>
                <a:off x="209550" y="41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3" name="Freeform 989"/>
              <p:cNvSpPr/>
              <p:nvPr/>
            </p:nvSpPr>
            <p:spPr>
              <a:xfrm>
                <a:off x="214312" y="41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4" name="Freeform 990"/>
              <p:cNvSpPr/>
              <p:nvPr/>
            </p:nvSpPr>
            <p:spPr>
              <a:xfrm>
                <a:off x="219868" y="42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5" name="Freeform 991"/>
              <p:cNvSpPr/>
              <p:nvPr/>
            </p:nvSpPr>
            <p:spPr>
              <a:xfrm>
                <a:off x="224631" y="444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6" name="Freeform 992"/>
              <p:cNvSpPr/>
              <p:nvPr/>
            </p:nvSpPr>
            <p:spPr>
              <a:xfrm>
                <a:off x="229393" y="444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7" name="Freeform 993"/>
              <p:cNvSpPr/>
              <p:nvPr/>
            </p:nvSpPr>
            <p:spPr>
              <a:xfrm>
                <a:off x="234950" y="452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8" name="Freeform 994"/>
              <p:cNvSpPr/>
              <p:nvPr/>
            </p:nvSpPr>
            <p:spPr>
              <a:xfrm>
                <a:off x="239712" y="468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29" name="Freeform 995"/>
              <p:cNvSpPr/>
              <p:nvPr/>
            </p:nvSpPr>
            <p:spPr>
              <a:xfrm>
                <a:off x="244475" y="47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0" name="Freeform 996"/>
              <p:cNvSpPr/>
              <p:nvPr/>
            </p:nvSpPr>
            <p:spPr>
              <a:xfrm>
                <a:off x="250031" y="47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1" name="Freeform 997"/>
              <p:cNvSpPr/>
              <p:nvPr/>
            </p:nvSpPr>
            <p:spPr>
              <a:xfrm>
                <a:off x="254793" y="492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2" name="Freeform 998"/>
              <p:cNvSpPr/>
              <p:nvPr/>
            </p:nvSpPr>
            <p:spPr>
              <a:xfrm>
                <a:off x="260350" y="50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3" name="Freeform 999"/>
              <p:cNvSpPr/>
              <p:nvPr/>
            </p:nvSpPr>
            <p:spPr>
              <a:xfrm>
                <a:off x="265112" y="50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4" name="Freeform 1000"/>
              <p:cNvSpPr/>
              <p:nvPr/>
            </p:nvSpPr>
            <p:spPr>
              <a:xfrm>
                <a:off x="269081"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5" name="Freeform 1001"/>
              <p:cNvSpPr/>
              <p:nvPr/>
            </p:nvSpPr>
            <p:spPr>
              <a:xfrm>
                <a:off x="273843" y="53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6" name="Freeform 1002"/>
              <p:cNvSpPr/>
              <p:nvPr/>
            </p:nvSpPr>
            <p:spPr>
              <a:xfrm>
                <a:off x="279400" y="53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7" name="Freeform 1003"/>
              <p:cNvSpPr/>
              <p:nvPr/>
            </p:nvSpPr>
            <p:spPr>
              <a:xfrm>
                <a:off x="284162" y="555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8" name="Freeform 1004"/>
              <p:cNvSpPr/>
              <p:nvPr/>
            </p:nvSpPr>
            <p:spPr>
              <a:xfrm>
                <a:off x="288925" y="563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39" name="Freeform 1005"/>
              <p:cNvSpPr/>
              <p:nvPr/>
            </p:nvSpPr>
            <p:spPr>
              <a:xfrm>
                <a:off x="294481" y="579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0" name="Freeform 1006"/>
              <p:cNvSpPr/>
              <p:nvPr/>
            </p:nvSpPr>
            <p:spPr>
              <a:xfrm>
                <a:off x="299243" y="579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1" name="Freeform 1007"/>
              <p:cNvSpPr/>
              <p:nvPr/>
            </p:nvSpPr>
            <p:spPr>
              <a:xfrm>
                <a:off x="304800" y="58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2" name="Freeform 1008"/>
              <p:cNvSpPr/>
              <p:nvPr/>
            </p:nvSpPr>
            <p:spPr>
              <a:xfrm>
                <a:off x="309562" y="603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3" name="Freeform 1009"/>
              <p:cNvSpPr/>
              <p:nvPr/>
            </p:nvSpPr>
            <p:spPr>
              <a:xfrm>
                <a:off x="314325" y="603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4" name="Freeform 1010"/>
              <p:cNvSpPr/>
              <p:nvPr/>
            </p:nvSpPr>
            <p:spPr>
              <a:xfrm>
                <a:off x="319881" y="61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5" name="Freeform 1011"/>
              <p:cNvSpPr/>
              <p:nvPr/>
            </p:nvSpPr>
            <p:spPr>
              <a:xfrm>
                <a:off x="324643" y="63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6" name="Freeform 1012"/>
              <p:cNvSpPr/>
              <p:nvPr/>
            </p:nvSpPr>
            <p:spPr>
              <a:xfrm>
                <a:off x="330200" y="63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7" name="Freeform 1013"/>
              <p:cNvSpPr/>
              <p:nvPr/>
            </p:nvSpPr>
            <p:spPr>
              <a:xfrm>
                <a:off x="334962" y="650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8" name="Freeform 1014"/>
              <p:cNvSpPr/>
              <p:nvPr/>
            </p:nvSpPr>
            <p:spPr>
              <a:xfrm>
                <a:off x="339725" y="658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49" name="Freeform 1015"/>
              <p:cNvSpPr/>
              <p:nvPr/>
            </p:nvSpPr>
            <p:spPr>
              <a:xfrm>
                <a:off x="345281" y="658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0" name="Freeform 1016"/>
              <p:cNvSpPr/>
              <p:nvPr/>
            </p:nvSpPr>
            <p:spPr>
              <a:xfrm>
                <a:off x="349250" y="674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1" name="Freeform 1017"/>
              <p:cNvSpPr/>
              <p:nvPr/>
            </p:nvSpPr>
            <p:spPr>
              <a:xfrm>
                <a:off x="354012" y="682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2" name="Freeform 1018"/>
              <p:cNvSpPr/>
              <p:nvPr/>
            </p:nvSpPr>
            <p:spPr>
              <a:xfrm>
                <a:off x="358775" y="698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3" name="Freeform 1019"/>
              <p:cNvSpPr/>
              <p:nvPr/>
            </p:nvSpPr>
            <p:spPr>
              <a:xfrm>
                <a:off x="364331" y="698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4" name="Freeform 1020"/>
              <p:cNvSpPr/>
              <p:nvPr/>
            </p:nvSpPr>
            <p:spPr>
              <a:xfrm>
                <a:off x="369093" y="71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5" name="Freeform 1021"/>
              <p:cNvSpPr/>
              <p:nvPr/>
            </p:nvSpPr>
            <p:spPr>
              <a:xfrm>
                <a:off x="374650"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6" name="Freeform 1022"/>
              <p:cNvSpPr/>
              <p:nvPr/>
            </p:nvSpPr>
            <p:spPr>
              <a:xfrm>
                <a:off x="379412"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7" name="Freeform 1023"/>
              <p:cNvSpPr/>
              <p:nvPr/>
            </p:nvSpPr>
            <p:spPr>
              <a:xfrm>
                <a:off x="384175" y="746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8" name="Freeform 0"/>
              <p:cNvSpPr/>
              <p:nvPr/>
            </p:nvSpPr>
            <p:spPr>
              <a:xfrm>
                <a:off x="389731" y="762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59" name="Freeform 1"/>
              <p:cNvSpPr/>
              <p:nvPr/>
            </p:nvSpPr>
            <p:spPr>
              <a:xfrm>
                <a:off x="394493" y="762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0" name="Freeform 2"/>
              <p:cNvSpPr/>
              <p:nvPr/>
            </p:nvSpPr>
            <p:spPr>
              <a:xfrm>
                <a:off x="400050" y="769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1" name="Freeform 3"/>
              <p:cNvSpPr/>
              <p:nvPr/>
            </p:nvSpPr>
            <p:spPr>
              <a:xfrm>
                <a:off x="404812" y="785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2" name="Freeform 4"/>
              <p:cNvSpPr/>
              <p:nvPr/>
            </p:nvSpPr>
            <p:spPr>
              <a:xfrm>
                <a:off x="409575" y="793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3" name="Freeform 5"/>
              <p:cNvSpPr/>
              <p:nvPr/>
            </p:nvSpPr>
            <p:spPr>
              <a:xfrm>
                <a:off x="415131" y="793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4" name="Freeform 6"/>
              <p:cNvSpPr/>
              <p:nvPr/>
            </p:nvSpPr>
            <p:spPr>
              <a:xfrm>
                <a:off x="419893" y="809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5" name="Freeform 7"/>
              <p:cNvSpPr/>
              <p:nvPr/>
            </p:nvSpPr>
            <p:spPr>
              <a:xfrm>
                <a:off x="425450" y="82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6" name="Freeform 8"/>
              <p:cNvSpPr/>
              <p:nvPr/>
            </p:nvSpPr>
            <p:spPr>
              <a:xfrm>
                <a:off x="428625" y="82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7" name="Freeform 9"/>
              <p:cNvSpPr/>
              <p:nvPr/>
            </p:nvSpPr>
            <p:spPr>
              <a:xfrm>
                <a:off x="434181" y="84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8" name="Freeform 10"/>
              <p:cNvSpPr/>
              <p:nvPr/>
            </p:nvSpPr>
            <p:spPr>
              <a:xfrm>
                <a:off x="438943" y="857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69" name="Freeform 11"/>
              <p:cNvSpPr/>
              <p:nvPr/>
            </p:nvSpPr>
            <p:spPr>
              <a:xfrm>
                <a:off x="444500" y="857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0" name="Freeform 12"/>
              <p:cNvSpPr/>
              <p:nvPr/>
            </p:nvSpPr>
            <p:spPr>
              <a:xfrm>
                <a:off x="449262" y="865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1" name="Freeform 13"/>
              <p:cNvSpPr/>
              <p:nvPr/>
            </p:nvSpPr>
            <p:spPr>
              <a:xfrm>
                <a:off x="454025" y="881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2" name="Freeform 14"/>
              <p:cNvSpPr/>
              <p:nvPr/>
            </p:nvSpPr>
            <p:spPr>
              <a:xfrm>
                <a:off x="459581" y="889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3" name="Freeform 15"/>
              <p:cNvSpPr/>
              <p:nvPr/>
            </p:nvSpPr>
            <p:spPr>
              <a:xfrm>
                <a:off x="464343" y="889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4" name="Freeform 16"/>
              <p:cNvSpPr/>
              <p:nvPr/>
            </p:nvSpPr>
            <p:spPr>
              <a:xfrm>
                <a:off x="469900" y="904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5" name="Freeform 17"/>
              <p:cNvSpPr/>
              <p:nvPr/>
            </p:nvSpPr>
            <p:spPr>
              <a:xfrm>
                <a:off x="474662" y="9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6" name="Freeform 18"/>
              <p:cNvSpPr/>
              <p:nvPr/>
            </p:nvSpPr>
            <p:spPr>
              <a:xfrm>
                <a:off x="479425" y="9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7" name="Freeform 19"/>
              <p:cNvSpPr/>
              <p:nvPr/>
            </p:nvSpPr>
            <p:spPr>
              <a:xfrm>
                <a:off x="484981" y="93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8" name="Freeform 20"/>
              <p:cNvSpPr/>
              <p:nvPr/>
            </p:nvSpPr>
            <p:spPr>
              <a:xfrm>
                <a:off x="489743" y="95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79" name="Freeform 21"/>
              <p:cNvSpPr/>
              <p:nvPr/>
            </p:nvSpPr>
            <p:spPr>
              <a:xfrm>
                <a:off x="495300" y="95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0" name="Freeform 22"/>
              <p:cNvSpPr/>
              <p:nvPr/>
            </p:nvSpPr>
            <p:spPr>
              <a:xfrm>
                <a:off x="500062" y="96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1" name="Freeform 23"/>
              <p:cNvSpPr/>
              <p:nvPr/>
            </p:nvSpPr>
            <p:spPr>
              <a:xfrm>
                <a:off x="504825" y="976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2" name="Freeform 24"/>
              <p:cNvSpPr/>
              <p:nvPr/>
            </p:nvSpPr>
            <p:spPr>
              <a:xfrm>
                <a:off x="510381" y="976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3" name="Freeform 25"/>
              <p:cNvSpPr/>
              <p:nvPr/>
            </p:nvSpPr>
            <p:spPr>
              <a:xfrm>
                <a:off x="514350" y="992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4" name="Freeform 26"/>
              <p:cNvSpPr/>
              <p:nvPr/>
            </p:nvSpPr>
            <p:spPr>
              <a:xfrm>
                <a:off x="519112" y="1000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5" name="Freeform 27"/>
              <p:cNvSpPr/>
              <p:nvPr/>
            </p:nvSpPr>
            <p:spPr>
              <a:xfrm>
                <a:off x="523875" y="1016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6" name="Freeform 28"/>
              <p:cNvSpPr/>
              <p:nvPr/>
            </p:nvSpPr>
            <p:spPr>
              <a:xfrm>
                <a:off x="529431" y="1016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7" name="Freeform 29"/>
              <p:cNvSpPr/>
              <p:nvPr/>
            </p:nvSpPr>
            <p:spPr>
              <a:xfrm>
                <a:off x="534193" y="103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8" name="Freeform 30"/>
              <p:cNvSpPr/>
              <p:nvPr/>
            </p:nvSpPr>
            <p:spPr>
              <a:xfrm>
                <a:off x="539750" y="104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89" name="Freeform 31"/>
              <p:cNvSpPr/>
              <p:nvPr/>
            </p:nvSpPr>
            <p:spPr>
              <a:xfrm>
                <a:off x="544512" y="104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0" name="Freeform 32"/>
              <p:cNvSpPr/>
              <p:nvPr/>
            </p:nvSpPr>
            <p:spPr>
              <a:xfrm>
                <a:off x="549275" y="106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1" name="Freeform 33"/>
              <p:cNvSpPr/>
              <p:nvPr/>
            </p:nvSpPr>
            <p:spPr>
              <a:xfrm>
                <a:off x="554831" y="1071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2" name="Freeform 34"/>
              <p:cNvSpPr/>
              <p:nvPr/>
            </p:nvSpPr>
            <p:spPr>
              <a:xfrm>
                <a:off x="559593" y="1071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3" name="Freeform 35"/>
              <p:cNvSpPr/>
              <p:nvPr/>
            </p:nvSpPr>
            <p:spPr>
              <a:xfrm>
                <a:off x="564356" y="1087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4" name="Freeform 36"/>
              <p:cNvSpPr/>
              <p:nvPr/>
            </p:nvSpPr>
            <p:spPr>
              <a:xfrm>
                <a:off x="569912" y="109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5" name="Freeform 37"/>
              <p:cNvSpPr/>
              <p:nvPr/>
            </p:nvSpPr>
            <p:spPr>
              <a:xfrm>
                <a:off x="574675" y="1111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6" name="Freeform 38"/>
              <p:cNvSpPr/>
              <p:nvPr/>
            </p:nvSpPr>
            <p:spPr>
              <a:xfrm>
                <a:off x="579437" y="1111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7" name="Freeform 39"/>
              <p:cNvSpPr/>
              <p:nvPr/>
            </p:nvSpPr>
            <p:spPr>
              <a:xfrm>
                <a:off x="584993" y="1127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8" name="Freeform 40"/>
              <p:cNvSpPr/>
              <p:nvPr/>
            </p:nvSpPr>
            <p:spPr>
              <a:xfrm>
                <a:off x="589756" y="114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499" name="Freeform 41"/>
              <p:cNvSpPr/>
              <p:nvPr/>
            </p:nvSpPr>
            <p:spPr>
              <a:xfrm>
                <a:off x="593725" y="114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0" name="Freeform 42"/>
              <p:cNvSpPr/>
              <p:nvPr/>
            </p:nvSpPr>
            <p:spPr>
              <a:xfrm>
                <a:off x="598487" y="115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1" name="Freeform 43"/>
              <p:cNvSpPr/>
              <p:nvPr/>
            </p:nvSpPr>
            <p:spPr>
              <a:xfrm>
                <a:off x="604043" y="117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2" name="Freeform 44"/>
              <p:cNvSpPr/>
              <p:nvPr/>
            </p:nvSpPr>
            <p:spPr>
              <a:xfrm>
                <a:off x="608806" y="117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3" name="Freeform 45"/>
              <p:cNvSpPr/>
              <p:nvPr/>
            </p:nvSpPr>
            <p:spPr>
              <a:xfrm>
                <a:off x="614362" y="1182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4" name="Freeform 46"/>
              <p:cNvSpPr/>
              <p:nvPr/>
            </p:nvSpPr>
            <p:spPr>
              <a:xfrm>
                <a:off x="619125" y="1198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5" name="Freeform 47"/>
              <p:cNvSpPr/>
              <p:nvPr/>
            </p:nvSpPr>
            <p:spPr>
              <a:xfrm>
                <a:off x="623887" y="1206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6" name="Freeform 48"/>
              <p:cNvSpPr/>
              <p:nvPr/>
            </p:nvSpPr>
            <p:spPr>
              <a:xfrm>
                <a:off x="629443" y="1206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7" name="Freeform 49"/>
              <p:cNvSpPr/>
              <p:nvPr/>
            </p:nvSpPr>
            <p:spPr>
              <a:xfrm>
                <a:off x="634206" y="1222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8" name="Freeform 50"/>
              <p:cNvSpPr/>
              <p:nvPr/>
            </p:nvSpPr>
            <p:spPr>
              <a:xfrm>
                <a:off x="639762" y="123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09" name="Freeform 51"/>
              <p:cNvSpPr/>
              <p:nvPr/>
            </p:nvSpPr>
            <p:spPr>
              <a:xfrm>
                <a:off x="644525" y="123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0" name="Freeform 52"/>
              <p:cNvSpPr/>
              <p:nvPr/>
            </p:nvSpPr>
            <p:spPr>
              <a:xfrm>
                <a:off x="649287" y="1254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1" name="Freeform 53"/>
              <p:cNvSpPr/>
              <p:nvPr/>
            </p:nvSpPr>
            <p:spPr>
              <a:xfrm>
                <a:off x="654843" y="1270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2" name="Freeform 54"/>
              <p:cNvSpPr/>
              <p:nvPr/>
            </p:nvSpPr>
            <p:spPr>
              <a:xfrm>
                <a:off x="659606" y="1270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3" name="Freeform 55"/>
              <p:cNvSpPr/>
              <p:nvPr/>
            </p:nvSpPr>
            <p:spPr>
              <a:xfrm>
                <a:off x="665162" y="1277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4" name="Freeform 56"/>
              <p:cNvSpPr/>
              <p:nvPr/>
            </p:nvSpPr>
            <p:spPr>
              <a:xfrm>
                <a:off x="669925" y="1293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5" name="Freeform 57"/>
              <p:cNvSpPr/>
              <p:nvPr/>
            </p:nvSpPr>
            <p:spPr>
              <a:xfrm>
                <a:off x="674687" y="1293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8640" y="0"/>
                    </a:lnTo>
                    <a:lnTo>
                      <a:pt x="0" y="10800"/>
                    </a:lnTo>
                    <a:lnTo>
                      <a:pt x="8640" y="21600"/>
                    </a:lnTo>
                    <a:lnTo>
                      <a:pt x="12960" y="21600"/>
                    </a:lnTo>
                    <a:lnTo>
                      <a:pt x="21600" y="10800"/>
                    </a:lnTo>
                    <a:lnTo>
                      <a:pt x="1296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6" name="Freeform 58"/>
              <p:cNvSpPr/>
              <p:nvPr/>
            </p:nvSpPr>
            <p:spPr>
              <a:xfrm>
                <a:off x="678656" y="1301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7" name="Freeform 59"/>
              <p:cNvSpPr/>
              <p:nvPr/>
            </p:nvSpPr>
            <p:spPr>
              <a:xfrm>
                <a:off x="684212" y="131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8" name="Freeform 60"/>
              <p:cNvSpPr/>
              <p:nvPr/>
            </p:nvSpPr>
            <p:spPr>
              <a:xfrm>
                <a:off x="688975" y="133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19" name="Freeform 61"/>
              <p:cNvSpPr/>
              <p:nvPr/>
            </p:nvSpPr>
            <p:spPr>
              <a:xfrm>
                <a:off x="693737" y="133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0" name="Freeform 62"/>
              <p:cNvSpPr/>
              <p:nvPr/>
            </p:nvSpPr>
            <p:spPr>
              <a:xfrm>
                <a:off x="699293" y="134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1" name="Freeform 63"/>
              <p:cNvSpPr/>
              <p:nvPr/>
            </p:nvSpPr>
            <p:spPr>
              <a:xfrm>
                <a:off x="704056" y="136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2" name="Freeform 64"/>
              <p:cNvSpPr/>
              <p:nvPr/>
            </p:nvSpPr>
            <p:spPr>
              <a:xfrm>
                <a:off x="709612" y="136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3" name="Freeform 65"/>
              <p:cNvSpPr/>
              <p:nvPr/>
            </p:nvSpPr>
            <p:spPr>
              <a:xfrm>
                <a:off x="714375" y="138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4" name="Freeform 66"/>
              <p:cNvSpPr/>
              <p:nvPr/>
            </p:nvSpPr>
            <p:spPr>
              <a:xfrm>
                <a:off x="719137" y="138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5" name="Freeform 67"/>
              <p:cNvSpPr/>
              <p:nvPr/>
            </p:nvSpPr>
            <p:spPr>
              <a:xfrm>
                <a:off x="724693" y="138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6" name="Freeform 68"/>
              <p:cNvSpPr/>
              <p:nvPr/>
            </p:nvSpPr>
            <p:spPr>
              <a:xfrm>
                <a:off x="729456" y="140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7" name="Freeform 69"/>
              <p:cNvSpPr/>
              <p:nvPr/>
            </p:nvSpPr>
            <p:spPr>
              <a:xfrm>
                <a:off x="735012" y="141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8" name="Freeform 70"/>
              <p:cNvSpPr/>
              <p:nvPr/>
            </p:nvSpPr>
            <p:spPr>
              <a:xfrm>
                <a:off x="739775" y="142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29" name="Freeform 71"/>
              <p:cNvSpPr/>
              <p:nvPr/>
            </p:nvSpPr>
            <p:spPr>
              <a:xfrm>
                <a:off x="744537" y="142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0" name="Freeform 72"/>
              <p:cNvSpPr/>
              <p:nvPr/>
            </p:nvSpPr>
            <p:spPr>
              <a:xfrm>
                <a:off x="750093" y="144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1" name="Freeform 73"/>
              <p:cNvSpPr/>
              <p:nvPr/>
            </p:nvSpPr>
            <p:spPr>
              <a:xfrm>
                <a:off x="754856" y="146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2" name="Freeform 74"/>
              <p:cNvSpPr/>
              <p:nvPr/>
            </p:nvSpPr>
            <p:spPr>
              <a:xfrm>
                <a:off x="758825" y="146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3" name="Freeform 75"/>
              <p:cNvSpPr/>
              <p:nvPr/>
            </p:nvSpPr>
            <p:spPr>
              <a:xfrm>
                <a:off x="763587" y="147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4" name="Freeform 76"/>
              <p:cNvSpPr/>
              <p:nvPr/>
            </p:nvSpPr>
            <p:spPr>
              <a:xfrm>
                <a:off x="769143" y="1484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5" name="Freeform 77"/>
              <p:cNvSpPr/>
              <p:nvPr/>
            </p:nvSpPr>
            <p:spPr>
              <a:xfrm>
                <a:off x="773906" y="1484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6" name="Freeform 78"/>
              <p:cNvSpPr/>
              <p:nvPr/>
            </p:nvSpPr>
            <p:spPr>
              <a:xfrm>
                <a:off x="779462" y="1500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7" name="Freeform 79"/>
              <p:cNvSpPr/>
              <p:nvPr/>
            </p:nvSpPr>
            <p:spPr>
              <a:xfrm>
                <a:off x="784225" y="150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8" name="Freeform 80"/>
              <p:cNvSpPr/>
              <p:nvPr/>
            </p:nvSpPr>
            <p:spPr>
              <a:xfrm>
                <a:off x="788987" y="1524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39" name="Freeform 81"/>
              <p:cNvSpPr/>
              <p:nvPr/>
            </p:nvSpPr>
            <p:spPr>
              <a:xfrm>
                <a:off x="794543" y="1524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0" name="Freeform 82"/>
              <p:cNvSpPr/>
              <p:nvPr/>
            </p:nvSpPr>
            <p:spPr>
              <a:xfrm>
                <a:off x="799306" y="153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1" name="Freeform 83"/>
              <p:cNvSpPr/>
              <p:nvPr/>
            </p:nvSpPr>
            <p:spPr>
              <a:xfrm>
                <a:off x="804862" y="155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2" name="Freeform 84"/>
              <p:cNvSpPr/>
              <p:nvPr/>
            </p:nvSpPr>
            <p:spPr>
              <a:xfrm>
                <a:off x="809625" y="155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3" name="Freeform 85"/>
              <p:cNvSpPr/>
              <p:nvPr/>
            </p:nvSpPr>
            <p:spPr>
              <a:xfrm>
                <a:off x="814387" y="157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4" name="Freeform 86"/>
              <p:cNvSpPr/>
              <p:nvPr/>
            </p:nvSpPr>
            <p:spPr>
              <a:xfrm>
                <a:off x="819943" y="158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5" name="Freeform 87"/>
              <p:cNvSpPr/>
              <p:nvPr/>
            </p:nvSpPr>
            <p:spPr>
              <a:xfrm>
                <a:off x="824706" y="158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6" name="Freeform 88"/>
              <p:cNvSpPr/>
              <p:nvPr/>
            </p:nvSpPr>
            <p:spPr>
              <a:xfrm>
                <a:off x="830262" y="1595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7" name="Freeform 89"/>
              <p:cNvSpPr/>
              <p:nvPr/>
            </p:nvSpPr>
            <p:spPr>
              <a:xfrm>
                <a:off x="835025" y="161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8" name="Freeform 90"/>
              <p:cNvSpPr/>
              <p:nvPr/>
            </p:nvSpPr>
            <p:spPr>
              <a:xfrm>
                <a:off x="838993" y="161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49" name="Freeform 91"/>
              <p:cNvSpPr/>
              <p:nvPr/>
            </p:nvSpPr>
            <p:spPr>
              <a:xfrm>
                <a:off x="843756" y="161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0" name="Freeform 92"/>
              <p:cNvSpPr/>
              <p:nvPr/>
            </p:nvSpPr>
            <p:spPr>
              <a:xfrm>
                <a:off x="849312" y="1635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1" name="Freeform 93"/>
              <p:cNvSpPr/>
              <p:nvPr/>
            </p:nvSpPr>
            <p:spPr>
              <a:xfrm>
                <a:off x="854075" y="165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2" name="Freeform 94"/>
              <p:cNvSpPr/>
              <p:nvPr/>
            </p:nvSpPr>
            <p:spPr>
              <a:xfrm>
                <a:off x="858837" y="165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3" name="Freeform 95"/>
              <p:cNvSpPr/>
              <p:nvPr/>
            </p:nvSpPr>
            <p:spPr>
              <a:xfrm>
                <a:off x="864393" y="1666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4" name="Freeform 96"/>
              <p:cNvSpPr/>
              <p:nvPr/>
            </p:nvSpPr>
            <p:spPr>
              <a:xfrm>
                <a:off x="869156" y="168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5" name="Freeform 97"/>
              <p:cNvSpPr/>
              <p:nvPr/>
            </p:nvSpPr>
            <p:spPr>
              <a:xfrm>
                <a:off x="874712" y="168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6" name="Freeform 98"/>
              <p:cNvSpPr/>
              <p:nvPr/>
            </p:nvSpPr>
            <p:spPr>
              <a:xfrm>
                <a:off x="879475" y="1690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7" name="Freeform 99"/>
              <p:cNvSpPr/>
              <p:nvPr/>
            </p:nvSpPr>
            <p:spPr>
              <a:xfrm>
                <a:off x="884237" y="1706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8" name="Freeform 100"/>
              <p:cNvSpPr/>
              <p:nvPr/>
            </p:nvSpPr>
            <p:spPr>
              <a:xfrm>
                <a:off x="889793" y="1706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59" name="Freeform 101"/>
              <p:cNvSpPr/>
              <p:nvPr/>
            </p:nvSpPr>
            <p:spPr>
              <a:xfrm>
                <a:off x="894556" y="1714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0" name="Freeform 102"/>
              <p:cNvSpPr/>
              <p:nvPr/>
            </p:nvSpPr>
            <p:spPr>
              <a:xfrm>
                <a:off x="899318" y="173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1" name="Freeform 103"/>
              <p:cNvSpPr/>
              <p:nvPr/>
            </p:nvSpPr>
            <p:spPr>
              <a:xfrm>
                <a:off x="904875" y="174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2" name="Freeform 104"/>
              <p:cNvSpPr/>
              <p:nvPr/>
            </p:nvSpPr>
            <p:spPr>
              <a:xfrm>
                <a:off x="909637" y="174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3" name="Freeform 105"/>
              <p:cNvSpPr/>
              <p:nvPr/>
            </p:nvSpPr>
            <p:spPr>
              <a:xfrm>
                <a:off x="914400" y="1762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4" name="Freeform 106"/>
              <p:cNvSpPr/>
              <p:nvPr/>
            </p:nvSpPr>
            <p:spPr>
              <a:xfrm>
                <a:off x="919956" y="177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5" name="Freeform 107"/>
              <p:cNvSpPr/>
              <p:nvPr/>
            </p:nvSpPr>
            <p:spPr>
              <a:xfrm>
                <a:off x="923925" y="177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6" name="Freeform 108"/>
              <p:cNvSpPr/>
              <p:nvPr/>
            </p:nvSpPr>
            <p:spPr>
              <a:xfrm>
                <a:off x="928687" y="179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7" name="Freeform 109"/>
              <p:cNvSpPr/>
              <p:nvPr/>
            </p:nvSpPr>
            <p:spPr>
              <a:xfrm>
                <a:off x="933450" y="1801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8" name="Freeform 110"/>
              <p:cNvSpPr/>
              <p:nvPr/>
            </p:nvSpPr>
            <p:spPr>
              <a:xfrm>
                <a:off x="939006" y="1801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69" name="Freeform 111"/>
              <p:cNvSpPr/>
              <p:nvPr/>
            </p:nvSpPr>
            <p:spPr>
              <a:xfrm>
                <a:off x="943768" y="1817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0" name="Freeform 112"/>
              <p:cNvSpPr/>
              <p:nvPr/>
            </p:nvSpPr>
            <p:spPr>
              <a:xfrm>
                <a:off x="949325" y="1825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1" name="Freeform 113"/>
              <p:cNvSpPr/>
              <p:nvPr/>
            </p:nvSpPr>
            <p:spPr>
              <a:xfrm>
                <a:off x="954087" y="184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2" name="Freeform 114"/>
              <p:cNvSpPr/>
              <p:nvPr/>
            </p:nvSpPr>
            <p:spPr>
              <a:xfrm>
                <a:off x="958850" y="184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3" name="Freeform 115"/>
              <p:cNvSpPr/>
              <p:nvPr/>
            </p:nvSpPr>
            <p:spPr>
              <a:xfrm>
                <a:off x="964406" y="185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4" name="Freeform 116"/>
              <p:cNvSpPr/>
              <p:nvPr/>
            </p:nvSpPr>
            <p:spPr>
              <a:xfrm>
                <a:off x="969168" y="1873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5" name="Freeform 117"/>
              <p:cNvSpPr/>
              <p:nvPr/>
            </p:nvSpPr>
            <p:spPr>
              <a:xfrm>
                <a:off x="974725" y="1873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6" name="Freeform 118"/>
              <p:cNvSpPr/>
              <p:nvPr/>
            </p:nvSpPr>
            <p:spPr>
              <a:xfrm>
                <a:off x="979487" y="188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7" name="Freeform 119"/>
              <p:cNvSpPr/>
              <p:nvPr/>
            </p:nvSpPr>
            <p:spPr>
              <a:xfrm>
                <a:off x="984250" y="1897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8" name="Freeform 120"/>
              <p:cNvSpPr/>
              <p:nvPr/>
            </p:nvSpPr>
            <p:spPr>
              <a:xfrm>
                <a:off x="989806" y="1897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79" name="Freeform 121"/>
              <p:cNvSpPr/>
              <p:nvPr/>
            </p:nvSpPr>
            <p:spPr>
              <a:xfrm>
                <a:off x="994568" y="1912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sp>
          <p:nvSpPr>
            <p:cNvPr id="6581" name="Freeform 122"/>
            <p:cNvSpPr/>
            <p:nvPr/>
          </p:nvSpPr>
          <p:spPr>
            <a:xfrm>
              <a:off x="2000250" y="3833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82" name="Freeform 123"/>
            <p:cNvSpPr/>
            <p:nvPr/>
          </p:nvSpPr>
          <p:spPr>
            <a:xfrm>
              <a:off x="2003425" y="3849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83" name="Freeform 124"/>
            <p:cNvSpPr/>
            <p:nvPr/>
          </p:nvSpPr>
          <p:spPr>
            <a:xfrm>
              <a:off x="2008981" y="3849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84" name="Freeform 125"/>
            <p:cNvSpPr/>
            <p:nvPr/>
          </p:nvSpPr>
          <p:spPr>
            <a:xfrm>
              <a:off x="2013744" y="3865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85" name="Freeform 126"/>
            <p:cNvSpPr/>
            <p:nvPr/>
          </p:nvSpPr>
          <p:spPr>
            <a:xfrm>
              <a:off x="2019300" y="3881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86" name="Freeform 127"/>
            <p:cNvSpPr/>
            <p:nvPr/>
          </p:nvSpPr>
          <p:spPr>
            <a:xfrm>
              <a:off x="2024062" y="3881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87" name="Freeform 128"/>
            <p:cNvSpPr/>
            <p:nvPr/>
          </p:nvSpPr>
          <p:spPr>
            <a:xfrm>
              <a:off x="2028825" y="3897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88" name="Freeform 129"/>
            <p:cNvSpPr/>
            <p:nvPr/>
          </p:nvSpPr>
          <p:spPr>
            <a:xfrm>
              <a:off x="2034381" y="3913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89" name="Freeform 130"/>
            <p:cNvSpPr/>
            <p:nvPr/>
          </p:nvSpPr>
          <p:spPr>
            <a:xfrm>
              <a:off x="2039144" y="3913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0" name="Freeform 131"/>
            <p:cNvSpPr/>
            <p:nvPr/>
          </p:nvSpPr>
          <p:spPr>
            <a:xfrm>
              <a:off x="2044700" y="392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1" name="Freeform 132"/>
            <p:cNvSpPr/>
            <p:nvPr/>
          </p:nvSpPr>
          <p:spPr>
            <a:xfrm>
              <a:off x="2049462" y="393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2" name="Freeform 133"/>
            <p:cNvSpPr/>
            <p:nvPr/>
          </p:nvSpPr>
          <p:spPr>
            <a:xfrm>
              <a:off x="2054225" y="393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3" name="Freeform 134"/>
            <p:cNvSpPr/>
            <p:nvPr/>
          </p:nvSpPr>
          <p:spPr>
            <a:xfrm>
              <a:off x="2059781" y="394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4" name="Freeform 135"/>
            <p:cNvSpPr/>
            <p:nvPr/>
          </p:nvSpPr>
          <p:spPr>
            <a:xfrm>
              <a:off x="2064544" y="3960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5" name="Freeform 136"/>
            <p:cNvSpPr/>
            <p:nvPr/>
          </p:nvSpPr>
          <p:spPr>
            <a:xfrm>
              <a:off x="2070100" y="3976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6" name="Freeform 137"/>
            <p:cNvSpPr/>
            <p:nvPr/>
          </p:nvSpPr>
          <p:spPr>
            <a:xfrm>
              <a:off x="2074862" y="3976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7" name="Freeform 138"/>
            <p:cNvSpPr/>
            <p:nvPr/>
          </p:nvSpPr>
          <p:spPr>
            <a:xfrm>
              <a:off x="2079625" y="399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8" name="Freeform 139"/>
            <p:cNvSpPr/>
            <p:nvPr/>
          </p:nvSpPr>
          <p:spPr>
            <a:xfrm>
              <a:off x="2083594" y="4008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599" name="Freeform 140"/>
            <p:cNvSpPr/>
            <p:nvPr/>
          </p:nvSpPr>
          <p:spPr>
            <a:xfrm>
              <a:off x="2089150" y="4008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0" name="Freeform 141"/>
            <p:cNvSpPr/>
            <p:nvPr/>
          </p:nvSpPr>
          <p:spPr>
            <a:xfrm>
              <a:off x="2093912" y="401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1" name="Freeform 142"/>
            <p:cNvSpPr/>
            <p:nvPr/>
          </p:nvSpPr>
          <p:spPr>
            <a:xfrm>
              <a:off x="2098675" y="403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2" name="Freeform 143"/>
            <p:cNvSpPr/>
            <p:nvPr/>
          </p:nvSpPr>
          <p:spPr>
            <a:xfrm>
              <a:off x="2104231" y="403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3" name="Freeform 144"/>
            <p:cNvSpPr/>
            <p:nvPr/>
          </p:nvSpPr>
          <p:spPr>
            <a:xfrm>
              <a:off x="2108994" y="4040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4" name="Freeform 145"/>
            <p:cNvSpPr/>
            <p:nvPr/>
          </p:nvSpPr>
          <p:spPr>
            <a:xfrm>
              <a:off x="2114550" y="405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5" name="Freeform 146"/>
            <p:cNvSpPr/>
            <p:nvPr/>
          </p:nvSpPr>
          <p:spPr>
            <a:xfrm>
              <a:off x="2119313" y="4071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6" name="Freeform 147"/>
            <p:cNvSpPr/>
            <p:nvPr/>
          </p:nvSpPr>
          <p:spPr>
            <a:xfrm>
              <a:off x="2124075" y="4071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7" name="Freeform 148"/>
            <p:cNvSpPr/>
            <p:nvPr/>
          </p:nvSpPr>
          <p:spPr>
            <a:xfrm>
              <a:off x="2129631" y="408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8" name="Freeform 149"/>
            <p:cNvSpPr/>
            <p:nvPr/>
          </p:nvSpPr>
          <p:spPr>
            <a:xfrm>
              <a:off x="2134394" y="4103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09" name="Freeform 150"/>
            <p:cNvSpPr/>
            <p:nvPr/>
          </p:nvSpPr>
          <p:spPr>
            <a:xfrm>
              <a:off x="2139950" y="4103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0" name="Freeform 151"/>
            <p:cNvSpPr/>
            <p:nvPr/>
          </p:nvSpPr>
          <p:spPr>
            <a:xfrm>
              <a:off x="2144713" y="4119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1" name="Freeform 152"/>
            <p:cNvSpPr/>
            <p:nvPr/>
          </p:nvSpPr>
          <p:spPr>
            <a:xfrm>
              <a:off x="2149475" y="412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2" name="Freeform 153"/>
            <p:cNvSpPr/>
            <p:nvPr/>
          </p:nvSpPr>
          <p:spPr>
            <a:xfrm>
              <a:off x="2155031" y="412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3" name="Freeform 154"/>
            <p:cNvSpPr/>
            <p:nvPr/>
          </p:nvSpPr>
          <p:spPr>
            <a:xfrm>
              <a:off x="2159794" y="414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4" name="Freeform 155"/>
            <p:cNvSpPr/>
            <p:nvPr/>
          </p:nvSpPr>
          <p:spPr>
            <a:xfrm>
              <a:off x="2165350" y="415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5" name="Freeform 156"/>
            <p:cNvSpPr/>
            <p:nvPr/>
          </p:nvSpPr>
          <p:spPr>
            <a:xfrm>
              <a:off x="2168525" y="4167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6" name="Freeform 157"/>
            <p:cNvSpPr/>
            <p:nvPr/>
          </p:nvSpPr>
          <p:spPr>
            <a:xfrm>
              <a:off x="2174081" y="4167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7" name="Freeform 158"/>
            <p:cNvSpPr/>
            <p:nvPr/>
          </p:nvSpPr>
          <p:spPr>
            <a:xfrm>
              <a:off x="2178844" y="4183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8" name="Freeform 159"/>
            <p:cNvSpPr/>
            <p:nvPr/>
          </p:nvSpPr>
          <p:spPr>
            <a:xfrm>
              <a:off x="2184400" y="4198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19" name="Freeform 160"/>
            <p:cNvSpPr/>
            <p:nvPr/>
          </p:nvSpPr>
          <p:spPr>
            <a:xfrm>
              <a:off x="2189163" y="4198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0" name="Freeform 161"/>
            <p:cNvSpPr/>
            <p:nvPr/>
          </p:nvSpPr>
          <p:spPr>
            <a:xfrm>
              <a:off x="2193925" y="421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1" name="Freeform 162"/>
            <p:cNvSpPr/>
            <p:nvPr/>
          </p:nvSpPr>
          <p:spPr>
            <a:xfrm>
              <a:off x="2199481" y="422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2" name="Freeform 163"/>
            <p:cNvSpPr/>
            <p:nvPr/>
          </p:nvSpPr>
          <p:spPr>
            <a:xfrm>
              <a:off x="2204244" y="422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3" name="Freeform 164"/>
            <p:cNvSpPr/>
            <p:nvPr/>
          </p:nvSpPr>
          <p:spPr>
            <a:xfrm>
              <a:off x="2209800" y="423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4" name="Freeform 165"/>
            <p:cNvSpPr/>
            <p:nvPr/>
          </p:nvSpPr>
          <p:spPr>
            <a:xfrm>
              <a:off x="2214563" y="4246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5" name="Freeform 166"/>
            <p:cNvSpPr/>
            <p:nvPr/>
          </p:nvSpPr>
          <p:spPr>
            <a:xfrm>
              <a:off x="2219325" y="4246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6" name="Freeform 167"/>
            <p:cNvSpPr/>
            <p:nvPr/>
          </p:nvSpPr>
          <p:spPr>
            <a:xfrm>
              <a:off x="2224881" y="4262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7" name="Freeform 168"/>
            <p:cNvSpPr/>
            <p:nvPr/>
          </p:nvSpPr>
          <p:spPr>
            <a:xfrm>
              <a:off x="2229644" y="4278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8" name="Freeform 169"/>
            <p:cNvSpPr/>
            <p:nvPr/>
          </p:nvSpPr>
          <p:spPr>
            <a:xfrm>
              <a:off x="2235200" y="4294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29" name="Freeform 170"/>
            <p:cNvSpPr/>
            <p:nvPr/>
          </p:nvSpPr>
          <p:spPr>
            <a:xfrm>
              <a:off x="2239963" y="4294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0" name="Freeform 171"/>
            <p:cNvSpPr/>
            <p:nvPr/>
          </p:nvSpPr>
          <p:spPr>
            <a:xfrm>
              <a:off x="2244725" y="4310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1" name="Freeform 172"/>
            <p:cNvSpPr/>
            <p:nvPr/>
          </p:nvSpPr>
          <p:spPr>
            <a:xfrm>
              <a:off x="2248694" y="4325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2" name="Freeform 173"/>
            <p:cNvSpPr/>
            <p:nvPr/>
          </p:nvSpPr>
          <p:spPr>
            <a:xfrm>
              <a:off x="2253456" y="4325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3" name="Freeform 174"/>
            <p:cNvSpPr/>
            <p:nvPr/>
          </p:nvSpPr>
          <p:spPr>
            <a:xfrm>
              <a:off x="2259013" y="433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4" name="Freeform 175"/>
            <p:cNvSpPr/>
            <p:nvPr/>
          </p:nvSpPr>
          <p:spPr>
            <a:xfrm>
              <a:off x="2263775" y="434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5" name="Freeform 176"/>
            <p:cNvSpPr/>
            <p:nvPr/>
          </p:nvSpPr>
          <p:spPr>
            <a:xfrm>
              <a:off x="2268538" y="434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6" name="Freeform 177"/>
            <p:cNvSpPr/>
            <p:nvPr/>
          </p:nvSpPr>
          <p:spPr>
            <a:xfrm>
              <a:off x="2274094" y="4357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7" name="Freeform 178"/>
            <p:cNvSpPr/>
            <p:nvPr/>
          </p:nvSpPr>
          <p:spPr>
            <a:xfrm>
              <a:off x="2278856" y="4373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8" name="Freeform 179"/>
            <p:cNvSpPr/>
            <p:nvPr/>
          </p:nvSpPr>
          <p:spPr>
            <a:xfrm>
              <a:off x="2284413" y="4389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39" name="Freeform 180"/>
            <p:cNvSpPr/>
            <p:nvPr/>
          </p:nvSpPr>
          <p:spPr>
            <a:xfrm>
              <a:off x="2289175" y="4389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0" name="Freeform 181"/>
            <p:cNvSpPr/>
            <p:nvPr/>
          </p:nvSpPr>
          <p:spPr>
            <a:xfrm>
              <a:off x="2293938" y="4405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1" name="Freeform 182"/>
            <p:cNvSpPr/>
            <p:nvPr/>
          </p:nvSpPr>
          <p:spPr>
            <a:xfrm>
              <a:off x="2299494" y="4421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2" name="Freeform 183"/>
            <p:cNvSpPr/>
            <p:nvPr/>
          </p:nvSpPr>
          <p:spPr>
            <a:xfrm>
              <a:off x="2304256" y="4421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3" name="Freeform 184"/>
            <p:cNvSpPr/>
            <p:nvPr/>
          </p:nvSpPr>
          <p:spPr>
            <a:xfrm>
              <a:off x="2309813" y="442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4" name="Freeform 185"/>
            <p:cNvSpPr/>
            <p:nvPr/>
          </p:nvSpPr>
          <p:spPr>
            <a:xfrm>
              <a:off x="2314575" y="444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5" name="Freeform 186"/>
            <p:cNvSpPr/>
            <p:nvPr/>
          </p:nvSpPr>
          <p:spPr>
            <a:xfrm>
              <a:off x="2319338" y="444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6" name="Freeform 187"/>
            <p:cNvSpPr/>
            <p:nvPr/>
          </p:nvSpPr>
          <p:spPr>
            <a:xfrm>
              <a:off x="2324894" y="4452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7" name="Freeform 188"/>
            <p:cNvSpPr/>
            <p:nvPr/>
          </p:nvSpPr>
          <p:spPr>
            <a:xfrm>
              <a:off x="2328863" y="4468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8" name="Freeform 189"/>
            <p:cNvSpPr/>
            <p:nvPr/>
          </p:nvSpPr>
          <p:spPr>
            <a:xfrm>
              <a:off x="2333625" y="4484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49" name="Freeform 190"/>
            <p:cNvSpPr/>
            <p:nvPr/>
          </p:nvSpPr>
          <p:spPr>
            <a:xfrm>
              <a:off x="2338388" y="4484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0" name="Freeform 191"/>
            <p:cNvSpPr/>
            <p:nvPr/>
          </p:nvSpPr>
          <p:spPr>
            <a:xfrm>
              <a:off x="2343944" y="4500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1" name="Freeform 192"/>
            <p:cNvSpPr/>
            <p:nvPr/>
          </p:nvSpPr>
          <p:spPr>
            <a:xfrm>
              <a:off x="2348706" y="4516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2" name="Freeform 193"/>
            <p:cNvSpPr/>
            <p:nvPr/>
          </p:nvSpPr>
          <p:spPr>
            <a:xfrm>
              <a:off x="2354263" y="4516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3" name="Freeform 194"/>
            <p:cNvSpPr/>
            <p:nvPr/>
          </p:nvSpPr>
          <p:spPr>
            <a:xfrm>
              <a:off x="2359025" y="4532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4" name="Freeform 195"/>
            <p:cNvSpPr/>
            <p:nvPr/>
          </p:nvSpPr>
          <p:spPr>
            <a:xfrm>
              <a:off x="2363788" y="454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5" name="Freeform 196"/>
            <p:cNvSpPr/>
            <p:nvPr/>
          </p:nvSpPr>
          <p:spPr>
            <a:xfrm>
              <a:off x="2369344" y="454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6" name="Freeform 197"/>
            <p:cNvSpPr/>
            <p:nvPr/>
          </p:nvSpPr>
          <p:spPr>
            <a:xfrm>
              <a:off x="2374106" y="4556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7" name="Freeform 198"/>
            <p:cNvSpPr/>
            <p:nvPr/>
          </p:nvSpPr>
          <p:spPr>
            <a:xfrm>
              <a:off x="2379663" y="4564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8" name="Freeform 199"/>
            <p:cNvSpPr/>
            <p:nvPr/>
          </p:nvSpPr>
          <p:spPr>
            <a:xfrm>
              <a:off x="2384425" y="4564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59" name="Freeform 200"/>
            <p:cNvSpPr/>
            <p:nvPr/>
          </p:nvSpPr>
          <p:spPr>
            <a:xfrm>
              <a:off x="2389188" y="4579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0" name="Freeform 201"/>
            <p:cNvSpPr/>
            <p:nvPr/>
          </p:nvSpPr>
          <p:spPr>
            <a:xfrm>
              <a:off x="2394744" y="4595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1" name="Freeform 202"/>
            <p:cNvSpPr/>
            <p:nvPr/>
          </p:nvSpPr>
          <p:spPr>
            <a:xfrm>
              <a:off x="2399506" y="4611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2" name="Freeform 203"/>
            <p:cNvSpPr/>
            <p:nvPr/>
          </p:nvSpPr>
          <p:spPr>
            <a:xfrm>
              <a:off x="2405063" y="4611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3" name="Freeform 204"/>
            <p:cNvSpPr/>
            <p:nvPr/>
          </p:nvSpPr>
          <p:spPr>
            <a:xfrm>
              <a:off x="2409825" y="462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4" name="Freeform 205"/>
            <p:cNvSpPr/>
            <p:nvPr/>
          </p:nvSpPr>
          <p:spPr>
            <a:xfrm>
              <a:off x="2413794" y="463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5" name="Freeform 206"/>
            <p:cNvSpPr/>
            <p:nvPr/>
          </p:nvSpPr>
          <p:spPr>
            <a:xfrm>
              <a:off x="2418556" y="463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6" name="Freeform 207"/>
            <p:cNvSpPr/>
            <p:nvPr/>
          </p:nvSpPr>
          <p:spPr>
            <a:xfrm>
              <a:off x="2424113" y="465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7" name="Freeform 208"/>
            <p:cNvSpPr/>
            <p:nvPr/>
          </p:nvSpPr>
          <p:spPr>
            <a:xfrm>
              <a:off x="2428875" y="465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8" name="Freeform 209"/>
            <p:cNvSpPr/>
            <p:nvPr/>
          </p:nvSpPr>
          <p:spPr>
            <a:xfrm>
              <a:off x="2433638" y="465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69" name="Freeform 210"/>
            <p:cNvSpPr/>
            <p:nvPr/>
          </p:nvSpPr>
          <p:spPr>
            <a:xfrm>
              <a:off x="2439194" y="4675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0" name="Freeform 211"/>
            <p:cNvSpPr/>
            <p:nvPr/>
          </p:nvSpPr>
          <p:spPr>
            <a:xfrm>
              <a:off x="2443956" y="4691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1" name="Freeform 212"/>
            <p:cNvSpPr/>
            <p:nvPr/>
          </p:nvSpPr>
          <p:spPr>
            <a:xfrm>
              <a:off x="2449513" y="4706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2" name="Freeform 213"/>
            <p:cNvSpPr/>
            <p:nvPr/>
          </p:nvSpPr>
          <p:spPr>
            <a:xfrm>
              <a:off x="2454275" y="4706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3" name="Freeform 214"/>
            <p:cNvSpPr/>
            <p:nvPr/>
          </p:nvSpPr>
          <p:spPr>
            <a:xfrm>
              <a:off x="2459038" y="472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4" name="Freeform 215"/>
            <p:cNvSpPr/>
            <p:nvPr/>
          </p:nvSpPr>
          <p:spPr>
            <a:xfrm>
              <a:off x="2464594" y="4738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5" name="Freeform 216"/>
            <p:cNvSpPr/>
            <p:nvPr/>
          </p:nvSpPr>
          <p:spPr>
            <a:xfrm>
              <a:off x="2469356" y="4738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6" name="Freeform 217"/>
            <p:cNvSpPr/>
            <p:nvPr/>
          </p:nvSpPr>
          <p:spPr>
            <a:xfrm>
              <a:off x="2474913" y="474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7" name="Freeform 218"/>
            <p:cNvSpPr/>
            <p:nvPr/>
          </p:nvSpPr>
          <p:spPr>
            <a:xfrm>
              <a:off x="2479675" y="476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8" name="Freeform 219"/>
            <p:cNvSpPr/>
            <p:nvPr/>
          </p:nvSpPr>
          <p:spPr>
            <a:xfrm>
              <a:off x="2484438" y="476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79" name="Freeform 220"/>
            <p:cNvSpPr/>
            <p:nvPr/>
          </p:nvSpPr>
          <p:spPr>
            <a:xfrm>
              <a:off x="2489994" y="4770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0" name="Freeform 221"/>
            <p:cNvSpPr/>
            <p:nvPr/>
          </p:nvSpPr>
          <p:spPr>
            <a:xfrm>
              <a:off x="2493963" y="4786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1" name="Freeform 222"/>
            <p:cNvSpPr/>
            <p:nvPr/>
          </p:nvSpPr>
          <p:spPr>
            <a:xfrm>
              <a:off x="2498725" y="4802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2" name="Freeform 223"/>
            <p:cNvSpPr/>
            <p:nvPr/>
          </p:nvSpPr>
          <p:spPr>
            <a:xfrm>
              <a:off x="2503488" y="4802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3" name="Freeform 224"/>
            <p:cNvSpPr/>
            <p:nvPr/>
          </p:nvSpPr>
          <p:spPr>
            <a:xfrm>
              <a:off x="2509044" y="4818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4" name="Freeform 225"/>
            <p:cNvSpPr/>
            <p:nvPr/>
          </p:nvSpPr>
          <p:spPr>
            <a:xfrm>
              <a:off x="2513806" y="4833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5" name="Freeform 226"/>
            <p:cNvSpPr/>
            <p:nvPr/>
          </p:nvSpPr>
          <p:spPr>
            <a:xfrm>
              <a:off x="2519363" y="4833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6" name="Freeform 227"/>
            <p:cNvSpPr/>
            <p:nvPr/>
          </p:nvSpPr>
          <p:spPr>
            <a:xfrm>
              <a:off x="2524125" y="484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7" name="Freeform 228"/>
            <p:cNvSpPr/>
            <p:nvPr/>
          </p:nvSpPr>
          <p:spPr>
            <a:xfrm>
              <a:off x="2528888" y="485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8" name="Freeform 229"/>
            <p:cNvSpPr/>
            <p:nvPr/>
          </p:nvSpPr>
          <p:spPr>
            <a:xfrm>
              <a:off x="2534444" y="485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89" name="Freeform 230"/>
            <p:cNvSpPr/>
            <p:nvPr/>
          </p:nvSpPr>
          <p:spPr>
            <a:xfrm>
              <a:off x="2539206" y="4865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90" name="Freeform 231"/>
            <p:cNvSpPr/>
            <p:nvPr/>
          </p:nvSpPr>
          <p:spPr>
            <a:xfrm>
              <a:off x="2544763" y="4881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91" name="Freeform 232"/>
            <p:cNvSpPr/>
            <p:nvPr/>
          </p:nvSpPr>
          <p:spPr>
            <a:xfrm>
              <a:off x="2549525" y="4881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92" name="Freeform 233"/>
            <p:cNvSpPr/>
            <p:nvPr/>
          </p:nvSpPr>
          <p:spPr>
            <a:xfrm>
              <a:off x="2554288" y="4897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93" name="Freeform 234"/>
            <p:cNvSpPr/>
            <p:nvPr/>
          </p:nvSpPr>
          <p:spPr>
            <a:xfrm>
              <a:off x="2559844" y="4913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94" name="Freeform 235"/>
            <p:cNvSpPr/>
            <p:nvPr/>
          </p:nvSpPr>
          <p:spPr>
            <a:xfrm>
              <a:off x="2564606" y="4929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95" name="Freeform 236"/>
            <p:cNvSpPr/>
            <p:nvPr/>
          </p:nvSpPr>
          <p:spPr>
            <a:xfrm>
              <a:off x="2570163" y="4929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96" name="Freeform 237"/>
            <p:cNvSpPr/>
            <p:nvPr/>
          </p:nvSpPr>
          <p:spPr>
            <a:xfrm>
              <a:off x="2573338" y="4945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97" name="Freeform 238"/>
            <p:cNvSpPr/>
            <p:nvPr/>
          </p:nvSpPr>
          <p:spPr>
            <a:xfrm>
              <a:off x="2578894" y="495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698" name="Freeform 239"/>
            <p:cNvSpPr/>
            <p:nvPr/>
          </p:nvSpPr>
          <p:spPr>
            <a:xfrm>
              <a:off x="2583656" y="495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6850" name="Group 240"/>
          <p:cNvGrpSpPr/>
          <p:nvPr/>
        </p:nvGrpSpPr>
        <p:grpSpPr>
          <a:xfrm>
            <a:off x="5177631" y="4414837"/>
            <a:ext cx="617539" cy="504826"/>
            <a:chOff x="0" y="0"/>
            <a:chExt cx="617537" cy="504824"/>
          </a:xfrm>
        </p:grpSpPr>
        <p:sp>
          <p:nvSpPr>
            <p:cNvPr id="6700" name="Freeform 241"/>
            <p:cNvSpPr/>
            <p:nvPr/>
          </p:nvSpPr>
          <p:spPr>
            <a:xfrm>
              <a:off x="0"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72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01" name="Freeform 242"/>
            <p:cNvSpPr/>
            <p:nvPr/>
          </p:nvSpPr>
          <p:spPr>
            <a:xfrm>
              <a:off x="3968" y="23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02" name="Freeform 243"/>
            <p:cNvSpPr/>
            <p:nvPr/>
          </p:nvSpPr>
          <p:spPr>
            <a:xfrm>
              <a:off x="7143" y="63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03" name="Freeform 244"/>
            <p:cNvSpPr/>
            <p:nvPr/>
          </p:nvSpPr>
          <p:spPr>
            <a:xfrm>
              <a:off x="12700" y="9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04" name="Freeform 245"/>
            <p:cNvSpPr/>
            <p:nvPr/>
          </p:nvSpPr>
          <p:spPr>
            <a:xfrm>
              <a:off x="15875" y="13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05" name="Freeform 246"/>
            <p:cNvSpPr/>
            <p:nvPr/>
          </p:nvSpPr>
          <p:spPr>
            <a:xfrm>
              <a:off x="19843" y="15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06" name="Freeform 247"/>
            <p:cNvSpPr/>
            <p:nvPr/>
          </p:nvSpPr>
          <p:spPr>
            <a:xfrm>
              <a:off x="23812" y="19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07" name="Freeform 248"/>
            <p:cNvSpPr/>
            <p:nvPr/>
          </p:nvSpPr>
          <p:spPr>
            <a:xfrm>
              <a:off x="27781" y="230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08" name="Freeform 249"/>
            <p:cNvSpPr/>
            <p:nvPr/>
          </p:nvSpPr>
          <p:spPr>
            <a:xfrm>
              <a:off x="32543" y="254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09" name="Freeform 250"/>
            <p:cNvSpPr/>
            <p:nvPr/>
          </p:nvSpPr>
          <p:spPr>
            <a:xfrm>
              <a:off x="36512" y="30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0" name="Freeform 251"/>
            <p:cNvSpPr/>
            <p:nvPr/>
          </p:nvSpPr>
          <p:spPr>
            <a:xfrm>
              <a:off x="40481" y="325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1" name="Freeform 252"/>
            <p:cNvSpPr/>
            <p:nvPr/>
          </p:nvSpPr>
          <p:spPr>
            <a:xfrm>
              <a:off x="43656" y="34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2" name="Freeform 253"/>
            <p:cNvSpPr/>
            <p:nvPr/>
          </p:nvSpPr>
          <p:spPr>
            <a:xfrm>
              <a:off x="47625" y="396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3" name="Freeform 254"/>
            <p:cNvSpPr/>
            <p:nvPr/>
          </p:nvSpPr>
          <p:spPr>
            <a:xfrm>
              <a:off x="53181" y="420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4" name="Freeform 255"/>
            <p:cNvSpPr/>
            <p:nvPr/>
          </p:nvSpPr>
          <p:spPr>
            <a:xfrm>
              <a:off x="56356" y="46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5" name="Freeform 256"/>
            <p:cNvSpPr/>
            <p:nvPr/>
          </p:nvSpPr>
          <p:spPr>
            <a:xfrm>
              <a:off x="60325" y="492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6" name="Freeform 257"/>
            <p:cNvSpPr/>
            <p:nvPr/>
          </p:nvSpPr>
          <p:spPr>
            <a:xfrm>
              <a:off x="64293"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7" name="Freeform 258"/>
            <p:cNvSpPr/>
            <p:nvPr/>
          </p:nvSpPr>
          <p:spPr>
            <a:xfrm>
              <a:off x="68262" y="555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8" name="Freeform 259"/>
            <p:cNvSpPr/>
            <p:nvPr/>
          </p:nvSpPr>
          <p:spPr>
            <a:xfrm>
              <a:off x="73025" y="58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19" name="Freeform 260"/>
            <p:cNvSpPr/>
            <p:nvPr/>
          </p:nvSpPr>
          <p:spPr>
            <a:xfrm>
              <a:off x="76993" y="627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0" name="Freeform 261"/>
            <p:cNvSpPr/>
            <p:nvPr/>
          </p:nvSpPr>
          <p:spPr>
            <a:xfrm>
              <a:off x="80962" y="650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21600" y="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1" name="Freeform 262"/>
            <p:cNvSpPr/>
            <p:nvPr/>
          </p:nvSpPr>
          <p:spPr>
            <a:xfrm>
              <a:off x="84931" y="682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2" name="Freeform 263"/>
            <p:cNvSpPr/>
            <p:nvPr/>
          </p:nvSpPr>
          <p:spPr>
            <a:xfrm>
              <a:off x="88106"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3" name="Freeform 264"/>
            <p:cNvSpPr/>
            <p:nvPr/>
          </p:nvSpPr>
          <p:spPr>
            <a:xfrm>
              <a:off x="93662" y="754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4" name="Freeform 265"/>
            <p:cNvSpPr/>
            <p:nvPr/>
          </p:nvSpPr>
          <p:spPr>
            <a:xfrm>
              <a:off x="97631" y="793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5" name="Freeform 266"/>
            <p:cNvSpPr/>
            <p:nvPr/>
          </p:nvSpPr>
          <p:spPr>
            <a:xfrm>
              <a:off x="100806" y="82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6" name="Freeform 267"/>
            <p:cNvSpPr/>
            <p:nvPr/>
          </p:nvSpPr>
          <p:spPr>
            <a:xfrm>
              <a:off x="104775" y="84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7" name="Freeform 268"/>
            <p:cNvSpPr/>
            <p:nvPr/>
          </p:nvSpPr>
          <p:spPr>
            <a:xfrm>
              <a:off x="108743" y="888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8" name="Freeform 269"/>
            <p:cNvSpPr/>
            <p:nvPr/>
          </p:nvSpPr>
          <p:spPr>
            <a:xfrm>
              <a:off x="113506" y="9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29" name="Freeform 270"/>
            <p:cNvSpPr/>
            <p:nvPr/>
          </p:nvSpPr>
          <p:spPr>
            <a:xfrm>
              <a:off x="117475" y="96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0" name="Freeform 271"/>
            <p:cNvSpPr/>
            <p:nvPr/>
          </p:nvSpPr>
          <p:spPr>
            <a:xfrm>
              <a:off x="121443" y="98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21600" y="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1" name="Freeform 272"/>
            <p:cNvSpPr/>
            <p:nvPr/>
          </p:nvSpPr>
          <p:spPr>
            <a:xfrm>
              <a:off x="125412" y="1016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2" name="Freeform 273"/>
            <p:cNvSpPr/>
            <p:nvPr/>
          </p:nvSpPr>
          <p:spPr>
            <a:xfrm>
              <a:off x="129381" y="1055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3" name="Freeform 274"/>
            <p:cNvSpPr/>
            <p:nvPr/>
          </p:nvSpPr>
          <p:spPr>
            <a:xfrm>
              <a:off x="134143" y="107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4" name="Freeform 275"/>
            <p:cNvSpPr/>
            <p:nvPr/>
          </p:nvSpPr>
          <p:spPr>
            <a:xfrm>
              <a:off x="138112" y="1127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5" name="Freeform 276"/>
            <p:cNvSpPr/>
            <p:nvPr/>
          </p:nvSpPr>
          <p:spPr>
            <a:xfrm>
              <a:off x="142081" y="1150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6" name="Freeform 277"/>
            <p:cNvSpPr/>
            <p:nvPr/>
          </p:nvSpPr>
          <p:spPr>
            <a:xfrm>
              <a:off x="145256" y="117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7" name="Freeform 278"/>
            <p:cNvSpPr/>
            <p:nvPr/>
          </p:nvSpPr>
          <p:spPr>
            <a:xfrm>
              <a:off x="149225" y="1222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8" name="Freeform 279"/>
            <p:cNvSpPr/>
            <p:nvPr/>
          </p:nvSpPr>
          <p:spPr>
            <a:xfrm>
              <a:off x="154781" y="1246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39" name="Freeform 280"/>
            <p:cNvSpPr/>
            <p:nvPr/>
          </p:nvSpPr>
          <p:spPr>
            <a:xfrm>
              <a:off x="157956" y="128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0" name="Freeform 281"/>
            <p:cNvSpPr/>
            <p:nvPr/>
          </p:nvSpPr>
          <p:spPr>
            <a:xfrm>
              <a:off x="161925" y="131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1" name="Freeform 282"/>
            <p:cNvSpPr/>
            <p:nvPr/>
          </p:nvSpPr>
          <p:spPr>
            <a:xfrm>
              <a:off x="165893" y="134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2" name="Freeform 283"/>
            <p:cNvSpPr/>
            <p:nvPr/>
          </p:nvSpPr>
          <p:spPr>
            <a:xfrm>
              <a:off x="169862" y="138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3" name="Freeform 284"/>
            <p:cNvSpPr/>
            <p:nvPr/>
          </p:nvSpPr>
          <p:spPr>
            <a:xfrm>
              <a:off x="174625" y="141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4" name="Freeform 285"/>
            <p:cNvSpPr/>
            <p:nvPr/>
          </p:nvSpPr>
          <p:spPr>
            <a:xfrm>
              <a:off x="178593" y="145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5" name="Freeform 286"/>
            <p:cNvSpPr/>
            <p:nvPr/>
          </p:nvSpPr>
          <p:spPr>
            <a:xfrm>
              <a:off x="182562" y="147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6" name="Freeform 287"/>
            <p:cNvSpPr/>
            <p:nvPr/>
          </p:nvSpPr>
          <p:spPr>
            <a:xfrm>
              <a:off x="186531" y="150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7" name="Freeform 288"/>
            <p:cNvSpPr/>
            <p:nvPr/>
          </p:nvSpPr>
          <p:spPr>
            <a:xfrm>
              <a:off x="189706" y="155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8" name="Freeform 289"/>
            <p:cNvSpPr/>
            <p:nvPr/>
          </p:nvSpPr>
          <p:spPr>
            <a:xfrm>
              <a:off x="195262" y="1579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49" name="Freeform 290"/>
            <p:cNvSpPr/>
            <p:nvPr/>
          </p:nvSpPr>
          <p:spPr>
            <a:xfrm>
              <a:off x="199231" y="1619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0" name="Freeform 291"/>
            <p:cNvSpPr/>
            <p:nvPr/>
          </p:nvSpPr>
          <p:spPr>
            <a:xfrm>
              <a:off x="202406" y="165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1" name="Freeform 292"/>
            <p:cNvSpPr/>
            <p:nvPr/>
          </p:nvSpPr>
          <p:spPr>
            <a:xfrm>
              <a:off x="206375" y="1674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2" name="Freeform 293"/>
            <p:cNvSpPr/>
            <p:nvPr/>
          </p:nvSpPr>
          <p:spPr>
            <a:xfrm>
              <a:off x="210343" y="1714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3" name="Freeform 294"/>
            <p:cNvSpPr/>
            <p:nvPr/>
          </p:nvSpPr>
          <p:spPr>
            <a:xfrm>
              <a:off x="215106" y="174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4" name="Freeform 295"/>
            <p:cNvSpPr/>
            <p:nvPr/>
          </p:nvSpPr>
          <p:spPr>
            <a:xfrm>
              <a:off x="219075" y="1785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5" name="Freeform 296"/>
            <p:cNvSpPr/>
            <p:nvPr/>
          </p:nvSpPr>
          <p:spPr>
            <a:xfrm>
              <a:off x="223043" y="180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21600" y="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6" name="Freeform 297"/>
            <p:cNvSpPr/>
            <p:nvPr/>
          </p:nvSpPr>
          <p:spPr>
            <a:xfrm>
              <a:off x="227012" y="184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7" name="Freeform 298"/>
            <p:cNvSpPr/>
            <p:nvPr/>
          </p:nvSpPr>
          <p:spPr>
            <a:xfrm>
              <a:off x="230981" y="188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8" name="Freeform 299"/>
            <p:cNvSpPr/>
            <p:nvPr/>
          </p:nvSpPr>
          <p:spPr>
            <a:xfrm>
              <a:off x="235743" y="190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59" name="Freeform 300"/>
            <p:cNvSpPr/>
            <p:nvPr/>
          </p:nvSpPr>
          <p:spPr>
            <a:xfrm>
              <a:off x="239712" y="1952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0" name="Freeform 301"/>
            <p:cNvSpPr/>
            <p:nvPr/>
          </p:nvSpPr>
          <p:spPr>
            <a:xfrm>
              <a:off x="243681" y="1976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1" name="Freeform 302"/>
            <p:cNvSpPr/>
            <p:nvPr/>
          </p:nvSpPr>
          <p:spPr>
            <a:xfrm>
              <a:off x="246856" y="2000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2" name="Freeform 303"/>
            <p:cNvSpPr/>
            <p:nvPr/>
          </p:nvSpPr>
          <p:spPr>
            <a:xfrm>
              <a:off x="250825" y="204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3" name="Freeform 304"/>
            <p:cNvSpPr/>
            <p:nvPr/>
          </p:nvSpPr>
          <p:spPr>
            <a:xfrm>
              <a:off x="256381" y="2071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4" name="Freeform 305"/>
            <p:cNvSpPr/>
            <p:nvPr/>
          </p:nvSpPr>
          <p:spPr>
            <a:xfrm>
              <a:off x="259556" y="211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5" name="Freeform 306"/>
            <p:cNvSpPr/>
            <p:nvPr/>
          </p:nvSpPr>
          <p:spPr>
            <a:xfrm>
              <a:off x="263525" y="214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6" name="Freeform 307"/>
            <p:cNvSpPr/>
            <p:nvPr/>
          </p:nvSpPr>
          <p:spPr>
            <a:xfrm>
              <a:off x="267493" y="2174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7" name="Freeform 308"/>
            <p:cNvSpPr/>
            <p:nvPr/>
          </p:nvSpPr>
          <p:spPr>
            <a:xfrm>
              <a:off x="271462" y="220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8" name="Freeform 309"/>
            <p:cNvSpPr/>
            <p:nvPr/>
          </p:nvSpPr>
          <p:spPr>
            <a:xfrm>
              <a:off x="276224" y="22383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69" name="Freeform 310"/>
            <p:cNvSpPr/>
            <p:nvPr/>
          </p:nvSpPr>
          <p:spPr>
            <a:xfrm>
              <a:off x="280193" y="2278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0" name="Freeform 311"/>
            <p:cNvSpPr/>
            <p:nvPr/>
          </p:nvSpPr>
          <p:spPr>
            <a:xfrm>
              <a:off x="284162" y="230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1" name="Freeform 312"/>
            <p:cNvSpPr/>
            <p:nvPr/>
          </p:nvSpPr>
          <p:spPr>
            <a:xfrm>
              <a:off x="288131" y="233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2" name="Freeform 313"/>
            <p:cNvSpPr/>
            <p:nvPr/>
          </p:nvSpPr>
          <p:spPr>
            <a:xfrm>
              <a:off x="291306" y="2381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3" name="Freeform 314"/>
            <p:cNvSpPr/>
            <p:nvPr/>
          </p:nvSpPr>
          <p:spPr>
            <a:xfrm>
              <a:off x="296862" y="2405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4" name="Freeform 315"/>
            <p:cNvSpPr/>
            <p:nvPr/>
          </p:nvSpPr>
          <p:spPr>
            <a:xfrm>
              <a:off x="300831" y="2444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5" name="Freeform 316"/>
            <p:cNvSpPr/>
            <p:nvPr/>
          </p:nvSpPr>
          <p:spPr>
            <a:xfrm>
              <a:off x="304006" y="2476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6" name="Freeform 317"/>
            <p:cNvSpPr/>
            <p:nvPr/>
          </p:nvSpPr>
          <p:spPr>
            <a:xfrm>
              <a:off x="307974" y="250031"/>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7" name="Freeform 318"/>
            <p:cNvSpPr/>
            <p:nvPr/>
          </p:nvSpPr>
          <p:spPr>
            <a:xfrm>
              <a:off x="311943" y="2539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8" name="Freeform 319"/>
            <p:cNvSpPr/>
            <p:nvPr/>
          </p:nvSpPr>
          <p:spPr>
            <a:xfrm>
              <a:off x="316706" y="2571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79" name="Freeform 320"/>
            <p:cNvSpPr/>
            <p:nvPr/>
          </p:nvSpPr>
          <p:spPr>
            <a:xfrm>
              <a:off x="320674" y="261143"/>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0" name="Freeform 321"/>
            <p:cNvSpPr/>
            <p:nvPr/>
          </p:nvSpPr>
          <p:spPr>
            <a:xfrm>
              <a:off x="324643" y="263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1" name="Freeform 322"/>
            <p:cNvSpPr/>
            <p:nvPr/>
          </p:nvSpPr>
          <p:spPr>
            <a:xfrm>
              <a:off x="328612" y="266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2" name="Freeform 323"/>
            <p:cNvSpPr/>
            <p:nvPr/>
          </p:nvSpPr>
          <p:spPr>
            <a:xfrm>
              <a:off x="332581" y="2706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3" name="Freeform 324"/>
            <p:cNvSpPr/>
            <p:nvPr/>
          </p:nvSpPr>
          <p:spPr>
            <a:xfrm>
              <a:off x="337343" y="273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4" name="Freeform 325"/>
            <p:cNvSpPr/>
            <p:nvPr/>
          </p:nvSpPr>
          <p:spPr>
            <a:xfrm>
              <a:off x="341312" y="277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5" name="Freeform 326"/>
            <p:cNvSpPr/>
            <p:nvPr/>
          </p:nvSpPr>
          <p:spPr>
            <a:xfrm>
              <a:off x="345281" y="2801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6" name="Freeform 327"/>
            <p:cNvSpPr/>
            <p:nvPr/>
          </p:nvSpPr>
          <p:spPr>
            <a:xfrm>
              <a:off x="348456" y="282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7" name="Freeform 328"/>
            <p:cNvSpPr/>
            <p:nvPr/>
          </p:nvSpPr>
          <p:spPr>
            <a:xfrm>
              <a:off x="352424" y="28733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8" name="Freeform 329"/>
            <p:cNvSpPr/>
            <p:nvPr/>
          </p:nvSpPr>
          <p:spPr>
            <a:xfrm>
              <a:off x="357187" y="2897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89" name="Freeform 330"/>
            <p:cNvSpPr/>
            <p:nvPr/>
          </p:nvSpPr>
          <p:spPr>
            <a:xfrm>
              <a:off x="361156" y="2936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0" name="Freeform 331"/>
            <p:cNvSpPr/>
            <p:nvPr/>
          </p:nvSpPr>
          <p:spPr>
            <a:xfrm>
              <a:off x="365124" y="296862"/>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21600" y="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1" name="Freeform 332"/>
            <p:cNvSpPr/>
            <p:nvPr/>
          </p:nvSpPr>
          <p:spPr>
            <a:xfrm>
              <a:off x="369093" y="300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2" name="Freeform 333"/>
            <p:cNvSpPr/>
            <p:nvPr/>
          </p:nvSpPr>
          <p:spPr>
            <a:xfrm>
              <a:off x="372268" y="3032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3" name="Freeform 334"/>
            <p:cNvSpPr/>
            <p:nvPr/>
          </p:nvSpPr>
          <p:spPr>
            <a:xfrm>
              <a:off x="377824" y="30638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4" name="Freeform 335"/>
            <p:cNvSpPr/>
            <p:nvPr/>
          </p:nvSpPr>
          <p:spPr>
            <a:xfrm>
              <a:off x="381793" y="3103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5" name="Freeform 336"/>
            <p:cNvSpPr/>
            <p:nvPr/>
          </p:nvSpPr>
          <p:spPr>
            <a:xfrm>
              <a:off x="384968" y="312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44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6" name="Freeform 337"/>
            <p:cNvSpPr/>
            <p:nvPr/>
          </p:nvSpPr>
          <p:spPr>
            <a:xfrm>
              <a:off x="388937" y="315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7" name="Freeform 338"/>
            <p:cNvSpPr/>
            <p:nvPr/>
          </p:nvSpPr>
          <p:spPr>
            <a:xfrm>
              <a:off x="392906" y="320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72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8" name="Freeform 339"/>
            <p:cNvSpPr/>
            <p:nvPr/>
          </p:nvSpPr>
          <p:spPr>
            <a:xfrm>
              <a:off x="397668" y="3230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799" name="Freeform 340"/>
            <p:cNvSpPr/>
            <p:nvPr/>
          </p:nvSpPr>
          <p:spPr>
            <a:xfrm>
              <a:off x="401637" y="3270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0" name="Freeform 341"/>
            <p:cNvSpPr/>
            <p:nvPr/>
          </p:nvSpPr>
          <p:spPr>
            <a:xfrm>
              <a:off x="405606" y="3302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72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1" name="Freeform 342"/>
            <p:cNvSpPr/>
            <p:nvPr/>
          </p:nvSpPr>
          <p:spPr>
            <a:xfrm>
              <a:off x="409574" y="332581"/>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08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2" name="Freeform 343"/>
            <p:cNvSpPr/>
            <p:nvPr/>
          </p:nvSpPr>
          <p:spPr>
            <a:xfrm>
              <a:off x="413543" y="33654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3" name="Freeform 344"/>
            <p:cNvSpPr/>
            <p:nvPr/>
          </p:nvSpPr>
          <p:spPr>
            <a:xfrm>
              <a:off x="418306" y="3397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4" name="Freeform 345"/>
            <p:cNvSpPr/>
            <p:nvPr/>
          </p:nvSpPr>
          <p:spPr>
            <a:xfrm>
              <a:off x="422274" y="343693"/>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08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5" name="Freeform 346"/>
            <p:cNvSpPr/>
            <p:nvPr/>
          </p:nvSpPr>
          <p:spPr>
            <a:xfrm>
              <a:off x="426243" y="346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6" name="Freeform 347"/>
            <p:cNvSpPr/>
            <p:nvPr/>
          </p:nvSpPr>
          <p:spPr>
            <a:xfrm>
              <a:off x="429418" y="349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7" name="Freeform 348"/>
            <p:cNvSpPr/>
            <p:nvPr/>
          </p:nvSpPr>
          <p:spPr>
            <a:xfrm>
              <a:off x="433387" y="3532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8" name="Freeform 349"/>
            <p:cNvSpPr/>
            <p:nvPr/>
          </p:nvSpPr>
          <p:spPr>
            <a:xfrm>
              <a:off x="438943" y="3556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09" name="Freeform 350"/>
            <p:cNvSpPr/>
            <p:nvPr/>
          </p:nvSpPr>
          <p:spPr>
            <a:xfrm>
              <a:off x="442118" y="360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0" name="Freeform 351"/>
            <p:cNvSpPr/>
            <p:nvPr/>
          </p:nvSpPr>
          <p:spPr>
            <a:xfrm>
              <a:off x="446087" y="3627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1" name="Freeform 352"/>
            <p:cNvSpPr/>
            <p:nvPr/>
          </p:nvSpPr>
          <p:spPr>
            <a:xfrm>
              <a:off x="450056" y="3651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2" name="Freeform 353"/>
            <p:cNvSpPr/>
            <p:nvPr/>
          </p:nvSpPr>
          <p:spPr>
            <a:xfrm>
              <a:off x="454025" y="369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3" name="Freeform 354"/>
            <p:cNvSpPr/>
            <p:nvPr/>
          </p:nvSpPr>
          <p:spPr>
            <a:xfrm>
              <a:off x="458787" y="3722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4" name="Freeform 355"/>
            <p:cNvSpPr/>
            <p:nvPr/>
          </p:nvSpPr>
          <p:spPr>
            <a:xfrm>
              <a:off x="462756" y="3762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5" name="Freeform 356"/>
            <p:cNvSpPr/>
            <p:nvPr/>
          </p:nvSpPr>
          <p:spPr>
            <a:xfrm>
              <a:off x="466725" y="3794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6" name="Freeform 357"/>
            <p:cNvSpPr/>
            <p:nvPr/>
          </p:nvSpPr>
          <p:spPr>
            <a:xfrm>
              <a:off x="470693" y="382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7" name="Freeform 358"/>
            <p:cNvSpPr/>
            <p:nvPr/>
          </p:nvSpPr>
          <p:spPr>
            <a:xfrm>
              <a:off x="473868" y="385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8" name="Freeform 359"/>
            <p:cNvSpPr/>
            <p:nvPr/>
          </p:nvSpPr>
          <p:spPr>
            <a:xfrm>
              <a:off x="479425" y="388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19" name="Freeform 360"/>
            <p:cNvSpPr/>
            <p:nvPr/>
          </p:nvSpPr>
          <p:spPr>
            <a:xfrm>
              <a:off x="483393" y="392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0" name="Freeform 361"/>
            <p:cNvSpPr/>
            <p:nvPr/>
          </p:nvSpPr>
          <p:spPr>
            <a:xfrm>
              <a:off x="486568" y="395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1" name="Freeform 362"/>
            <p:cNvSpPr/>
            <p:nvPr/>
          </p:nvSpPr>
          <p:spPr>
            <a:xfrm>
              <a:off x="490537" y="398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2" name="Freeform 363"/>
            <p:cNvSpPr/>
            <p:nvPr/>
          </p:nvSpPr>
          <p:spPr>
            <a:xfrm>
              <a:off x="494506" y="403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3" name="Freeform 364"/>
            <p:cNvSpPr/>
            <p:nvPr/>
          </p:nvSpPr>
          <p:spPr>
            <a:xfrm>
              <a:off x="499268" y="405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4" name="Freeform 365"/>
            <p:cNvSpPr/>
            <p:nvPr/>
          </p:nvSpPr>
          <p:spPr>
            <a:xfrm>
              <a:off x="503237" y="40957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5" name="Freeform 366"/>
            <p:cNvSpPr/>
            <p:nvPr/>
          </p:nvSpPr>
          <p:spPr>
            <a:xfrm>
              <a:off x="507206" y="412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21600" y="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6" name="Freeform 367"/>
            <p:cNvSpPr/>
            <p:nvPr/>
          </p:nvSpPr>
          <p:spPr>
            <a:xfrm>
              <a:off x="511175" y="415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7" name="Freeform 368"/>
            <p:cNvSpPr/>
            <p:nvPr/>
          </p:nvSpPr>
          <p:spPr>
            <a:xfrm>
              <a:off x="515143" y="419099"/>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08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8" name="Freeform 369"/>
            <p:cNvSpPr/>
            <p:nvPr/>
          </p:nvSpPr>
          <p:spPr>
            <a:xfrm>
              <a:off x="519906" y="422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144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29" name="Freeform 370"/>
            <p:cNvSpPr/>
            <p:nvPr/>
          </p:nvSpPr>
          <p:spPr>
            <a:xfrm>
              <a:off x="523875" y="4262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0" name="Freeform 371"/>
            <p:cNvSpPr/>
            <p:nvPr/>
          </p:nvSpPr>
          <p:spPr>
            <a:xfrm>
              <a:off x="527843" y="428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1" name="Freeform 372"/>
            <p:cNvSpPr/>
            <p:nvPr/>
          </p:nvSpPr>
          <p:spPr>
            <a:xfrm>
              <a:off x="531018" y="431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2" name="Freeform 373"/>
            <p:cNvSpPr/>
            <p:nvPr/>
          </p:nvSpPr>
          <p:spPr>
            <a:xfrm>
              <a:off x="534987" y="4357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3" name="Freeform 374"/>
            <p:cNvSpPr/>
            <p:nvPr/>
          </p:nvSpPr>
          <p:spPr>
            <a:xfrm>
              <a:off x="540543" y="438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72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4" name="Freeform 375"/>
            <p:cNvSpPr/>
            <p:nvPr/>
          </p:nvSpPr>
          <p:spPr>
            <a:xfrm>
              <a:off x="543718" y="442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5" name="Freeform 376"/>
            <p:cNvSpPr/>
            <p:nvPr/>
          </p:nvSpPr>
          <p:spPr>
            <a:xfrm>
              <a:off x="547687" y="4452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6" name="Freeform 377"/>
            <p:cNvSpPr/>
            <p:nvPr/>
          </p:nvSpPr>
          <p:spPr>
            <a:xfrm>
              <a:off x="551656" y="44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144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7" name="Freeform 378"/>
            <p:cNvSpPr/>
            <p:nvPr/>
          </p:nvSpPr>
          <p:spPr>
            <a:xfrm>
              <a:off x="555625" y="452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44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8" name="Freeform 379"/>
            <p:cNvSpPr/>
            <p:nvPr/>
          </p:nvSpPr>
          <p:spPr>
            <a:xfrm>
              <a:off x="560387" y="4548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39" name="Freeform 380"/>
            <p:cNvSpPr/>
            <p:nvPr/>
          </p:nvSpPr>
          <p:spPr>
            <a:xfrm>
              <a:off x="564356" y="458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lnTo>
                    <a:pt x="0" y="21600"/>
                  </a:lnTo>
                  <a:lnTo>
                    <a:pt x="10800" y="21600"/>
                  </a:lnTo>
                  <a:lnTo>
                    <a:pt x="21600" y="7200"/>
                  </a:lnTo>
                  <a:lnTo>
                    <a:pt x="108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0" name="Freeform 381"/>
            <p:cNvSpPr/>
            <p:nvPr/>
          </p:nvSpPr>
          <p:spPr>
            <a:xfrm>
              <a:off x="568325" y="4619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21600" y="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1" name="Freeform 382"/>
            <p:cNvSpPr/>
            <p:nvPr/>
          </p:nvSpPr>
          <p:spPr>
            <a:xfrm>
              <a:off x="572293" y="465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7200"/>
                  </a:lnTo>
                  <a:lnTo>
                    <a:pt x="144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2" name="Freeform 383"/>
            <p:cNvSpPr/>
            <p:nvPr/>
          </p:nvSpPr>
          <p:spPr>
            <a:xfrm>
              <a:off x="575468" y="468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44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3" name="Freeform 384"/>
            <p:cNvSpPr/>
            <p:nvPr/>
          </p:nvSpPr>
          <p:spPr>
            <a:xfrm>
              <a:off x="581025" y="4714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4" name="Freeform 385"/>
            <p:cNvSpPr/>
            <p:nvPr/>
          </p:nvSpPr>
          <p:spPr>
            <a:xfrm>
              <a:off x="584993" y="4754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0" y="0"/>
                  </a:lnTo>
                  <a:lnTo>
                    <a:pt x="0" y="21600"/>
                  </a:lnTo>
                  <a:lnTo>
                    <a:pt x="14400" y="21600"/>
                  </a:lnTo>
                  <a:lnTo>
                    <a:pt x="21600" y="10800"/>
                  </a:lnTo>
                  <a:lnTo>
                    <a:pt x="144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5" name="Freeform 386"/>
            <p:cNvSpPr/>
            <p:nvPr/>
          </p:nvSpPr>
          <p:spPr>
            <a:xfrm>
              <a:off x="588168" y="477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4400"/>
                  </a:lnTo>
                  <a:lnTo>
                    <a:pt x="21600" y="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6" name="Freeform 387"/>
            <p:cNvSpPr/>
            <p:nvPr/>
          </p:nvSpPr>
          <p:spPr>
            <a:xfrm>
              <a:off x="592137" y="4810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200" y="0"/>
                  </a:lnTo>
                  <a:lnTo>
                    <a:pt x="0" y="10800"/>
                  </a:lnTo>
                  <a:lnTo>
                    <a:pt x="72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7" name="Freeform 388"/>
            <p:cNvSpPr/>
            <p:nvPr/>
          </p:nvSpPr>
          <p:spPr>
            <a:xfrm>
              <a:off x="596106" y="485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0"/>
                  </a:lnTo>
                  <a:lnTo>
                    <a:pt x="0" y="7200"/>
                  </a:lnTo>
                  <a:lnTo>
                    <a:pt x="10800" y="21600"/>
                  </a:lnTo>
                  <a:lnTo>
                    <a:pt x="21600" y="21600"/>
                  </a:lnTo>
                  <a:lnTo>
                    <a:pt x="216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8" name="Freeform 389"/>
            <p:cNvSpPr/>
            <p:nvPr/>
          </p:nvSpPr>
          <p:spPr>
            <a:xfrm>
              <a:off x="600868" y="4881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49" name="Freeform 390"/>
            <p:cNvSpPr/>
            <p:nvPr/>
          </p:nvSpPr>
          <p:spPr>
            <a:xfrm>
              <a:off x="604837" y="492124"/>
              <a:ext cx="12701" cy="12702"/>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0" y="0"/>
                  </a:lnTo>
                  <a:lnTo>
                    <a:pt x="0" y="21600"/>
                  </a:lnTo>
                  <a:lnTo>
                    <a:pt x="7200" y="21600"/>
                  </a:lnTo>
                  <a:lnTo>
                    <a:pt x="21600" y="10800"/>
                  </a:lnTo>
                  <a:lnTo>
                    <a:pt x="720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7137" name="Group 391"/>
          <p:cNvGrpSpPr/>
          <p:nvPr/>
        </p:nvGrpSpPr>
        <p:grpSpPr>
          <a:xfrm>
            <a:off x="6473825" y="4414837"/>
            <a:ext cx="1381126" cy="506414"/>
            <a:chOff x="0" y="0"/>
            <a:chExt cx="1381124" cy="506412"/>
          </a:xfrm>
        </p:grpSpPr>
        <p:grpSp>
          <p:nvGrpSpPr>
            <p:cNvPr id="7051" name="Group 392"/>
            <p:cNvGrpSpPr/>
            <p:nvPr/>
          </p:nvGrpSpPr>
          <p:grpSpPr>
            <a:xfrm>
              <a:off x="410368" y="-1"/>
              <a:ext cx="970758" cy="358777"/>
              <a:chOff x="0" y="0"/>
              <a:chExt cx="970756" cy="358775"/>
            </a:xfrm>
          </p:grpSpPr>
          <p:sp>
            <p:nvSpPr>
              <p:cNvPr id="6851" name="Freeform 393"/>
              <p:cNvSpPr/>
              <p:nvPr/>
            </p:nvSpPr>
            <p:spPr>
              <a:xfrm>
                <a:off x="958056" y="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7200"/>
                    </a:lnTo>
                    <a:lnTo>
                      <a:pt x="7200" y="0"/>
                    </a:lnTo>
                    <a:lnTo>
                      <a:pt x="0" y="0"/>
                    </a:lnTo>
                    <a:lnTo>
                      <a:pt x="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52" name="Freeform 394"/>
              <p:cNvSpPr/>
              <p:nvPr/>
            </p:nvSpPr>
            <p:spPr>
              <a:xfrm>
                <a:off x="952499" y="793"/>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53" name="Freeform 395"/>
              <p:cNvSpPr/>
              <p:nvPr/>
            </p:nvSpPr>
            <p:spPr>
              <a:xfrm>
                <a:off x="947737" y="31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54" name="Freeform 396"/>
              <p:cNvSpPr/>
              <p:nvPr/>
            </p:nvSpPr>
            <p:spPr>
              <a:xfrm>
                <a:off x="943768" y="4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55" name="Freeform 397"/>
              <p:cNvSpPr/>
              <p:nvPr/>
            </p:nvSpPr>
            <p:spPr>
              <a:xfrm>
                <a:off x="939006" y="6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56" name="Freeform 398"/>
              <p:cNvSpPr/>
              <p:nvPr/>
            </p:nvSpPr>
            <p:spPr>
              <a:xfrm>
                <a:off x="933450" y="7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57" name="Freeform 399"/>
              <p:cNvSpPr/>
              <p:nvPr/>
            </p:nvSpPr>
            <p:spPr>
              <a:xfrm>
                <a:off x="928687" y="11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58" name="Freeform 400"/>
              <p:cNvSpPr/>
              <p:nvPr/>
            </p:nvSpPr>
            <p:spPr>
              <a:xfrm>
                <a:off x="923131" y="119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59" name="Freeform 401"/>
              <p:cNvSpPr/>
              <p:nvPr/>
            </p:nvSpPr>
            <p:spPr>
              <a:xfrm>
                <a:off x="919956" y="134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0" name="Freeform 402"/>
              <p:cNvSpPr/>
              <p:nvPr/>
            </p:nvSpPr>
            <p:spPr>
              <a:xfrm>
                <a:off x="914400" y="14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1" name="Freeform 403"/>
              <p:cNvSpPr/>
              <p:nvPr/>
            </p:nvSpPr>
            <p:spPr>
              <a:xfrm>
                <a:off x="909637" y="17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2" name="Freeform 404"/>
              <p:cNvSpPr/>
              <p:nvPr/>
            </p:nvSpPr>
            <p:spPr>
              <a:xfrm>
                <a:off x="904081" y="19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3" name="Freeform 405"/>
              <p:cNvSpPr/>
              <p:nvPr/>
            </p:nvSpPr>
            <p:spPr>
              <a:xfrm>
                <a:off x="899318" y="20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4" name="Freeform 406"/>
              <p:cNvSpPr/>
              <p:nvPr/>
            </p:nvSpPr>
            <p:spPr>
              <a:xfrm>
                <a:off x="895350" y="214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5" name="Freeform 407"/>
              <p:cNvSpPr/>
              <p:nvPr/>
            </p:nvSpPr>
            <p:spPr>
              <a:xfrm>
                <a:off x="890587" y="23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6" name="Freeform 408"/>
              <p:cNvSpPr/>
              <p:nvPr/>
            </p:nvSpPr>
            <p:spPr>
              <a:xfrm>
                <a:off x="885031" y="254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7" name="Freeform 409"/>
              <p:cNvSpPr/>
              <p:nvPr/>
            </p:nvSpPr>
            <p:spPr>
              <a:xfrm>
                <a:off x="880268" y="26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8" name="Freeform 410"/>
              <p:cNvSpPr/>
              <p:nvPr/>
            </p:nvSpPr>
            <p:spPr>
              <a:xfrm>
                <a:off x="875506" y="30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69" name="Freeform 411"/>
              <p:cNvSpPr/>
              <p:nvPr/>
            </p:nvSpPr>
            <p:spPr>
              <a:xfrm>
                <a:off x="871537" y="31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0" name="Freeform 412"/>
              <p:cNvSpPr/>
              <p:nvPr/>
            </p:nvSpPr>
            <p:spPr>
              <a:xfrm>
                <a:off x="865981" y="325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1" name="Freeform 413"/>
              <p:cNvSpPr/>
              <p:nvPr/>
            </p:nvSpPr>
            <p:spPr>
              <a:xfrm>
                <a:off x="861218" y="34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2" name="Freeform 414"/>
              <p:cNvSpPr/>
              <p:nvPr/>
            </p:nvSpPr>
            <p:spPr>
              <a:xfrm>
                <a:off x="856456" y="365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3" name="Freeform 415"/>
              <p:cNvSpPr/>
              <p:nvPr/>
            </p:nvSpPr>
            <p:spPr>
              <a:xfrm>
                <a:off x="852487" y="38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4" name="Freeform 416"/>
              <p:cNvSpPr/>
              <p:nvPr/>
            </p:nvSpPr>
            <p:spPr>
              <a:xfrm>
                <a:off x="846931" y="396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5" name="Freeform 417"/>
              <p:cNvSpPr/>
              <p:nvPr/>
            </p:nvSpPr>
            <p:spPr>
              <a:xfrm>
                <a:off x="842168" y="41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6" name="Freeform 418"/>
              <p:cNvSpPr/>
              <p:nvPr/>
            </p:nvSpPr>
            <p:spPr>
              <a:xfrm>
                <a:off x="837406" y="436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7" name="Freeform 419"/>
              <p:cNvSpPr/>
              <p:nvPr/>
            </p:nvSpPr>
            <p:spPr>
              <a:xfrm>
                <a:off x="831850" y="444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8" name="Freeform 420"/>
              <p:cNvSpPr/>
              <p:nvPr/>
            </p:nvSpPr>
            <p:spPr>
              <a:xfrm>
                <a:off x="827881" y="46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79" name="Freeform 421"/>
              <p:cNvSpPr/>
              <p:nvPr/>
            </p:nvSpPr>
            <p:spPr>
              <a:xfrm>
                <a:off x="823118" y="47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0" name="Freeform 422"/>
              <p:cNvSpPr/>
              <p:nvPr/>
            </p:nvSpPr>
            <p:spPr>
              <a:xfrm>
                <a:off x="818356" y="50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1" name="Freeform 423"/>
              <p:cNvSpPr/>
              <p:nvPr/>
            </p:nvSpPr>
            <p:spPr>
              <a:xfrm>
                <a:off x="812800" y="52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2" name="Freeform 424"/>
              <p:cNvSpPr/>
              <p:nvPr/>
            </p:nvSpPr>
            <p:spPr>
              <a:xfrm>
                <a:off x="808037" y="531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3" name="Freeform 425"/>
              <p:cNvSpPr/>
              <p:nvPr/>
            </p:nvSpPr>
            <p:spPr>
              <a:xfrm>
                <a:off x="804068" y="547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4" name="Freeform 426"/>
              <p:cNvSpPr/>
              <p:nvPr/>
            </p:nvSpPr>
            <p:spPr>
              <a:xfrm>
                <a:off x="799306" y="57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5" name="Freeform 427"/>
              <p:cNvSpPr/>
              <p:nvPr/>
            </p:nvSpPr>
            <p:spPr>
              <a:xfrm>
                <a:off x="793750" y="58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6" name="Freeform 428"/>
              <p:cNvSpPr/>
              <p:nvPr/>
            </p:nvSpPr>
            <p:spPr>
              <a:xfrm>
                <a:off x="788987" y="603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7" name="Freeform 429"/>
              <p:cNvSpPr/>
              <p:nvPr/>
            </p:nvSpPr>
            <p:spPr>
              <a:xfrm>
                <a:off x="783431" y="627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8" name="Freeform 430"/>
              <p:cNvSpPr/>
              <p:nvPr/>
            </p:nvSpPr>
            <p:spPr>
              <a:xfrm>
                <a:off x="780256" y="642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89" name="Freeform 431"/>
              <p:cNvSpPr/>
              <p:nvPr/>
            </p:nvSpPr>
            <p:spPr>
              <a:xfrm>
                <a:off x="774700" y="650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0" name="Freeform 432"/>
              <p:cNvSpPr/>
              <p:nvPr/>
            </p:nvSpPr>
            <p:spPr>
              <a:xfrm>
                <a:off x="769937" y="66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1" name="Freeform 433"/>
              <p:cNvSpPr/>
              <p:nvPr/>
            </p:nvSpPr>
            <p:spPr>
              <a:xfrm>
                <a:off x="764381" y="698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2" name="Freeform 434"/>
              <p:cNvSpPr/>
              <p:nvPr/>
            </p:nvSpPr>
            <p:spPr>
              <a:xfrm>
                <a:off x="759618" y="71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3" name="Freeform 435"/>
              <p:cNvSpPr/>
              <p:nvPr/>
            </p:nvSpPr>
            <p:spPr>
              <a:xfrm>
                <a:off x="755650" y="73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4" name="Freeform 436"/>
              <p:cNvSpPr/>
              <p:nvPr/>
            </p:nvSpPr>
            <p:spPr>
              <a:xfrm>
                <a:off x="750887" y="738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5" name="Freeform 437"/>
              <p:cNvSpPr/>
              <p:nvPr/>
            </p:nvSpPr>
            <p:spPr>
              <a:xfrm>
                <a:off x="745331" y="762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6" name="Freeform 438"/>
              <p:cNvSpPr/>
              <p:nvPr/>
            </p:nvSpPr>
            <p:spPr>
              <a:xfrm>
                <a:off x="740568" y="77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7" name="Freeform 439"/>
              <p:cNvSpPr/>
              <p:nvPr/>
            </p:nvSpPr>
            <p:spPr>
              <a:xfrm>
                <a:off x="735806" y="793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8" name="Freeform 440"/>
              <p:cNvSpPr/>
              <p:nvPr/>
            </p:nvSpPr>
            <p:spPr>
              <a:xfrm>
                <a:off x="731837" y="809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899" name="Freeform 441"/>
              <p:cNvSpPr/>
              <p:nvPr/>
            </p:nvSpPr>
            <p:spPr>
              <a:xfrm>
                <a:off x="726281" y="833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0" name="Freeform 442"/>
              <p:cNvSpPr/>
              <p:nvPr/>
            </p:nvSpPr>
            <p:spPr>
              <a:xfrm>
                <a:off x="721518" y="84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1" name="Freeform 443"/>
              <p:cNvSpPr/>
              <p:nvPr/>
            </p:nvSpPr>
            <p:spPr>
              <a:xfrm>
                <a:off x="716756" y="857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2" name="Freeform 444"/>
              <p:cNvSpPr/>
              <p:nvPr/>
            </p:nvSpPr>
            <p:spPr>
              <a:xfrm>
                <a:off x="711200" y="889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3" name="Freeform 445"/>
              <p:cNvSpPr/>
              <p:nvPr/>
            </p:nvSpPr>
            <p:spPr>
              <a:xfrm>
                <a:off x="707231" y="904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4" name="Freeform 446"/>
              <p:cNvSpPr/>
              <p:nvPr/>
            </p:nvSpPr>
            <p:spPr>
              <a:xfrm>
                <a:off x="702468" y="92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5" name="Freeform 447"/>
              <p:cNvSpPr/>
              <p:nvPr/>
            </p:nvSpPr>
            <p:spPr>
              <a:xfrm>
                <a:off x="697706" y="93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6" name="Freeform 448"/>
              <p:cNvSpPr/>
              <p:nvPr/>
            </p:nvSpPr>
            <p:spPr>
              <a:xfrm>
                <a:off x="692150" y="960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7" name="Freeform 449"/>
              <p:cNvSpPr/>
              <p:nvPr/>
            </p:nvSpPr>
            <p:spPr>
              <a:xfrm>
                <a:off x="687387" y="96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8" name="Freeform 450"/>
              <p:cNvSpPr/>
              <p:nvPr/>
            </p:nvSpPr>
            <p:spPr>
              <a:xfrm>
                <a:off x="683418" y="98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09" name="Freeform 451"/>
              <p:cNvSpPr/>
              <p:nvPr/>
            </p:nvSpPr>
            <p:spPr>
              <a:xfrm>
                <a:off x="678656" y="1000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0" name="Freeform 452"/>
              <p:cNvSpPr/>
              <p:nvPr/>
            </p:nvSpPr>
            <p:spPr>
              <a:xfrm>
                <a:off x="673893" y="103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1" name="Freeform 453"/>
              <p:cNvSpPr/>
              <p:nvPr/>
            </p:nvSpPr>
            <p:spPr>
              <a:xfrm>
                <a:off x="668337" y="1039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2" name="Freeform 454"/>
              <p:cNvSpPr/>
              <p:nvPr/>
            </p:nvSpPr>
            <p:spPr>
              <a:xfrm>
                <a:off x="664368" y="1055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3" name="Freeform 455"/>
              <p:cNvSpPr/>
              <p:nvPr/>
            </p:nvSpPr>
            <p:spPr>
              <a:xfrm>
                <a:off x="659606" y="106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4" name="Freeform 456"/>
              <p:cNvSpPr/>
              <p:nvPr/>
            </p:nvSpPr>
            <p:spPr>
              <a:xfrm>
                <a:off x="654843" y="109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5" name="Freeform 457"/>
              <p:cNvSpPr/>
              <p:nvPr/>
            </p:nvSpPr>
            <p:spPr>
              <a:xfrm>
                <a:off x="649287" y="1111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6" name="Freeform 458"/>
              <p:cNvSpPr/>
              <p:nvPr/>
            </p:nvSpPr>
            <p:spPr>
              <a:xfrm>
                <a:off x="644525" y="1127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7" name="Freeform 459"/>
              <p:cNvSpPr/>
              <p:nvPr/>
            </p:nvSpPr>
            <p:spPr>
              <a:xfrm>
                <a:off x="640556" y="114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8" name="Freeform 460"/>
              <p:cNvSpPr/>
              <p:nvPr/>
            </p:nvSpPr>
            <p:spPr>
              <a:xfrm>
                <a:off x="635793" y="1166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19" name="Freeform 461"/>
              <p:cNvSpPr/>
              <p:nvPr/>
            </p:nvSpPr>
            <p:spPr>
              <a:xfrm>
                <a:off x="630237" y="117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0" name="Freeform 462"/>
              <p:cNvSpPr/>
              <p:nvPr/>
            </p:nvSpPr>
            <p:spPr>
              <a:xfrm>
                <a:off x="625475" y="1190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1" name="Freeform 463"/>
              <p:cNvSpPr/>
              <p:nvPr/>
            </p:nvSpPr>
            <p:spPr>
              <a:xfrm>
                <a:off x="619918" y="1222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2" name="Freeform 464"/>
              <p:cNvSpPr/>
              <p:nvPr/>
            </p:nvSpPr>
            <p:spPr>
              <a:xfrm>
                <a:off x="616743" y="123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3" name="Freeform 465"/>
              <p:cNvSpPr/>
              <p:nvPr/>
            </p:nvSpPr>
            <p:spPr>
              <a:xfrm>
                <a:off x="611187" y="1246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4" name="Freeform 466"/>
              <p:cNvSpPr/>
              <p:nvPr/>
            </p:nvSpPr>
            <p:spPr>
              <a:xfrm>
                <a:off x="606425" y="1262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5" name="Freeform 467"/>
              <p:cNvSpPr/>
              <p:nvPr/>
            </p:nvSpPr>
            <p:spPr>
              <a:xfrm>
                <a:off x="600868" y="128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6" name="Freeform 468"/>
              <p:cNvSpPr/>
              <p:nvPr/>
            </p:nvSpPr>
            <p:spPr>
              <a:xfrm>
                <a:off x="596106" y="1301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7" name="Freeform 469"/>
              <p:cNvSpPr/>
              <p:nvPr/>
            </p:nvSpPr>
            <p:spPr>
              <a:xfrm>
                <a:off x="592137" y="131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8" name="Freeform 470"/>
              <p:cNvSpPr/>
              <p:nvPr/>
            </p:nvSpPr>
            <p:spPr>
              <a:xfrm>
                <a:off x="587375" y="133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29" name="Freeform 471"/>
              <p:cNvSpPr/>
              <p:nvPr/>
            </p:nvSpPr>
            <p:spPr>
              <a:xfrm>
                <a:off x="581818" y="1357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0" name="Freeform 472"/>
              <p:cNvSpPr/>
              <p:nvPr/>
            </p:nvSpPr>
            <p:spPr>
              <a:xfrm>
                <a:off x="577056" y="1373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1" name="Freeform 473"/>
              <p:cNvSpPr/>
              <p:nvPr/>
            </p:nvSpPr>
            <p:spPr>
              <a:xfrm>
                <a:off x="572293" y="138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2" name="Freeform 474"/>
              <p:cNvSpPr/>
              <p:nvPr/>
            </p:nvSpPr>
            <p:spPr>
              <a:xfrm>
                <a:off x="568325" y="139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3" name="Freeform 475"/>
              <p:cNvSpPr/>
              <p:nvPr/>
            </p:nvSpPr>
            <p:spPr>
              <a:xfrm>
                <a:off x="562768" y="1428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4" name="Freeform 476"/>
              <p:cNvSpPr/>
              <p:nvPr/>
            </p:nvSpPr>
            <p:spPr>
              <a:xfrm>
                <a:off x="558006" y="144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5" name="Freeform 477"/>
              <p:cNvSpPr/>
              <p:nvPr/>
            </p:nvSpPr>
            <p:spPr>
              <a:xfrm>
                <a:off x="553243" y="1452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6" name="Freeform 478"/>
              <p:cNvSpPr/>
              <p:nvPr/>
            </p:nvSpPr>
            <p:spPr>
              <a:xfrm>
                <a:off x="547687" y="147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7" name="Freeform 479"/>
              <p:cNvSpPr/>
              <p:nvPr/>
            </p:nvSpPr>
            <p:spPr>
              <a:xfrm>
                <a:off x="543718" y="149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8" name="Freeform 480"/>
              <p:cNvSpPr/>
              <p:nvPr/>
            </p:nvSpPr>
            <p:spPr>
              <a:xfrm>
                <a:off x="538956" y="150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39" name="Freeform 481"/>
              <p:cNvSpPr/>
              <p:nvPr/>
            </p:nvSpPr>
            <p:spPr>
              <a:xfrm>
                <a:off x="534193" y="1524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0" name="Freeform 482"/>
              <p:cNvSpPr/>
              <p:nvPr/>
            </p:nvSpPr>
            <p:spPr>
              <a:xfrm>
                <a:off x="528637" y="155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1" name="Freeform 483"/>
              <p:cNvSpPr/>
              <p:nvPr/>
            </p:nvSpPr>
            <p:spPr>
              <a:xfrm>
                <a:off x="523875" y="1563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2" name="Freeform 484"/>
              <p:cNvSpPr/>
              <p:nvPr/>
            </p:nvSpPr>
            <p:spPr>
              <a:xfrm>
                <a:off x="519906" y="1579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3" name="Freeform 485"/>
              <p:cNvSpPr/>
              <p:nvPr/>
            </p:nvSpPr>
            <p:spPr>
              <a:xfrm>
                <a:off x="515143" y="158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4" name="Freeform 486"/>
              <p:cNvSpPr/>
              <p:nvPr/>
            </p:nvSpPr>
            <p:spPr>
              <a:xfrm>
                <a:off x="509587" y="161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5" name="Freeform 487"/>
              <p:cNvSpPr/>
              <p:nvPr/>
            </p:nvSpPr>
            <p:spPr>
              <a:xfrm>
                <a:off x="504825" y="1635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6" name="Freeform 488"/>
              <p:cNvSpPr/>
              <p:nvPr/>
            </p:nvSpPr>
            <p:spPr>
              <a:xfrm>
                <a:off x="500062" y="165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7200"/>
                    </a:lnTo>
                    <a:lnTo>
                      <a:pt x="12960" y="0"/>
                    </a:lnTo>
                    <a:lnTo>
                      <a:pt x="4320" y="0"/>
                    </a:lnTo>
                    <a:lnTo>
                      <a:pt x="0" y="7200"/>
                    </a:lnTo>
                    <a:lnTo>
                      <a:pt x="4320" y="21600"/>
                    </a:ln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7" name="Freeform 489"/>
              <p:cNvSpPr/>
              <p:nvPr/>
            </p:nvSpPr>
            <p:spPr>
              <a:xfrm>
                <a:off x="496093" y="1658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8" name="Freeform 490"/>
              <p:cNvSpPr/>
              <p:nvPr/>
            </p:nvSpPr>
            <p:spPr>
              <a:xfrm>
                <a:off x="490537" y="168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49" name="Freeform 491"/>
              <p:cNvSpPr/>
              <p:nvPr/>
            </p:nvSpPr>
            <p:spPr>
              <a:xfrm>
                <a:off x="485775" y="169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0" name="Freeform 492"/>
              <p:cNvSpPr/>
              <p:nvPr/>
            </p:nvSpPr>
            <p:spPr>
              <a:xfrm>
                <a:off x="480218" y="1714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1" name="Freeform 493"/>
              <p:cNvSpPr/>
              <p:nvPr/>
            </p:nvSpPr>
            <p:spPr>
              <a:xfrm>
                <a:off x="477043" y="173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2" name="Freeform 494"/>
              <p:cNvSpPr/>
              <p:nvPr/>
            </p:nvSpPr>
            <p:spPr>
              <a:xfrm>
                <a:off x="471487" y="1762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3" name="Freeform 495"/>
              <p:cNvSpPr/>
              <p:nvPr/>
            </p:nvSpPr>
            <p:spPr>
              <a:xfrm>
                <a:off x="466725" y="1770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4" name="Freeform 496"/>
              <p:cNvSpPr/>
              <p:nvPr/>
            </p:nvSpPr>
            <p:spPr>
              <a:xfrm>
                <a:off x="461168" y="1785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5" name="Freeform 497"/>
              <p:cNvSpPr/>
              <p:nvPr/>
            </p:nvSpPr>
            <p:spPr>
              <a:xfrm>
                <a:off x="456406" y="180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6" name="Freeform 498"/>
              <p:cNvSpPr/>
              <p:nvPr/>
            </p:nvSpPr>
            <p:spPr>
              <a:xfrm>
                <a:off x="452437" y="1825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7" name="Freeform 499"/>
              <p:cNvSpPr/>
              <p:nvPr/>
            </p:nvSpPr>
            <p:spPr>
              <a:xfrm>
                <a:off x="447675" y="184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8" name="Freeform 500"/>
              <p:cNvSpPr/>
              <p:nvPr/>
            </p:nvSpPr>
            <p:spPr>
              <a:xfrm>
                <a:off x="442118" y="185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59" name="Freeform 501"/>
              <p:cNvSpPr/>
              <p:nvPr/>
            </p:nvSpPr>
            <p:spPr>
              <a:xfrm>
                <a:off x="437356" y="18811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0" name="Freeform 502"/>
              <p:cNvSpPr/>
              <p:nvPr/>
            </p:nvSpPr>
            <p:spPr>
              <a:xfrm>
                <a:off x="432593" y="188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1" name="Freeform 503"/>
              <p:cNvSpPr/>
              <p:nvPr/>
            </p:nvSpPr>
            <p:spPr>
              <a:xfrm>
                <a:off x="428625" y="190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2" name="Freeform 504"/>
              <p:cNvSpPr/>
              <p:nvPr/>
            </p:nvSpPr>
            <p:spPr>
              <a:xfrm>
                <a:off x="423068" y="1920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3" name="Freeform 505"/>
              <p:cNvSpPr/>
              <p:nvPr/>
            </p:nvSpPr>
            <p:spPr>
              <a:xfrm>
                <a:off x="418306" y="1952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4" name="Freeform 506"/>
              <p:cNvSpPr/>
              <p:nvPr/>
            </p:nvSpPr>
            <p:spPr>
              <a:xfrm>
                <a:off x="413543" y="1968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5" name="Freeform 507"/>
              <p:cNvSpPr/>
              <p:nvPr/>
            </p:nvSpPr>
            <p:spPr>
              <a:xfrm>
                <a:off x="407987" y="1976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6" name="Freeform 508"/>
              <p:cNvSpPr/>
              <p:nvPr/>
            </p:nvSpPr>
            <p:spPr>
              <a:xfrm>
                <a:off x="404018" y="1992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7" name="Freeform 509"/>
              <p:cNvSpPr/>
              <p:nvPr/>
            </p:nvSpPr>
            <p:spPr>
              <a:xfrm>
                <a:off x="399256" y="2016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8" name="Freeform 510"/>
              <p:cNvSpPr/>
              <p:nvPr/>
            </p:nvSpPr>
            <p:spPr>
              <a:xfrm>
                <a:off x="394493" y="2032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69" name="Freeform 511"/>
              <p:cNvSpPr/>
              <p:nvPr/>
            </p:nvSpPr>
            <p:spPr>
              <a:xfrm>
                <a:off x="388937" y="204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0" name="Freeform 512"/>
              <p:cNvSpPr/>
              <p:nvPr/>
            </p:nvSpPr>
            <p:spPr>
              <a:xfrm>
                <a:off x="384174" y="207168"/>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1" name="Freeform 513"/>
              <p:cNvSpPr/>
              <p:nvPr/>
            </p:nvSpPr>
            <p:spPr>
              <a:xfrm>
                <a:off x="380206" y="2087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2" name="Freeform 514"/>
              <p:cNvSpPr/>
              <p:nvPr/>
            </p:nvSpPr>
            <p:spPr>
              <a:xfrm>
                <a:off x="375443" y="209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3" name="Freeform 515"/>
              <p:cNvSpPr/>
              <p:nvPr/>
            </p:nvSpPr>
            <p:spPr>
              <a:xfrm>
                <a:off x="369887" y="2111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4" name="Freeform 516"/>
              <p:cNvSpPr/>
              <p:nvPr/>
            </p:nvSpPr>
            <p:spPr>
              <a:xfrm>
                <a:off x="365124" y="214312"/>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5" name="Freeform 517"/>
              <p:cNvSpPr/>
              <p:nvPr/>
            </p:nvSpPr>
            <p:spPr>
              <a:xfrm>
                <a:off x="359568" y="2159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6" name="Freeform 518"/>
              <p:cNvSpPr/>
              <p:nvPr/>
            </p:nvSpPr>
            <p:spPr>
              <a:xfrm>
                <a:off x="356393" y="2174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7" name="Freeform 519"/>
              <p:cNvSpPr/>
              <p:nvPr/>
            </p:nvSpPr>
            <p:spPr>
              <a:xfrm>
                <a:off x="350837" y="2182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8" name="Freeform 520"/>
              <p:cNvSpPr/>
              <p:nvPr/>
            </p:nvSpPr>
            <p:spPr>
              <a:xfrm>
                <a:off x="346074" y="220662"/>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79" name="Freeform 521"/>
              <p:cNvSpPr/>
              <p:nvPr/>
            </p:nvSpPr>
            <p:spPr>
              <a:xfrm>
                <a:off x="341312" y="2222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0" name="Freeform 522"/>
              <p:cNvSpPr/>
              <p:nvPr/>
            </p:nvSpPr>
            <p:spPr>
              <a:xfrm>
                <a:off x="335756" y="223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1" name="Freeform 523"/>
              <p:cNvSpPr/>
              <p:nvPr/>
            </p:nvSpPr>
            <p:spPr>
              <a:xfrm>
                <a:off x="332581" y="225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2" name="Freeform 524"/>
              <p:cNvSpPr/>
              <p:nvPr/>
            </p:nvSpPr>
            <p:spPr>
              <a:xfrm>
                <a:off x="327024" y="227806"/>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3" name="Freeform 525"/>
              <p:cNvSpPr/>
              <p:nvPr/>
            </p:nvSpPr>
            <p:spPr>
              <a:xfrm>
                <a:off x="322262" y="22939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4" name="Freeform 526"/>
              <p:cNvSpPr/>
              <p:nvPr/>
            </p:nvSpPr>
            <p:spPr>
              <a:xfrm>
                <a:off x="316706" y="230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5" name="Freeform 527"/>
              <p:cNvSpPr/>
              <p:nvPr/>
            </p:nvSpPr>
            <p:spPr>
              <a:xfrm>
                <a:off x="313531" y="231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6" name="Freeform 528"/>
              <p:cNvSpPr/>
              <p:nvPr/>
            </p:nvSpPr>
            <p:spPr>
              <a:xfrm>
                <a:off x="307974" y="23495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7" name="Freeform 529"/>
              <p:cNvSpPr/>
              <p:nvPr/>
            </p:nvSpPr>
            <p:spPr>
              <a:xfrm>
                <a:off x="303212" y="236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8" name="Freeform 530"/>
              <p:cNvSpPr/>
              <p:nvPr/>
            </p:nvSpPr>
            <p:spPr>
              <a:xfrm>
                <a:off x="297656" y="2381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89" name="Freeform 531"/>
              <p:cNvSpPr/>
              <p:nvPr/>
            </p:nvSpPr>
            <p:spPr>
              <a:xfrm>
                <a:off x="292893" y="2405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0" name="Freeform 532"/>
              <p:cNvSpPr/>
              <p:nvPr/>
            </p:nvSpPr>
            <p:spPr>
              <a:xfrm>
                <a:off x="288924" y="24130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1" name="Freeform 533"/>
              <p:cNvSpPr/>
              <p:nvPr/>
            </p:nvSpPr>
            <p:spPr>
              <a:xfrm>
                <a:off x="284162" y="242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2" name="Freeform 534"/>
              <p:cNvSpPr/>
              <p:nvPr/>
            </p:nvSpPr>
            <p:spPr>
              <a:xfrm>
                <a:off x="278606" y="2444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3" name="Freeform 535"/>
              <p:cNvSpPr/>
              <p:nvPr/>
            </p:nvSpPr>
            <p:spPr>
              <a:xfrm>
                <a:off x="273843" y="2476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4" name="Freeform 536"/>
              <p:cNvSpPr/>
              <p:nvPr/>
            </p:nvSpPr>
            <p:spPr>
              <a:xfrm>
                <a:off x="269081" y="2484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5" name="Freeform 537"/>
              <p:cNvSpPr/>
              <p:nvPr/>
            </p:nvSpPr>
            <p:spPr>
              <a:xfrm>
                <a:off x="265112" y="2500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6" name="Freeform 538"/>
              <p:cNvSpPr/>
              <p:nvPr/>
            </p:nvSpPr>
            <p:spPr>
              <a:xfrm>
                <a:off x="259556" y="2508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7" name="Freeform 539"/>
              <p:cNvSpPr/>
              <p:nvPr/>
            </p:nvSpPr>
            <p:spPr>
              <a:xfrm>
                <a:off x="254793" y="2540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8" name="Freeform 540"/>
              <p:cNvSpPr/>
              <p:nvPr/>
            </p:nvSpPr>
            <p:spPr>
              <a:xfrm>
                <a:off x="250031" y="255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6999" name="Freeform 541"/>
              <p:cNvSpPr/>
              <p:nvPr/>
            </p:nvSpPr>
            <p:spPr>
              <a:xfrm>
                <a:off x="244475" y="2571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0" name="Freeform 542"/>
              <p:cNvSpPr/>
              <p:nvPr/>
            </p:nvSpPr>
            <p:spPr>
              <a:xfrm>
                <a:off x="240506" y="258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1" name="Freeform 543"/>
              <p:cNvSpPr/>
              <p:nvPr/>
            </p:nvSpPr>
            <p:spPr>
              <a:xfrm>
                <a:off x="235743" y="2611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2" name="Freeform 544"/>
              <p:cNvSpPr/>
              <p:nvPr/>
            </p:nvSpPr>
            <p:spPr>
              <a:xfrm>
                <a:off x="230981" y="261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3" name="Freeform 545"/>
              <p:cNvSpPr/>
              <p:nvPr/>
            </p:nvSpPr>
            <p:spPr>
              <a:xfrm>
                <a:off x="225425" y="2635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4" name="Freeform 546"/>
              <p:cNvSpPr/>
              <p:nvPr/>
            </p:nvSpPr>
            <p:spPr>
              <a:xfrm>
                <a:off x="220662" y="2667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5" name="Freeform 547"/>
              <p:cNvSpPr/>
              <p:nvPr/>
            </p:nvSpPr>
            <p:spPr>
              <a:xfrm>
                <a:off x="216693" y="268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6" name="Freeform 548"/>
              <p:cNvSpPr/>
              <p:nvPr/>
            </p:nvSpPr>
            <p:spPr>
              <a:xfrm>
                <a:off x="211931" y="2690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7" name="Freeform 549"/>
              <p:cNvSpPr/>
              <p:nvPr/>
            </p:nvSpPr>
            <p:spPr>
              <a:xfrm>
                <a:off x="206375" y="2706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8" name="Freeform 550"/>
              <p:cNvSpPr/>
              <p:nvPr/>
            </p:nvSpPr>
            <p:spPr>
              <a:xfrm>
                <a:off x="201612" y="2730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09" name="Freeform 551"/>
              <p:cNvSpPr/>
              <p:nvPr/>
            </p:nvSpPr>
            <p:spPr>
              <a:xfrm>
                <a:off x="196056" y="274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0" name="Freeform 552"/>
              <p:cNvSpPr/>
              <p:nvPr/>
            </p:nvSpPr>
            <p:spPr>
              <a:xfrm>
                <a:off x="192881" y="276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1" name="Freeform 553"/>
              <p:cNvSpPr/>
              <p:nvPr/>
            </p:nvSpPr>
            <p:spPr>
              <a:xfrm>
                <a:off x="187325" y="2778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2" name="Freeform 554"/>
              <p:cNvSpPr/>
              <p:nvPr/>
            </p:nvSpPr>
            <p:spPr>
              <a:xfrm>
                <a:off x="182562" y="2801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3" name="Freeform 555"/>
              <p:cNvSpPr/>
              <p:nvPr/>
            </p:nvSpPr>
            <p:spPr>
              <a:xfrm>
                <a:off x="177006" y="2817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4" name="Freeform 556"/>
              <p:cNvSpPr/>
              <p:nvPr/>
            </p:nvSpPr>
            <p:spPr>
              <a:xfrm>
                <a:off x="172243" y="2825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5" name="Freeform 557"/>
              <p:cNvSpPr/>
              <p:nvPr/>
            </p:nvSpPr>
            <p:spPr>
              <a:xfrm>
                <a:off x="168275" y="284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6" name="Freeform 558"/>
              <p:cNvSpPr/>
              <p:nvPr/>
            </p:nvSpPr>
            <p:spPr>
              <a:xfrm>
                <a:off x="163512" y="2873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7" name="Freeform 559"/>
              <p:cNvSpPr/>
              <p:nvPr/>
            </p:nvSpPr>
            <p:spPr>
              <a:xfrm>
                <a:off x="157956" y="2889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8" name="Freeform 560"/>
              <p:cNvSpPr/>
              <p:nvPr/>
            </p:nvSpPr>
            <p:spPr>
              <a:xfrm>
                <a:off x="153193" y="2897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19" name="Freeform 561"/>
              <p:cNvSpPr/>
              <p:nvPr/>
            </p:nvSpPr>
            <p:spPr>
              <a:xfrm>
                <a:off x="148431" y="292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0" name="Freeform 562"/>
              <p:cNvSpPr/>
              <p:nvPr/>
            </p:nvSpPr>
            <p:spPr>
              <a:xfrm>
                <a:off x="144462" y="2936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1" name="Freeform 563"/>
              <p:cNvSpPr/>
              <p:nvPr/>
            </p:nvSpPr>
            <p:spPr>
              <a:xfrm>
                <a:off x="138906" y="295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2" name="Freeform 564"/>
              <p:cNvSpPr/>
              <p:nvPr/>
            </p:nvSpPr>
            <p:spPr>
              <a:xfrm>
                <a:off x="134143" y="2968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3" name="Freeform 565"/>
              <p:cNvSpPr/>
              <p:nvPr/>
            </p:nvSpPr>
            <p:spPr>
              <a:xfrm>
                <a:off x="129381" y="300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4" name="Freeform 566"/>
              <p:cNvSpPr/>
              <p:nvPr/>
            </p:nvSpPr>
            <p:spPr>
              <a:xfrm>
                <a:off x="125412" y="3008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5" name="Freeform 567"/>
              <p:cNvSpPr/>
              <p:nvPr/>
            </p:nvSpPr>
            <p:spPr>
              <a:xfrm>
                <a:off x="119856" y="3024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6" name="Freeform 568"/>
              <p:cNvSpPr/>
              <p:nvPr/>
            </p:nvSpPr>
            <p:spPr>
              <a:xfrm>
                <a:off x="115093" y="3032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44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7" name="Freeform 569"/>
              <p:cNvSpPr/>
              <p:nvPr/>
            </p:nvSpPr>
            <p:spPr>
              <a:xfrm>
                <a:off x="110331" y="306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8" name="Freeform 570"/>
              <p:cNvSpPr/>
              <p:nvPr/>
            </p:nvSpPr>
            <p:spPr>
              <a:xfrm>
                <a:off x="104775" y="3079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29" name="Freeform 571"/>
              <p:cNvSpPr/>
              <p:nvPr/>
            </p:nvSpPr>
            <p:spPr>
              <a:xfrm>
                <a:off x="100806" y="3095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0" name="Freeform 572"/>
              <p:cNvSpPr/>
              <p:nvPr/>
            </p:nvSpPr>
            <p:spPr>
              <a:xfrm>
                <a:off x="96043" y="3103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1" name="Freeform 573"/>
              <p:cNvSpPr/>
              <p:nvPr/>
            </p:nvSpPr>
            <p:spPr>
              <a:xfrm>
                <a:off x="91281" y="312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2" name="Freeform 574"/>
              <p:cNvSpPr/>
              <p:nvPr/>
            </p:nvSpPr>
            <p:spPr>
              <a:xfrm>
                <a:off x="85725" y="3143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3" name="Freeform 575"/>
              <p:cNvSpPr/>
              <p:nvPr/>
            </p:nvSpPr>
            <p:spPr>
              <a:xfrm>
                <a:off x="80962" y="3159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4" name="Freeform 576"/>
              <p:cNvSpPr/>
              <p:nvPr/>
            </p:nvSpPr>
            <p:spPr>
              <a:xfrm>
                <a:off x="76993" y="3175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5" name="Freeform 577"/>
              <p:cNvSpPr/>
              <p:nvPr/>
            </p:nvSpPr>
            <p:spPr>
              <a:xfrm>
                <a:off x="72231" y="320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6" name="Freeform 578"/>
              <p:cNvSpPr/>
              <p:nvPr/>
            </p:nvSpPr>
            <p:spPr>
              <a:xfrm>
                <a:off x="66675" y="3214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7" name="Freeform 579"/>
              <p:cNvSpPr/>
              <p:nvPr/>
            </p:nvSpPr>
            <p:spPr>
              <a:xfrm>
                <a:off x="61912" y="3230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8" name="Freeform 580"/>
              <p:cNvSpPr/>
              <p:nvPr/>
            </p:nvSpPr>
            <p:spPr>
              <a:xfrm>
                <a:off x="56356" y="325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39" name="Freeform 581"/>
              <p:cNvSpPr/>
              <p:nvPr/>
            </p:nvSpPr>
            <p:spPr>
              <a:xfrm>
                <a:off x="53181" y="327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0" name="Freeform 582"/>
              <p:cNvSpPr/>
              <p:nvPr/>
            </p:nvSpPr>
            <p:spPr>
              <a:xfrm>
                <a:off x="47625" y="3286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1" name="Freeform 583"/>
              <p:cNvSpPr/>
              <p:nvPr/>
            </p:nvSpPr>
            <p:spPr>
              <a:xfrm>
                <a:off x="42862" y="330200"/>
                <a:ext cx="12701" cy="12701"/>
              </a:xfrm>
              <a:prstGeom prst="rect">
                <a:avLst/>
              </a:pr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2" name="Freeform 584"/>
              <p:cNvSpPr/>
              <p:nvPr/>
            </p:nvSpPr>
            <p:spPr>
              <a:xfrm>
                <a:off x="37306" y="3325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3" name="Freeform 585"/>
              <p:cNvSpPr/>
              <p:nvPr/>
            </p:nvSpPr>
            <p:spPr>
              <a:xfrm>
                <a:off x="32543" y="3333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4" name="Freeform 586"/>
              <p:cNvSpPr/>
              <p:nvPr/>
            </p:nvSpPr>
            <p:spPr>
              <a:xfrm>
                <a:off x="28575" y="3349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5" name="Freeform 587"/>
              <p:cNvSpPr/>
              <p:nvPr/>
            </p:nvSpPr>
            <p:spPr>
              <a:xfrm>
                <a:off x="23812" y="3365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6" name="Freeform 588"/>
              <p:cNvSpPr/>
              <p:nvPr/>
            </p:nvSpPr>
            <p:spPr>
              <a:xfrm>
                <a:off x="18256" y="3397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7" name="Freeform 589"/>
              <p:cNvSpPr/>
              <p:nvPr/>
            </p:nvSpPr>
            <p:spPr>
              <a:xfrm>
                <a:off x="13493" y="3413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8" name="Freeform 590"/>
              <p:cNvSpPr/>
              <p:nvPr/>
            </p:nvSpPr>
            <p:spPr>
              <a:xfrm>
                <a:off x="8731" y="3421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49" name="Freeform 591"/>
              <p:cNvSpPr/>
              <p:nvPr/>
            </p:nvSpPr>
            <p:spPr>
              <a:xfrm>
                <a:off x="4762" y="3436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50" name="Freeform 592"/>
              <p:cNvSpPr/>
              <p:nvPr/>
            </p:nvSpPr>
            <p:spPr>
              <a:xfrm>
                <a:off x="0" y="346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sp>
          <p:nvSpPr>
            <p:cNvPr id="7052" name="Freeform 593"/>
            <p:cNvSpPr/>
            <p:nvPr/>
          </p:nvSpPr>
          <p:spPr>
            <a:xfrm>
              <a:off x="404812" y="3476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53" name="Freeform 594"/>
            <p:cNvSpPr/>
            <p:nvPr/>
          </p:nvSpPr>
          <p:spPr>
            <a:xfrm>
              <a:off x="400049" y="34925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54" name="Freeform 595"/>
            <p:cNvSpPr/>
            <p:nvPr/>
          </p:nvSpPr>
          <p:spPr>
            <a:xfrm>
              <a:off x="395287" y="3516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55" name="Freeform 596"/>
            <p:cNvSpPr/>
            <p:nvPr/>
          </p:nvSpPr>
          <p:spPr>
            <a:xfrm>
              <a:off x="391318" y="3532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56" name="Freeform 597"/>
            <p:cNvSpPr/>
            <p:nvPr/>
          </p:nvSpPr>
          <p:spPr>
            <a:xfrm>
              <a:off x="385762" y="3540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57" name="Freeform 598"/>
            <p:cNvSpPr/>
            <p:nvPr/>
          </p:nvSpPr>
          <p:spPr>
            <a:xfrm>
              <a:off x="380999" y="35560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58" name="Freeform 599"/>
            <p:cNvSpPr/>
            <p:nvPr/>
          </p:nvSpPr>
          <p:spPr>
            <a:xfrm>
              <a:off x="376237" y="358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59" name="Freeform 600"/>
            <p:cNvSpPr/>
            <p:nvPr/>
          </p:nvSpPr>
          <p:spPr>
            <a:xfrm>
              <a:off x="370681" y="3603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0" name="Freeform 601"/>
            <p:cNvSpPr/>
            <p:nvPr/>
          </p:nvSpPr>
          <p:spPr>
            <a:xfrm>
              <a:off x="366712" y="3619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1" name="Freeform 602"/>
            <p:cNvSpPr/>
            <p:nvPr/>
          </p:nvSpPr>
          <p:spPr>
            <a:xfrm>
              <a:off x="361949" y="362744"/>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2" name="Freeform 603"/>
            <p:cNvSpPr/>
            <p:nvPr/>
          </p:nvSpPr>
          <p:spPr>
            <a:xfrm>
              <a:off x="357187" y="3651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3" name="Freeform 604"/>
            <p:cNvSpPr/>
            <p:nvPr/>
          </p:nvSpPr>
          <p:spPr>
            <a:xfrm>
              <a:off x="351631" y="3667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4" name="Freeform 605"/>
            <p:cNvSpPr/>
            <p:nvPr/>
          </p:nvSpPr>
          <p:spPr>
            <a:xfrm>
              <a:off x="347662" y="3683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5" name="Freeform 606"/>
            <p:cNvSpPr/>
            <p:nvPr/>
          </p:nvSpPr>
          <p:spPr>
            <a:xfrm>
              <a:off x="342899" y="36988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6" name="Freeform 607"/>
            <p:cNvSpPr/>
            <p:nvPr/>
          </p:nvSpPr>
          <p:spPr>
            <a:xfrm>
              <a:off x="338137" y="3722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7" name="Freeform 608"/>
            <p:cNvSpPr/>
            <p:nvPr/>
          </p:nvSpPr>
          <p:spPr>
            <a:xfrm>
              <a:off x="332581" y="3738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8" name="Freeform 609"/>
            <p:cNvSpPr/>
            <p:nvPr/>
          </p:nvSpPr>
          <p:spPr>
            <a:xfrm>
              <a:off x="327818" y="3746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69" name="Freeform 610"/>
            <p:cNvSpPr/>
            <p:nvPr/>
          </p:nvSpPr>
          <p:spPr>
            <a:xfrm>
              <a:off x="323849" y="37623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0" name="Freeform 611"/>
            <p:cNvSpPr/>
            <p:nvPr/>
          </p:nvSpPr>
          <p:spPr>
            <a:xfrm>
              <a:off x="319087" y="3794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1" name="Freeform 612"/>
            <p:cNvSpPr/>
            <p:nvPr/>
          </p:nvSpPr>
          <p:spPr>
            <a:xfrm>
              <a:off x="313531" y="3810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2" name="Freeform 613"/>
            <p:cNvSpPr/>
            <p:nvPr/>
          </p:nvSpPr>
          <p:spPr>
            <a:xfrm>
              <a:off x="308768" y="3825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3" name="Freeform 614"/>
            <p:cNvSpPr/>
            <p:nvPr/>
          </p:nvSpPr>
          <p:spPr>
            <a:xfrm>
              <a:off x="303212" y="3849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4" name="Freeform 615"/>
            <p:cNvSpPr/>
            <p:nvPr/>
          </p:nvSpPr>
          <p:spPr>
            <a:xfrm>
              <a:off x="300037" y="3857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5" name="Freeform 616"/>
            <p:cNvSpPr/>
            <p:nvPr/>
          </p:nvSpPr>
          <p:spPr>
            <a:xfrm>
              <a:off x="294481" y="3873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6" name="Freeform 617"/>
            <p:cNvSpPr/>
            <p:nvPr/>
          </p:nvSpPr>
          <p:spPr>
            <a:xfrm>
              <a:off x="289718" y="3889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7" name="Freeform 618"/>
            <p:cNvSpPr/>
            <p:nvPr/>
          </p:nvSpPr>
          <p:spPr>
            <a:xfrm>
              <a:off x="284162" y="3921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8" name="Freeform 619"/>
            <p:cNvSpPr/>
            <p:nvPr/>
          </p:nvSpPr>
          <p:spPr>
            <a:xfrm>
              <a:off x="279399" y="392906"/>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79" name="Freeform 620"/>
            <p:cNvSpPr/>
            <p:nvPr/>
          </p:nvSpPr>
          <p:spPr>
            <a:xfrm>
              <a:off x="275431" y="3944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0" name="Freeform 621"/>
            <p:cNvSpPr/>
            <p:nvPr/>
          </p:nvSpPr>
          <p:spPr>
            <a:xfrm>
              <a:off x="270668" y="3952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1" name="Freeform 622"/>
            <p:cNvSpPr/>
            <p:nvPr/>
          </p:nvSpPr>
          <p:spPr>
            <a:xfrm>
              <a:off x="265112" y="3984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2" name="Freeform 623"/>
            <p:cNvSpPr/>
            <p:nvPr/>
          </p:nvSpPr>
          <p:spPr>
            <a:xfrm>
              <a:off x="260349" y="40005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3" name="Freeform 624"/>
            <p:cNvSpPr/>
            <p:nvPr/>
          </p:nvSpPr>
          <p:spPr>
            <a:xfrm>
              <a:off x="255587" y="4016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4" name="Freeform 625"/>
            <p:cNvSpPr/>
            <p:nvPr/>
          </p:nvSpPr>
          <p:spPr>
            <a:xfrm>
              <a:off x="251618" y="4032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5" name="Freeform 626"/>
            <p:cNvSpPr/>
            <p:nvPr/>
          </p:nvSpPr>
          <p:spPr>
            <a:xfrm>
              <a:off x="246062" y="40560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6" name="Freeform 627"/>
            <p:cNvSpPr/>
            <p:nvPr/>
          </p:nvSpPr>
          <p:spPr>
            <a:xfrm>
              <a:off x="241299" y="40640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7" name="Freeform 628"/>
            <p:cNvSpPr/>
            <p:nvPr/>
          </p:nvSpPr>
          <p:spPr>
            <a:xfrm>
              <a:off x="236537" y="4079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8" name="Freeform 629"/>
            <p:cNvSpPr/>
            <p:nvPr/>
          </p:nvSpPr>
          <p:spPr>
            <a:xfrm>
              <a:off x="230981" y="4111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89" name="Freeform 630"/>
            <p:cNvSpPr/>
            <p:nvPr/>
          </p:nvSpPr>
          <p:spPr>
            <a:xfrm>
              <a:off x="227012" y="4127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0" name="Freeform 631"/>
            <p:cNvSpPr/>
            <p:nvPr/>
          </p:nvSpPr>
          <p:spPr>
            <a:xfrm>
              <a:off x="222249" y="413544"/>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1" name="Freeform 632"/>
            <p:cNvSpPr/>
            <p:nvPr/>
          </p:nvSpPr>
          <p:spPr>
            <a:xfrm>
              <a:off x="217487" y="4151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2" name="Freeform 633"/>
            <p:cNvSpPr/>
            <p:nvPr/>
          </p:nvSpPr>
          <p:spPr>
            <a:xfrm>
              <a:off x="211931" y="4175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3" name="Freeform 634"/>
            <p:cNvSpPr/>
            <p:nvPr/>
          </p:nvSpPr>
          <p:spPr>
            <a:xfrm>
              <a:off x="207168" y="4191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4" name="Freeform 635"/>
            <p:cNvSpPr/>
            <p:nvPr/>
          </p:nvSpPr>
          <p:spPr>
            <a:xfrm>
              <a:off x="203199" y="42068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5" name="Freeform 636"/>
            <p:cNvSpPr/>
            <p:nvPr/>
          </p:nvSpPr>
          <p:spPr>
            <a:xfrm>
              <a:off x="198437" y="4222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6" name="Freeform 637"/>
            <p:cNvSpPr/>
            <p:nvPr/>
          </p:nvSpPr>
          <p:spPr>
            <a:xfrm>
              <a:off x="192881" y="4246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7" name="Freeform 638"/>
            <p:cNvSpPr/>
            <p:nvPr/>
          </p:nvSpPr>
          <p:spPr>
            <a:xfrm>
              <a:off x="188118" y="4262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8" name="Freeform 639"/>
            <p:cNvSpPr/>
            <p:nvPr/>
          </p:nvSpPr>
          <p:spPr>
            <a:xfrm>
              <a:off x="182562" y="4270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099" name="Freeform 640"/>
            <p:cNvSpPr/>
            <p:nvPr/>
          </p:nvSpPr>
          <p:spPr>
            <a:xfrm>
              <a:off x="179387" y="4286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0" name="Freeform 641"/>
            <p:cNvSpPr/>
            <p:nvPr/>
          </p:nvSpPr>
          <p:spPr>
            <a:xfrm>
              <a:off x="173831" y="4318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1" name="Freeform 642"/>
            <p:cNvSpPr/>
            <p:nvPr/>
          </p:nvSpPr>
          <p:spPr>
            <a:xfrm>
              <a:off x="169068" y="4333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2" name="Freeform 643"/>
            <p:cNvSpPr/>
            <p:nvPr/>
          </p:nvSpPr>
          <p:spPr>
            <a:xfrm>
              <a:off x="163512" y="4341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3" name="Freeform 644"/>
            <p:cNvSpPr/>
            <p:nvPr/>
          </p:nvSpPr>
          <p:spPr>
            <a:xfrm>
              <a:off x="160337" y="4357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4" name="Freeform 645"/>
            <p:cNvSpPr/>
            <p:nvPr/>
          </p:nvSpPr>
          <p:spPr>
            <a:xfrm>
              <a:off x="154781" y="43815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5" name="Freeform 646"/>
            <p:cNvSpPr/>
            <p:nvPr/>
          </p:nvSpPr>
          <p:spPr>
            <a:xfrm>
              <a:off x="150018" y="4397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6" name="Freeform 647"/>
            <p:cNvSpPr/>
            <p:nvPr/>
          </p:nvSpPr>
          <p:spPr>
            <a:xfrm>
              <a:off x="144462" y="4413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7" name="Freeform 648"/>
            <p:cNvSpPr/>
            <p:nvPr/>
          </p:nvSpPr>
          <p:spPr>
            <a:xfrm>
              <a:off x="139699" y="44450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8" name="Freeform 649"/>
            <p:cNvSpPr/>
            <p:nvPr/>
          </p:nvSpPr>
          <p:spPr>
            <a:xfrm>
              <a:off x="135731" y="44529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09" name="Freeform 650"/>
            <p:cNvSpPr/>
            <p:nvPr/>
          </p:nvSpPr>
          <p:spPr>
            <a:xfrm>
              <a:off x="130968" y="44688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108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0" name="Freeform 651"/>
            <p:cNvSpPr/>
            <p:nvPr/>
          </p:nvSpPr>
          <p:spPr>
            <a:xfrm>
              <a:off x="125412" y="44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1" name="Freeform 652"/>
            <p:cNvSpPr/>
            <p:nvPr/>
          </p:nvSpPr>
          <p:spPr>
            <a:xfrm>
              <a:off x="120649" y="45085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2" name="Freeform 653"/>
            <p:cNvSpPr/>
            <p:nvPr/>
          </p:nvSpPr>
          <p:spPr>
            <a:xfrm>
              <a:off x="115887" y="4524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3" name="Freeform 654"/>
            <p:cNvSpPr/>
            <p:nvPr/>
          </p:nvSpPr>
          <p:spPr>
            <a:xfrm>
              <a:off x="111918" y="4540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4" name="Freeform 655"/>
            <p:cNvSpPr/>
            <p:nvPr/>
          </p:nvSpPr>
          <p:spPr>
            <a:xfrm>
              <a:off x="106362" y="45481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5" name="Freeform 656"/>
            <p:cNvSpPr/>
            <p:nvPr/>
          </p:nvSpPr>
          <p:spPr>
            <a:xfrm>
              <a:off x="101599" y="457200"/>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44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6" name="Freeform 657"/>
            <p:cNvSpPr/>
            <p:nvPr/>
          </p:nvSpPr>
          <p:spPr>
            <a:xfrm>
              <a:off x="96837" y="4587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7" name="Freeform 658"/>
            <p:cNvSpPr/>
            <p:nvPr/>
          </p:nvSpPr>
          <p:spPr>
            <a:xfrm>
              <a:off x="91281" y="4603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8" name="Freeform 659"/>
            <p:cNvSpPr/>
            <p:nvPr/>
          </p:nvSpPr>
          <p:spPr>
            <a:xfrm>
              <a:off x="87312" y="46196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08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19" name="Freeform 660"/>
            <p:cNvSpPr/>
            <p:nvPr/>
          </p:nvSpPr>
          <p:spPr>
            <a:xfrm>
              <a:off x="82549" y="46513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72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0" name="Freeform 661"/>
            <p:cNvSpPr/>
            <p:nvPr/>
          </p:nvSpPr>
          <p:spPr>
            <a:xfrm>
              <a:off x="77787" y="465931"/>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1" name="Freeform 662"/>
            <p:cNvSpPr/>
            <p:nvPr/>
          </p:nvSpPr>
          <p:spPr>
            <a:xfrm>
              <a:off x="73024" y="467519"/>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2" name="Freeform 663"/>
            <p:cNvSpPr/>
            <p:nvPr/>
          </p:nvSpPr>
          <p:spPr>
            <a:xfrm>
              <a:off x="67468" y="46990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72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3" name="Freeform 664"/>
            <p:cNvSpPr/>
            <p:nvPr/>
          </p:nvSpPr>
          <p:spPr>
            <a:xfrm>
              <a:off x="63499" y="471487"/>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4" name="Freeform 665"/>
            <p:cNvSpPr/>
            <p:nvPr/>
          </p:nvSpPr>
          <p:spPr>
            <a:xfrm>
              <a:off x="58737" y="4730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144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5" name="Freeform 666"/>
            <p:cNvSpPr/>
            <p:nvPr/>
          </p:nvSpPr>
          <p:spPr>
            <a:xfrm>
              <a:off x="53974" y="474662"/>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72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6" name="Freeform 667"/>
            <p:cNvSpPr/>
            <p:nvPr/>
          </p:nvSpPr>
          <p:spPr>
            <a:xfrm>
              <a:off x="48418" y="477044"/>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08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7" name="Freeform 668"/>
            <p:cNvSpPr/>
            <p:nvPr/>
          </p:nvSpPr>
          <p:spPr>
            <a:xfrm>
              <a:off x="43656" y="4778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44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8" name="Freeform 669"/>
            <p:cNvSpPr/>
            <p:nvPr/>
          </p:nvSpPr>
          <p:spPr>
            <a:xfrm>
              <a:off x="39687" y="4794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21600" y="7200"/>
                  </a:lnTo>
                  <a:lnTo>
                    <a:pt x="14400" y="0"/>
                  </a:lnTo>
                  <a:lnTo>
                    <a:pt x="0" y="0"/>
                  </a:lnTo>
                  <a:lnTo>
                    <a:pt x="0" y="21600"/>
                  </a:lnTo>
                  <a:lnTo>
                    <a:pt x="144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29" name="Freeform 670"/>
            <p:cNvSpPr/>
            <p:nvPr/>
          </p:nvSpPr>
          <p:spPr>
            <a:xfrm>
              <a:off x="34924" y="481012"/>
              <a:ext cx="12702"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30" name="Freeform 671"/>
            <p:cNvSpPr/>
            <p:nvPr/>
          </p:nvSpPr>
          <p:spPr>
            <a:xfrm>
              <a:off x="29368" y="4841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800" y="0"/>
                  </a:lnTo>
                  <a:lnTo>
                    <a:pt x="0" y="14400"/>
                  </a:lnTo>
                  <a:lnTo>
                    <a:pt x="108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31" name="Freeform 672"/>
            <p:cNvSpPr/>
            <p:nvPr/>
          </p:nvSpPr>
          <p:spPr>
            <a:xfrm>
              <a:off x="24606" y="4857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72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32" name="Freeform 673"/>
            <p:cNvSpPr/>
            <p:nvPr/>
          </p:nvSpPr>
          <p:spPr>
            <a:xfrm>
              <a:off x="19050" y="486569"/>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08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33" name="Freeform 674"/>
            <p:cNvSpPr/>
            <p:nvPr/>
          </p:nvSpPr>
          <p:spPr>
            <a:xfrm>
              <a:off x="15875" y="488156"/>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0800"/>
                  </a:lnTo>
                  <a:lnTo>
                    <a:pt x="7200" y="0"/>
                  </a:lnTo>
                  <a:lnTo>
                    <a:pt x="0" y="0"/>
                  </a:lnTo>
                  <a:lnTo>
                    <a:pt x="0" y="21600"/>
                  </a:lnTo>
                  <a:lnTo>
                    <a:pt x="72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34" name="Freeform 675"/>
            <p:cNvSpPr/>
            <p:nvPr/>
          </p:nvSpPr>
          <p:spPr>
            <a:xfrm>
              <a:off x="10318" y="49053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7200"/>
                  </a:lnTo>
                  <a:lnTo>
                    <a:pt x="10800" y="0"/>
                  </a:lnTo>
                  <a:lnTo>
                    <a:pt x="0" y="0"/>
                  </a:lnTo>
                  <a:lnTo>
                    <a:pt x="0" y="21600"/>
                  </a:lnTo>
                  <a:lnTo>
                    <a:pt x="108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35" name="Freeform 676"/>
            <p:cNvSpPr/>
            <p:nvPr/>
          </p:nvSpPr>
          <p:spPr>
            <a:xfrm>
              <a:off x="5556" y="49212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4400" y="0"/>
                  </a:lnTo>
                  <a:lnTo>
                    <a:pt x="0" y="10800"/>
                  </a:lnTo>
                  <a:lnTo>
                    <a:pt x="144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36" name="Freeform 677"/>
            <p:cNvSpPr/>
            <p:nvPr/>
          </p:nvSpPr>
          <p:spPr>
            <a:xfrm>
              <a:off x="0" y="49371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7200" y="0"/>
                  </a:lnTo>
                  <a:lnTo>
                    <a:pt x="0" y="14400"/>
                  </a:lnTo>
                  <a:lnTo>
                    <a:pt x="7200" y="21600"/>
                  </a:lnTo>
                  <a:lnTo>
                    <a:pt x="2160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7140" name="Group 678"/>
          <p:cNvGrpSpPr/>
          <p:nvPr/>
        </p:nvGrpSpPr>
        <p:grpSpPr>
          <a:xfrm>
            <a:off x="1377950" y="1852613"/>
            <a:ext cx="303213" cy="80963"/>
            <a:chOff x="0" y="0"/>
            <a:chExt cx="303212" cy="80961"/>
          </a:xfrm>
        </p:grpSpPr>
        <p:sp>
          <p:nvSpPr>
            <p:cNvPr id="7138" name="Rectangle 679"/>
            <p:cNvSpPr/>
            <p:nvPr/>
          </p:nvSpPr>
          <p:spPr>
            <a:xfrm>
              <a:off x="-1" y="28574"/>
              <a:ext cx="127001" cy="23813"/>
            </a:xfrm>
            <a:prstGeom prst="rect">
              <a:avLst/>
            </a:pr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39" name="Freeform 680"/>
            <p:cNvSpPr/>
            <p:nvPr/>
          </p:nvSpPr>
          <p:spPr>
            <a:xfrm>
              <a:off x="125412" y="0"/>
              <a:ext cx="177801" cy="809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1012"/>
                  </a:lnTo>
                  <a:lnTo>
                    <a:pt x="0" y="0"/>
                  </a:lnTo>
                  <a:lnTo>
                    <a:pt x="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7143" name="Group 681"/>
          <p:cNvGrpSpPr/>
          <p:nvPr/>
        </p:nvGrpSpPr>
        <p:grpSpPr>
          <a:xfrm>
            <a:off x="2214563" y="2914649"/>
            <a:ext cx="609601" cy="80965"/>
            <a:chOff x="0" y="0"/>
            <a:chExt cx="609599" cy="80963"/>
          </a:xfrm>
        </p:grpSpPr>
        <p:sp>
          <p:nvSpPr>
            <p:cNvPr id="7141" name="Freeform 682"/>
            <p:cNvSpPr/>
            <p:nvPr/>
          </p:nvSpPr>
          <p:spPr>
            <a:xfrm>
              <a:off x="-1" y="26987"/>
              <a:ext cx="433389" cy="25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903"/>
                  </a:lnTo>
                  <a:lnTo>
                    <a:pt x="21600" y="21600"/>
                  </a:lnTo>
                  <a:lnTo>
                    <a:pt x="21600" y="1394"/>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42" name="Freeform 683"/>
            <p:cNvSpPr/>
            <p:nvPr/>
          </p:nvSpPr>
          <p:spPr>
            <a:xfrm>
              <a:off x="430212" y="-1"/>
              <a:ext cx="179389" cy="809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588"/>
                  </a:lnTo>
                  <a:lnTo>
                    <a:pt x="0" y="0"/>
                  </a:lnTo>
                  <a:lnTo>
                    <a:pt x="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7146" name="Group 684"/>
          <p:cNvGrpSpPr/>
          <p:nvPr/>
        </p:nvGrpSpPr>
        <p:grpSpPr>
          <a:xfrm>
            <a:off x="5564187" y="2914649"/>
            <a:ext cx="533401" cy="80965"/>
            <a:chOff x="0" y="0"/>
            <a:chExt cx="533399" cy="80963"/>
          </a:xfrm>
        </p:grpSpPr>
        <p:sp>
          <p:nvSpPr>
            <p:cNvPr id="7144" name="Freeform 685"/>
            <p:cNvSpPr/>
            <p:nvPr/>
          </p:nvSpPr>
          <p:spPr>
            <a:xfrm>
              <a:off x="0" y="26987"/>
              <a:ext cx="357188" cy="25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903"/>
                  </a:lnTo>
                  <a:lnTo>
                    <a:pt x="21600" y="21600"/>
                  </a:lnTo>
                  <a:lnTo>
                    <a:pt x="21600" y="1394"/>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45" name="Freeform 686"/>
            <p:cNvSpPr/>
            <p:nvPr/>
          </p:nvSpPr>
          <p:spPr>
            <a:xfrm>
              <a:off x="354012" y="-1"/>
              <a:ext cx="179389" cy="809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588"/>
                  </a:lnTo>
                  <a:lnTo>
                    <a:pt x="0" y="0"/>
                  </a:lnTo>
                  <a:lnTo>
                    <a:pt x="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7149" name="Group 687"/>
          <p:cNvGrpSpPr/>
          <p:nvPr/>
        </p:nvGrpSpPr>
        <p:grpSpPr>
          <a:xfrm>
            <a:off x="4422775" y="4054474"/>
            <a:ext cx="760413" cy="80965"/>
            <a:chOff x="0" y="0"/>
            <a:chExt cx="760412" cy="80963"/>
          </a:xfrm>
        </p:grpSpPr>
        <p:sp>
          <p:nvSpPr>
            <p:cNvPr id="7147" name="Rectangle 688"/>
            <p:cNvSpPr/>
            <p:nvPr/>
          </p:nvSpPr>
          <p:spPr>
            <a:xfrm>
              <a:off x="0" y="28575"/>
              <a:ext cx="584201" cy="23813"/>
            </a:xfrm>
            <a:prstGeom prst="rect">
              <a:avLst/>
            </a:pr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48" name="Freeform 689"/>
            <p:cNvSpPr/>
            <p:nvPr/>
          </p:nvSpPr>
          <p:spPr>
            <a:xfrm>
              <a:off x="582612" y="-1"/>
              <a:ext cx="177801" cy="809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695"/>
                  </a:lnTo>
                  <a:lnTo>
                    <a:pt x="0" y="0"/>
                  </a:lnTo>
                  <a:lnTo>
                    <a:pt x="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7152" name="Group 690"/>
          <p:cNvGrpSpPr/>
          <p:nvPr/>
        </p:nvGrpSpPr>
        <p:grpSpPr>
          <a:xfrm>
            <a:off x="5106987" y="5278437"/>
            <a:ext cx="685801" cy="80963"/>
            <a:chOff x="0" y="0"/>
            <a:chExt cx="685800" cy="80961"/>
          </a:xfrm>
        </p:grpSpPr>
        <p:sp>
          <p:nvSpPr>
            <p:cNvPr id="7150" name="Rectangle 691"/>
            <p:cNvSpPr/>
            <p:nvPr/>
          </p:nvSpPr>
          <p:spPr>
            <a:xfrm>
              <a:off x="-1" y="28574"/>
              <a:ext cx="509589" cy="23813"/>
            </a:xfrm>
            <a:prstGeom prst="rect">
              <a:avLst/>
            </a:pr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51" name="Freeform 692"/>
            <p:cNvSpPr/>
            <p:nvPr/>
          </p:nvSpPr>
          <p:spPr>
            <a:xfrm>
              <a:off x="506412" y="0"/>
              <a:ext cx="179389" cy="809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695"/>
                  </a:lnTo>
                  <a:lnTo>
                    <a:pt x="0" y="0"/>
                  </a:lnTo>
                  <a:lnTo>
                    <a:pt x="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grpSp>
        <p:nvGrpSpPr>
          <p:cNvPr id="7155" name="Group 693"/>
          <p:cNvGrpSpPr/>
          <p:nvPr/>
        </p:nvGrpSpPr>
        <p:grpSpPr>
          <a:xfrm>
            <a:off x="6554788" y="5278437"/>
            <a:ext cx="836613" cy="80963"/>
            <a:chOff x="0" y="0"/>
            <a:chExt cx="836612" cy="80961"/>
          </a:xfrm>
        </p:grpSpPr>
        <p:sp>
          <p:nvSpPr>
            <p:cNvPr id="7153" name="Rectangle 694"/>
            <p:cNvSpPr/>
            <p:nvPr/>
          </p:nvSpPr>
          <p:spPr>
            <a:xfrm>
              <a:off x="-1" y="28574"/>
              <a:ext cx="660401" cy="23813"/>
            </a:xfrm>
            <a:prstGeom prst="rect">
              <a:avLst/>
            </a:pr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54" name="Freeform 695"/>
            <p:cNvSpPr/>
            <p:nvPr/>
          </p:nvSpPr>
          <p:spPr>
            <a:xfrm>
              <a:off x="657224" y="0"/>
              <a:ext cx="179389" cy="809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695"/>
                  </a:lnTo>
                  <a:lnTo>
                    <a:pt x="0" y="0"/>
                  </a:lnTo>
                  <a:lnTo>
                    <a:pt x="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sp>
        <p:nvSpPr>
          <p:cNvPr id="7156" name="Freeform 696"/>
          <p:cNvSpPr/>
          <p:nvPr/>
        </p:nvSpPr>
        <p:spPr>
          <a:xfrm>
            <a:off x="5487987" y="1881188"/>
            <a:ext cx="533401" cy="25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06"/>
                </a:lnTo>
                <a:lnTo>
                  <a:pt x="21600" y="21600"/>
                </a:lnTo>
                <a:lnTo>
                  <a:pt x="21600" y="1394"/>
                </a:lnTo>
                <a:lnTo>
                  <a:pt x="0" y="0"/>
                </a:lnTo>
                <a:close/>
              </a:path>
            </a:pathLst>
          </a:custGeom>
          <a:solidFill>
            <a:srgbClr val="000000"/>
          </a:solidFill>
          <a:ln w="12700">
            <a:miter lim="400000"/>
          </a:ln>
        </p:spPr>
        <p:txBody>
          <a:bodyPr lIns="45719" rIns="45719"/>
          <a:lstStyle/>
          <a:p>
            <a:pPr algn="l"/>
            <a:endParaRPr/>
          </a:p>
        </p:txBody>
      </p:sp>
      <p:sp>
        <p:nvSpPr>
          <p:cNvPr id="7157" name="Rectangle 697"/>
          <p:cNvSpPr/>
          <p:nvPr/>
        </p:nvSpPr>
        <p:spPr>
          <a:xfrm>
            <a:off x="7848600" y="4083050"/>
            <a:ext cx="381000" cy="23813"/>
          </a:xfrm>
          <a:prstGeom prst="rect">
            <a:avLst/>
          </a:prstGeom>
          <a:solidFill>
            <a:srgbClr val="000000"/>
          </a:solidFill>
          <a:ln w="12700">
            <a:miter lim="400000"/>
          </a:ln>
        </p:spPr>
        <p:txBody>
          <a:bodyPr lIns="45719" rIns="45719"/>
          <a:lstStyle/>
          <a:p>
            <a:pPr algn="l"/>
            <a:endParaRPr/>
          </a:p>
        </p:txBody>
      </p:sp>
      <p:grpSp>
        <p:nvGrpSpPr>
          <p:cNvPr id="7160" name="Group 698"/>
          <p:cNvGrpSpPr/>
          <p:nvPr/>
        </p:nvGrpSpPr>
        <p:grpSpPr>
          <a:xfrm>
            <a:off x="2443163" y="1854199"/>
            <a:ext cx="381001" cy="80965"/>
            <a:chOff x="0" y="0"/>
            <a:chExt cx="381000" cy="80963"/>
          </a:xfrm>
        </p:grpSpPr>
        <p:sp>
          <p:nvSpPr>
            <p:cNvPr id="7158" name="Freeform 699"/>
            <p:cNvSpPr/>
            <p:nvPr/>
          </p:nvSpPr>
          <p:spPr>
            <a:xfrm>
              <a:off x="-1" y="26987"/>
              <a:ext cx="204789" cy="25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06"/>
                  </a:lnTo>
                  <a:lnTo>
                    <a:pt x="21600" y="21600"/>
                  </a:lnTo>
                  <a:lnTo>
                    <a:pt x="21600" y="1394"/>
                  </a:lnTo>
                  <a:lnTo>
                    <a:pt x="0" y="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sp>
          <p:nvSpPr>
            <p:cNvPr id="7159" name="Freeform 700"/>
            <p:cNvSpPr/>
            <p:nvPr/>
          </p:nvSpPr>
          <p:spPr>
            <a:xfrm>
              <a:off x="201612" y="-1"/>
              <a:ext cx="179389" cy="809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695"/>
                  </a:lnTo>
                  <a:lnTo>
                    <a:pt x="0" y="0"/>
                  </a:lnTo>
                  <a:lnTo>
                    <a:pt x="0" y="21600"/>
                  </a:lnTo>
                  <a:close/>
                </a:path>
              </a:pathLst>
            </a:custGeom>
            <a:solidFill>
              <a:srgbClr val="000000"/>
            </a:solidFill>
            <a:ln w="12700" cap="flat">
              <a:noFill/>
              <a:miter lim="400000"/>
            </a:ln>
            <a:effectLst/>
          </p:spPr>
          <p:txBody>
            <a:bodyPr wrap="square" lIns="45719" tIns="45719" rIns="45719" bIns="45719" numCol="1" anchor="t">
              <a:noAutofit/>
            </a:bodyPr>
            <a:lstStyle/>
            <a:p>
              <a:pPr algn="l"/>
              <a:endParaRPr/>
            </a:p>
          </p:txBody>
        </p:sp>
      </p:grpSp>
      <p:sp>
        <p:nvSpPr>
          <p:cNvPr id="7161" name="Freeform 701"/>
          <p:cNvSpPr/>
          <p:nvPr/>
        </p:nvSpPr>
        <p:spPr>
          <a:xfrm>
            <a:off x="7391399" y="2941638"/>
            <a:ext cx="457202" cy="25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903"/>
                </a:lnTo>
                <a:lnTo>
                  <a:pt x="21600" y="21600"/>
                </a:lnTo>
                <a:lnTo>
                  <a:pt x="21600" y="1394"/>
                </a:lnTo>
                <a:lnTo>
                  <a:pt x="0" y="0"/>
                </a:lnTo>
                <a:close/>
              </a:path>
            </a:pathLst>
          </a:custGeom>
          <a:solidFill>
            <a:srgbClr val="000000"/>
          </a:solidFill>
          <a:ln w="12700">
            <a:miter lim="400000"/>
          </a:ln>
        </p:spPr>
        <p:txBody>
          <a:bodyPr lIns="45719" rIns="45719"/>
          <a:lstStyle/>
          <a:p>
            <a:pPr algn="l"/>
            <a:endParaRPr/>
          </a:p>
        </p:txBody>
      </p:sp>
      <p:sp>
        <p:nvSpPr>
          <p:cNvPr id="7162" name="Oval 702"/>
          <p:cNvSpPr/>
          <p:nvPr/>
        </p:nvSpPr>
        <p:spPr>
          <a:xfrm>
            <a:off x="556329" y="1445607"/>
            <a:ext cx="1981201" cy="1066801"/>
          </a:xfrm>
          <a:prstGeom prst="ellipse">
            <a:avLst/>
          </a:prstGeom>
          <a:ln w="50800">
            <a:solidFill>
              <a:srgbClr val="FF0000"/>
            </a:solidFill>
          </a:ln>
        </p:spPr>
        <p:txBody>
          <a:bodyPr lIns="45719" rIns="45719" anchor="ctr"/>
          <a:lstStyle/>
          <a:p>
            <a:pPr algn="l"/>
            <a:endParaRPr/>
          </a:p>
        </p:txBody>
      </p:sp>
      <p:sp>
        <p:nvSpPr>
          <p:cNvPr id="7163" name="Oval 703"/>
          <p:cNvSpPr/>
          <p:nvPr/>
        </p:nvSpPr>
        <p:spPr>
          <a:xfrm>
            <a:off x="7086600" y="5638800"/>
            <a:ext cx="2057400" cy="990600"/>
          </a:xfrm>
          <a:prstGeom prst="ellipse">
            <a:avLst/>
          </a:prstGeom>
          <a:ln w="50800">
            <a:solidFill>
              <a:srgbClr val="FF0000"/>
            </a:solidFill>
          </a:ln>
        </p:spPr>
        <p:txBody>
          <a:bodyPr lIns="45719" rIns="45719" anchor="ctr"/>
          <a:lstStyle/>
          <a:p>
            <a:pPr algn="l"/>
            <a:endParaRPr/>
          </a:p>
        </p:txBody>
      </p:sp>
      <p:sp>
        <p:nvSpPr>
          <p:cNvPr id="7164" name="Line 704"/>
          <p:cNvSpPr/>
          <p:nvPr/>
        </p:nvSpPr>
        <p:spPr>
          <a:xfrm>
            <a:off x="2133600" y="1600199"/>
            <a:ext cx="5257801" cy="4114802"/>
          </a:xfrm>
          <a:prstGeom prst="line">
            <a:avLst/>
          </a:prstGeom>
          <a:ln w="50800">
            <a:solidFill>
              <a:srgbClr val="FF0000"/>
            </a:solidFill>
            <a:tailEnd type="triangle"/>
          </a:ln>
        </p:spPr>
        <p:txBody>
          <a:bodyPr lIns="45719" rIns="45719"/>
          <a:lstStyle/>
          <a:p>
            <a:endParaRPr/>
          </a:p>
        </p:txBody>
      </p:sp>
      <p:sp>
        <p:nvSpPr>
          <p:cNvPr id="7165" name="Text Box 715"/>
          <p:cNvSpPr txBox="1"/>
          <p:nvPr/>
        </p:nvSpPr>
        <p:spPr>
          <a:xfrm>
            <a:off x="250825" y="6021387"/>
            <a:ext cx="3587688" cy="851980"/>
          </a:xfrm>
          <a:prstGeom prst="rect">
            <a:avLst/>
          </a:prstGeom>
          <a:solidFill>
            <a:schemeClr val="accent3">
              <a:lumOff val="44000"/>
            </a:schemeClr>
          </a:solidFill>
          <a:ln w="57150">
            <a:solidFill>
              <a:schemeClr val="accent2"/>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algn="l" rtl="1">
              <a:defRPr/>
            </a:pPr>
            <a:r>
              <a:t>رأي د. هنري بالدوين، إس بي سي</a:t>
            </a:r>
          </a:p>
        </p:txBody>
      </p:sp>
      <p:sp>
        <p:nvSpPr>
          <p:cNvPr id="7166" name="Freeform 716"/>
          <p:cNvSpPr/>
          <p:nvPr/>
        </p:nvSpPr>
        <p:spPr>
          <a:xfrm>
            <a:off x="3576287" y="4001938"/>
            <a:ext cx="5238666" cy="951633"/>
          </a:xfrm>
          <a:custGeom>
            <a:avLst/>
            <a:gdLst/>
            <a:ahLst/>
            <a:cxnLst>
              <a:cxn ang="0">
                <a:pos x="wd2" y="hd2"/>
              </a:cxn>
              <a:cxn ang="5400000">
                <a:pos x="wd2" y="hd2"/>
              </a:cxn>
              <a:cxn ang="10800000">
                <a:pos x="wd2" y="hd2"/>
              </a:cxn>
              <a:cxn ang="16200000">
                <a:pos x="wd2" y="hd2"/>
              </a:cxn>
            </a:cxnLst>
            <a:rect l="0" t="0" r="r" b="b"/>
            <a:pathLst>
              <a:path w="20342" h="20750" extrusionOk="0">
                <a:moveTo>
                  <a:pt x="17181" y="800"/>
                </a:moveTo>
                <a:cubicBezTo>
                  <a:pt x="18044" y="107"/>
                  <a:pt x="18907" y="-585"/>
                  <a:pt x="19253" y="800"/>
                </a:cubicBezTo>
                <a:cubicBezTo>
                  <a:pt x="19598" y="2184"/>
                  <a:pt x="21521" y="6892"/>
                  <a:pt x="19253" y="9107"/>
                </a:cubicBezTo>
                <a:cubicBezTo>
                  <a:pt x="16984" y="11323"/>
                  <a:pt x="8699" y="13261"/>
                  <a:pt x="5642" y="14092"/>
                </a:cubicBezTo>
                <a:cubicBezTo>
                  <a:pt x="2584" y="14923"/>
                  <a:pt x="1844" y="12984"/>
                  <a:pt x="907" y="14092"/>
                </a:cubicBezTo>
                <a:cubicBezTo>
                  <a:pt x="-30" y="15200"/>
                  <a:pt x="118" y="20461"/>
                  <a:pt x="20" y="20738"/>
                </a:cubicBezTo>
                <a:cubicBezTo>
                  <a:pt x="-79" y="21015"/>
                  <a:pt x="217" y="16584"/>
                  <a:pt x="316" y="15753"/>
                </a:cubicBezTo>
              </a:path>
            </a:pathLst>
          </a:custGeom>
          <a:ln w="50800">
            <a:solidFill>
              <a:srgbClr val="FF0000"/>
            </a:solidFill>
          </a:ln>
        </p:spPr>
        <p:txBody>
          <a:bodyPr lIns="45719" rIns="45719" anchor="ctr"/>
          <a:lstStyle/>
          <a:p>
            <a:pPr algn="l"/>
            <a:endParaRPr/>
          </a:p>
        </p:txBody>
      </p:sp>
      <p:sp>
        <p:nvSpPr>
          <p:cNvPr id="7167" name="Freeform 717"/>
          <p:cNvSpPr/>
          <p:nvPr/>
        </p:nvSpPr>
        <p:spPr>
          <a:xfrm>
            <a:off x="4343400" y="2851605"/>
            <a:ext cx="4147095" cy="653596"/>
          </a:xfrm>
          <a:custGeom>
            <a:avLst/>
            <a:gdLst/>
            <a:ahLst/>
            <a:cxnLst>
              <a:cxn ang="0">
                <a:pos x="wd2" y="hd2"/>
              </a:cxn>
              <a:cxn ang="5400000">
                <a:pos x="wd2" y="hd2"/>
              </a:cxn>
              <a:cxn ang="10800000">
                <a:pos x="wd2" y="hd2"/>
              </a:cxn>
              <a:cxn ang="16200000">
                <a:pos x="wd2" y="hd2"/>
              </a:cxn>
            </a:cxnLst>
            <a:rect l="0" t="0" r="r" b="b"/>
            <a:pathLst>
              <a:path w="19869" h="20586" extrusionOk="0">
                <a:moveTo>
                  <a:pt x="15698" y="1386"/>
                </a:moveTo>
                <a:cubicBezTo>
                  <a:pt x="16550" y="186"/>
                  <a:pt x="17402" y="-1014"/>
                  <a:pt x="17888" y="1386"/>
                </a:cubicBezTo>
                <a:cubicBezTo>
                  <a:pt x="18375" y="3786"/>
                  <a:pt x="21600" y="12586"/>
                  <a:pt x="18619" y="15786"/>
                </a:cubicBezTo>
                <a:cubicBezTo>
                  <a:pt x="15637" y="18986"/>
                  <a:pt x="3103" y="19786"/>
                  <a:pt x="0" y="20586"/>
                </a:cubicBezTo>
              </a:path>
            </a:pathLst>
          </a:custGeom>
          <a:ln w="50800">
            <a:solidFill>
              <a:srgbClr val="FF0000"/>
            </a:solidFill>
          </a:ln>
        </p:spPr>
        <p:txBody>
          <a:bodyPr lIns="45719" rIns="45719" anchor="ctr"/>
          <a:lstStyle/>
          <a:p>
            <a:pPr algn="l"/>
            <a:endParaRPr/>
          </a:p>
        </p:txBody>
      </p:sp>
      <p:sp>
        <p:nvSpPr>
          <p:cNvPr id="7168" name="Freeform 718"/>
          <p:cNvSpPr/>
          <p:nvPr/>
        </p:nvSpPr>
        <p:spPr>
          <a:xfrm>
            <a:off x="5105400" y="1828800"/>
            <a:ext cx="1414298" cy="533401"/>
          </a:xfrm>
          <a:custGeom>
            <a:avLst/>
            <a:gdLst/>
            <a:ahLst/>
            <a:cxnLst>
              <a:cxn ang="0">
                <a:pos x="wd2" y="hd2"/>
              </a:cxn>
              <a:cxn ang="5400000">
                <a:pos x="wd2" y="hd2"/>
              </a:cxn>
              <a:cxn ang="10800000">
                <a:pos x="wd2" y="hd2"/>
              </a:cxn>
              <a:cxn ang="16200000">
                <a:pos x="wd2" y="hd2"/>
              </a:cxn>
            </a:cxnLst>
            <a:rect l="0" t="0" r="r" b="b"/>
            <a:pathLst>
              <a:path w="20214" h="21600" extrusionOk="0">
                <a:moveTo>
                  <a:pt x="10891" y="0"/>
                </a:moveTo>
                <a:cubicBezTo>
                  <a:pt x="14067" y="514"/>
                  <a:pt x="17244" y="1029"/>
                  <a:pt x="18514" y="3086"/>
                </a:cubicBezTo>
                <a:cubicBezTo>
                  <a:pt x="19785" y="5143"/>
                  <a:pt x="21600" y="9257"/>
                  <a:pt x="18514" y="12343"/>
                </a:cubicBezTo>
                <a:cubicBezTo>
                  <a:pt x="15429" y="15429"/>
                  <a:pt x="3086" y="20057"/>
                  <a:pt x="0" y="21600"/>
                </a:cubicBezTo>
              </a:path>
            </a:pathLst>
          </a:custGeom>
          <a:ln w="50800">
            <a:solidFill>
              <a:srgbClr val="FF0000"/>
            </a:solidFill>
          </a:ln>
        </p:spPr>
        <p:txBody>
          <a:bodyPr lIns="45719" rIns="45719" anchor="ctr"/>
          <a:lstStyle/>
          <a:p>
            <a:pPr algn="l"/>
            <a:endParaRPr/>
          </a:p>
        </p:txBody>
      </p:sp>
      <p:sp>
        <p:nvSpPr>
          <p:cNvPr id="7169" name="Line 719"/>
          <p:cNvSpPr/>
          <p:nvPr/>
        </p:nvSpPr>
        <p:spPr>
          <a:xfrm flipH="1" flipV="1">
            <a:off x="1523999" y="2362200"/>
            <a:ext cx="3581401" cy="1"/>
          </a:xfrm>
          <a:prstGeom prst="line">
            <a:avLst/>
          </a:prstGeom>
          <a:ln w="50800">
            <a:solidFill>
              <a:srgbClr val="FF0000"/>
            </a:solidFill>
          </a:ln>
        </p:spPr>
        <p:txBody>
          <a:bodyPr lIns="45719" rIns="45719"/>
          <a:lstStyle/>
          <a:p>
            <a:endParaRPr/>
          </a:p>
        </p:txBody>
      </p:sp>
      <p:sp>
        <p:nvSpPr>
          <p:cNvPr id="7170" name="Freeform 720"/>
          <p:cNvSpPr/>
          <p:nvPr/>
        </p:nvSpPr>
        <p:spPr>
          <a:xfrm>
            <a:off x="819882" y="2362200"/>
            <a:ext cx="1618519" cy="555978"/>
          </a:xfrm>
          <a:custGeom>
            <a:avLst/>
            <a:gdLst/>
            <a:ahLst/>
            <a:cxnLst>
              <a:cxn ang="0">
                <a:pos x="wd2" y="hd2"/>
              </a:cxn>
              <a:cxn ang="5400000">
                <a:pos x="wd2" y="hd2"/>
              </a:cxn>
              <a:cxn ang="10800000">
                <a:pos x="wd2" y="hd2"/>
              </a:cxn>
              <a:cxn ang="16200000">
                <a:pos x="wd2" y="hd2"/>
              </a:cxn>
            </a:cxnLst>
            <a:rect l="0" t="0" r="r" b="b"/>
            <a:pathLst>
              <a:path w="21013" h="20557" extrusionOk="0">
                <a:moveTo>
                  <a:pt x="9141" y="0"/>
                </a:moveTo>
                <a:cubicBezTo>
                  <a:pt x="5102" y="2583"/>
                  <a:pt x="1062" y="5165"/>
                  <a:pt x="237" y="8452"/>
                </a:cubicBezTo>
                <a:cubicBezTo>
                  <a:pt x="-587" y="11739"/>
                  <a:pt x="732" y="17843"/>
                  <a:pt x="4195" y="19722"/>
                </a:cubicBezTo>
                <a:cubicBezTo>
                  <a:pt x="7657" y="21600"/>
                  <a:pt x="18210" y="19722"/>
                  <a:pt x="21013" y="19722"/>
                </a:cubicBezTo>
              </a:path>
            </a:pathLst>
          </a:custGeom>
          <a:ln w="50800">
            <a:solidFill>
              <a:srgbClr val="FF0000"/>
            </a:solidFill>
            <a:tailEnd type="stealth"/>
          </a:ln>
        </p:spPr>
        <p:txBody>
          <a:bodyPr lIns="45719" rIns="45719" anchor="ctr"/>
          <a:lstStyle/>
          <a:p>
            <a:pPr algn="l"/>
            <a:endParaRPr/>
          </a:p>
        </p:txBody>
      </p:sp>
      <p:sp>
        <p:nvSpPr>
          <p:cNvPr id="7171" name="Freeform 721"/>
          <p:cNvSpPr/>
          <p:nvPr/>
        </p:nvSpPr>
        <p:spPr>
          <a:xfrm>
            <a:off x="3019892" y="3483202"/>
            <a:ext cx="2085509" cy="577976"/>
          </a:xfrm>
          <a:custGeom>
            <a:avLst/>
            <a:gdLst/>
            <a:ahLst/>
            <a:cxnLst>
              <a:cxn ang="0">
                <a:pos x="wd2" y="hd2"/>
              </a:cxn>
              <a:cxn ang="5400000">
                <a:pos x="wd2" y="hd2"/>
              </a:cxn>
              <a:cxn ang="10800000">
                <a:pos x="wd2" y="hd2"/>
              </a:cxn>
              <a:cxn ang="16200000">
                <a:pos x="wd2" y="hd2"/>
              </a:cxn>
            </a:cxnLst>
            <a:rect l="0" t="0" r="r" b="b"/>
            <a:pathLst>
              <a:path w="20865" h="20061" extrusionOk="0">
                <a:moveTo>
                  <a:pt x="13241" y="763"/>
                </a:moveTo>
                <a:cubicBezTo>
                  <a:pt x="9366" y="102"/>
                  <a:pt x="5491" y="-559"/>
                  <a:pt x="3331" y="763"/>
                </a:cubicBezTo>
                <a:cubicBezTo>
                  <a:pt x="1171" y="2086"/>
                  <a:pt x="-735" y="5612"/>
                  <a:pt x="281" y="8698"/>
                </a:cubicBezTo>
                <a:cubicBezTo>
                  <a:pt x="1298" y="11784"/>
                  <a:pt x="5999" y="17514"/>
                  <a:pt x="9430" y="19278"/>
                </a:cubicBezTo>
                <a:cubicBezTo>
                  <a:pt x="12860" y="21041"/>
                  <a:pt x="18959" y="19278"/>
                  <a:pt x="20865" y="19278"/>
                </a:cubicBezTo>
              </a:path>
            </a:pathLst>
          </a:custGeom>
          <a:ln w="50800">
            <a:solidFill>
              <a:srgbClr val="FF0000"/>
            </a:solidFill>
            <a:tailEnd type="stealth"/>
          </a:ln>
        </p:spPr>
        <p:txBody>
          <a:bodyPr lIns="45719" rIns="45719" anchor="ctr"/>
          <a:lstStyle/>
          <a:p>
            <a:pPr algn="l"/>
            <a:endParaRPr/>
          </a:p>
        </p:txBody>
      </p:sp>
      <p:sp>
        <p:nvSpPr>
          <p:cNvPr id="7172" name="Freeform 722"/>
          <p:cNvSpPr/>
          <p:nvPr/>
        </p:nvSpPr>
        <p:spPr>
          <a:xfrm>
            <a:off x="3581400" y="4876800"/>
            <a:ext cx="2209801" cy="409223"/>
          </a:xfrm>
          <a:custGeom>
            <a:avLst/>
            <a:gdLst/>
            <a:ahLst/>
            <a:cxnLst>
              <a:cxn ang="0">
                <a:pos x="wd2" y="hd2"/>
              </a:cxn>
              <a:cxn ang="5400000">
                <a:pos x="wd2" y="hd2"/>
              </a:cxn>
              <a:cxn ang="10800000">
                <a:pos x="wd2" y="hd2"/>
              </a:cxn>
              <a:cxn ang="16200000">
                <a:pos x="wd2" y="hd2"/>
              </a:cxn>
            </a:cxnLst>
            <a:rect l="0" t="0" r="r" b="b"/>
            <a:pathLst>
              <a:path w="21600" h="19886" extrusionOk="0">
                <a:moveTo>
                  <a:pt x="0" y="0"/>
                </a:moveTo>
                <a:cubicBezTo>
                  <a:pt x="372" y="7714"/>
                  <a:pt x="745" y="15429"/>
                  <a:pt x="2234" y="18514"/>
                </a:cubicBezTo>
                <a:cubicBezTo>
                  <a:pt x="3724" y="21600"/>
                  <a:pt x="5710" y="18514"/>
                  <a:pt x="8938" y="18514"/>
                </a:cubicBezTo>
                <a:cubicBezTo>
                  <a:pt x="12166" y="18514"/>
                  <a:pt x="19490" y="18514"/>
                  <a:pt x="21600" y="18514"/>
                </a:cubicBezTo>
              </a:path>
            </a:pathLst>
          </a:custGeom>
          <a:ln w="50800">
            <a:solidFill>
              <a:srgbClr val="FF0000"/>
            </a:solidFill>
            <a:tailEnd type="stealth"/>
          </a:ln>
        </p:spPr>
        <p:txBody>
          <a:bodyPr lIns="45719" rIns="45719" anchor="ctr"/>
          <a:lstStyle/>
          <a:p>
            <a:pPr algn="l"/>
            <a:endParaRPr/>
          </a:p>
        </p:txBody>
      </p:sp>
      <p:sp>
        <p:nvSpPr>
          <p:cNvPr id="7173" name="Rectangle 723"/>
          <p:cNvSpPr txBox="1">
            <a:spLocks noGrp="1"/>
          </p:cNvSpPr>
          <p:nvPr>
            <p:ph type="title" idx="4294967295"/>
          </p:nvPr>
        </p:nvSpPr>
        <p:spPr>
          <a:xfrm>
            <a:off x="2743200" y="457199"/>
            <a:ext cx="6248400" cy="1171734"/>
          </a:xfrm>
          <a:prstGeom prst="rect">
            <a:avLst/>
          </a:prstGeom>
          <a:solidFill>
            <a:srgbClr val="FF0000"/>
          </a:solidFill>
        </p:spPr>
        <p:txBody>
          <a:bodyPr lIns="46799" tIns="46799" rIns="46799" bIns="46799" anchor="t"/>
          <a:lstStyle>
            <a:lvl1pPr rtl="1">
              <a:spcBef>
                <a:spcPts val="1600"/>
              </a:spcBef>
              <a:defRPr sz="2800">
                <a:solidFill>
                  <a:srgbClr val="FFCCFF"/>
                </a:solidFill>
              </a:defRPr>
            </a:lvl1pPr>
          </a:lstStyle>
          <a:p>
            <a:r>
              <a:t>نهج التلخيص المعدل</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162"/>
                                        </p:tgtEl>
                                        <p:attrNameLst>
                                          <p:attrName>style.visibility</p:attrName>
                                        </p:attrNameLst>
                                      </p:cBhvr>
                                      <p:to>
                                        <p:strVal val="visible"/>
                                      </p:to>
                                    </p:set>
                                    <p:anim calcmode="lin" valueType="num">
                                      <p:cBhvr>
                                        <p:cTn id="7" dur="500" fill="hold"/>
                                        <p:tgtEl>
                                          <p:spTgt spid="7162"/>
                                        </p:tgtEl>
                                        <p:attrNameLst>
                                          <p:attrName>ppt_w</p:attrName>
                                        </p:attrNameLst>
                                      </p:cBhvr>
                                      <p:tavLst>
                                        <p:tav tm="0">
                                          <p:val>
                                            <p:fltVal val="0"/>
                                          </p:val>
                                        </p:tav>
                                        <p:tav tm="100000">
                                          <p:val>
                                            <p:strVal val="#ppt_w"/>
                                          </p:val>
                                        </p:tav>
                                      </p:tavLst>
                                    </p:anim>
                                    <p:anim calcmode="lin" valueType="num">
                                      <p:cBhvr>
                                        <p:cTn id="8" dur="500" fill="hold"/>
                                        <p:tgtEl>
                                          <p:spTgt spid="71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7164"/>
                                        </p:tgtEl>
                                        <p:attrNameLst>
                                          <p:attrName>style.visibility</p:attrName>
                                        </p:attrNameLst>
                                      </p:cBhvr>
                                      <p:to>
                                        <p:strVal val="visible"/>
                                      </p:to>
                                    </p:set>
                                    <p:animEffect transition="in" filter="wipe(left)">
                                      <p:cBhvr>
                                        <p:cTn id="13" dur="500"/>
                                        <p:tgtEl>
                                          <p:spTgt spid="716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7163"/>
                                        </p:tgtEl>
                                        <p:attrNameLst>
                                          <p:attrName>style.visibility</p:attrName>
                                        </p:attrNameLst>
                                      </p:cBhvr>
                                      <p:to>
                                        <p:strVal val="visible"/>
                                      </p:to>
                                    </p:set>
                                    <p:anim calcmode="lin" valueType="num">
                                      <p:cBhvr>
                                        <p:cTn id="18" dur="500" fill="hold"/>
                                        <p:tgtEl>
                                          <p:spTgt spid="7163"/>
                                        </p:tgtEl>
                                        <p:attrNameLst>
                                          <p:attrName>ppt_w</p:attrName>
                                        </p:attrNameLst>
                                      </p:cBhvr>
                                      <p:tavLst>
                                        <p:tav tm="0">
                                          <p:val>
                                            <p:fltVal val="0"/>
                                          </p:val>
                                        </p:tav>
                                        <p:tav tm="100000">
                                          <p:val>
                                            <p:strVal val="#ppt_w"/>
                                          </p:val>
                                        </p:tav>
                                      </p:tavLst>
                                    </p:anim>
                                    <p:anim calcmode="lin" valueType="num">
                                      <p:cBhvr>
                                        <p:cTn id="19" dur="500" fill="hold"/>
                                        <p:tgtEl>
                                          <p:spTgt spid="716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4" nodeType="clickEffect">
                                  <p:stCondLst>
                                    <p:cond delay="0"/>
                                  </p:stCondLst>
                                  <p:iterate>
                                    <p:tmAbs val="0"/>
                                  </p:iterate>
                                  <p:childTnLst>
                                    <p:set>
                                      <p:cBhvr>
                                        <p:cTn id="23" fill="hold"/>
                                        <p:tgtEl>
                                          <p:spTgt spid="7168"/>
                                        </p:tgtEl>
                                        <p:attrNameLst>
                                          <p:attrName>style.visibility</p:attrName>
                                        </p:attrNameLst>
                                      </p:cBhvr>
                                      <p:to>
                                        <p:strVal val="visible"/>
                                      </p:to>
                                    </p:set>
                                    <p:animEffect transition="in" filter="wipe(up)">
                                      <p:cBhvr>
                                        <p:cTn id="24" dur="500"/>
                                        <p:tgtEl>
                                          <p:spTgt spid="7168"/>
                                        </p:tgtEl>
                                      </p:cBhvr>
                                    </p:animEffect>
                                  </p:childTnLst>
                                </p:cTn>
                              </p:par>
                            </p:childTnLst>
                          </p:cTn>
                        </p:par>
                        <p:par>
                          <p:cTn id="25" fill="hold">
                            <p:stCondLst>
                              <p:cond delay="500"/>
                            </p:stCondLst>
                            <p:childTnLst>
                              <p:par>
                                <p:cTn id="26" presetID="22" presetClass="entr" presetSubtype="2" fill="hold" grpId="5" nodeType="afterEffect">
                                  <p:stCondLst>
                                    <p:cond delay="0"/>
                                  </p:stCondLst>
                                  <p:iterate>
                                    <p:tmAbs val="0"/>
                                  </p:iterate>
                                  <p:childTnLst>
                                    <p:set>
                                      <p:cBhvr>
                                        <p:cTn id="27" fill="hold"/>
                                        <p:tgtEl>
                                          <p:spTgt spid="7169"/>
                                        </p:tgtEl>
                                        <p:attrNameLst>
                                          <p:attrName>style.visibility</p:attrName>
                                        </p:attrNameLst>
                                      </p:cBhvr>
                                      <p:to>
                                        <p:strVal val="visible"/>
                                      </p:to>
                                    </p:set>
                                    <p:animEffect transition="in" filter="wipe(right)">
                                      <p:cBhvr>
                                        <p:cTn id="28" dur="500"/>
                                        <p:tgtEl>
                                          <p:spTgt spid="7169"/>
                                        </p:tgtEl>
                                      </p:cBhvr>
                                    </p:animEffect>
                                  </p:childTnLst>
                                </p:cTn>
                              </p:par>
                            </p:childTnLst>
                          </p:cTn>
                        </p:par>
                        <p:par>
                          <p:cTn id="29" fill="hold">
                            <p:stCondLst>
                              <p:cond delay="1000"/>
                            </p:stCondLst>
                            <p:childTnLst>
                              <p:par>
                                <p:cTn id="30" presetID="22" presetClass="entr" presetSubtype="8" fill="hold" grpId="6" nodeType="afterEffect">
                                  <p:stCondLst>
                                    <p:cond delay="0"/>
                                  </p:stCondLst>
                                  <p:iterate>
                                    <p:tmAbs val="0"/>
                                  </p:iterate>
                                  <p:childTnLst>
                                    <p:set>
                                      <p:cBhvr>
                                        <p:cTn id="31" fill="hold"/>
                                        <p:tgtEl>
                                          <p:spTgt spid="7170"/>
                                        </p:tgtEl>
                                        <p:attrNameLst>
                                          <p:attrName>style.visibility</p:attrName>
                                        </p:attrNameLst>
                                      </p:cBhvr>
                                      <p:to>
                                        <p:strVal val="visible"/>
                                      </p:to>
                                    </p:set>
                                    <p:animEffect transition="in" filter="wipe(left)">
                                      <p:cBhvr>
                                        <p:cTn id="32" dur="500"/>
                                        <p:tgtEl>
                                          <p:spTgt spid="71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7" nodeType="clickEffect">
                                  <p:stCondLst>
                                    <p:cond delay="0"/>
                                  </p:stCondLst>
                                  <p:iterate>
                                    <p:tmAbs val="0"/>
                                  </p:iterate>
                                  <p:childTnLst>
                                    <p:set>
                                      <p:cBhvr>
                                        <p:cTn id="36" fill="hold"/>
                                        <p:tgtEl>
                                          <p:spTgt spid="7167"/>
                                        </p:tgtEl>
                                        <p:attrNameLst>
                                          <p:attrName>style.visibility</p:attrName>
                                        </p:attrNameLst>
                                      </p:cBhvr>
                                      <p:to>
                                        <p:strVal val="visible"/>
                                      </p:to>
                                    </p:set>
                                    <p:animEffect transition="in" filter="wipe(up)">
                                      <p:cBhvr>
                                        <p:cTn id="37" dur="500"/>
                                        <p:tgtEl>
                                          <p:spTgt spid="7167"/>
                                        </p:tgtEl>
                                      </p:cBhvr>
                                    </p:animEffect>
                                  </p:childTnLst>
                                </p:cTn>
                              </p:par>
                            </p:childTnLst>
                          </p:cTn>
                        </p:par>
                        <p:par>
                          <p:cTn id="38" fill="hold">
                            <p:stCondLst>
                              <p:cond delay="500"/>
                            </p:stCondLst>
                            <p:childTnLst>
                              <p:par>
                                <p:cTn id="39" presetID="22" presetClass="entr" presetSubtype="1" fill="hold" grpId="8" nodeType="afterEffect">
                                  <p:stCondLst>
                                    <p:cond delay="0"/>
                                  </p:stCondLst>
                                  <p:iterate>
                                    <p:tmAbs val="0"/>
                                  </p:iterate>
                                  <p:childTnLst>
                                    <p:set>
                                      <p:cBhvr>
                                        <p:cTn id="40" fill="hold"/>
                                        <p:tgtEl>
                                          <p:spTgt spid="7171"/>
                                        </p:tgtEl>
                                        <p:attrNameLst>
                                          <p:attrName>style.visibility</p:attrName>
                                        </p:attrNameLst>
                                      </p:cBhvr>
                                      <p:to>
                                        <p:strVal val="visible"/>
                                      </p:to>
                                    </p:set>
                                    <p:animEffect transition="in" filter="wipe(up)">
                                      <p:cBhvr>
                                        <p:cTn id="41" dur="500"/>
                                        <p:tgtEl>
                                          <p:spTgt spid="717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9" nodeType="clickEffect">
                                  <p:stCondLst>
                                    <p:cond delay="0"/>
                                  </p:stCondLst>
                                  <p:iterate>
                                    <p:tmAbs val="0"/>
                                  </p:iterate>
                                  <p:childTnLst>
                                    <p:set>
                                      <p:cBhvr>
                                        <p:cTn id="45" fill="hold"/>
                                        <p:tgtEl>
                                          <p:spTgt spid="7166"/>
                                        </p:tgtEl>
                                        <p:attrNameLst>
                                          <p:attrName>style.visibility</p:attrName>
                                        </p:attrNameLst>
                                      </p:cBhvr>
                                      <p:to>
                                        <p:strVal val="visible"/>
                                      </p:to>
                                    </p:set>
                                    <p:animEffect transition="in" filter="wipe(up)">
                                      <p:cBhvr>
                                        <p:cTn id="46" dur="500"/>
                                        <p:tgtEl>
                                          <p:spTgt spid="7166"/>
                                        </p:tgtEl>
                                      </p:cBhvr>
                                    </p:animEffect>
                                  </p:childTnLst>
                                </p:cTn>
                              </p:par>
                            </p:childTnLst>
                          </p:cTn>
                        </p:par>
                        <p:par>
                          <p:cTn id="47" fill="hold">
                            <p:stCondLst>
                              <p:cond delay="500"/>
                            </p:stCondLst>
                            <p:childTnLst>
                              <p:par>
                                <p:cTn id="48" presetID="18" presetClass="entr" presetSubtype="6" fill="hold" grpId="10" nodeType="afterEffect">
                                  <p:stCondLst>
                                    <p:cond delay="0"/>
                                  </p:stCondLst>
                                  <p:iterate>
                                    <p:tmAbs val="0"/>
                                  </p:iterate>
                                  <p:childTnLst>
                                    <p:set>
                                      <p:cBhvr>
                                        <p:cTn id="49" fill="hold"/>
                                        <p:tgtEl>
                                          <p:spTgt spid="7172"/>
                                        </p:tgtEl>
                                        <p:attrNameLst>
                                          <p:attrName>style.visibility</p:attrName>
                                        </p:attrNameLst>
                                      </p:cBhvr>
                                      <p:to>
                                        <p:strVal val="visible"/>
                                      </p:to>
                                    </p:set>
                                    <p:animEffect transition="in" filter="strips(downRight)">
                                      <p:cBhvr>
                                        <p:cTn id="5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2" grpId="1" animBg="1" advAuto="0"/>
      <p:bldP spid="7163" grpId="3" animBg="1" advAuto="0"/>
      <p:bldP spid="7164" grpId="2" animBg="1" advAuto="0"/>
      <p:bldP spid="7166" grpId="9" animBg="1" advAuto="0"/>
      <p:bldP spid="7167" grpId="7" animBg="1" advAuto="0"/>
      <p:bldP spid="7168" grpId="4" animBg="1" advAuto="0"/>
      <p:bldP spid="7169" grpId="5" animBg="1" advAuto="0"/>
      <p:bldP spid="7170" grpId="6" animBg="1" advAuto="0"/>
      <p:bldP spid="7171" grpId="8" animBg="1" advAuto="0"/>
      <p:bldP spid="7172" grpId="1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175" name="Rectangle 1051"/>
          <p:cNvSpPr txBox="1">
            <a:spLocks noGrp="1"/>
          </p:cNvSpPr>
          <p:nvPr>
            <p:ph type="title"/>
          </p:nvPr>
        </p:nvSpPr>
        <p:spPr>
          <a:xfrm>
            <a:off x="2133600" y="2209800"/>
            <a:ext cx="6019800" cy="762000"/>
          </a:xfrm>
          <a:prstGeom prst="rect">
            <a:avLst/>
          </a:prstGeom>
        </p:spPr>
        <p:txBody>
          <a:bodyPr/>
          <a:lstStyle/>
          <a:p>
            <a:r>
              <a:t>Revelation 11</a:t>
            </a:r>
          </a:p>
        </p:txBody>
      </p:sp>
      <p:pic>
        <p:nvPicPr>
          <p:cNvPr id="7176" name="Picture 1047" descr="Picture 1047">
            <a:hlinkClick r:id="rId3"/>
          </p:cNvPr>
          <p:cNvPicPr>
            <a:picLocks noChangeAspect="1"/>
          </p:cNvPicPr>
          <p:nvPr/>
        </p:nvPicPr>
        <p:blipFill>
          <a:blip r:embed="rId4"/>
          <a:stretch>
            <a:fillRect/>
          </a:stretch>
        </p:blipFill>
        <p:spPr>
          <a:xfrm>
            <a:off x="-36513" y="-26988"/>
            <a:ext cx="1446213" cy="2663826"/>
          </a:xfrm>
          <a:prstGeom prst="rect">
            <a:avLst/>
          </a:prstGeom>
          <a:ln w="12700">
            <a:miter lim="400000"/>
          </a:ln>
        </p:spPr>
      </p:pic>
      <p:sp>
        <p:nvSpPr>
          <p:cNvPr id="7177" name="WordArt 1043"/>
          <p:cNvSpPr txBox="1"/>
          <p:nvPr/>
        </p:nvSpPr>
        <p:spPr>
          <a:xfrm>
            <a:off x="2773363" y="188912"/>
            <a:ext cx="35131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رؤيا ١١</a:t>
            </a:r>
          </a:p>
        </p:txBody>
      </p:sp>
      <p:sp>
        <p:nvSpPr>
          <p:cNvPr id="7178" name="Text Box 1045"/>
          <p:cNvSpPr txBox="1"/>
          <p:nvPr/>
        </p:nvSpPr>
        <p:spPr>
          <a:xfrm>
            <a:off x="1439862" y="984249"/>
            <a:ext cx="6445251" cy="6120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spcBef>
                <a:spcPts val="800"/>
              </a:spcBef>
              <a:defRPr sz="3600">
                <a:solidFill>
                  <a:schemeClr val="accent3">
                    <a:lumOff val="44000"/>
                  </a:schemeClr>
                </a:solidFill>
              </a:defRPr>
            </a:lvl1pPr>
          </a:lstStyle>
          <a:p>
            <a:r>
              <a:t>حالة أختبار قضية تفسيرية</a:t>
            </a:r>
          </a:p>
        </p:txBody>
      </p:sp>
      <p:sp>
        <p:nvSpPr>
          <p:cNvPr id="7179" name="Text Box 1050"/>
          <p:cNvSpPr txBox="1"/>
          <p:nvPr/>
        </p:nvSpPr>
        <p:spPr>
          <a:xfrm>
            <a:off x="8437248" y="-26989"/>
            <a:ext cx="619758" cy="439230"/>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lvl1pPr>
          </a:lstStyle>
          <a:p>
            <a:r>
              <a:t>٣٢٩</a:t>
            </a:r>
          </a:p>
        </p:txBody>
      </p:sp>
      <p:grpSp>
        <p:nvGrpSpPr>
          <p:cNvPr id="7182" name="Rectangle 1044"/>
          <p:cNvGrpSpPr/>
          <p:nvPr/>
        </p:nvGrpSpPr>
        <p:grpSpPr>
          <a:xfrm>
            <a:off x="1447800" y="1905000"/>
            <a:ext cx="7632700" cy="4953000"/>
            <a:chOff x="0" y="0"/>
            <a:chExt cx="7632700" cy="4953000"/>
          </a:xfrm>
        </p:grpSpPr>
        <p:sp>
          <p:nvSpPr>
            <p:cNvPr id="7180" name="Rectangle"/>
            <p:cNvSpPr/>
            <p:nvPr/>
          </p:nvSpPr>
          <p:spPr>
            <a:xfrm>
              <a:off x="0" y="0"/>
              <a:ext cx="7632700" cy="4953000"/>
            </a:xfrm>
            <a:prstGeom prst="rect">
              <a:avLst/>
            </a:prstGeom>
            <a:solidFill>
              <a:srgbClr val="19194D"/>
            </a:solidFill>
            <a:ln w="12700" cap="flat">
              <a:noFill/>
              <a:miter lim="400000"/>
            </a:ln>
            <a:effectLst/>
          </p:spPr>
          <p:txBody>
            <a:bodyPr wrap="square" lIns="45719" tIns="45719" rIns="45719" bIns="45719" numCol="1" anchor="t">
              <a:noAutofit/>
            </a:bodyPr>
            <a:lstStyle/>
            <a:p>
              <a:pPr indent="7937" algn="just">
                <a:spcBef>
                  <a:spcPts val="500"/>
                </a:spcBef>
                <a:defRPr sz="3200">
                  <a:solidFill>
                    <a:schemeClr val="accent3">
                      <a:lumOff val="44000"/>
                    </a:schemeClr>
                  </a:solidFill>
                </a:defRPr>
              </a:pPr>
              <a:endParaRPr/>
            </a:p>
          </p:txBody>
        </p:sp>
        <p:sp>
          <p:nvSpPr>
            <p:cNvPr id="7181" name="ثُمَّ أُعْطِيتُ قَصَبَةً شِبْهَ عَصًا، وَوَقَفَ ٱلْمَلَاكُ قَائِلًا لِي: «قُمْ وَقِسْ هَيْكَلَ ٱللهِ وَٱلْمَذْبَحَ وَٱلسَّاجِدِينَ فِيهِ. ٢ وَأَمَّا ٱلدَّارُ ٱلَّتِي هِيَ خَارِجَ ٱلْهَيْكَلِ، فَٱطْرَحْهَا خَارِجًا وَلَا تَقِسْهَا، لِأَنَّهَا قَدْ أُعْطِ"/>
            <p:cNvSpPr txBox="1"/>
            <p:nvPr/>
          </p:nvSpPr>
          <p:spPr>
            <a:xfrm>
              <a:off x="45719" y="0"/>
              <a:ext cx="7541262" cy="28975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indent="182562" algn="just" rtl="1">
                <a:spcBef>
                  <a:spcPts val="700"/>
                </a:spcBef>
                <a:defRPr sz="3200">
                  <a:solidFill>
                    <a:schemeClr val="accent3">
                      <a:lumOff val="44000"/>
                    </a:schemeClr>
                  </a:solidFill>
                </a:defRPr>
              </a:pPr>
              <a:r>
                <a:t>ثُمَّ أُعْطِيتُ قَصَبَةً شِبْهَ عَصًا، وَوَقَفَ ٱلْمَلَاكُ قَائِلًا لِي: «قُمْ وَقِسْ هَيْكَلَ ٱللهِ وَٱلْمَذْبَحَ وَٱلسَّاجِدِينَ فِيهِ. </a:t>
              </a:r>
              <a:r>
                <a:rPr baseline="30000"/>
                <a:t>٢ </a:t>
              </a:r>
              <a:r>
                <a:t>وَأَمَّا ٱلدَّارُ ٱلَّتِي هِيَ خَارِجَ ٱلْهَيْكَلِ، فَٱطْرَحْهَا خَارِجًا وَلَا تَقِسْهَا، لِأَنَّهَا قَدْ أُعْطِيَتْ لِلْأُمَمِ، وَسَيَدُوسُونَ ٱلْمَدِينَةَ ٱلْمُقَدَّسَةَ ٱثْنَيْنِ وَأَرْبَعِينَ شَهْرًا. </a:t>
              </a:r>
              <a:r>
                <a:rPr baseline="30000"/>
                <a:t>٣ </a:t>
              </a:r>
              <a:r>
                <a:t>وَسَأُعْطِي لِشَاهِدَيَّ، فَيَتَنَبَّآنِ أَلْفًا وَمِئَتَيْنِ وَسِتِّينَ يَوْمًا، لَابِسَيْنِ مُسُوحًا»</a:t>
              </a:r>
            </a:p>
          </p:txBody>
        </p:sp>
      </p:gr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184" name="Rectangle 99"/>
          <p:cNvSpPr txBox="1">
            <a:spLocks noGrp="1"/>
          </p:cNvSpPr>
          <p:nvPr>
            <p:ph type="title"/>
          </p:nvPr>
        </p:nvSpPr>
        <p:spPr>
          <a:xfrm>
            <a:off x="685800" y="917575"/>
            <a:ext cx="7772400" cy="1143000"/>
          </a:xfrm>
          <a:prstGeom prst="rect">
            <a:avLst/>
          </a:prstGeom>
        </p:spPr>
        <p:txBody>
          <a:bodyPr/>
          <a:lstStyle/>
          <a:p>
            <a:r>
              <a:t>11:1 Measure</a:t>
            </a:r>
          </a:p>
        </p:txBody>
      </p:sp>
      <p:graphicFrame>
        <p:nvGraphicFramePr>
          <p:cNvPr id="7185" name="Group 23"/>
          <p:cNvGraphicFramePr/>
          <p:nvPr/>
        </p:nvGraphicFramePr>
        <p:xfrm>
          <a:off x="34925" y="1125537"/>
          <a:ext cx="9109076" cy="5688014"/>
        </p:xfrm>
        <a:graphic>
          <a:graphicData uri="http://schemas.openxmlformats.org/drawingml/2006/table">
            <a:tbl>
              <a:tblPr>
                <a:tableStyleId>{4C3C2611-4C71-4FC5-86AE-919BDF0F9419}</a:tableStyleId>
              </a:tblPr>
              <a:tblGrid>
                <a:gridCol w="2277269">
                  <a:extLst>
                    <a:ext uri="{9D8B030D-6E8A-4147-A177-3AD203B41FA5}">
                      <a16:colId xmlns:a16="http://schemas.microsoft.com/office/drawing/2014/main" val="20000"/>
                    </a:ext>
                  </a:extLst>
                </a:gridCol>
                <a:gridCol w="2278934">
                  <a:extLst>
                    <a:ext uri="{9D8B030D-6E8A-4147-A177-3AD203B41FA5}">
                      <a16:colId xmlns:a16="http://schemas.microsoft.com/office/drawing/2014/main" val="20001"/>
                    </a:ext>
                  </a:extLst>
                </a:gridCol>
                <a:gridCol w="2275604">
                  <a:extLst>
                    <a:ext uri="{9D8B030D-6E8A-4147-A177-3AD203B41FA5}">
                      <a16:colId xmlns:a16="http://schemas.microsoft.com/office/drawing/2014/main" val="20002"/>
                    </a:ext>
                  </a:extLst>
                </a:gridCol>
                <a:gridCol w="2277269">
                  <a:extLst>
                    <a:ext uri="{9D8B030D-6E8A-4147-A177-3AD203B41FA5}">
                      <a16:colId xmlns:a16="http://schemas.microsoft.com/office/drawing/2014/main" val="20003"/>
                    </a:ext>
                  </a:extLst>
                </a:gridCol>
              </a:tblGrid>
              <a:tr h="1488386">
                <a:tc>
                  <a:txBody>
                    <a:bodyPr/>
                    <a:lstStyle/>
                    <a:p>
                      <a:pPr algn="l">
                        <a:spcBef>
                          <a:spcPts val="600"/>
                        </a:spcBef>
                        <a:defRPr sz="1800"/>
                      </a:pPr>
                      <a:r>
                        <a:rPr sz="2800" b="1">
                          <a:solidFill>
                            <a:schemeClr val="accent3">
                              <a:lumOff val="44000"/>
                            </a:schemeClr>
                          </a:solidFill>
                        </a:rPr>
                        <a:t>مصطلح او تعبير</a:t>
                      </a:r>
                    </a:p>
                  </a:txBody>
                  <a:tcPr marL="46783" marR="46783" marT="46783" marB="46783" horzOverflow="overflow">
                    <a:lnL w="28575">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بيل</a:t>
                      </a:r>
                      <a:endParaRPr i="1"/>
                    </a:p>
                    <a:p>
                      <a:pPr algn="l" rtl="1">
                        <a:spcBef>
                          <a:spcPts val="600"/>
                        </a:spcBef>
                        <a:defRPr sz="2800" b="1" i="1">
                          <a:solidFill>
                            <a:schemeClr val="accent3">
                              <a:lumOff val="44000"/>
                            </a:schemeClr>
                          </a:solidFill>
                        </a:defRPr>
                      </a:pPr>
                      <a:r>
                        <a:t>رمزي</a:t>
                      </a:r>
                      <a:r>
                        <a:rPr b="0" i="0"/>
                        <a:t> </a:t>
                      </a:r>
                    </a:p>
                  </a:txBody>
                  <a:tcPr marL="46783" marR="46783" marT="46783" marB="46783"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اوزبورن</a:t>
                      </a:r>
                      <a:endParaRPr i="1"/>
                    </a:p>
                    <a:p>
                      <a:pPr algn="l" rtl="1">
                        <a:spcBef>
                          <a:spcPts val="600"/>
                        </a:spcBef>
                        <a:defRPr sz="2800" b="1" i="1">
                          <a:solidFill>
                            <a:schemeClr val="accent3">
                              <a:lumOff val="44000"/>
                            </a:schemeClr>
                          </a:solidFill>
                        </a:defRPr>
                      </a:pPr>
                      <a:r>
                        <a:t>رمزي - حرفي</a:t>
                      </a:r>
                      <a:r>
                        <a:rPr b="0" i="0"/>
                        <a:t> </a:t>
                      </a:r>
                    </a:p>
                  </a:txBody>
                  <a:tcPr marL="46783" marR="46783" marT="46783" marB="46783"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توماس</a:t>
                      </a:r>
                      <a:endParaRPr i="1"/>
                    </a:p>
                    <a:p>
                      <a:pPr algn="l" rtl="1">
                        <a:spcBef>
                          <a:spcPts val="600"/>
                        </a:spcBef>
                        <a:defRPr sz="2800" b="1" i="1">
                          <a:solidFill>
                            <a:schemeClr val="accent3">
                              <a:lumOff val="44000"/>
                            </a:schemeClr>
                          </a:solidFill>
                        </a:defRPr>
                      </a:pPr>
                      <a:r>
                        <a:t>حرفي</a:t>
                      </a:r>
                      <a:r>
                        <a:rPr b="0" i="0"/>
                        <a:t> </a:t>
                      </a:r>
                    </a:p>
                  </a:txBody>
                  <a:tcPr marL="46783" marR="46783" marT="46783" marB="46783" horzOverflow="overflow">
                    <a:lnL w="12700">
                      <a:solidFill>
                        <a:srgbClr val="000000"/>
                      </a:solidFill>
                    </a:lnL>
                    <a:lnR w="28575">
                      <a:solidFill>
                        <a:srgbClr val="000000"/>
                      </a:solidFill>
                    </a:lnR>
                    <a:lnT w="28575">
                      <a:solidFill>
                        <a:srgbClr val="000000"/>
                      </a:solidFill>
                    </a:lnT>
                    <a:lnB w="12700">
                      <a:solidFill>
                        <a:srgbClr val="000000"/>
                      </a:solidFill>
                    </a:lnB>
                    <a:solidFill>
                      <a:srgbClr val="000000"/>
                    </a:solidFill>
                  </a:tcPr>
                </a:tc>
                <a:extLst>
                  <a:ext uri="{0D108BD9-81ED-4DB2-BD59-A6C34878D82A}">
                    <a16:rowId xmlns:a16="http://schemas.microsoft.com/office/drawing/2014/main" val="10000"/>
                  </a:ext>
                </a:extLst>
              </a:tr>
              <a:tr h="4199626">
                <a:tc>
                  <a:txBody>
                    <a:bodyPr/>
                    <a:lstStyle/>
                    <a:p>
                      <a:pPr algn="l">
                        <a:spcBef>
                          <a:spcPts val="500"/>
                        </a:spcBef>
                        <a:defRPr sz="2400" b="1">
                          <a:solidFill>
                            <a:schemeClr val="accent3">
                              <a:lumOff val="44000"/>
                            </a:schemeClr>
                          </a:solidFill>
                        </a:defRPr>
                      </a:pPr>
                      <a:r>
                        <a:t>١</a:t>
                      </a:r>
                    </a:p>
                    <a:p>
                      <a:pPr algn="l" rtl="1">
                        <a:spcBef>
                          <a:spcPts val="500"/>
                        </a:spcBef>
                        <a:defRPr sz="2400" b="1">
                          <a:solidFill>
                            <a:schemeClr val="accent3">
                              <a:lumOff val="44000"/>
                            </a:schemeClr>
                          </a:solidFill>
                        </a:defRPr>
                      </a:pPr>
                      <a:r>
                        <a:t>"قياس" </a:t>
                      </a:r>
                    </a:p>
                    <a:p>
                      <a:pPr algn="l" rtl="1">
                        <a:spcBef>
                          <a:spcPts val="500"/>
                        </a:spcBef>
                        <a:defRPr sz="2400" b="1">
                          <a:solidFill>
                            <a:schemeClr val="accent3">
                              <a:lumOff val="44000"/>
                            </a:schemeClr>
                          </a:solidFill>
                        </a:defRPr>
                      </a:pPr>
                      <a:r>
                        <a:t>(١١:١) </a:t>
                      </a:r>
                    </a:p>
                  </a:txBody>
                  <a:tcPr marL="46783" marR="46783" marT="46783" marB="46783"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500"/>
                        </a:spcBef>
                        <a:defRPr sz="2400" b="1">
                          <a:solidFill>
                            <a:schemeClr val="accent3">
                              <a:lumOff val="44000"/>
                            </a:schemeClr>
                          </a:solidFill>
                        </a:defRPr>
                      </a:pPr>
                      <a:r>
                        <a:t>"الوعد المعصوم بحضور الله في المستقبل"؛ "حماية جماعة الله الأخروي"؛ "حتى الإختطاف"</a:t>
                      </a:r>
                    </a:p>
                  </a:txBody>
                  <a:tcPr marL="46783" marR="46783" marT="46783" marB="46783"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500"/>
                        </a:spcBef>
                        <a:defRPr sz="2400" b="1">
                          <a:solidFill>
                            <a:schemeClr val="accent3">
                              <a:lumOff val="44000"/>
                            </a:schemeClr>
                          </a:solidFill>
                        </a:defRPr>
                      </a:pPr>
                      <a:r>
                        <a:t>"الحفاظ على القديسين روحياً في الإضطهاد الكبير القادم"؛ "توقع نبوي للنصر النهائي للكنيسة"</a:t>
                      </a:r>
                    </a:p>
                  </a:txBody>
                  <a:tcPr marL="46783" marR="46783" marT="46783" marB="46783"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500"/>
                        </a:spcBef>
                        <a:defRPr sz="2400" b="1">
                          <a:solidFill>
                            <a:schemeClr val="accent3">
                              <a:lumOff val="44000"/>
                            </a:schemeClr>
                          </a:solidFill>
                        </a:defRPr>
                      </a:pPr>
                      <a:r>
                        <a:t>"علامة من صلاح الله"</a:t>
                      </a:r>
                    </a:p>
                  </a:txBody>
                  <a:tcPr marL="46783" marR="46783" marT="46783" marB="46783" horzOverflow="overflow">
                    <a:lnL w="12700">
                      <a:solidFill>
                        <a:srgbClr val="000000"/>
                      </a:solidFill>
                    </a:lnL>
                    <a:lnR w="28575">
                      <a:solidFill>
                        <a:srgbClr val="000000"/>
                      </a:solidFill>
                    </a:lnR>
                    <a:lnT w="12700">
                      <a:solidFill>
                        <a:srgbClr val="000000"/>
                      </a:solidFill>
                    </a:lnT>
                    <a:lnB w="28575">
                      <a:solidFill>
                        <a:srgbClr val="000000"/>
                      </a:solidFill>
                    </a:lnB>
                    <a:noFill/>
                  </a:tcPr>
                </a:tc>
                <a:extLst>
                  <a:ext uri="{0D108BD9-81ED-4DB2-BD59-A6C34878D82A}">
                    <a16:rowId xmlns:a16="http://schemas.microsoft.com/office/drawing/2014/main" val="10001"/>
                  </a:ext>
                </a:extLst>
              </a:tr>
            </a:tbl>
          </a:graphicData>
        </a:graphic>
      </p:graphicFrame>
      <p:pic>
        <p:nvPicPr>
          <p:cNvPr id="7186" name="Picture 91" descr="Picture 91">
            <a:hlinkClick r:id="rId3"/>
          </p:cNvPr>
          <p:cNvPicPr>
            <a:picLocks noChangeAspect="1"/>
          </p:cNvPicPr>
          <p:nvPr/>
        </p:nvPicPr>
        <p:blipFill>
          <a:blip r:embed="rId4"/>
          <a:stretch>
            <a:fillRect/>
          </a:stretch>
        </p:blipFill>
        <p:spPr>
          <a:xfrm>
            <a:off x="152400" y="4076700"/>
            <a:ext cx="1533525" cy="2503489"/>
          </a:xfrm>
          <a:prstGeom prst="rect">
            <a:avLst/>
          </a:prstGeom>
          <a:ln w="12700">
            <a:miter lim="400000"/>
          </a:ln>
        </p:spPr>
      </p:pic>
      <p:sp>
        <p:nvSpPr>
          <p:cNvPr id="7187" name="WordArt 77"/>
          <p:cNvSpPr txBox="1"/>
          <p:nvPr/>
        </p:nvSpPr>
        <p:spPr>
          <a:xfrm>
            <a:off x="2700338" y="188912"/>
            <a:ext cx="34369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a:t>
            </a:r>
          </a:p>
        </p:txBody>
      </p:sp>
      <p:sp>
        <p:nvSpPr>
          <p:cNvPr id="7188" name="Text Box 33"/>
          <p:cNvSpPr txBox="1"/>
          <p:nvPr/>
        </p:nvSpPr>
        <p:spPr>
          <a:xfrm>
            <a:off x="8416609" y="4762"/>
            <a:ext cx="619758" cy="4392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٣٢٩</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190" name="Rectangle 47"/>
          <p:cNvSpPr txBox="1">
            <a:spLocks noGrp="1"/>
          </p:cNvSpPr>
          <p:nvPr>
            <p:ph type="title"/>
          </p:nvPr>
        </p:nvSpPr>
        <p:spPr>
          <a:xfrm>
            <a:off x="685800" y="1143000"/>
            <a:ext cx="7772400" cy="1143000"/>
          </a:xfrm>
          <a:prstGeom prst="rect">
            <a:avLst/>
          </a:prstGeom>
        </p:spPr>
        <p:txBody>
          <a:bodyPr/>
          <a:lstStyle/>
          <a:p>
            <a:r>
              <a:t>11:1 Temple</a:t>
            </a:r>
          </a:p>
        </p:txBody>
      </p:sp>
      <p:graphicFrame>
        <p:nvGraphicFramePr>
          <p:cNvPr id="7191" name="Group 44"/>
          <p:cNvGraphicFramePr/>
          <p:nvPr/>
        </p:nvGraphicFramePr>
        <p:xfrm>
          <a:off x="0" y="1052512"/>
          <a:ext cx="9109075" cy="5838826"/>
        </p:xfrm>
        <a:graphic>
          <a:graphicData uri="http://schemas.openxmlformats.org/drawingml/2006/table">
            <a:tbl>
              <a:tblPr>
                <a:tableStyleId>{4C3C2611-4C71-4FC5-86AE-919BDF0F9419}</a:tableStyleId>
              </a:tblPr>
              <a:tblGrid>
                <a:gridCol w="2277269">
                  <a:extLst>
                    <a:ext uri="{9D8B030D-6E8A-4147-A177-3AD203B41FA5}">
                      <a16:colId xmlns:a16="http://schemas.microsoft.com/office/drawing/2014/main" val="20000"/>
                    </a:ext>
                  </a:extLst>
                </a:gridCol>
                <a:gridCol w="2278978">
                  <a:extLst>
                    <a:ext uri="{9D8B030D-6E8A-4147-A177-3AD203B41FA5}">
                      <a16:colId xmlns:a16="http://schemas.microsoft.com/office/drawing/2014/main" val="20001"/>
                    </a:ext>
                  </a:extLst>
                </a:gridCol>
                <a:gridCol w="2275560">
                  <a:extLst>
                    <a:ext uri="{9D8B030D-6E8A-4147-A177-3AD203B41FA5}">
                      <a16:colId xmlns:a16="http://schemas.microsoft.com/office/drawing/2014/main" val="20002"/>
                    </a:ext>
                  </a:extLst>
                </a:gridCol>
                <a:gridCol w="2277269">
                  <a:extLst>
                    <a:ext uri="{9D8B030D-6E8A-4147-A177-3AD203B41FA5}">
                      <a16:colId xmlns:a16="http://schemas.microsoft.com/office/drawing/2014/main" val="20003"/>
                    </a:ext>
                  </a:extLst>
                </a:gridCol>
              </a:tblGrid>
              <a:tr h="1459102">
                <a:tc>
                  <a:txBody>
                    <a:bodyPr/>
                    <a:lstStyle/>
                    <a:p>
                      <a:pPr algn="l" rtl="1">
                        <a:spcBef>
                          <a:spcPts val="600"/>
                        </a:spcBef>
                        <a:defRPr sz="2800" b="1">
                          <a:solidFill>
                            <a:schemeClr val="accent3">
                              <a:lumOff val="44000"/>
                            </a:schemeClr>
                          </a:solidFill>
                        </a:defRPr>
                      </a:pPr>
                      <a:r>
                        <a:t>مصطلح او تعبير</a:t>
                      </a:r>
                      <a:r>
                        <a:rPr b="0"/>
                        <a:t> </a:t>
                      </a:r>
                    </a:p>
                  </a:txBody>
                  <a:tcPr marL="46799" marR="46799" marT="46799" marB="46799" horzOverflow="overflow">
                    <a:lnL w="28575">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بايلي</a:t>
                      </a:r>
                      <a:endParaRPr i="1"/>
                    </a:p>
                    <a:p>
                      <a:pPr algn="l" rtl="1">
                        <a:spcBef>
                          <a:spcPts val="600"/>
                        </a:spcBef>
                        <a:defRPr sz="2800" b="1" i="1">
                          <a:solidFill>
                            <a:schemeClr val="accent3">
                              <a:lumOff val="44000"/>
                            </a:schemeClr>
                          </a:solidFill>
                        </a:defRPr>
                      </a:pPr>
                      <a:r>
                        <a:t>رمزي</a:t>
                      </a:r>
                      <a:r>
                        <a:rPr b="0" i="0"/>
                        <a:t> </a:t>
                      </a:r>
                    </a:p>
                  </a:txBody>
                  <a:tcPr marL="46799" marR="46799" marT="46799" marB="46799"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اوزبورن</a:t>
                      </a:r>
                    </a:p>
                    <a:p>
                      <a:pPr algn="l" rtl="1">
                        <a:spcBef>
                          <a:spcPts val="600"/>
                        </a:spcBef>
                        <a:defRPr sz="2800" b="1">
                          <a:solidFill>
                            <a:schemeClr val="accent3">
                              <a:lumOff val="44000"/>
                            </a:schemeClr>
                          </a:solidFill>
                        </a:defRPr>
                      </a:pPr>
                      <a:r>
                        <a:t>رمزية حرفية </a:t>
                      </a:r>
                    </a:p>
                  </a:txBody>
                  <a:tcPr marL="46799" marR="46799" marT="46799" marB="46799"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توماس</a:t>
                      </a:r>
                      <a:endParaRPr i="1"/>
                    </a:p>
                    <a:p>
                      <a:pPr algn="l" rtl="1">
                        <a:spcBef>
                          <a:spcPts val="600"/>
                        </a:spcBef>
                        <a:defRPr sz="2800" b="1" i="1">
                          <a:solidFill>
                            <a:schemeClr val="accent3">
                              <a:lumOff val="44000"/>
                            </a:schemeClr>
                          </a:solidFill>
                        </a:defRPr>
                      </a:pPr>
                      <a:r>
                        <a:t>حرفي</a:t>
                      </a:r>
                    </a:p>
                  </a:txBody>
                  <a:tcPr marL="46799" marR="46799" marT="46799" marB="46799" horzOverflow="overflow">
                    <a:lnL w="12700">
                      <a:solidFill>
                        <a:srgbClr val="000000"/>
                      </a:solidFill>
                    </a:lnL>
                    <a:lnR w="28575">
                      <a:solidFill>
                        <a:srgbClr val="000000"/>
                      </a:solidFill>
                    </a:lnR>
                    <a:lnT w="28575">
                      <a:solidFill>
                        <a:srgbClr val="000000"/>
                      </a:solidFill>
                    </a:lnT>
                    <a:lnB w="12700">
                      <a:solidFill>
                        <a:srgbClr val="000000"/>
                      </a:solidFill>
                    </a:lnB>
                    <a:solidFill>
                      <a:srgbClr val="000000"/>
                    </a:solidFill>
                  </a:tcPr>
                </a:tc>
                <a:extLst>
                  <a:ext uri="{0D108BD9-81ED-4DB2-BD59-A6C34878D82A}">
                    <a16:rowId xmlns:a16="http://schemas.microsoft.com/office/drawing/2014/main" val="10000"/>
                  </a:ext>
                </a:extLst>
              </a:tr>
              <a:tr h="4379723">
                <a:tc>
                  <a:txBody>
                    <a:bodyPr/>
                    <a:lstStyle/>
                    <a:p>
                      <a:pPr algn="l">
                        <a:spcBef>
                          <a:spcPts val="500"/>
                        </a:spcBef>
                        <a:defRPr sz="2400" b="1">
                          <a:solidFill>
                            <a:schemeClr val="accent3">
                              <a:lumOff val="44000"/>
                            </a:schemeClr>
                          </a:solidFill>
                        </a:defRPr>
                      </a:pPr>
                      <a:r>
                        <a:t>٢</a:t>
                      </a:r>
                    </a:p>
                    <a:p>
                      <a:pPr algn="l" rtl="1">
                        <a:spcBef>
                          <a:spcPts val="500"/>
                        </a:spcBef>
                        <a:defRPr sz="2400" b="1">
                          <a:solidFill>
                            <a:schemeClr val="accent3">
                              <a:lumOff val="44000"/>
                            </a:schemeClr>
                          </a:solidFill>
                        </a:defRPr>
                      </a:pPr>
                      <a:r>
                        <a:t>"الهيكل"</a:t>
                      </a:r>
                    </a:p>
                    <a:p>
                      <a:pPr algn="l">
                        <a:spcBef>
                          <a:spcPts val="500"/>
                        </a:spcBef>
                        <a:defRPr sz="2400" b="1">
                          <a:solidFill>
                            <a:schemeClr val="accent3">
                              <a:lumOff val="44000"/>
                            </a:schemeClr>
                          </a:solidFill>
                        </a:defRPr>
                      </a:pPr>
                      <a:r>
                        <a:t>(١١:١)</a:t>
                      </a:r>
                    </a:p>
                  </a:txBody>
                  <a:tcPr marL="46799" marR="46799" marT="46799" marB="46799"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500"/>
                        </a:spcBef>
                        <a:defRPr sz="2400" b="1">
                          <a:solidFill>
                            <a:schemeClr val="accent3">
                              <a:lumOff val="44000"/>
                            </a:schemeClr>
                          </a:solidFill>
                        </a:defRPr>
                      </a:pPr>
                      <a:r>
                        <a:t>"هيكل الكنيسة"; "المسيحيون"؛ "مجتمع العهد بأكمله"؛ "... المؤمنين الذين يخضعون للاضطهاد بعد حماية الله"</a:t>
                      </a:r>
                    </a:p>
                  </a:txBody>
                  <a:tcPr marL="46799" marR="46799" marT="46799" marB="46799"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500"/>
                        </a:spcBef>
                        <a:defRPr sz="2400" b="1">
                          <a:solidFill>
                            <a:schemeClr val="accent3">
                              <a:lumOff val="44000"/>
                            </a:schemeClr>
                          </a:solidFill>
                        </a:defRPr>
                      </a:pPr>
                      <a:r>
                        <a:t>هيكل سماوي الذي يصور "الكنيسة، في المقام الأول القديسين من هذه الفترة الأخيرة ولكن ثانيا الكنيسة من جميع العصور"</a:t>
                      </a:r>
                    </a:p>
                  </a:txBody>
                  <a:tcPr marL="46799" marR="46799" marT="46799" marB="46799"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500"/>
                        </a:spcBef>
                        <a:defRPr sz="2400" b="1">
                          <a:solidFill>
                            <a:schemeClr val="accent3">
                              <a:lumOff val="44000"/>
                            </a:schemeClr>
                          </a:solidFill>
                        </a:defRPr>
                      </a:pPr>
                      <a:r>
                        <a:t>"هيكل مستقبلي في اورشليم خلال الفترة التي تسبق عودة المسيح مباشرة"</a:t>
                      </a:r>
                    </a:p>
                  </a:txBody>
                  <a:tcPr marL="46799" marR="46799" marT="46799" marB="46799" horzOverflow="overflow">
                    <a:lnL w="12700">
                      <a:solidFill>
                        <a:srgbClr val="000000"/>
                      </a:solidFill>
                    </a:lnL>
                    <a:lnR w="28575">
                      <a:solidFill>
                        <a:srgbClr val="000000"/>
                      </a:solidFill>
                    </a:lnR>
                    <a:lnT w="12700">
                      <a:solidFill>
                        <a:srgbClr val="000000"/>
                      </a:solidFill>
                    </a:lnT>
                    <a:lnB w="28575">
                      <a:solidFill>
                        <a:srgbClr val="000000"/>
                      </a:solidFill>
                    </a:lnB>
                    <a:noFill/>
                  </a:tcPr>
                </a:tc>
                <a:extLst>
                  <a:ext uri="{0D108BD9-81ED-4DB2-BD59-A6C34878D82A}">
                    <a16:rowId xmlns:a16="http://schemas.microsoft.com/office/drawing/2014/main" val="10001"/>
                  </a:ext>
                </a:extLst>
              </a:tr>
            </a:tbl>
          </a:graphicData>
        </a:graphic>
      </p:graphicFrame>
      <p:pic>
        <p:nvPicPr>
          <p:cNvPr id="7192" name="Picture 39" descr="Picture 39">
            <a:hlinkClick r:id="rId3"/>
          </p:cNvPr>
          <p:cNvPicPr>
            <a:picLocks noChangeAspect="1"/>
          </p:cNvPicPr>
          <p:nvPr/>
        </p:nvPicPr>
        <p:blipFill>
          <a:blip r:embed="rId4"/>
          <a:stretch>
            <a:fillRect/>
          </a:stretch>
        </p:blipFill>
        <p:spPr>
          <a:xfrm>
            <a:off x="0" y="5300662"/>
            <a:ext cx="2301875" cy="1512888"/>
          </a:xfrm>
          <a:prstGeom prst="rect">
            <a:avLst/>
          </a:prstGeom>
          <a:ln w="12700">
            <a:miter lim="400000"/>
          </a:ln>
        </p:spPr>
      </p:pic>
      <p:sp>
        <p:nvSpPr>
          <p:cNvPr id="7193" name="WordArt 19"/>
          <p:cNvSpPr txBox="1"/>
          <p:nvPr/>
        </p:nvSpPr>
        <p:spPr>
          <a:xfrm>
            <a:off x="2700338" y="188912"/>
            <a:ext cx="34369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a:t>
            </a:r>
          </a:p>
        </p:txBody>
      </p:sp>
      <p:sp>
        <p:nvSpPr>
          <p:cNvPr id="7194" name="Text Box 33"/>
          <p:cNvSpPr txBox="1"/>
          <p:nvPr/>
        </p:nvSpPr>
        <p:spPr>
          <a:xfrm>
            <a:off x="8416609" y="4762"/>
            <a:ext cx="619758" cy="4392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٣٢٩</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196" name="Rectangle 34"/>
          <p:cNvSpPr txBox="1">
            <a:spLocks noGrp="1"/>
          </p:cNvSpPr>
          <p:nvPr>
            <p:ph type="title"/>
          </p:nvPr>
        </p:nvSpPr>
        <p:spPr>
          <a:xfrm>
            <a:off x="685800" y="1143000"/>
            <a:ext cx="7772400" cy="1143000"/>
          </a:xfrm>
          <a:prstGeom prst="rect">
            <a:avLst/>
          </a:prstGeom>
        </p:spPr>
        <p:txBody>
          <a:bodyPr/>
          <a:lstStyle/>
          <a:p>
            <a:r>
              <a:t>11:1 Altar</a:t>
            </a:r>
          </a:p>
        </p:txBody>
      </p:sp>
      <p:graphicFrame>
        <p:nvGraphicFramePr>
          <p:cNvPr id="7197" name="Group 32"/>
          <p:cNvGraphicFramePr/>
          <p:nvPr/>
        </p:nvGraphicFramePr>
        <p:xfrm>
          <a:off x="-36513" y="1196975"/>
          <a:ext cx="9180514" cy="5184775"/>
        </p:xfrm>
        <a:graphic>
          <a:graphicData uri="http://schemas.openxmlformats.org/drawingml/2006/table">
            <a:tbl>
              <a:tblPr>
                <a:tableStyleId>{4C3C2611-4C71-4FC5-86AE-919BDF0F9419}</a:tableStyleId>
              </a:tblPr>
              <a:tblGrid>
                <a:gridCol w="2235285">
                  <a:extLst>
                    <a:ext uri="{9D8B030D-6E8A-4147-A177-3AD203B41FA5}">
                      <a16:colId xmlns:a16="http://schemas.microsoft.com/office/drawing/2014/main" val="20000"/>
                    </a:ext>
                  </a:extLst>
                </a:gridCol>
                <a:gridCol w="198887">
                  <a:extLst>
                    <a:ext uri="{9D8B030D-6E8A-4147-A177-3AD203B41FA5}">
                      <a16:colId xmlns:a16="http://schemas.microsoft.com/office/drawing/2014/main" val="20001"/>
                    </a:ext>
                  </a:extLst>
                </a:gridCol>
                <a:gridCol w="2156083">
                  <a:extLst>
                    <a:ext uri="{9D8B030D-6E8A-4147-A177-3AD203B41FA5}">
                      <a16:colId xmlns:a16="http://schemas.microsoft.com/office/drawing/2014/main" val="20002"/>
                    </a:ext>
                  </a:extLst>
                </a:gridCol>
                <a:gridCol w="2295129">
                  <a:extLst>
                    <a:ext uri="{9D8B030D-6E8A-4147-A177-3AD203B41FA5}">
                      <a16:colId xmlns:a16="http://schemas.microsoft.com/office/drawing/2014/main" val="20003"/>
                    </a:ext>
                  </a:extLst>
                </a:gridCol>
                <a:gridCol w="2295129">
                  <a:extLst>
                    <a:ext uri="{9D8B030D-6E8A-4147-A177-3AD203B41FA5}">
                      <a16:colId xmlns:a16="http://schemas.microsoft.com/office/drawing/2014/main" val="20004"/>
                    </a:ext>
                  </a:extLst>
                </a:gridCol>
              </a:tblGrid>
              <a:tr h="1560513">
                <a:tc gridSpan="2">
                  <a:txBody>
                    <a:bodyPr/>
                    <a:lstStyle/>
                    <a:p>
                      <a:pPr algn="l" rtl="1">
                        <a:spcBef>
                          <a:spcPts val="600"/>
                        </a:spcBef>
                        <a:defRPr sz="2800" b="1">
                          <a:solidFill>
                            <a:schemeClr val="accent3">
                              <a:lumOff val="44000"/>
                            </a:schemeClr>
                          </a:solidFill>
                        </a:defRPr>
                      </a:pPr>
                      <a:r>
                        <a:t>مصطلح أو تعبير </a:t>
                      </a:r>
                    </a:p>
                  </a:txBody>
                  <a:tcPr marL="46802" marR="46802" marT="46802" marB="46802" horzOverflow="overflow">
                    <a:lnL w="28575">
                      <a:solidFill>
                        <a:srgbClr val="000000"/>
                      </a:solidFill>
                    </a:lnL>
                    <a:lnR w="12700">
                      <a:solidFill>
                        <a:srgbClr val="000000"/>
                      </a:solidFill>
                    </a:lnR>
                    <a:lnT w="28575">
                      <a:solidFill>
                        <a:srgbClr val="000000"/>
                      </a:solidFill>
                    </a:lnT>
                    <a:lnB w="12700">
                      <a:solidFill>
                        <a:srgbClr val="000000"/>
                      </a:solidFill>
                    </a:lnB>
                    <a:solidFill>
                      <a:srgbClr val="000000"/>
                    </a:solidFill>
                  </a:tcPr>
                </a:tc>
                <a:tc hMerge="1">
                  <a:txBody>
                    <a:bodyPr/>
                    <a:lstStyle/>
                    <a:p>
                      <a:endParaRPr lang="en-US"/>
                    </a:p>
                  </a:txBody>
                  <a:tcPr/>
                </a:tc>
                <a:tc>
                  <a:txBody>
                    <a:bodyPr/>
                    <a:lstStyle/>
                    <a:p>
                      <a:pPr algn="l" rtl="1">
                        <a:spcBef>
                          <a:spcPts val="600"/>
                        </a:spcBef>
                        <a:defRPr sz="2800" b="1">
                          <a:solidFill>
                            <a:schemeClr val="accent3">
                              <a:lumOff val="44000"/>
                            </a:schemeClr>
                          </a:solidFill>
                        </a:defRPr>
                      </a:pPr>
                      <a:r>
                        <a:t>بييل</a:t>
                      </a:r>
                    </a:p>
                    <a:p>
                      <a:pPr algn="l" rtl="1">
                        <a:spcBef>
                          <a:spcPts val="600"/>
                        </a:spcBef>
                        <a:defRPr sz="2800" b="1">
                          <a:solidFill>
                            <a:schemeClr val="accent3">
                              <a:lumOff val="44000"/>
                            </a:schemeClr>
                          </a:solidFill>
                        </a:defRPr>
                      </a:pPr>
                      <a:r>
                        <a:t>رمزي </a:t>
                      </a:r>
                    </a:p>
                  </a:txBody>
                  <a:tcPr marL="46802" marR="46802" marT="46802" marB="46802"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اوزبورن</a:t>
                      </a:r>
                    </a:p>
                    <a:p>
                      <a:pPr algn="l" rtl="1">
                        <a:spcBef>
                          <a:spcPts val="600"/>
                        </a:spcBef>
                        <a:defRPr sz="2800" b="1">
                          <a:solidFill>
                            <a:schemeClr val="accent3">
                              <a:lumOff val="44000"/>
                            </a:schemeClr>
                          </a:solidFill>
                        </a:defRPr>
                      </a:pPr>
                      <a:r>
                        <a:t>رمزي حرفي </a:t>
                      </a:r>
                    </a:p>
                  </a:txBody>
                  <a:tcPr marL="46802" marR="46802" marT="46802" marB="46802"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توماس</a:t>
                      </a:r>
                    </a:p>
                    <a:p>
                      <a:pPr algn="l" rtl="1">
                        <a:spcBef>
                          <a:spcPts val="600"/>
                        </a:spcBef>
                        <a:defRPr sz="2800" b="1">
                          <a:solidFill>
                            <a:schemeClr val="accent3">
                              <a:lumOff val="44000"/>
                            </a:schemeClr>
                          </a:solidFill>
                        </a:defRPr>
                      </a:pPr>
                      <a:r>
                        <a:t>حرفي </a:t>
                      </a:r>
                    </a:p>
                  </a:txBody>
                  <a:tcPr marL="46802" marR="46802" marT="46802" marB="46802" horzOverflow="overflow">
                    <a:lnL w="12700">
                      <a:solidFill>
                        <a:srgbClr val="000000"/>
                      </a:solidFill>
                    </a:lnL>
                    <a:lnR w="28575">
                      <a:solidFill>
                        <a:srgbClr val="000000"/>
                      </a:solidFill>
                    </a:lnR>
                    <a:lnT w="28575">
                      <a:solidFill>
                        <a:srgbClr val="000000"/>
                      </a:solidFill>
                    </a:lnT>
                    <a:lnB w="12700">
                      <a:solidFill>
                        <a:srgbClr val="000000"/>
                      </a:solidFill>
                    </a:lnB>
                    <a:solidFill>
                      <a:srgbClr val="000000"/>
                    </a:solidFill>
                  </a:tcPr>
                </a:tc>
                <a:extLst>
                  <a:ext uri="{0D108BD9-81ED-4DB2-BD59-A6C34878D82A}">
                    <a16:rowId xmlns:a16="http://schemas.microsoft.com/office/drawing/2014/main" val="10000"/>
                  </a:ext>
                </a:extLst>
              </a:tr>
              <a:tr h="3624262">
                <a:tc>
                  <a:txBody>
                    <a:bodyPr/>
                    <a:lstStyle/>
                    <a:p>
                      <a:pPr algn="l">
                        <a:spcBef>
                          <a:spcPts val="600"/>
                        </a:spcBef>
                        <a:defRPr sz="2800" b="1"/>
                      </a:pPr>
                      <a:r>
                        <a:t>٣</a:t>
                      </a:r>
                    </a:p>
                    <a:p>
                      <a:pPr algn="l" rtl="1">
                        <a:spcBef>
                          <a:spcPts val="600"/>
                        </a:spcBef>
                        <a:defRPr sz="2800" b="1"/>
                      </a:pPr>
                      <a:r>
                        <a:t>"المذبح" </a:t>
                      </a:r>
                    </a:p>
                    <a:p>
                      <a:pPr algn="l" rtl="1">
                        <a:spcBef>
                          <a:spcPts val="600"/>
                        </a:spcBef>
                        <a:defRPr sz="2800" b="1"/>
                      </a:pPr>
                      <a:r>
                        <a:t>(١١:١)</a:t>
                      </a:r>
                      <a:r>
                        <a:rPr b="0"/>
                        <a:t> </a:t>
                      </a:r>
                    </a:p>
                  </a:txBody>
                  <a:tcPr marL="46802" marR="46802" marT="46802" marB="46802" horzOverflow="overflow">
                    <a:lnL w="28575">
                      <a:solidFill>
                        <a:srgbClr val="000000"/>
                      </a:solidFill>
                    </a:lnL>
                    <a:lnR w="12700">
                      <a:solidFill>
                        <a:srgbClr val="000000"/>
                      </a:solidFill>
                    </a:lnR>
                    <a:lnT w="12700">
                      <a:solidFill>
                        <a:srgbClr val="000000"/>
                      </a:solidFill>
                    </a:lnT>
                    <a:lnB w="28575">
                      <a:solidFill>
                        <a:srgbClr val="000000"/>
                      </a:solidFill>
                    </a:lnB>
                    <a:blipFill rotWithShape="1">
                      <a:blip r:embed="rId3"/>
                      <a:srcRect/>
                      <a:tile tx="0" ty="0" sx="100000" sy="100000" flip="none" algn="tl"/>
                    </a:blipFill>
                  </a:tcPr>
                </a:tc>
                <a:tc gridSpan="2">
                  <a:txBody>
                    <a:bodyPr/>
                    <a:lstStyle/>
                    <a:p>
                      <a:pPr algn="l">
                        <a:spcBef>
                          <a:spcPts val="600"/>
                        </a:spcBef>
                        <a:defRPr sz="1800"/>
                      </a:pPr>
                      <a:r>
                        <a:rPr sz="2800" b="1"/>
                        <a:t>"معاناة جماعة العهد"</a:t>
                      </a:r>
                    </a:p>
                  </a:txBody>
                  <a:tcPr marL="46802" marR="46802" marT="46802" marB="46802" horzOverflow="overflow">
                    <a:lnL w="12700">
                      <a:solidFill>
                        <a:srgbClr val="000000"/>
                      </a:solidFill>
                    </a:lnL>
                    <a:lnR w="12700">
                      <a:solidFill>
                        <a:srgbClr val="000000"/>
                      </a:solidFill>
                    </a:lnR>
                    <a:lnT w="12700">
                      <a:solidFill>
                        <a:srgbClr val="000000"/>
                      </a:solidFill>
                    </a:lnT>
                    <a:lnB w="28575">
                      <a:solidFill>
                        <a:srgbClr val="000000"/>
                      </a:solidFill>
                    </a:lnB>
                    <a:blipFill rotWithShape="1">
                      <a:blip r:embed="rId3"/>
                      <a:srcRect/>
                      <a:tile tx="0" ty="0" sx="100000" sy="100000" flip="none" algn="tl"/>
                    </a:blipFill>
                  </a:tcPr>
                </a:tc>
                <a:tc hMerge="1">
                  <a:txBody>
                    <a:bodyPr/>
                    <a:lstStyle/>
                    <a:p>
                      <a:endParaRPr lang="en-US"/>
                    </a:p>
                  </a:txBody>
                  <a:tcPr/>
                </a:tc>
                <a:tc>
                  <a:txBody>
                    <a:bodyPr/>
                    <a:lstStyle/>
                    <a:p>
                      <a:pPr algn="l">
                        <a:spcBef>
                          <a:spcPts val="600"/>
                        </a:spcBef>
                        <a:defRPr sz="1800"/>
                      </a:pPr>
                      <a:r>
                        <a:rPr sz="2800" b="1"/>
                        <a:t>مذبح البخور [السماوي]</a:t>
                      </a:r>
                    </a:p>
                  </a:txBody>
                  <a:tcPr marL="46802" marR="46802" marT="46802" marB="46802" horzOverflow="overflow">
                    <a:lnL w="12700">
                      <a:solidFill>
                        <a:srgbClr val="000000"/>
                      </a:solidFill>
                    </a:lnL>
                    <a:lnR w="12700">
                      <a:solidFill>
                        <a:srgbClr val="000000"/>
                      </a:solidFill>
                    </a:lnR>
                    <a:lnT w="12700">
                      <a:solidFill>
                        <a:srgbClr val="000000"/>
                      </a:solidFill>
                    </a:lnT>
                    <a:lnB w="28575">
                      <a:solidFill>
                        <a:srgbClr val="000000"/>
                      </a:solidFill>
                    </a:lnB>
                    <a:blipFill rotWithShape="1">
                      <a:blip r:embed="rId3"/>
                      <a:srcRect/>
                      <a:tile tx="0" ty="0" sx="100000" sy="100000" flip="none" algn="tl"/>
                    </a:blipFill>
                  </a:tcPr>
                </a:tc>
                <a:tc>
                  <a:txBody>
                    <a:bodyPr/>
                    <a:lstStyle/>
                    <a:p>
                      <a:pPr algn="l" rtl="1">
                        <a:spcBef>
                          <a:spcPts val="600"/>
                        </a:spcBef>
                        <a:defRPr sz="2800" b="1"/>
                      </a:pPr>
                      <a:r>
                        <a:t>"مذبح التضحية الواقع في الساحة خارج الهيكل"</a:t>
                      </a:r>
                    </a:p>
                  </a:txBody>
                  <a:tcPr marL="46802" marR="46802" marT="46802" marB="46802" horzOverflow="overflow">
                    <a:lnL w="12700">
                      <a:solidFill>
                        <a:srgbClr val="000000"/>
                      </a:solidFill>
                    </a:lnL>
                    <a:lnR w="28575">
                      <a:solidFill>
                        <a:srgbClr val="000000"/>
                      </a:solidFill>
                    </a:lnR>
                    <a:lnT w="12700">
                      <a:solidFill>
                        <a:srgbClr val="000000"/>
                      </a:solidFill>
                    </a:lnT>
                    <a:lnB w="28575">
                      <a:solidFill>
                        <a:srgbClr val="000000"/>
                      </a:solidFill>
                    </a:lnB>
                    <a:blipFill rotWithShape="1">
                      <a:blip r:embed="rId3"/>
                      <a:srcRect/>
                      <a:tile tx="0" ty="0" sx="100000" sy="100000" flip="none" algn="tl"/>
                    </a:blipFill>
                  </a:tcPr>
                </a:tc>
                <a:extLst>
                  <a:ext uri="{0D108BD9-81ED-4DB2-BD59-A6C34878D82A}">
                    <a16:rowId xmlns:a16="http://schemas.microsoft.com/office/drawing/2014/main" val="10001"/>
                  </a:ext>
                </a:extLst>
              </a:tr>
            </a:tbl>
          </a:graphicData>
        </a:graphic>
      </p:graphicFrame>
      <p:pic>
        <p:nvPicPr>
          <p:cNvPr id="7198" name="Picture 26" descr="Picture 26">
            <a:hlinkClick r:id="rId4"/>
          </p:cNvPr>
          <p:cNvPicPr>
            <a:picLocks noChangeAspect="1"/>
          </p:cNvPicPr>
          <p:nvPr/>
        </p:nvPicPr>
        <p:blipFill>
          <a:blip r:embed="rId5"/>
          <a:stretch>
            <a:fillRect/>
          </a:stretch>
        </p:blipFill>
        <p:spPr>
          <a:xfrm>
            <a:off x="179387" y="5072062"/>
            <a:ext cx="2449513" cy="1670051"/>
          </a:xfrm>
          <a:prstGeom prst="rect">
            <a:avLst/>
          </a:prstGeom>
          <a:ln>
            <a:solidFill>
              <a:srgbClr val="000000"/>
            </a:solidFill>
            <a:miter/>
          </a:ln>
        </p:spPr>
      </p:pic>
      <p:sp>
        <p:nvSpPr>
          <p:cNvPr id="7199" name="WordArt 19"/>
          <p:cNvSpPr txBox="1"/>
          <p:nvPr/>
        </p:nvSpPr>
        <p:spPr>
          <a:xfrm>
            <a:off x="2700338" y="188912"/>
            <a:ext cx="34369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a:t>
            </a:r>
          </a:p>
        </p:txBody>
      </p:sp>
      <p:sp>
        <p:nvSpPr>
          <p:cNvPr id="7200" name="Text Box 33"/>
          <p:cNvSpPr txBox="1"/>
          <p:nvPr/>
        </p:nvSpPr>
        <p:spPr>
          <a:xfrm>
            <a:off x="8416609" y="4762"/>
            <a:ext cx="619758" cy="439230"/>
          </a:xfrm>
          <a:prstGeom prst="rect">
            <a:avLst/>
          </a:prstGeom>
          <a:solidFill>
            <a:srgbClr val="000000"/>
          </a:solidFill>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٣٢٩</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202" name="Rectangle 43"/>
          <p:cNvSpPr txBox="1">
            <a:spLocks noGrp="1"/>
          </p:cNvSpPr>
          <p:nvPr>
            <p:ph type="title"/>
          </p:nvPr>
        </p:nvSpPr>
        <p:spPr>
          <a:xfrm>
            <a:off x="685800" y="1676400"/>
            <a:ext cx="7772400" cy="1143000"/>
          </a:xfrm>
          <a:prstGeom prst="rect">
            <a:avLst/>
          </a:prstGeom>
        </p:spPr>
        <p:txBody>
          <a:bodyPr/>
          <a:lstStyle/>
          <a:p>
            <a:r>
              <a:t>11:2 Gentiles</a:t>
            </a:r>
          </a:p>
        </p:txBody>
      </p:sp>
      <p:graphicFrame>
        <p:nvGraphicFramePr>
          <p:cNvPr id="7203" name="Group 24"/>
          <p:cNvGraphicFramePr/>
          <p:nvPr/>
        </p:nvGraphicFramePr>
        <p:xfrm>
          <a:off x="0" y="1700213"/>
          <a:ext cx="9144000" cy="5157788"/>
        </p:xfrm>
        <a:graphic>
          <a:graphicData uri="http://schemas.openxmlformats.org/drawingml/2006/table">
            <a:tbl>
              <a:tblPr>
                <a:tableStyleId>{4C3C2611-4C71-4FC5-86AE-919BDF0F9419}</a:tableStyleId>
              </a:tblPr>
              <a:tblGrid>
                <a:gridCol w="2286415">
                  <a:extLst>
                    <a:ext uri="{9D8B030D-6E8A-4147-A177-3AD203B41FA5}">
                      <a16:colId xmlns:a16="http://schemas.microsoft.com/office/drawing/2014/main" val="20000"/>
                    </a:ext>
                  </a:extLst>
                </a:gridCol>
                <a:gridCol w="2286415">
                  <a:extLst>
                    <a:ext uri="{9D8B030D-6E8A-4147-A177-3AD203B41FA5}">
                      <a16:colId xmlns:a16="http://schemas.microsoft.com/office/drawing/2014/main" val="20001"/>
                    </a:ext>
                  </a:extLst>
                </a:gridCol>
                <a:gridCol w="2284755">
                  <a:extLst>
                    <a:ext uri="{9D8B030D-6E8A-4147-A177-3AD203B41FA5}">
                      <a16:colId xmlns:a16="http://schemas.microsoft.com/office/drawing/2014/main" val="20002"/>
                    </a:ext>
                  </a:extLst>
                </a:gridCol>
                <a:gridCol w="2286415">
                  <a:extLst>
                    <a:ext uri="{9D8B030D-6E8A-4147-A177-3AD203B41FA5}">
                      <a16:colId xmlns:a16="http://schemas.microsoft.com/office/drawing/2014/main" val="20003"/>
                    </a:ext>
                  </a:extLst>
                </a:gridCol>
              </a:tblGrid>
              <a:tr h="1515301">
                <a:tc>
                  <a:txBody>
                    <a:bodyPr/>
                    <a:lstStyle/>
                    <a:p>
                      <a:pPr algn="l" rtl="1">
                        <a:spcBef>
                          <a:spcPts val="600"/>
                        </a:spcBef>
                        <a:defRPr sz="2800" b="1">
                          <a:solidFill>
                            <a:schemeClr val="accent3">
                              <a:lumOff val="44000"/>
                            </a:schemeClr>
                          </a:solidFill>
                        </a:defRPr>
                      </a:pPr>
                      <a:r>
                        <a:t>عبارة او مصطلح</a:t>
                      </a:r>
                      <a:r>
                        <a:rPr b="0"/>
                        <a:t> </a:t>
                      </a:r>
                    </a:p>
                  </a:txBody>
                  <a:tcPr marL="46786" marR="46786" marT="46786" marB="46786" horzOverflow="overflow">
                    <a:lnL w="28575">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بيلي</a:t>
                      </a:r>
                      <a:endParaRPr i="1"/>
                    </a:p>
                    <a:p>
                      <a:pPr algn="l" rtl="1">
                        <a:spcBef>
                          <a:spcPts val="600"/>
                        </a:spcBef>
                        <a:defRPr sz="2800" b="1" i="1">
                          <a:solidFill>
                            <a:schemeClr val="accent3">
                              <a:lumOff val="44000"/>
                            </a:schemeClr>
                          </a:solidFill>
                        </a:defRPr>
                      </a:pPr>
                      <a:r>
                        <a:t>رمزي</a:t>
                      </a:r>
                      <a:r>
                        <a:rPr b="0" i="0"/>
                        <a:t> </a:t>
                      </a:r>
                    </a:p>
                  </a:txBody>
                  <a:tcPr marL="46786" marR="46786" marT="46786" marB="46786"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اوزبورن</a:t>
                      </a:r>
                      <a:endParaRPr i="1"/>
                    </a:p>
                    <a:p>
                      <a:pPr algn="l" rtl="1">
                        <a:spcBef>
                          <a:spcPts val="600"/>
                        </a:spcBef>
                        <a:defRPr sz="2800" b="1" i="1">
                          <a:solidFill>
                            <a:schemeClr val="accent3">
                              <a:lumOff val="44000"/>
                            </a:schemeClr>
                          </a:solidFill>
                        </a:defRPr>
                      </a:pPr>
                      <a:r>
                        <a:t>رمزي - حرفي</a:t>
                      </a:r>
                    </a:p>
                  </a:txBody>
                  <a:tcPr marL="46786" marR="46786" marT="46786" marB="46786"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توماس</a:t>
                      </a:r>
                      <a:endParaRPr i="1"/>
                    </a:p>
                    <a:p>
                      <a:pPr algn="l" rtl="1">
                        <a:spcBef>
                          <a:spcPts val="600"/>
                        </a:spcBef>
                        <a:defRPr sz="2800" b="1" i="1">
                          <a:solidFill>
                            <a:schemeClr val="accent3">
                              <a:lumOff val="44000"/>
                            </a:schemeClr>
                          </a:solidFill>
                        </a:defRPr>
                      </a:pPr>
                      <a:r>
                        <a:t>حرفي</a:t>
                      </a:r>
                    </a:p>
                  </a:txBody>
                  <a:tcPr marL="46786" marR="46786" marT="46786" marB="46786" horzOverflow="overflow">
                    <a:lnL w="12700">
                      <a:solidFill>
                        <a:srgbClr val="000000"/>
                      </a:solidFill>
                    </a:lnL>
                    <a:lnR w="28575">
                      <a:solidFill>
                        <a:srgbClr val="000000"/>
                      </a:solidFill>
                    </a:lnR>
                    <a:lnT w="28575">
                      <a:solidFill>
                        <a:srgbClr val="000000"/>
                      </a:solidFill>
                    </a:lnT>
                    <a:lnB w="12700">
                      <a:solidFill>
                        <a:srgbClr val="000000"/>
                      </a:solidFill>
                    </a:lnB>
                    <a:solidFill>
                      <a:srgbClr val="000000"/>
                    </a:solidFill>
                  </a:tcPr>
                </a:tc>
                <a:extLst>
                  <a:ext uri="{0D108BD9-81ED-4DB2-BD59-A6C34878D82A}">
                    <a16:rowId xmlns:a16="http://schemas.microsoft.com/office/drawing/2014/main" val="10000"/>
                  </a:ext>
                </a:extLst>
              </a:tr>
              <a:tr h="3642485">
                <a:tc>
                  <a:txBody>
                    <a:bodyPr/>
                    <a:lstStyle/>
                    <a:p>
                      <a:pPr algn="l">
                        <a:spcBef>
                          <a:spcPts val="600"/>
                        </a:spcBef>
                        <a:defRPr sz="2800" b="1">
                          <a:solidFill>
                            <a:schemeClr val="accent3">
                              <a:lumOff val="44000"/>
                            </a:schemeClr>
                          </a:solidFill>
                          <a:effectLst>
                            <a:outerShdw blurRad="38100" dist="38100" dir="2700000" rotWithShape="0">
                              <a:srgbClr val="000000">
                                <a:alpha val="43137"/>
                              </a:srgbClr>
                            </a:outerShdw>
                          </a:effectLst>
                        </a:defRPr>
                      </a:pPr>
                      <a:r>
                        <a:t>٨</a:t>
                      </a:r>
                    </a:p>
                    <a:p>
                      <a:pPr algn="l" rtl="1">
                        <a:spcBef>
                          <a:spcPts val="600"/>
                        </a:spcBef>
                        <a:defRPr sz="2800" b="1">
                          <a:solidFill>
                            <a:schemeClr val="accent3">
                              <a:lumOff val="44000"/>
                            </a:schemeClr>
                          </a:solidFill>
                          <a:effectLst>
                            <a:outerShdw blurRad="38100" dist="38100" dir="2700000" rotWithShape="0">
                              <a:srgbClr val="000000">
                                <a:alpha val="43137"/>
                              </a:srgbClr>
                            </a:outerShdw>
                          </a:effectLst>
                        </a:defRPr>
                      </a:pPr>
                      <a:r>
                        <a:t>"الأمم" </a:t>
                      </a:r>
                      <a:br/>
                      <a:r>
                        <a:t>(١١:٢)</a:t>
                      </a:r>
                    </a:p>
                  </a:txBody>
                  <a:tcPr marL="46786" marR="46786" marT="46786" marB="46786"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600"/>
                        </a:spcBef>
                        <a:defRPr sz="2800" b="1">
                          <a:solidFill>
                            <a:schemeClr val="accent3">
                              <a:lumOff val="44000"/>
                            </a:schemeClr>
                          </a:solidFill>
                          <a:effectLst>
                            <a:outerShdw blurRad="38100" dist="38100" dir="2700000" rotWithShape="0">
                              <a:srgbClr val="000000">
                                <a:alpha val="43137"/>
                              </a:srgbClr>
                            </a:outerShdw>
                          </a:effectLst>
                        </a:defRPr>
                      </a:pPr>
                      <a:r>
                        <a:t>"الأمم واليهود"</a:t>
                      </a:r>
                    </a:p>
                  </a:txBody>
                  <a:tcPr marL="46786" marR="46786" marT="46786" marB="46786"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600"/>
                        </a:spcBef>
                        <a:defRPr sz="1800"/>
                      </a:pPr>
                      <a:r>
                        <a:rPr sz="2800" b="1">
                          <a:solidFill>
                            <a:schemeClr val="accent3">
                              <a:lumOff val="44000"/>
                            </a:schemeClr>
                          </a:solidFill>
                          <a:effectLst>
                            <a:outerShdw blurRad="38100" dist="38100" dir="2700000" rotWithShape="0">
                              <a:srgbClr val="000000">
                                <a:alpha val="43137"/>
                              </a:srgbClr>
                            </a:outerShdw>
                          </a:effectLst>
                        </a:rPr>
                        <a:t>"سُلمت الكنيسة إلى الأمم لبعض الوقت"</a:t>
                      </a:r>
                    </a:p>
                  </a:txBody>
                  <a:tcPr marL="46786" marR="46786" marT="46786" marB="46786"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a:spcBef>
                          <a:spcPts val="600"/>
                        </a:spcBef>
                        <a:defRPr sz="1800"/>
                      </a:pPr>
                      <a:r>
                        <a:rPr sz="2800" b="1">
                          <a:solidFill>
                            <a:schemeClr val="accent3">
                              <a:lumOff val="44000"/>
                            </a:schemeClr>
                          </a:solidFill>
                          <a:effectLst>
                            <a:outerShdw blurRad="38100" dist="38100" dir="2700000" rotWithShape="0">
                              <a:srgbClr val="000000">
                                <a:alpha val="43137"/>
                              </a:srgbClr>
                            </a:outerShdw>
                          </a:effectLst>
                        </a:rPr>
                        <a:t>"مجموعة [من غير اليهود] في تمرد ضد الله التي ستضطهد بقايا اليهود"</a:t>
                      </a:r>
                    </a:p>
                  </a:txBody>
                  <a:tcPr marL="46786" marR="46786" marT="46786" marB="46786" horzOverflow="overflow">
                    <a:lnL w="12700">
                      <a:solidFill>
                        <a:srgbClr val="000000"/>
                      </a:solidFill>
                    </a:lnL>
                    <a:lnR w="28575">
                      <a:solidFill>
                        <a:srgbClr val="000000"/>
                      </a:solidFill>
                    </a:lnR>
                    <a:lnT w="12700">
                      <a:solidFill>
                        <a:srgbClr val="000000"/>
                      </a:solidFill>
                    </a:lnT>
                    <a:lnB w="28575">
                      <a:solidFill>
                        <a:srgbClr val="000000"/>
                      </a:solidFill>
                    </a:lnB>
                    <a:noFill/>
                  </a:tcPr>
                </a:tc>
                <a:extLst>
                  <a:ext uri="{0D108BD9-81ED-4DB2-BD59-A6C34878D82A}">
                    <a16:rowId xmlns:a16="http://schemas.microsoft.com/office/drawing/2014/main" val="10001"/>
                  </a:ext>
                </a:extLst>
              </a:tr>
            </a:tbl>
          </a:graphicData>
        </a:graphic>
      </p:graphicFrame>
      <p:pic>
        <p:nvPicPr>
          <p:cNvPr id="7204" name="Picture 27" descr="Picture 27">
            <a:hlinkClick r:id="rId3"/>
          </p:cNvPr>
          <p:cNvPicPr>
            <a:picLocks noChangeAspect="1"/>
          </p:cNvPicPr>
          <p:nvPr/>
        </p:nvPicPr>
        <p:blipFill>
          <a:blip r:embed="rId4"/>
          <a:stretch>
            <a:fillRect/>
          </a:stretch>
        </p:blipFill>
        <p:spPr>
          <a:xfrm>
            <a:off x="900112" y="0"/>
            <a:ext cx="1231901" cy="1511300"/>
          </a:xfrm>
          <a:prstGeom prst="rect">
            <a:avLst/>
          </a:prstGeom>
          <a:ln w="12700">
            <a:miter lim="400000"/>
          </a:ln>
        </p:spPr>
      </p:pic>
      <p:pic>
        <p:nvPicPr>
          <p:cNvPr id="7205" name="Picture 32" descr="Picture 32">
            <a:hlinkClick r:id="rId5"/>
          </p:cNvPr>
          <p:cNvPicPr>
            <a:picLocks noChangeAspect="1"/>
          </p:cNvPicPr>
          <p:nvPr/>
        </p:nvPicPr>
        <p:blipFill>
          <a:blip r:embed="rId6"/>
          <a:stretch>
            <a:fillRect/>
          </a:stretch>
        </p:blipFill>
        <p:spPr>
          <a:xfrm>
            <a:off x="6807200" y="0"/>
            <a:ext cx="1162050" cy="1700214"/>
          </a:xfrm>
          <a:prstGeom prst="rect">
            <a:avLst/>
          </a:prstGeom>
          <a:ln w="12700">
            <a:miter lim="400000"/>
          </a:ln>
        </p:spPr>
      </p:pic>
      <p:sp>
        <p:nvSpPr>
          <p:cNvPr id="7206" name="WordArt 19"/>
          <p:cNvSpPr txBox="1"/>
          <p:nvPr/>
        </p:nvSpPr>
        <p:spPr>
          <a:xfrm>
            <a:off x="2700338" y="188912"/>
            <a:ext cx="34369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a:t>
            </a:r>
          </a:p>
        </p:txBody>
      </p:sp>
      <p:sp>
        <p:nvSpPr>
          <p:cNvPr id="7207" name="Text Box 33"/>
          <p:cNvSpPr txBox="1"/>
          <p:nvPr/>
        </p:nvSpPr>
        <p:spPr>
          <a:xfrm>
            <a:off x="8439627" y="4762"/>
            <a:ext cx="619758" cy="439230"/>
          </a:xfrm>
          <a:prstGeom prst="rect">
            <a:avLst/>
          </a:prstGeom>
          <a:solidFill>
            <a:srgbClr val="000000"/>
          </a:solidFill>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٣٢٩</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209" name="Rectangle 40"/>
          <p:cNvSpPr txBox="1">
            <a:spLocks noGrp="1"/>
          </p:cNvSpPr>
          <p:nvPr>
            <p:ph type="title"/>
          </p:nvPr>
        </p:nvSpPr>
        <p:spPr>
          <a:xfrm>
            <a:off x="685800" y="762000"/>
            <a:ext cx="7772400" cy="1143000"/>
          </a:xfrm>
          <a:prstGeom prst="rect">
            <a:avLst/>
          </a:prstGeom>
        </p:spPr>
        <p:txBody>
          <a:bodyPr/>
          <a:lstStyle/>
          <a:p>
            <a:r>
              <a:t>11:2 Holy City</a:t>
            </a:r>
          </a:p>
        </p:txBody>
      </p:sp>
      <p:graphicFrame>
        <p:nvGraphicFramePr>
          <p:cNvPr id="7210" name="Group 23"/>
          <p:cNvGraphicFramePr/>
          <p:nvPr/>
        </p:nvGraphicFramePr>
        <p:xfrm>
          <a:off x="0" y="1052512"/>
          <a:ext cx="9180513" cy="5862638"/>
        </p:xfrm>
        <a:graphic>
          <a:graphicData uri="http://schemas.openxmlformats.org/drawingml/2006/table">
            <a:tbl>
              <a:tblPr>
                <a:tableStyleId>{4C3C2611-4C71-4FC5-86AE-919BDF0F9419}</a:tableStyleId>
              </a:tblPr>
              <a:tblGrid>
                <a:gridCol w="2267743">
                  <a:extLst>
                    <a:ext uri="{9D8B030D-6E8A-4147-A177-3AD203B41FA5}">
                      <a16:colId xmlns:a16="http://schemas.microsoft.com/office/drawing/2014/main" val="20000"/>
                    </a:ext>
                  </a:extLst>
                </a:gridCol>
                <a:gridCol w="2325101">
                  <a:extLst>
                    <a:ext uri="{9D8B030D-6E8A-4147-A177-3AD203B41FA5}">
                      <a16:colId xmlns:a16="http://schemas.microsoft.com/office/drawing/2014/main" val="20001"/>
                    </a:ext>
                  </a:extLst>
                </a:gridCol>
                <a:gridCol w="2291246">
                  <a:extLst>
                    <a:ext uri="{9D8B030D-6E8A-4147-A177-3AD203B41FA5}">
                      <a16:colId xmlns:a16="http://schemas.microsoft.com/office/drawing/2014/main" val="20002"/>
                    </a:ext>
                  </a:extLst>
                </a:gridCol>
                <a:gridCol w="2296423">
                  <a:extLst>
                    <a:ext uri="{9D8B030D-6E8A-4147-A177-3AD203B41FA5}">
                      <a16:colId xmlns:a16="http://schemas.microsoft.com/office/drawing/2014/main" val="20003"/>
                    </a:ext>
                  </a:extLst>
                </a:gridCol>
              </a:tblGrid>
              <a:tr h="1501876">
                <a:tc>
                  <a:txBody>
                    <a:bodyPr/>
                    <a:lstStyle/>
                    <a:p>
                      <a:pPr algn="l" rtl="1">
                        <a:spcBef>
                          <a:spcPts val="600"/>
                        </a:spcBef>
                        <a:defRPr sz="2800" b="1">
                          <a:solidFill>
                            <a:schemeClr val="accent3">
                              <a:lumOff val="44000"/>
                            </a:schemeClr>
                          </a:solidFill>
                        </a:defRPr>
                      </a:pPr>
                      <a:r>
                        <a:t>مصطلح أو تعبير </a:t>
                      </a:r>
                    </a:p>
                  </a:txBody>
                  <a:tcPr marL="46781" marR="46781" marT="46781" marB="46781" horzOverflow="overflow">
                    <a:lnL w="28575">
                      <a:solidFill>
                        <a:srgbClr val="000000"/>
                      </a:solidFill>
                    </a:lnL>
                    <a:lnR w="12700">
                      <a:solidFill>
                        <a:srgbClr val="000000"/>
                      </a:solidFill>
                    </a:lnR>
                    <a:lnT w="28575">
                      <a:solidFill>
                        <a:srgbClr val="000000"/>
                      </a:solidFill>
                    </a:lnT>
                    <a:lnB w="12700">
                      <a:solidFill>
                        <a:srgbClr val="000000"/>
                      </a:solidFill>
                    </a:lnB>
                    <a:solidFill>
                      <a:srgbClr val="000066"/>
                    </a:solidFill>
                  </a:tcPr>
                </a:tc>
                <a:tc>
                  <a:txBody>
                    <a:bodyPr/>
                    <a:lstStyle/>
                    <a:p>
                      <a:pPr algn="l" rtl="1">
                        <a:spcBef>
                          <a:spcPts val="600"/>
                        </a:spcBef>
                        <a:defRPr sz="2800" b="1">
                          <a:solidFill>
                            <a:schemeClr val="accent3">
                              <a:lumOff val="44000"/>
                            </a:schemeClr>
                          </a:solidFill>
                        </a:defRPr>
                      </a:pPr>
                      <a:r>
                        <a:t>بيل</a:t>
                      </a:r>
                    </a:p>
                    <a:p>
                      <a:pPr algn="l" rtl="1">
                        <a:spcBef>
                          <a:spcPts val="600"/>
                        </a:spcBef>
                        <a:defRPr sz="2800" b="1">
                          <a:solidFill>
                            <a:schemeClr val="accent3">
                              <a:lumOff val="44000"/>
                            </a:schemeClr>
                          </a:solidFill>
                        </a:defRPr>
                      </a:pPr>
                      <a:r>
                        <a:t>رمزي </a:t>
                      </a:r>
                    </a:p>
                  </a:txBody>
                  <a:tcPr marL="46781" marR="46781" marT="46781" marB="46781"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66"/>
                    </a:solidFill>
                  </a:tcPr>
                </a:tc>
                <a:tc>
                  <a:txBody>
                    <a:bodyPr/>
                    <a:lstStyle/>
                    <a:p>
                      <a:pPr algn="l" rtl="1">
                        <a:spcBef>
                          <a:spcPts val="600"/>
                        </a:spcBef>
                        <a:defRPr sz="2800" b="1">
                          <a:solidFill>
                            <a:schemeClr val="accent3">
                              <a:lumOff val="44000"/>
                            </a:schemeClr>
                          </a:solidFill>
                        </a:defRPr>
                      </a:pPr>
                      <a:r>
                        <a:t>اوزبورن</a:t>
                      </a:r>
                    </a:p>
                    <a:p>
                      <a:pPr algn="l" rtl="1">
                        <a:spcBef>
                          <a:spcPts val="600"/>
                        </a:spcBef>
                        <a:defRPr sz="2800" b="1">
                          <a:solidFill>
                            <a:schemeClr val="accent3">
                              <a:lumOff val="44000"/>
                            </a:schemeClr>
                          </a:solidFill>
                        </a:defRPr>
                      </a:pPr>
                      <a:endParaRPr i="1"/>
                    </a:p>
                    <a:p>
                      <a:pPr algn="l" rtl="1">
                        <a:spcBef>
                          <a:spcPts val="600"/>
                        </a:spcBef>
                        <a:defRPr sz="2800" b="1" i="1">
                          <a:solidFill>
                            <a:schemeClr val="accent3">
                              <a:lumOff val="44000"/>
                            </a:schemeClr>
                          </a:solidFill>
                        </a:defRPr>
                      </a:pPr>
                      <a:r>
                        <a:t>رمزية حرفية </a:t>
                      </a:r>
                    </a:p>
                  </a:txBody>
                  <a:tcPr marL="46781" marR="46781" marT="46781" marB="46781"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66"/>
                    </a:solidFill>
                  </a:tcPr>
                </a:tc>
                <a:tc>
                  <a:txBody>
                    <a:bodyPr/>
                    <a:lstStyle/>
                    <a:p>
                      <a:pPr algn="l" rtl="1">
                        <a:spcBef>
                          <a:spcPts val="600"/>
                        </a:spcBef>
                        <a:defRPr sz="2800" b="1">
                          <a:solidFill>
                            <a:schemeClr val="accent3">
                              <a:lumOff val="44000"/>
                            </a:schemeClr>
                          </a:solidFill>
                        </a:defRPr>
                      </a:pPr>
                      <a:r>
                        <a:t>توماس</a:t>
                      </a:r>
                    </a:p>
                    <a:p>
                      <a:pPr algn="l" rtl="1">
                        <a:spcBef>
                          <a:spcPts val="600"/>
                        </a:spcBef>
                        <a:defRPr sz="2800" b="1">
                          <a:solidFill>
                            <a:schemeClr val="accent3">
                              <a:lumOff val="44000"/>
                            </a:schemeClr>
                          </a:solidFill>
                        </a:defRPr>
                      </a:pPr>
                      <a:r>
                        <a:rPr b="0" i="1"/>
                        <a:t>حرفي </a:t>
                      </a:r>
                    </a:p>
                  </a:txBody>
                  <a:tcPr marL="46781" marR="46781" marT="46781" marB="46781" horzOverflow="overflow">
                    <a:lnL w="12700">
                      <a:solidFill>
                        <a:srgbClr val="000000"/>
                      </a:solidFill>
                    </a:lnL>
                    <a:lnR w="28575">
                      <a:solidFill>
                        <a:srgbClr val="000000"/>
                      </a:solidFill>
                    </a:lnR>
                    <a:lnT w="28575">
                      <a:solidFill>
                        <a:srgbClr val="000000"/>
                      </a:solidFill>
                    </a:lnT>
                    <a:lnB w="12700">
                      <a:solidFill>
                        <a:srgbClr val="000000"/>
                      </a:solidFill>
                    </a:lnB>
                    <a:solidFill>
                      <a:srgbClr val="000066"/>
                    </a:solidFill>
                  </a:tcPr>
                </a:tc>
                <a:extLst>
                  <a:ext uri="{0D108BD9-81ED-4DB2-BD59-A6C34878D82A}">
                    <a16:rowId xmlns:a16="http://schemas.microsoft.com/office/drawing/2014/main" val="10000"/>
                  </a:ext>
                </a:extLst>
              </a:tr>
              <a:tr h="4360761">
                <a:tc>
                  <a:txBody>
                    <a:bodyPr/>
                    <a:lstStyle/>
                    <a:p>
                      <a:pPr algn="l">
                        <a:spcBef>
                          <a:spcPts val="600"/>
                        </a:spcBef>
                        <a:defRPr sz="2800" b="1"/>
                      </a:pPr>
                      <a:r>
                        <a:t>١٠</a:t>
                      </a:r>
                    </a:p>
                    <a:p>
                      <a:pPr algn="l" rtl="1">
                        <a:spcBef>
                          <a:spcPts val="600"/>
                        </a:spcBef>
                        <a:defRPr sz="2800" b="1"/>
                      </a:pPr>
                      <a:r>
                        <a:t>"المدينة المقدسة" </a:t>
                      </a:r>
                    </a:p>
                    <a:p>
                      <a:pPr algn="l">
                        <a:spcBef>
                          <a:spcPts val="600"/>
                        </a:spcBef>
                        <a:defRPr sz="2800" b="1"/>
                      </a:pPr>
                      <a:r>
                        <a:t>(١١:٢)</a:t>
                      </a:r>
                    </a:p>
                  </a:txBody>
                  <a:tcPr marL="46781" marR="46781" marT="46781" marB="46781" horzOverflow="overflow">
                    <a:lnL w="28575">
                      <a:solidFill>
                        <a:srgbClr val="000000"/>
                      </a:solidFill>
                    </a:lnL>
                    <a:lnR w="12700">
                      <a:solidFill>
                        <a:srgbClr val="000000"/>
                      </a:solidFill>
                    </a:lnR>
                    <a:lnT w="12700">
                      <a:solidFill>
                        <a:srgbClr val="000000"/>
                      </a:solidFill>
                    </a:lnT>
                    <a:lnB w="28575">
                      <a:solidFill>
                        <a:srgbClr val="000000"/>
                      </a:solidFill>
                    </a:lnB>
                    <a:solidFill>
                      <a:srgbClr val="99FFCC"/>
                    </a:solidFill>
                  </a:tcPr>
                </a:tc>
                <a:tc>
                  <a:txBody>
                    <a:bodyPr/>
                    <a:lstStyle/>
                    <a:p>
                      <a:pPr algn="l" rtl="1">
                        <a:spcBef>
                          <a:spcPts val="600"/>
                        </a:spcBef>
                        <a:defRPr sz="2800" b="1"/>
                      </a:pPr>
                      <a:r>
                        <a:t>"الشكل الأولي للمدينة السماوية، التي تم تعريف جزء منها بأنها هي المؤمنين الذين يعيشون على الأرض"</a:t>
                      </a:r>
                    </a:p>
                  </a:txBody>
                  <a:tcPr marL="46781" marR="46781" marT="46781" marB="46781" horzOverflow="overflow">
                    <a:lnL w="12700">
                      <a:solidFill>
                        <a:srgbClr val="000000"/>
                      </a:solidFill>
                    </a:lnL>
                    <a:lnR w="12700">
                      <a:solidFill>
                        <a:srgbClr val="000000"/>
                      </a:solidFill>
                    </a:lnR>
                    <a:lnT w="12700">
                      <a:solidFill>
                        <a:srgbClr val="000000"/>
                      </a:solidFill>
                    </a:lnT>
                    <a:lnB w="28575">
                      <a:solidFill>
                        <a:srgbClr val="000000"/>
                      </a:solidFill>
                    </a:lnB>
                    <a:solidFill>
                      <a:srgbClr val="99FFCC"/>
                    </a:solidFill>
                  </a:tcPr>
                </a:tc>
                <a:tc>
                  <a:txBody>
                    <a:bodyPr/>
                    <a:lstStyle/>
                    <a:p>
                      <a:pPr algn="l" rtl="1">
                        <a:spcBef>
                          <a:spcPts val="600"/>
                        </a:spcBef>
                        <a:defRPr sz="2800" b="1"/>
                      </a:pPr>
                      <a:r>
                        <a:t>"شعب الله"</a:t>
                      </a:r>
                    </a:p>
                  </a:txBody>
                  <a:tcPr marL="46781" marR="46781" marT="46781" marB="46781" horzOverflow="overflow">
                    <a:lnL w="12700">
                      <a:solidFill>
                        <a:srgbClr val="000000"/>
                      </a:solidFill>
                    </a:lnL>
                    <a:lnR w="12700">
                      <a:solidFill>
                        <a:srgbClr val="000000"/>
                      </a:solidFill>
                    </a:lnR>
                    <a:lnT w="12700">
                      <a:solidFill>
                        <a:srgbClr val="000000"/>
                      </a:solidFill>
                    </a:lnT>
                    <a:lnB w="28575">
                      <a:solidFill>
                        <a:srgbClr val="000000"/>
                      </a:solidFill>
                    </a:lnB>
                    <a:solidFill>
                      <a:srgbClr val="99FFCC"/>
                    </a:solidFill>
                  </a:tcPr>
                </a:tc>
                <a:tc>
                  <a:txBody>
                    <a:bodyPr/>
                    <a:lstStyle/>
                    <a:p>
                      <a:pPr algn="l" rtl="1">
                        <a:spcBef>
                          <a:spcPts val="600"/>
                        </a:spcBef>
                        <a:defRPr sz="2800" b="1"/>
                      </a:pPr>
                      <a:r>
                        <a:t>"مدينة اؤرشليم حرفية على الأرض"</a:t>
                      </a:r>
                    </a:p>
                  </a:txBody>
                  <a:tcPr marL="46781" marR="46781" marT="46781" marB="46781" horzOverflow="overflow">
                    <a:lnL w="12700">
                      <a:solidFill>
                        <a:srgbClr val="000000"/>
                      </a:solidFill>
                    </a:lnL>
                    <a:lnR w="28575">
                      <a:solidFill>
                        <a:srgbClr val="000000"/>
                      </a:solidFill>
                    </a:lnR>
                    <a:lnT w="12700">
                      <a:solidFill>
                        <a:srgbClr val="000000"/>
                      </a:solidFill>
                    </a:lnT>
                    <a:lnB w="28575">
                      <a:solidFill>
                        <a:srgbClr val="000000"/>
                      </a:solidFill>
                    </a:lnB>
                    <a:solidFill>
                      <a:srgbClr val="99FFCC"/>
                    </a:solidFill>
                  </a:tcPr>
                </a:tc>
                <a:extLst>
                  <a:ext uri="{0D108BD9-81ED-4DB2-BD59-A6C34878D82A}">
                    <a16:rowId xmlns:a16="http://schemas.microsoft.com/office/drawing/2014/main" val="10001"/>
                  </a:ext>
                </a:extLst>
              </a:tr>
            </a:tbl>
          </a:graphicData>
        </a:graphic>
      </p:graphicFrame>
      <p:pic>
        <p:nvPicPr>
          <p:cNvPr id="7211" name="Picture 27" descr="Picture 27">
            <a:hlinkClick r:id="rId3"/>
          </p:cNvPr>
          <p:cNvPicPr>
            <a:picLocks noChangeAspect="1"/>
          </p:cNvPicPr>
          <p:nvPr/>
        </p:nvPicPr>
        <p:blipFill>
          <a:blip r:embed="rId4"/>
          <a:stretch>
            <a:fillRect/>
          </a:stretch>
        </p:blipFill>
        <p:spPr>
          <a:xfrm>
            <a:off x="4800844" y="2943785"/>
            <a:ext cx="4038601" cy="4525963"/>
          </a:xfrm>
          <a:prstGeom prst="rect">
            <a:avLst/>
          </a:prstGeom>
          <a:ln w="12700">
            <a:miter lim="400000"/>
          </a:ln>
        </p:spPr>
      </p:pic>
      <p:sp>
        <p:nvSpPr>
          <p:cNvPr id="7212" name="WordArt 19"/>
          <p:cNvSpPr txBox="1"/>
          <p:nvPr/>
        </p:nvSpPr>
        <p:spPr>
          <a:xfrm>
            <a:off x="2700338" y="188912"/>
            <a:ext cx="34369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a:t>
            </a:r>
          </a:p>
        </p:txBody>
      </p:sp>
      <p:sp>
        <p:nvSpPr>
          <p:cNvPr id="7213" name="Text Box 33"/>
          <p:cNvSpPr txBox="1"/>
          <p:nvPr/>
        </p:nvSpPr>
        <p:spPr>
          <a:xfrm>
            <a:off x="8416609" y="4762"/>
            <a:ext cx="619758" cy="439230"/>
          </a:xfrm>
          <a:prstGeom prst="rect">
            <a:avLst/>
          </a:prstGeom>
          <a:solidFill>
            <a:srgbClr val="000000"/>
          </a:solidFill>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٣٢٩</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7211"/>
                                        </p:tgtEl>
                                        <p:attrNameLst>
                                          <p:attrName>style.visibility</p:attrName>
                                        </p:attrNameLst>
                                      </p:cBhvr>
                                      <p:to>
                                        <p:strVal val="visible"/>
                                      </p:to>
                                    </p:set>
                                    <p:anim calcmode="lin" valueType="num">
                                      <p:cBhvr>
                                        <p:cTn id="7" dur="500" fill="hold"/>
                                        <p:tgtEl>
                                          <p:spTgt spid="7211"/>
                                        </p:tgtEl>
                                        <p:attrNameLst>
                                          <p:attrName>ppt_x</p:attrName>
                                        </p:attrNameLst>
                                      </p:cBhvr>
                                      <p:tavLst>
                                        <p:tav tm="0">
                                          <p:val>
                                            <p:strVal val="1+#ppt_w/2"/>
                                          </p:val>
                                        </p:tav>
                                        <p:tav tm="100000">
                                          <p:val>
                                            <p:strVal val="#ppt_x"/>
                                          </p:val>
                                        </p:tav>
                                      </p:tavLst>
                                    </p:anim>
                                    <p:anim calcmode="lin" valueType="num">
                                      <p:cBhvr>
                                        <p:cTn id="8" dur="500" fill="hold"/>
                                        <p:tgtEl>
                                          <p:spTgt spid="7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1"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215" name="Rectangle 60"/>
          <p:cNvSpPr txBox="1">
            <a:spLocks noGrp="1"/>
          </p:cNvSpPr>
          <p:nvPr>
            <p:ph type="title"/>
          </p:nvPr>
        </p:nvSpPr>
        <p:spPr>
          <a:xfrm>
            <a:off x="685800" y="838200"/>
            <a:ext cx="7772400" cy="1143000"/>
          </a:xfrm>
          <a:prstGeom prst="rect">
            <a:avLst/>
          </a:prstGeom>
        </p:spPr>
        <p:txBody>
          <a:bodyPr/>
          <a:lstStyle/>
          <a:p>
            <a:r>
              <a:t>11:2 Forty-Two Months</a:t>
            </a:r>
          </a:p>
        </p:txBody>
      </p:sp>
      <p:graphicFrame>
        <p:nvGraphicFramePr>
          <p:cNvPr id="7216" name="Group 23"/>
          <p:cNvGraphicFramePr/>
          <p:nvPr/>
        </p:nvGraphicFramePr>
        <p:xfrm>
          <a:off x="0" y="1052512"/>
          <a:ext cx="9109075" cy="5819776"/>
        </p:xfrm>
        <a:graphic>
          <a:graphicData uri="http://schemas.openxmlformats.org/drawingml/2006/table">
            <a:tbl>
              <a:tblPr>
                <a:tableStyleId>{4C3C2611-4C71-4FC5-86AE-919BDF0F9419}</a:tableStyleId>
              </a:tblPr>
              <a:tblGrid>
                <a:gridCol w="2267744">
                  <a:extLst>
                    <a:ext uri="{9D8B030D-6E8A-4147-A177-3AD203B41FA5}">
                      <a16:colId xmlns:a16="http://schemas.microsoft.com/office/drawing/2014/main" val="20000"/>
                    </a:ext>
                  </a:extLst>
                </a:gridCol>
                <a:gridCol w="2783681">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990725">
                  <a:extLst>
                    <a:ext uri="{9D8B030D-6E8A-4147-A177-3AD203B41FA5}">
                      <a16:colId xmlns:a16="http://schemas.microsoft.com/office/drawing/2014/main" val="20003"/>
                    </a:ext>
                  </a:extLst>
                </a:gridCol>
              </a:tblGrid>
              <a:tr h="1459055">
                <a:tc>
                  <a:txBody>
                    <a:bodyPr/>
                    <a:lstStyle/>
                    <a:p>
                      <a:pPr algn="l" rtl="1">
                        <a:spcBef>
                          <a:spcPts val="600"/>
                        </a:spcBef>
                        <a:defRPr sz="2800" b="1">
                          <a:solidFill>
                            <a:schemeClr val="accent3">
                              <a:lumOff val="44000"/>
                            </a:schemeClr>
                          </a:solidFill>
                        </a:defRPr>
                      </a:pPr>
                      <a:r>
                        <a:t>مصطلح أو تعبير </a:t>
                      </a:r>
                    </a:p>
                  </a:txBody>
                  <a:tcPr marL="46783" marR="46783" marT="46783" marB="46783" horzOverflow="overflow">
                    <a:lnL w="28575">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بييل</a:t>
                      </a:r>
                    </a:p>
                    <a:p>
                      <a:pPr algn="l" rtl="1">
                        <a:spcBef>
                          <a:spcPts val="600"/>
                        </a:spcBef>
                        <a:defRPr sz="2800" b="1">
                          <a:solidFill>
                            <a:schemeClr val="accent3">
                              <a:lumOff val="44000"/>
                            </a:schemeClr>
                          </a:solidFill>
                        </a:defRPr>
                      </a:pPr>
                      <a:r>
                        <a:t>رمزي </a:t>
                      </a:r>
                    </a:p>
                  </a:txBody>
                  <a:tcPr marL="46783" marR="46783" marT="46783" marB="46783"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اوزبورن</a:t>
                      </a:r>
                    </a:p>
                    <a:p>
                      <a:pPr algn="l" rtl="1">
                        <a:spcBef>
                          <a:spcPts val="600"/>
                        </a:spcBef>
                        <a:defRPr sz="2800" b="1">
                          <a:solidFill>
                            <a:schemeClr val="accent3">
                              <a:lumOff val="44000"/>
                            </a:schemeClr>
                          </a:solidFill>
                        </a:defRPr>
                      </a:pPr>
                      <a:r>
                        <a:t>رمزية حرفية </a:t>
                      </a:r>
                    </a:p>
                  </a:txBody>
                  <a:tcPr marL="46783" marR="46783" marT="46783" marB="46783"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توماس</a:t>
                      </a:r>
                    </a:p>
                    <a:p>
                      <a:pPr algn="l" rtl="1">
                        <a:spcBef>
                          <a:spcPts val="600"/>
                        </a:spcBef>
                        <a:defRPr sz="2800" b="1">
                          <a:solidFill>
                            <a:schemeClr val="accent3">
                              <a:lumOff val="44000"/>
                            </a:schemeClr>
                          </a:solidFill>
                        </a:defRPr>
                      </a:pPr>
                      <a:r>
                        <a:t>حرفي </a:t>
                      </a:r>
                    </a:p>
                  </a:txBody>
                  <a:tcPr marL="46783" marR="46783" marT="46783" marB="46783" horzOverflow="overflow">
                    <a:lnL w="12700">
                      <a:solidFill>
                        <a:srgbClr val="000000"/>
                      </a:solidFill>
                    </a:lnL>
                    <a:lnR w="28575">
                      <a:solidFill>
                        <a:srgbClr val="000000"/>
                      </a:solidFill>
                    </a:lnR>
                    <a:lnT w="28575">
                      <a:solidFill>
                        <a:srgbClr val="000000"/>
                      </a:solidFill>
                    </a:lnT>
                    <a:lnB w="12700">
                      <a:solidFill>
                        <a:srgbClr val="000000"/>
                      </a:solidFill>
                    </a:lnB>
                    <a:solidFill>
                      <a:srgbClr val="000000"/>
                    </a:solidFill>
                  </a:tcPr>
                </a:tc>
                <a:extLst>
                  <a:ext uri="{0D108BD9-81ED-4DB2-BD59-A6C34878D82A}">
                    <a16:rowId xmlns:a16="http://schemas.microsoft.com/office/drawing/2014/main" val="10000"/>
                  </a:ext>
                </a:extLst>
              </a:tr>
              <a:tr h="4360720">
                <a:tc>
                  <a:txBody>
                    <a:bodyPr/>
                    <a:lstStyle/>
                    <a:p>
                      <a:pPr algn="l">
                        <a:spcBef>
                          <a:spcPts val="600"/>
                        </a:spcBef>
                        <a:defRPr sz="2800" b="1">
                          <a:solidFill>
                            <a:schemeClr val="accent3">
                              <a:lumOff val="44000"/>
                            </a:schemeClr>
                          </a:solidFill>
                        </a:defRPr>
                      </a:pPr>
                      <a:r>
                        <a:t>١١</a:t>
                      </a:r>
                    </a:p>
                    <a:p>
                      <a:pPr algn="l" rtl="1">
                        <a:spcBef>
                          <a:spcPts val="600"/>
                        </a:spcBef>
                        <a:defRPr sz="2800" b="1">
                          <a:solidFill>
                            <a:schemeClr val="accent3">
                              <a:lumOff val="44000"/>
                            </a:schemeClr>
                          </a:solidFill>
                        </a:defRPr>
                      </a:pPr>
                      <a:r>
                        <a:t>"اثنان وأربعون "شهرا</a:t>
                      </a:r>
                      <a:br/>
                      <a:r>
                        <a:t>(١١:٢)</a:t>
                      </a:r>
                    </a:p>
                  </a:txBody>
                  <a:tcPr marL="46783" marR="46783" marT="46783" marB="46783"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600"/>
                        </a:spcBef>
                        <a:defRPr sz="2800" b="1">
                          <a:solidFill>
                            <a:schemeClr val="accent3">
                              <a:lumOff val="44000"/>
                            </a:schemeClr>
                          </a:solidFill>
                        </a:defRPr>
                      </a:pPr>
                      <a:r>
                        <a:t>"رمزية لفترة الضيقة الاخروية"؛ "الهجوم على مجتمع الإيماني طوال عصر الكنيسة"</a:t>
                      </a:r>
                    </a:p>
                  </a:txBody>
                  <a:tcPr marL="46783" marR="46783" marT="46783" marB="46783"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600"/>
                        </a:spcBef>
                        <a:defRPr sz="2800" b="1">
                          <a:solidFill>
                            <a:schemeClr val="accent3">
                              <a:lumOff val="44000"/>
                            </a:schemeClr>
                          </a:solidFill>
                        </a:defRPr>
                      </a:pPr>
                      <a:r>
                        <a:t>"الضيقة العظيمة في نهاية التاريخ"</a:t>
                      </a:r>
                    </a:p>
                  </a:txBody>
                  <a:tcPr marL="46783" marR="46783" marT="46783" marB="46783"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600"/>
                        </a:spcBef>
                        <a:defRPr sz="2800" b="1">
                          <a:solidFill>
                            <a:schemeClr val="accent3">
                              <a:lumOff val="44000"/>
                            </a:schemeClr>
                          </a:solidFill>
                        </a:defRPr>
                      </a:pPr>
                      <a:r>
                        <a:t>"النصف الأخير من أسبوع دانيال السبعين"</a:t>
                      </a:r>
                    </a:p>
                  </a:txBody>
                  <a:tcPr marL="46783" marR="46783" marT="46783" marB="46783" horzOverflow="overflow">
                    <a:lnL w="12700">
                      <a:solidFill>
                        <a:srgbClr val="000000"/>
                      </a:solidFill>
                    </a:lnL>
                    <a:lnR w="28575">
                      <a:solidFill>
                        <a:srgbClr val="000000"/>
                      </a:solidFill>
                    </a:lnR>
                    <a:lnT w="12700">
                      <a:solidFill>
                        <a:srgbClr val="000000"/>
                      </a:solidFill>
                    </a:lnT>
                    <a:lnB w="28575">
                      <a:solidFill>
                        <a:srgbClr val="000000"/>
                      </a:solidFill>
                    </a:lnB>
                    <a:noFill/>
                  </a:tcPr>
                </a:tc>
                <a:extLst>
                  <a:ext uri="{0D108BD9-81ED-4DB2-BD59-A6C34878D82A}">
                    <a16:rowId xmlns:a16="http://schemas.microsoft.com/office/drawing/2014/main" val="10001"/>
                  </a:ext>
                </a:extLst>
              </a:tr>
            </a:tbl>
          </a:graphicData>
        </a:graphic>
      </p:graphicFrame>
      <p:sp>
        <p:nvSpPr>
          <p:cNvPr id="7217" name="WordArt 19"/>
          <p:cNvSpPr txBox="1"/>
          <p:nvPr/>
        </p:nvSpPr>
        <p:spPr>
          <a:xfrm>
            <a:off x="2700338" y="188912"/>
            <a:ext cx="34369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a:t>
            </a:r>
          </a:p>
        </p:txBody>
      </p:sp>
      <p:pic>
        <p:nvPicPr>
          <p:cNvPr id="7218" name="Picture 61" descr="Picture 61"/>
          <p:cNvPicPr>
            <a:picLocks noChangeAspect="1"/>
          </p:cNvPicPr>
          <p:nvPr/>
        </p:nvPicPr>
        <p:blipFill>
          <a:blip r:embed="rId3"/>
          <a:stretch>
            <a:fillRect/>
          </a:stretch>
        </p:blipFill>
        <p:spPr>
          <a:xfrm>
            <a:off x="5076825" y="4749800"/>
            <a:ext cx="2376489" cy="2279650"/>
          </a:xfrm>
          <a:prstGeom prst="rect">
            <a:avLst/>
          </a:prstGeom>
          <a:ln w="12700">
            <a:miter lim="400000"/>
          </a:ln>
        </p:spPr>
      </p:pic>
      <p:sp>
        <p:nvSpPr>
          <p:cNvPr id="7219" name="Text Box 33"/>
          <p:cNvSpPr txBox="1"/>
          <p:nvPr/>
        </p:nvSpPr>
        <p:spPr>
          <a:xfrm>
            <a:off x="8417404" y="4762"/>
            <a:ext cx="619758" cy="4392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٣٣٠</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7" name="Rectangle 2"/>
          <p:cNvSpPr txBox="1">
            <a:spLocks noGrp="1"/>
          </p:cNvSpPr>
          <p:nvPr>
            <p:ph type="title"/>
          </p:nvPr>
        </p:nvSpPr>
        <p:spPr>
          <a:xfrm>
            <a:off x="5292725" y="0"/>
            <a:ext cx="3851275" cy="2492375"/>
          </a:xfrm>
          <a:prstGeom prst="rect">
            <a:avLst/>
          </a:prstGeom>
          <a:solidFill>
            <a:srgbClr val="000000"/>
          </a:solidFill>
        </p:spPr>
        <p:txBody>
          <a:bodyPr anchor="ctr"/>
          <a:lstStyle/>
          <a:p>
            <a:pPr algn="ctr" rtl="1">
              <a:defRPr b="1" i="0">
                <a:solidFill>
                  <a:schemeClr val="accent3">
                    <a:lumOff val="44000"/>
                  </a:schemeClr>
                </a:solidFill>
              </a:defRPr>
            </a:pPr>
            <a:r>
              <a:t>من هو جوج </a:t>
            </a:r>
            <a:r>
              <a:rPr b="0" i="1"/>
              <a:t>؟</a:t>
            </a:r>
          </a:p>
        </p:txBody>
      </p:sp>
      <p:sp>
        <p:nvSpPr>
          <p:cNvPr id="4748" name="Text Box 4"/>
          <p:cNvSpPr txBox="1"/>
          <p:nvPr/>
        </p:nvSpPr>
        <p:spPr>
          <a:xfrm>
            <a:off x="7205466" y="6400799"/>
            <a:ext cx="136832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rtl="1">
              <a:defRPr sz="2000" b="1" i="1">
                <a:solidFill>
                  <a:srgbClr val="FFFFCC"/>
                </a:solidFill>
              </a:defRPr>
            </a:pPr>
            <a:r>
              <a:rPr b="0" i="0" dirty="0" err="1"/>
              <a:t>حزق</a:t>
            </a:r>
            <a:r>
              <a:rPr lang="ar-JO" b="0" i="0" dirty="0"/>
              <a:t>ي</a:t>
            </a:r>
            <a:r>
              <a:rPr b="0" i="0" dirty="0" err="1"/>
              <a:t>ال</a:t>
            </a:r>
            <a:r>
              <a:rPr b="0" i="0" dirty="0"/>
              <a:t> ٣٨-٣٩</a:t>
            </a:r>
          </a:p>
        </p:txBody>
      </p:sp>
      <p:pic>
        <p:nvPicPr>
          <p:cNvPr id="4749" name="Picture 5" descr="Picture 5"/>
          <p:cNvPicPr>
            <a:picLocks noChangeAspect="1"/>
          </p:cNvPicPr>
          <p:nvPr/>
        </p:nvPicPr>
        <p:blipFill>
          <a:blip r:embed="rId2"/>
          <a:stretch>
            <a:fillRect/>
          </a:stretch>
        </p:blipFill>
        <p:spPr>
          <a:xfrm>
            <a:off x="0" y="0"/>
            <a:ext cx="5294313" cy="7239000"/>
          </a:xfrm>
          <a:prstGeom prst="rect">
            <a:avLst/>
          </a:prstGeom>
          <a:ln w="12700">
            <a:miter lim="400000"/>
          </a:ln>
        </p:spPr>
      </p:pic>
      <p:sp>
        <p:nvSpPr>
          <p:cNvPr id="4750" name="Rectangle 6"/>
          <p:cNvSpPr txBox="1"/>
          <p:nvPr/>
        </p:nvSpPr>
        <p:spPr>
          <a:xfrm>
            <a:off x="5456237" y="2438400"/>
            <a:ext cx="3641726" cy="2510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r" rtl="1">
              <a:lnSpc>
                <a:spcPct val="90000"/>
              </a:lnSpc>
              <a:spcBef>
                <a:spcPts val="500"/>
              </a:spcBef>
              <a:buClr>
                <a:srgbClr val="FFCC66"/>
              </a:buClr>
              <a:buSzPct val="100000"/>
              <a:buChar char="•"/>
              <a:defRPr b="1">
                <a:solidFill>
                  <a:srgbClr val="FFFFCC"/>
                </a:solidFill>
              </a:defRPr>
            </a:pPr>
            <a:r>
              <a:rPr b="0"/>
              <a:t>تم تقديم العديد من الاقتراحات</a:t>
            </a:r>
            <a:r>
              <a:t>.</a:t>
            </a:r>
          </a:p>
          <a:p>
            <a:pPr marL="342900" indent="-342900" algn="r" rtl="1">
              <a:lnSpc>
                <a:spcPct val="90000"/>
              </a:lnSpc>
              <a:spcBef>
                <a:spcPts val="500"/>
              </a:spcBef>
              <a:buClr>
                <a:srgbClr val="FFCC66"/>
              </a:buClr>
              <a:buSzPct val="100000"/>
              <a:buChar char="•"/>
              <a:defRPr b="1">
                <a:solidFill>
                  <a:srgbClr val="FFFFCC"/>
                </a:solidFill>
              </a:defRPr>
            </a:pPr>
            <a:r>
              <a:rPr b="0"/>
              <a:t>مناطق برية مشيك وتوبال </a:t>
            </a:r>
            <a:r>
              <a:t>- </a:t>
            </a:r>
            <a:r>
              <a:rPr b="0"/>
              <a:t>مناطق تغطية في تركيا وروسيا وإيران</a:t>
            </a:r>
          </a:p>
          <a:p>
            <a:pPr marL="342900" indent="-342900" algn="r" rtl="1">
              <a:lnSpc>
                <a:spcPct val="90000"/>
              </a:lnSpc>
              <a:spcBef>
                <a:spcPts val="500"/>
              </a:spcBef>
              <a:buClr>
                <a:srgbClr val="FFCC66"/>
              </a:buClr>
              <a:buSzPct val="100000"/>
              <a:buChar char="•"/>
              <a:defRPr b="1">
                <a:solidFill>
                  <a:srgbClr val="FFFFCC"/>
                </a:solidFill>
              </a:defRPr>
            </a:pPr>
            <a:r>
              <a:rPr b="0"/>
              <a:t>هل جوج وماجوج في حزقيال ٣٨</a:t>
            </a:r>
            <a:r>
              <a:t>-</a:t>
            </a:r>
            <a:r>
              <a:rPr b="0"/>
              <a:t>٣٩ مثل جوج وماجوج في رؤيا ٢٠</a:t>
            </a:r>
            <a:r>
              <a:t>: </a:t>
            </a:r>
            <a:r>
              <a:rPr b="0"/>
              <a:t>٨؟</a:t>
            </a:r>
          </a:p>
        </p:txBody>
      </p:sp>
      <p:sp>
        <p:nvSpPr>
          <p:cNvPr id="4751" name="Text Box 1041"/>
          <p:cNvSpPr txBox="1"/>
          <p:nvPr/>
        </p:nvSpPr>
        <p:spPr>
          <a:xfrm>
            <a:off x="8477564" y="28751"/>
            <a:ext cx="612686"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defRPr>
            </a:lvl1pPr>
          </a:lstStyle>
          <a:p>
            <a:r>
              <a:t>436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750">
                                            <p:bg/>
                                          </p:spTgt>
                                        </p:tgtEl>
                                        <p:attrNameLst>
                                          <p:attrName>style.visibility</p:attrName>
                                        </p:attrNameLst>
                                      </p:cBhvr>
                                      <p:to>
                                        <p:strVal val="visible"/>
                                      </p:to>
                                    </p:set>
                                    <p:animEffect transition="in" filter="fade">
                                      <p:cBhvr>
                                        <p:cTn id="7" dur="500"/>
                                        <p:tgtEl>
                                          <p:spTgt spid="4750">
                                            <p:bg/>
                                          </p:spTgt>
                                        </p:tgtEl>
                                      </p:cBhvr>
                                    </p:animEffect>
                                  </p:childTnLst>
                                </p:cTn>
                              </p:par>
                              <p:par>
                                <p:cTn id="8" presetID="10" presetClass="entr" presetSubtype="0" fill="hold" grpId="1" nodeType="withEffect">
                                  <p:stCondLst>
                                    <p:cond delay="0"/>
                                  </p:stCondLst>
                                  <p:iterate>
                                    <p:tmAbs val="0"/>
                                  </p:iterate>
                                  <p:childTnLst>
                                    <p:set>
                                      <p:cBhvr>
                                        <p:cTn id="9" fill="hold"/>
                                        <p:tgtEl>
                                          <p:spTgt spid="4750">
                                            <p:txEl>
                                              <p:pRg st="0" end="0"/>
                                            </p:txEl>
                                          </p:spTgt>
                                        </p:tgtEl>
                                        <p:attrNameLst>
                                          <p:attrName>style.visibility</p:attrName>
                                        </p:attrNameLst>
                                      </p:cBhvr>
                                      <p:to>
                                        <p:strVal val="visible"/>
                                      </p:to>
                                    </p:set>
                                    <p:animEffect transition="in" filter="fade">
                                      <p:cBhvr>
                                        <p:cTn id="10" dur="500"/>
                                        <p:tgtEl>
                                          <p:spTgt spid="47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4750">
                                            <p:txEl>
                                              <p:pRg st="1" end="1"/>
                                            </p:txEl>
                                          </p:spTgt>
                                        </p:tgtEl>
                                        <p:attrNameLst>
                                          <p:attrName>style.visibility</p:attrName>
                                        </p:attrNameLst>
                                      </p:cBhvr>
                                      <p:to>
                                        <p:strVal val="visible"/>
                                      </p:to>
                                    </p:set>
                                    <p:animEffect transition="in" filter="fade">
                                      <p:cBhvr>
                                        <p:cTn id="15" dur="500"/>
                                        <p:tgtEl>
                                          <p:spTgt spid="47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4750">
                                            <p:txEl>
                                              <p:pRg st="2" end="2"/>
                                            </p:txEl>
                                          </p:spTgt>
                                        </p:tgtEl>
                                        <p:attrNameLst>
                                          <p:attrName>style.visibility</p:attrName>
                                        </p:attrNameLst>
                                      </p:cBhvr>
                                      <p:to>
                                        <p:strVal val="visible"/>
                                      </p:to>
                                    </p:set>
                                    <p:animEffect transition="in" filter="fade">
                                      <p:cBhvr>
                                        <p:cTn id="20" dur="500"/>
                                        <p:tgtEl>
                                          <p:spTgt spid="47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0" grpId="1"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1" name="Picture 1" descr="Picture 1"/>
          <p:cNvPicPr>
            <a:picLocks noChangeAspect="1"/>
          </p:cNvPicPr>
          <p:nvPr/>
        </p:nvPicPr>
        <p:blipFill>
          <a:blip r:embed="rId2"/>
          <a:stretch>
            <a:fillRect/>
          </a:stretch>
        </p:blipFill>
        <p:spPr>
          <a:xfrm>
            <a:off x="34925" y="26987"/>
            <a:ext cx="9109075" cy="6831013"/>
          </a:xfrm>
          <a:prstGeom prst="rect">
            <a:avLst/>
          </a:prstGeom>
          <a:ln w="12700">
            <a:miter lim="400000"/>
          </a:ln>
        </p:spPr>
      </p:pic>
      <p:sp>
        <p:nvSpPr>
          <p:cNvPr id="7222" name="Rectangle 2"/>
          <p:cNvSpPr txBox="1">
            <a:spLocks noGrp="1"/>
          </p:cNvSpPr>
          <p:nvPr>
            <p:ph type="title"/>
          </p:nvPr>
        </p:nvSpPr>
        <p:spPr>
          <a:xfrm>
            <a:off x="0" y="152400"/>
            <a:ext cx="9144000" cy="755650"/>
          </a:xfrm>
          <a:prstGeom prst="rect">
            <a:avLst/>
          </a:prstGeom>
          <a:effectLst>
            <a:outerShdw blurRad="63500" dist="35921" dir="2700000" rotWithShape="0">
              <a:srgbClr val="000000">
                <a:alpha val="74998"/>
              </a:srgbClr>
            </a:outerShdw>
          </a:effectLst>
        </p:spPr>
        <p:txBody>
          <a:bodyPr>
            <a:normAutofit fontScale="90000"/>
          </a:bodyPr>
          <a:lstStyle/>
          <a:p>
            <a:pPr rtl="1">
              <a:defRPr b="1"/>
            </a:pPr>
            <a:r>
              <a:rPr b="0"/>
              <a:t>شَجرتا الزيتون </a:t>
            </a:r>
            <a:r>
              <a:t>(</a:t>
            </a:r>
            <a:r>
              <a:rPr b="0"/>
              <a:t>١١</a:t>
            </a:r>
            <a:r>
              <a:t>: </a:t>
            </a:r>
            <a:r>
              <a:rPr b="0"/>
              <a:t>٤</a:t>
            </a:r>
            <a:r>
              <a:t>)</a:t>
            </a:r>
          </a:p>
        </p:txBody>
      </p:sp>
      <p:sp>
        <p:nvSpPr>
          <p:cNvPr id="7223" name="Text Box 33"/>
          <p:cNvSpPr txBox="1"/>
          <p:nvPr/>
        </p:nvSpPr>
        <p:spPr>
          <a:xfrm>
            <a:off x="8417402" y="4762"/>
            <a:ext cx="619758" cy="4392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٣٣٠</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225" name="Rectangle 34"/>
          <p:cNvSpPr txBox="1">
            <a:spLocks noGrp="1"/>
          </p:cNvSpPr>
          <p:nvPr>
            <p:ph type="title"/>
          </p:nvPr>
        </p:nvSpPr>
        <p:spPr>
          <a:xfrm>
            <a:off x="685800" y="1066800"/>
            <a:ext cx="7772400" cy="1143000"/>
          </a:xfrm>
          <a:prstGeom prst="rect">
            <a:avLst/>
          </a:prstGeom>
        </p:spPr>
        <p:txBody>
          <a:bodyPr/>
          <a:lstStyle/>
          <a:p>
            <a:r>
              <a:t>11:3 Two Witnesses</a:t>
            </a:r>
          </a:p>
        </p:txBody>
      </p:sp>
      <p:graphicFrame>
        <p:nvGraphicFramePr>
          <p:cNvPr id="7226" name="Group 32"/>
          <p:cNvGraphicFramePr/>
          <p:nvPr/>
        </p:nvGraphicFramePr>
        <p:xfrm>
          <a:off x="34925" y="1125537"/>
          <a:ext cx="9109075" cy="5616576"/>
        </p:xfrm>
        <a:graphic>
          <a:graphicData uri="http://schemas.openxmlformats.org/drawingml/2006/table">
            <a:tbl>
              <a:tblPr>
                <a:tableStyleId>{4C3C2611-4C71-4FC5-86AE-919BDF0F9419}</a:tableStyleId>
              </a:tblPr>
              <a:tblGrid>
                <a:gridCol w="2160905">
                  <a:extLst>
                    <a:ext uri="{9D8B030D-6E8A-4147-A177-3AD203B41FA5}">
                      <a16:colId xmlns:a16="http://schemas.microsoft.com/office/drawing/2014/main" val="20000"/>
                    </a:ext>
                  </a:extLst>
                </a:gridCol>
                <a:gridCol w="2160211">
                  <a:extLst>
                    <a:ext uri="{9D8B030D-6E8A-4147-A177-3AD203B41FA5}">
                      <a16:colId xmlns:a16="http://schemas.microsoft.com/office/drawing/2014/main" val="20001"/>
                    </a:ext>
                  </a:extLst>
                </a:gridCol>
                <a:gridCol w="2664260">
                  <a:extLst>
                    <a:ext uri="{9D8B030D-6E8A-4147-A177-3AD203B41FA5}">
                      <a16:colId xmlns:a16="http://schemas.microsoft.com/office/drawing/2014/main" val="20002"/>
                    </a:ext>
                  </a:extLst>
                </a:gridCol>
                <a:gridCol w="2123699">
                  <a:extLst>
                    <a:ext uri="{9D8B030D-6E8A-4147-A177-3AD203B41FA5}">
                      <a16:colId xmlns:a16="http://schemas.microsoft.com/office/drawing/2014/main" val="20003"/>
                    </a:ext>
                  </a:extLst>
                </a:gridCol>
              </a:tblGrid>
              <a:tr h="1625667">
                <a:tc>
                  <a:txBody>
                    <a:bodyPr/>
                    <a:lstStyle/>
                    <a:p>
                      <a:pPr algn="l">
                        <a:spcBef>
                          <a:spcPts val="600"/>
                        </a:spcBef>
                        <a:defRPr sz="1800"/>
                      </a:pPr>
                      <a:r>
                        <a:rPr sz="2800" b="1">
                          <a:solidFill>
                            <a:schemeClr val="accent3">
                              <a:lumOff val="44000"/>
                            </a:schemeClr>
                          </a:solidFill>
                        </a:rPr>
                        <a:t>المصطلح او التعبير</a:t>
                      </a:r>
                    </a:p>
                  </a:txBody>
                  <a:tcPr marL="46806" marR="46806" marT="46806" marB="46806" horzOverflow="overflow">
                    <a:lnL w="28575">
                      <a:solidFill>
                        <a:srgbClr val="000000"/>
                      </a:solidFill>
                    </a:lnL>
                    <a:lnR w="12700">
                      <a:solidFill>
                        <a:srgbClr val="000000"/>
                      </a:solidFill>
                    </a:lnR>
                    <a:lnT w="28575">
                      <a:solidFill>
                        <a:srgbClr val="000000"/>
                      </a:solidFill>
                    </a:lnT>
                    <a:lnB w="12700">
                      <a:solidFill>
                        <a:srgbClr val="000000"/>
                      </a:solidFill>
                    </a:lnB>
                    <a:solidFill>
                      <a:srgbClr val="660033"/>
                    </a:solidFill>
                  </a:tcPr>
                </a:tc>
                <a:tc>
                  <a:txBody>
                    <a:bodyPr/>
                    <a:lstStyle/>
                    <a:p>
                      <a:pPr algn="l" rtl="1">
                        <a:spcBef>
                          <a:spcPts val="600"/>
                        </a:spcBef>
                        <a:defRPr sz="2800" b="1">
                          <a:solidFill>
                            <a:schemeClr val="accent3">
                              <a:lumOff val="44000"/>
                            </a:schemeClr>
                          </a:solidFill>
                        </a:defRPr>
                      </a:pPr>
                      <a:r>
                        <a:t>بييل</a:t>
                      </a:r>
                      <a:endParaRPr i="1"/>
                    </a:p>
                    <a:p>
                      <a:pPr algn="l" rtl="1">
                        <a:spcBef>
                          <a:spcPts val="600"/>
                        </a:spcBef>
                        <a:defRPr sz="2800" b="1" i="1">
                          <a:solidFill>
                            <a:schemeClr val="accent3">
                              <a:lumOff val="44000"/>
                            </a:schemeClr>
                          </a:solidFill>
                        </a:defRPr>
                      </a:pPr>
                      <a:r>
                        <a:t>رمزي</a:t>
                      </a:r>
                      <a:r>
                        <a:rPr b="0" i="0"/>
                        <a:t> </a:t>
                      </a:r>
                    </a:p>
                  </a:txBody>
                  <a:tcPr marL="46806" marR="46806" marT="46806" marB="46806" horzOverflow="overflow">
                    <a:lnL w="12700">
                      <a:solidFill>
                        <a:srgbClr val="000000"/>
                      </a:solidFill>
                    </a:lnL>
                    <a:lnR w="12700">
                      <a:solidFill>
                        <a:srgbClr val="000000"/>
                      </a:solidFill>
                    </a:lnR>
                    <a:lnT w="28575">
                      <a:solidFill>
                        <a:srgbClr val="000000"/>
                      </a:solidFill>
                    </a:lnT>
                    <a:lnB w="12700">
                      <a:solidFill>
                        <a:srgbClr val="000000"/>
                      </a:solidFill>
                    </a:lnB>
                    <a:solidFill>
                      <a:srgbClr val="660033"/>
                    </a:solidFill>
                  </a:tcPr>
                </a:tc>
                <a:tc>
                  <a:txBody>
                    <a:bodyPr/>
                    <a:lstStyle/>
                    <a:p>
                      <a:pPr algn="l" rtl="1">
                        <a:spcBef>
                          <a:spcPts val="600"/>
                        </a:spcBef>
                        <a:defRPr sz="2800" b="1">
                          <a:solidFill>
                            <a:schemeClr val="accent3">
                              <a:lumOff val="44000"/>
                            </a:schemeClr>
                          </a:solidFill>
                        </a:defRPr>
                      </a:pPr>
                      <a:r>
                        <a:t>أوزبورون</a:t>
                      </a:r>
                      <a:endParaRPr i="1"/>
                    </a:p>
                    <a:p>
                      <a:pPr algn="l" rtl="1">
                        <a:spcBef>
                          <a:spcPts val="600"/>
                        </a:spcBef>
                        <a:defRPr sz="2800" b="1" i="1">
                          <a:solidFill>
                            <a:schemeClr val="accent3">
                              <a:lumOff val="44000"/>
                            </a:schemeClr>
                          </a:solidFill>
                        </a:defRPr>
                      </a:pPr>
                      <a:r>
                        <a:t>رمزي - حرفي</a:t>
                      </a:r>
                      <a:r>
                        <a:rPr b="0" i="0"/>
                        <a:t> </a:t>
                      </a:r>
                    </a:p>
                  </a:txBody>
                  <a:tcPr marL="46806" marR="46806" marT="46806" marB="46806" horzOverflow="overflow">
                    <a:lnL w="12700">
                      <a:solidFill>
                        <a:srgbClr val="000000"/>
                      </a:solidFill>
                    </a:lnL>
                    <a:lnR w="12700">
                      <a:solidFill>
                        <a:srgbClr val="000000"/>
                      </a:solidFill>
                    </a:lnR>
                    <a:lnT w="28575">
                      <a:solidFill>
                        <a:srgbClr val="000000"/>
                      </a:solidFill>
                    </a:lnT>
                    <a:lnB w="12700">
                      <a:solidFill>
                        <a:srgbClr val="000000"/>
                      </a:solidFill>
                    </a:lnB>
                    <a:solidFill>
                      <a:srgbClr val="660033"/>
                    </a:solidFill>
                  </a:tcPr>
                </a:tc>
                <a:tc>
                  <a:txBody>
                    <a:bodyPr/>
                    <a:lstStyle/>
                    <a:p>
                      <a:pPr algn="l" rtl="1">
                        <a:spcBef>
                          <a:spcPts val="600"/>
                        </a:spcBef>
                        <a:defRPr sz="2800" b="1">
                          <a:solidFill>
                            <a:schemeClr val="accent3">
                              <a:lumOff val="44000"/>
                            </a:schemeClr>
                          </a:solidFill>
                        </a:defRPr>
                      </a:pPr>
                      <a:r>
                        <a:t>توماس</a:t>
                      </a:r>
                      <a:endParaRPr i="1"/>
                    </a:p>
                    <a:p>
                      <a:pPr algn="l" rtl="1">
                        <a:spcBef>
                          <a:spcPts val="600"/>
                        </a:spcBef>
                        <a:defRPr sz="2800" b="1" i="1">
                          <a:solidFill>
                            <a:schemeClr val="accent3">
                              <a:lumOff val="44000"/>
                            </a:schemeClr>
                          </a:solidFill>
                        </a:defRPr>
                      </a:pPr>
                      <a:r>
                        <a:t>حرفي</a:t>
                      </a:r>
                    </a:p>
                  </a:txBody>
                  <a:tcPr marL="46806" marR="46806" marT="46806" marB="46806" horzOverflow="overflow">
                    <a:lnL w="12700">
                      <a:solidFill>
                        <a:srgbClr val="000000"/>
                      </a:solidFill>
                    </a:lnL>
                    <a:lnR w="28575">
                      <a:solidFill>
                        <a:srgbClr val="000000"/>
                      </a:solidFill>
                    </a:lnR>
                    <a:lnT w="28575">
                      <a:solidFill>
                        <a:srgbClr val="000000"/>
                      </a:solidFill>
                    </a:lnT>
                    <a:lnB w="12700">
                      <a:solidFill>
                        <a:srgbClr val="000000"/>
                      </a:solidFill>
                    </a:lnB>
                    <a:solidFill>
                      <a:srgbClr val="660033"/>
                    </a:solidFill>
                  </a:tcPr>
                </a:tc>
                <a:extLst>
                  <a:ext uri="{0D108BD9-81ED-4DB2-BD59-A6C34878D82A}">
                    <a16:rowId xmlns:a16="http://schemas.microsoft.com/office/drawing/2014/main" val="10000"/>
                  </a:ext>
                </a:extLst>
              </a:tr>
              <a:tr h="3990908">
                <a:tc>
                  <a:txBody>
                    <a:bodyPr/>
                    <a:lstStyle/>
                    <a:p>
                      <a:pPr algn="l">
                        <a:spcBef>
                          <a:spcPts val="600"/>
                        </a:spcBef>
                        <a:defRPr sz="2800" b="1"/>
                      </a:pPr>
                      <a:r>
                        <a:t>١٢</a:t>
                      </a:r>
                    </a:p>
                    <a:p>
                      <a:pPr algn="l" rtl="1">
                        <a:spcBef>
                          <a:spcPts val="600"/>
                        </a:spcBef>
                        <a:defRPr sz="2800" b="1"/>
                      </a:pPr>
                      <a:r>
                        <a:t>"الشاهدين" </a:t>
                      </a:r>
                      <a:br/>
                      <a:r>
                        <a:t>(١١: ٣)</a:t>
                      </a:r>
                    </a:p>
                  </a:txBody>
                  <a:tcPr marL="46806" marR="46806" marT="46806" marB="46806" horzOverflow="overflow">
                    <a:lnL w="28575">
                      <a:solidFill>
                        <a:srgbClr val="000000"/>
                      </a:solidFill>
                    </a:lnL>
                    <a:lnR w="12700">
                      <a:solidFill>
                        <a:srgbClr val="000000"/>
                      </a:solidFill>
                    </a:lnR>
                    <a:lnT w="12700">
                      <a:solidFill>
                        <a:srgbClr val="000000"/>
                      </a:solidFill>
                    </a:lnT>
                    <a:lnB w="28575">
                      <a:solidFill>
                        <a:srgbClr val="000000"/>
                      </a:solidFill>
                    </a:lnB>
                    <a:solidFill>
                      <a:srgbClr val="D9D9D9"/>
                    </a:solidFill>
                  </a:tcPr>
                </a:tc>
                <a:tc>
                  <a:txBody>
                    <a:bodyPr/>
                    <a:lstStyle/>
                    <a:p>
                      <a:pPr algn="l" rtl="1">
                        <a:spcBef>
                          <a:spcPts val="600"/>
                        </a:spcBef>
                        <a:defRPr sz="2800" b="1"/>
                      </a:pPr>
                      <a:r>
                        <a:t>الكنيسة; "مجتمع الإيمان بأكمله"</a:t>
                      </a:r>
                    </a:p>
                  </a:txBody>
                  <a:tcPr marL="46806" marR="46806" marT="46806" marB="46806" horzOverflow="overflow">
                    <a:lnL w="12700">
                      <a:solidFill>
                        <a:srgbClr val="000000"/>
                      </a:solidFill>
                    </a:lnL>
                    <a:lnR w="12700">
                      <a:solidFill>
                        <a:srgbClr val="000000"/>
                      </a:solidFill>
                    </a:lnR>
                    <a:lnT w="12700">
                      <a:solidFill>
                        <a:srgbClr val="000000"/>
                      </a:solidFill>
                    </a:lnT>
                    <a:lnB w="28575">
                      <a:solidFill>
                        <a:srgbClr val="000000"/>
                      </a:solidFill>
                    </a:lnB>
                    <a:solidFill>
                      <a:srgbClr val="D9D9D9"/>
                    </a:solidFill>
                  </a:tcPr>
                </a:tc>
                <a:tc>
                  <a:txBody>
                    <a:bodyPr/>
                    <a:lstStyle/>
                    <a:p>
                      <a:pPr algn="l" rtl="1">
                        <a:spcBef>
                          <a:spcPts val="600"/>
                        </a:spcBef>
                        <a:defRPr sz="2800" b="1"/>
                      </a:pPr>
                      <a:r>
                        <a:t>"اثنين من الشخصيات الرئيسية الأخروية كرمز للكنيسة الشاهدة"</a:t>
                      </a:r>
                    </a:p>
                  </a:txBody>
                  <a:tcPr marL="46806" marR="46806" marT="46806" marB="46806" horzOverflow="overflow">
                    <a:lnL w="12700">
                      <a:solidFill>
                        <a:srgbClr val="000000"/>
                      </a:solidFill>
                    </a:lnL>
                    <a:lnR w="12700">
                      <a:solidFill>
                        <a:srgbClr val="000000"/>
                      </a:solidFill>
                    </a:lnR>
                    <a:lnT w="12700">
                      <a:solidFill>
                        <a:srgbClr val="000000"/>
                      </a:solidFill>
                    </a:lnT>
                    <a:lnB w="28575">
                      <a:solidFill>
                        <a:srgbClr val="000000"/>
                      </a:solidFill>
                    </a:lnB>
                    <a:solidFill>
                      <a:srgbClr val="D9D9D9"/>
                    </a:solidFill>
                  </a:tcPr>
                </a:tc>
                <a:tc>
                  <a:txBody>
                    <a:bodyPr/>
                    <a:lstStyle/>
                    <a:p>
                      <a:pPr algn="l" rtl="1">
                        <a:spcBef>
                          <a:spcPts val="600"/>
                        </a:spcBef>
                        <a:defRPr sz="2800" b="1"/>
                      </a:pPr>
                      <a:r>
                        <a:t>اثنين من الأنبياء في المستقبل، وربما موسى وإيليا</a:t>
                      </a:r>
                    </a:p>
                  </a:txBody>
                  <a:tcPr marL="46806" marR="46806" marT="46806" marB="46806" horzOverflow="overflow">
                    <a:lnL w="12700">
                      <a:solidFill>
                        <a:srgbClr val="000000"/>
                      </a:solidFill>
                    </a:lnL>
                    <a:lnR w="28575">
                      <a:solidFill>
                        <a:srgbClr val="000000"/>
                      </a:solidFill>
                    </a:lnR>
                    <a:lnT w="12700">
                      <a:solidFill>
                        <a:srgbClr val="000000"/>
                      </a:solidFill>
                    </a:lnT>
                    <a:lnB w="28575">
                      <a:solidFill>
                        <a:srgbClr val="000000"/>
                      </a:solidFill>
                    </a:lnB>
                    <a:solidFill>
                      <a:srgbClr val="D9D9D9"/>
                    </a:solidFill>
                  </a:tcPr>
                </a:tc>
                <a:extLst>
                  <a:ext uri="{0D108BD9-81ED-4DB2-BD59-A6C34878D82A}">
                    <a16:rowId xmlns:a16="http://schemas.microsoft.com/office/drawing/2014/main" val="10001"/>
                  </a:ext>
                </a:extLst>
              </a:tr>
            </a:tbl>
          </a:graphicData>
        </a:graphic>
      </p:graphicFrame>
      <p:sp>
        <p:nvSpPr>
          <p:cNvPr id="7227" name="WordArt 19"/>
          <p:cNvSpPr txBox="1"/>
          <p:nvPr/>
        </p:nvSpPr>
        <p:spPr>
          <a:xfrm>
            <a:off x="2700338" y="188912"/>
            <a:ext cx="34369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a:t>
            </a:r>
          </a:p>
        </p:txBody>
      </p:sp>
      <p:sp>
        <p:nvSpPr>
          <p:cNvPr id="7228" name="Text Box 33"/>
          <p:cNvSpPr txBox="1"/>
          <p:nvPr/>
        </p:nvSpPr>
        <p:spPr>
          <a:xfrm>
            <a:off x="8417402" y="4762"/>
            <a:ext cx="619758" cy="439230"/>
          </a:xfrm>
          <a:prstGeom prst="rect">
            <a:avLst/>
          </a:prstGeom>
          <a:solidFill>
            <a:srgbClr val="000000"/>
          </a:solidFill>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٣٣٠</a:t>
            </a:r>
          </a:p>
        </p:txBody>
      </p:sp>
      <p:pic>
        <p:nvPicPr>
          <p:cNvPr id="7229" name="Picture 2" descr="Picture 2"/>
          <p:cNvPicPr>
            <a:picLocks noChangeAspect="1"/>
          </p:cNvPicPr>
          <p:nvPr/>
        </p:nvPicPr>
        <p:blipFill>
          <a:blip r:embed="rId3"/>
          <a:stretch>
            <a:fillRect/>
          </a:stretch>
        </p:blipFill>
        <p:spPr>
          <a:xfrm>
            <a:off x="0" y="4562475"/>
            <a:ext cx="3059114" cy="2295525"/>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231" name="Rectangle 40"/>
          <p:cNvSpPr txBox="1">
            <a:spLocks noGrp="1"/>
          </p:cNvSpPr>
          <p:nvPr>
            <p:ph type="title"/>
          </p:nvPr>
        </p:nvSpPr>
        <p:spPr>
          <a:xfrm>
            <a:off x="685800" y="1066800"/>
            <a:ext cx="7772400" cy="1143000"/>
          </a:xfrm>
          <a:prstGeom prst="rect">
            <a:avLst/>
          </a:prstGeom>
        </p:spPr>
        <p:txBody>
          <a:bodyPr/>
          <a:lstStyle/>
          <a:p>
            <a:r>
              <a:t>11:8 Great City</a:t>
            </a:r>
          </a:p>
        </p:txBody>
      </p:sp>
      <p:graphicFrame>
        <p:nvGraphicFramePr>
          <p:cNvPr id="7232" name="Group 25"/>
          <p:cNvGraphicFramePr/>
          <p:nvPr/>
        </p:nvGraphicFramePr>
        <p:xfrm>
          <a:off x="0" y="1268412"/>
          <a:ext cx="9144000" cy="4681539"/>
        </p:xfrm>
        <a:graphic>
          <a:graphicData uri="http://schemas.openxmlformats.org/drawingml/2006/table">
            <a:tbl>
              <a:tblPr>
                <a:tableStyleId>{4C3C2611-4C71-4FC5-86AE-919BDF0F9419}</a:tableStyleId>
              </a:tblPr>
              <a:tblGrid>
                <a:gridCol w="2195737">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771799">
                  <a:extLst>
                    <a:ext uri="{9D8B030D-6E8A-4147-A177-3AD203B41FA5}">
                      <a16:colId xmlns:a16="http://schemas.microsoft.com/office/drawing/2014/main" val="20003"/>
                    </a:ext>
                  </a:extLst>
                </a:gridCol>
              </a:tblGrid>
              <a:tr h="1504674">
                <a:tc>
                  <a:txBody>
                    <a:bodyPr/>
                    <a:lstStyle/>
                    <a:p>
                      <a:pPr algn="l" rtl="1">
                        <a:spcBef>
                          <a:spcPts val="600"/>
                        </a:spcBef>
                        <a:defRPr sz="2800" b="1"/>
                      </a:pPr>
                      <a:r>
                        <a:t>مصطلح او تعبير</a:t>
                      </a:r>
                      <a:r>
                        <a:rPr b="0"/>
                        <a:t> </a:t>
                      </a:r>
                    </a:p>
                  </a:txBody>
                  <a:tcPr marL="46803" marR="46803" marT="46803" marB="46803" horzOverflow="overflow">
                    <a:lnL w="28575">
                      <a:solidFill>
                        <a:srgbClr val="000000"/>
                      </a:solidFill>
                    </a:lnL>
                    <a:lnR w="12700">
                      <a:solidFill>
                        <a:srgbClr val="000000"/>
                      </a:solidFill>
                    </a:lnR>
                    <a:lnT w="28575">
                      <a:solidFill>
                        <a:srgbClr val="000000"/>
                      </a:solidFill>
                    </a:lnT>
                    <a:lnB w="12700">
                      <a:solidFill>
                        <a:srgbClr val="000000"/>
                      </a:solidFill>
                    </a:lnB>
                    <a:solidFill>
                      <a:srgbClr val="E6E6E6"/>
                    </a:solidFill>
                  </a:tcPr>
                </a:tc>
                <a:tc>
                  <a:txBody>
                    <a:bodyPr/>
                    <a:lstStyle/>
                    <a:p>
                      <a:pPr algn="l" rtl="1">
                        <a:spcBef>
                          <a:spcPts val="600"/>
                        </a:spcBef>
                        <a:defRPr sz="2800" b="1"/>
                      </a:pPr>
                      <a:r>
                        <a:t>بيل</a:t>
                      </a:r>
                      <a:endParaRPr i="1"/>
                    </a:p>
                    <a:p>
                      <a:pPr algn="l" rtl="1">
                        <a:spcBef>
                          <a:spcPts val="600"/>
                        </a:spcBef>
                        <a:defRPr sz="2800" b="1" i="1"/>
                      </a:pPr>
                      <a:r>
                        <a:t>رمزي</a:t>
                      </a:r>
                      <a:r>
                        <a:rPr b="0" i="0"/>
                        <a:t> </a:t>
                      </a:r>
                    </a:p>
                  </a:txBody>
                  <a:tcPr marL="46803" marR="46803" marT="46803" marB="46803" horzOverflow="overflow">
                    <a:lnL w="12700">
                      <a:solidFill>
                        <a:srgbClr val="000000"/>
                      </a:solidFill>
                    </a:lnL>
                    <a:lnR w="12700">
                      <a:solidFill>
                        <a:srgbClr val="000000"/>
                      </a:solidFill>
                    </a:lnR>
                    <a:lnT w="28575">
                      <a:solidFill>
                        <a:srgbClr val="000000"/>
                      </a:solidFill>
                    </a:lnT>
                    <a:lnB w="12700">
                      <a:solidFill>
                        <a:srgbClr val="000000"/>
                      </a:solidFill>
                    </a:lnB>
                    <a:solidFill>
                      <a:srgbClr val="E6E6E6"/>
                    </a:solidFill>
                  </a:tcPr>
                </a:tc>
                <a:tc>
                  <a:txBody>
                    <a:bodyPr/>
                    <a:lstStyle/>
                    <a:p>
                      <a:pPr algn="l" rtl="1">
                        <a:spcBef>
                          <a:spcPts val="600"/>
                        </a:spcBef>
                        <a:defRPr sz="2800" b="1"/>
                      </a:pPr>
                      <a:r>
                        <a:t>اوزبورن</a:t>
                      </a:r>
                      <a:endParaRPr i="1"/>
                    </a:p>
                    <a:p>
                      <a:pPr algn="l" rtl="1">
                        <a:spcBef>
                          <a:spcPts val="600"/>
                        </a:spcBef>
                        <a:defRPr sz="2800" b="1" i="1"/>
                      </a:pPr>
                      <a:r>
                        <a:t>رمزي- حرفي</a:t>
                      </a:r>
                    </a:p>
                  </a:txBody>
                  <a:tcPr marL="46803" marR="46803" marT="46803" marB="46803" horzOverflow="overflow">
                    <a:lnL w="12700">
                      <a:solidFill>
                        <a:srgbClr val="000000"/>
                      </a:solidFill>
                    </a:lnL>
                    <a:lnR w="12700">
                      <a:solidFill>
                        <a:srgbClr val="000000"/>
                      </a:solidFill>
                    </a:lnR>
                    <a:lnT w="28575">
                      <a:solidFill>
                        <a:srgbClr val="000000"/>
                      </a:solidFill>
                    </a:lnT>
                    <a:lnB w="12700">
                      <a:solidFill>
                        <a:srgbClr val="000000"/>
                      </a:solidFill>
                    </a:lnB>
                    <a:solidFill>
                      <a:srgbClr val="E6E6E6"/>
                    </a:solidFill>
                  </a:tcPr>
                </a:tc>
                <a:tc>
                  <a:txBody>
                    <a:bodyPr/>
                    <a:lstStyle/>
                    <a:p>
                      <a:pPr algn="l" rtl="1">
                        <a:spcBef>
                          <a:spcPts val="600"/>
                        </a:spcBef>
                        <a:defRPr sz="2800" b="1"/>
                      </a:pPr>
                      <a:r>
                        <a:t>توماس</a:t>
                      </a:r>
                      <a:endParaRPr i="1"/>
                    </a:p>
                    <a:p>
                      <a:pPr algn="l" rtl="1">
                        <a:spcBef>
                          <a:spcPts val="600"/>
                        </a:spcBef>
                        <a:defRPr sz="2800" b="1" i="1"/>
                      </a:pPr>
                      <a:r>
                        <a:t>حرفي</a:t>
                      </a:r>
                    </a:p>
                  </a:txBody>
                  <a:tcPr marL="46803" marR="46803" marT="46803" marB="46803" horzOverflow="overflow">
                    <a:lnL w="12700">
                      <a:solidFill>
                        <a:srgbClr val="000000"/>
                      </a:solidFill>
                    </a:lnL>
                    <a:lnR w="28575">
                      <a:solidFill>
                        <a:srgbClr val="000000"/>
                      </a:solidFill>
                    </a:lnR>
                    <a:lnT w="28575">
                      <a:solidFill>
                        <a:srgbClr val="000000"/>
                      </a:solidFill>
                    </a:lnT>
                    <a:lnB w="12700">
                      <a:solidFill>
                        <a:srgbClr val="000000"/>
                      </a:solidFill>
                    </a:lnB>
                    <a:solidFill>
                      <a:srgbClr val="E6E6E6"/>
                    </a:solidFill>
                  </a:tcPr>
                </a:tc>
                <a:extLst>
                  <a:ext uri="{0D108BD9-81ED-4DB2-BD59-A6C34878D82A}">
                    <a16:rowId xmlns:a16="http://schemas.microsoft.com/office/drawing/2014/main" val="10000"/>
                  </a:ext>
                </a:extLst>
              </a:tr>
              <a:tr h="3176863">
                <a:tc>
                  <a:txBody>
                    <a:bodyPr/>
                    <a:lstStyle/>
                    <a:p>
                      <a:pPr algn="l">
                        <a:spcBef>
                          <a:spcPts val="600"/>
                        </a:spcBef>
                        <a:defRPr sz="2800" b="1">
                          <a:solidFill>
                            <a:schemeClr val="accent3">
                              <a:lumOff val="44000"/>
                            </a:schemeClr>
                          </a:solidFill>
                        </a:defRPr>
                      </a:pPr>
                      <a:r>
                        <a:t>١٣</a:t>
                      </a:r>
                    </a:p>
                    <a:p>
                      <a:pPr algn="l" rtl="1">
                        <a:spcBef>
                          <a:spcPts val="600"/>
                        </a:spcBef>
                        <a:defRPr sz="2800" b="1">
                          <a:solidFill>
                            <a:schemeClr val="accent3">
                              <a:lumOff val="44000"/>
                            </a:schemeClr>
                          </a:solidFill>
                        </a:defRPr>
                      </a:pPr>
                      <a:r>
                        <a:t>"المدينة العظيمة" </a:t>
                      </a:r>
                    </a:p>
                    <a:p>
                      <a:pPr algn="l">
                        <a:spcBef>
                          <a:spcPts val="600"/>
                        </a:spcBef>
                        <a:defRPr sz="2800" b="1">
                          <a:solidFill>
                            <a:schemeClr val="accent3">
                              <a:lumOff val="44000"/>
                            </a:schemeClr>
                          </a:solidFill>
                        </a:defRPr>
                      </a:pPr>
                      <a:r>
                        <a:t>(١١: ٨)</a:t>
                      </a:r>
                    </a:p>
                  </a:txBody>
                  <a:tcPr marL="46803" marR="46803" marT="46803" marB="46803" horzOverflow="overflow">
                    <a:lnL w="28575">
                      <a:solidFill>
                        <a:srgbClr val="000000"/>
                      </a:solidFill>
                    </a:lnL>
                    <a:lnR w="12700">
                      <a:solidFill>
                        <a:srgbClr val="000000"/>
                      </a:solidFill>
                    </a:lnR>
                    <a:lnT w="12700">
                      <a:solidFill>
                        <a:srgbClr val="000000"/>
                      </a:solidFill>
                    </a:lnT>
                    <a:lnB w="28575">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"بابل" = "روما" = "العالم الوثني"</a:t>
                      </a:r>
                    </a:p>
                  </a:txBody>
                  <a:tcPr marL="46803" marR="46803" marT="46803" marB="46803" horzOverflow="overflow">
                    <a:lnL w="12700">
                      <a:solidFill>
                        <a:srgbClr val="000000"/>
                      </a:solidFill>
                    </a:lnL>
                    <a:lnR w="12700">
                      <a:solidFill>
                        <a:srgbClr val="000000"/>
                      </a:solidFill>
                    </a:lnR>
                    <a:lnT w="12700">
                      <a:solidFill>
                        <a:srgbClr val="000000"/>
                      </a:solidFill>
                    </a:lnT>
                    <a:lnB w="28575">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اورشليم وروما؛ ثانياً، كل المدن التي تعارض الله</a:t>
                      </a:r>
                    </a:p>
                  </a:txBody>
                  <a:tcPr marL="46803" marR="46803" marT="46803" marB="46803" horzOverflow="overflow">
                    <a:lnL w="12700">
                      <a:solidFill>
                        <a:srgbClr val="000000"/>
                      </a:solidFill>
                    </a:lnL>
                    <a:lnR w="12700">
                      <a:solidFill>
                        <a:srgbClr val="000000"/>
                      </a:solidFill>
                    </a:lnR>
                    <a:lnT w="12700">
                      <a:solidFill>
                        <a:srgbClr val="000000"/>
                      </a:solidFill>
                    </a:lnT>
                    <a:lnB w="28575">
                      <a:solidFill>
                        <a:srgbClr val="000000"/>
                      </a:solidFill>
                    </a:lnB>
                    <a:solidFill>
                      <a:srgbClr val="000000"/>
                    </a:solidFill>
                  </a:tcPr>
                </a:tc>
                <a:tc>
                  <a:txBody>
                    <a:bodyPr/>
                    <a:lstStyle/>
                    <a:p>
                      <a:pPr algn="l">
                        <a:spcBef>
                          <a:spcPts val="600"/>
                        </a:spcBef>
                        <a:defRPr sz="1800"/>
                      </a:pPr>
                      <a:r>
                        <a:rPr sz="2800" b="1">
                          <a:solidFill>
                            <a:schemeClr val="accent3">
                              <a:lumOff val="44000"/>
                            </a:schemeClr>
                          </a:solidFill>
                        </a:rPr>
                        <a:t>أورشليم</a:t>
                      </a:r>
                    </a:p>
                  </a:txBody>
                  <a:tcPr marL="46803" marR="46803" marT="46803" marB="46803" horzOverflow="overflow">
                    <a:lnL w="12700">
                      <a:solidFill>
                        <a:srgbClr val="000000"/>
                      </a:solidFill>
                    </a:lnL>
                    <a:lnR w="28575">
                      <a:solidFill>
                        <a:srgbClr val="000000"/>
                      </a:solidFill>
                    </a:lnR>
                    <a:lnT w="12700">
                      <a:solidFill>
                        <a:srgbClr val="000000"/>
                      </a:solidFill>
                    </a:lnT>
                    <a:lnB w="28575">
                      <a:solidFill>
                        <a:srgbClr val="000000"/>
                      </a:solidFill>
                    </a:lnB>
                    <a:solidFill>
                      <a:srgbClr val="000000"/>
                    </a:solidFill>
                  </a:tcPr>
                </a:tc>
                <a:extLst>
                  <a:ext uri="{0D108BD9-81ED-4DB2-BD59-A6C34878D82A}">
                    <a16:rowId xmlns:a16="http://schemas.microsoft.com/office/drawing/2014/main" val="10001"/>
                  </a:ext>
                </a:extLst>
              </a:tr>
            </a:tbl>
          </a:graphicData>
        </a:graphic>
      </p:graphicFrame>
      <p:pic>
        <p:nvPicPr>
          <p:cNvPr id="7233" name="Picture 36" descr="Picture 36">
            <a:hlinkClick r:id="rId3"/>
          </p:cNvPr>
          <p:cNvPicPr>
            <a:picLocks noChangeAspect="1"/>
          </p:cNvPicPr>
          <p:nvPr/>
        </p:nvPicPr>
        <p:blipFill>
          <a:blip r:embed="rId4"/>
          <a:srcRect t="323" b="323"/>
          <a:stretch>
            <a:fillRect/>
          </a:stretch>
        </p:blipFill>
        <p:spPr>
          <a:xfrm>
            <a:off x="4019501" y="2411412"/>
            <a:ext cx="4038601" cy="4525965"/>
          </a:xfrm>
          <a:prstGeom prst="rect">
            <a:avLst/>
          </a:prstGeom>
          <a:ln w="12700">
            <a:miter lim="400000"/>
          </a:ln>
        </p:spPr>
      </p:pic>
      <p:sp>
        <p:nvSpPr>
          <p:cNvPr id="7234" name="WordArt 19"/>
          <p:cNvSpPr txBox="1"/>
          <p:nvPr/>
        </p:nvSpPr>
        <p:spPr>
          <a:xfrm>
            <a:off x="2700338" y="188912"/>
            <a:ext cx="34369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a:t>
            </a:r>
          </a:p>
        </p:txBody>
      </p:sp>
      <p:sp>
        <p:nvSpPr>
          <p:cNvPr id="7235" name="Text Box 33"/>
          <p:cNvSpPr txBox="1"/>
          <p:nvPr/>
        </p:nvSpPr>
        <p:spPr>
          <a:xfrm>
            <a:off x="8417402" y="4762"/>
            <a:ext cx="619758" cy="439230"/>
          </a:xfrm>
          <a:prstGeom prst="rect">
            <a:avLst/>
          </a:prstGeom>
          <a:solidFill>
            <a:srgbClr val="000000"/>
          </a:solidFill>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٣٣٠</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233"/>
                                        </p:tgtEl>
                                        <p:attrNameLst>
                                          <p:attrName>style.visibility</p:attrName>
                                        </p:attrNameLst>
                                      </p:cBhvr>
                                      <p:to>
                                        <p:strVal val="visible"/>
                                      </p:to>
                                    </p:set>
                                    <p:anim calcmode="lin" valueType="num">
                                      <p:cBhvr>
                                        <p:cTn id="7" dur="500" fill="hold"/>
                                        <p:tgtEl>
                                          <p:spTgt spid="7233"/>
                                        </p:tgtEl>
                                        <p:attrNameLst>
                                          <p:attrName>ppt_x</p:attrName>
                                        </p:attrNameLst>
                                      </p:cBhvr>
                                      <p:tavLst>
                                        <p:tav tm="0">
                                          <p:val>
                                            <p:strVal val="#ppt_x"/>
                                          </p:val>
                                        </p:tav>
                                        <p:tav tm="100000">
                                          <p:val>
                                            <p:strVal val="#ppt_x"/>
                                          </p:val>
                                        </p:tav>
                                      </p:tavLst>
                                    </p:anim>
                                    <p:anim calcmode="lin" valueType="num">
                                      <p:cBhvr>
                                        <p:cTn id="8" dur="500" fill="hold"/>
                                        <p:tgtEl>
                                          <p:spTgt spid="7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3" grpId="1"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237" name="Rectangle 43"/>
          <p:cNvSpPr txBox="1">
            <a:spLocks noGrp="1"/>
          </p:cNvSpPr>
          <p:nvPr>
            <p:ph type="title"/>
          </p:nvPr>
        </p:nvSpPr>
        <p:spPr>
          <a:xfrm>
            <a:off x="685800" y="1447800"/>
            <a:ext cx="7772400" cy="1143000"/>
          </a:xfrm>
          <a:prstGeom prst="rect">
            <a:avLst/>
          </a:prstGeom>
        </p:spPr>
        <p:txBody>
          <a:bodyPr>
            <a:normAutofit fontScale="90000"/>
          </a:bodyPr>
          <a:lstStyle>
            <a:lvl1pPr defTabSz="813816">
              <a:defRPr sz="3916"/>
            </a:lvl1pPr>
          </a:lstStyle>
          <a:p>
            <a:r>
              <a:t>11:11-12 Resurrect Two Witnesses</a:t>
            </a:r>
          </a:p>
        </p:txBody>
      </p:sp>
      <p:graphicFrame>
        <p:nvGraphicFramePr>
          <p:cNvPr id="7238" name="Group 41"/>
          <p:cNvGraphicFramePr/>
          <p:nvPr/>
        </p:nvGraphicFramePr>
        <p:xfrm>
          <a:off x="0" y="1484312"/>
          <a:ext cx="9144000" cy="5373689"/>
        </p:xfrm>
        <a:graphic>
          <a:graphicData uri="http://schemas.openxmlformats.org/drawingml/2006/table">
            <a:tbl>
              <a:tblPr>
                <a:tableStyleId>{4C3C2611-4C71-4FC5-86AE-919BDF0F9419}</a:tableStyleId>
              </a:tblPr>
              <a:tblGrid>
                <a:gridCol w="219573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2339752">
                  <a:extLst>
                    <a:ext uri="{9D8B030D-6E8A-4147-A177-3AD203B41FA5}">
                      <a16:colId xmlns:a16="http://schemas.microsoft.com/office/drawing/2014/main" val="20003"/>
                    </a:ext>
                  </a:extLst>
                </a:gridCol>
              </a:tblGrid>
              <a:tr h="1551067">
                <a:tc>
                  <a:txBody>
                    <a:bodyPr/>
                    <a:lstStyle/>
                    <a:p>
                      <a:pPr algn="l" rtl="1">
                        <a:spcBef>
                          <a:spcPts val="600"/>
                        </a:spcBef>
                        <a:defRPr sz="2800" b="1">
                          <a:solidFill>
                            <a:schemeClr val="accent3">
                              <a:lumOff val="44000"/>
                            </a:schemeClr>
                          </a:solidFill>
                        </a:defRPr>
                      </a:pPr>
                      <a:r>
                        <a:t>مصطلح او التعبير</a:t>
                      </a:r>
                      <a:r>
                        <a:rPr b="0"/>
                        <a:t> </a:t>
                      </a:r>
                    </a:p>
                  </a:txBody>
                  <a:tcPr marL="46800" marR="46800" marT="46800" marB="46800" horzOverflow="overflow">
                    <a:lnL w="28575">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بيل</a:t>
                      </a:r>
                      <a:endParaRPr i="1"/>
                    </a:p>
                    <a:p>
                      <a:pPr algn="l" rtl="1">
                        <a:spcBef>
                          <a:spcPts val="600"/>
                        </a:spcBef>
                        <a:defRPr sz="2800" b="1" i="1">
                          <a:solidFill>
                            <a:schemeClr val="accent3">
                              <a:lumOff val="44000"/>
                            </a:schemeClr>
                          </a:solidFill>
                        </a:defRPr>
                      </a:pPr>
                      <a:r>
                        <a:t>رمزي</a:t>
                      </a:r>
                    </a:p>
                  </a:txBody>
                  <a:tcPr marL="46800" marR="46800" marT="46800" marB="46800"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اوزبورن</a:t>
                      </a:r>
                      <a:endParaRPr i="1"/>
                    </a:p>
                    <a:p>
                      <a:pPr algn="l" rtl="1">
                        <a:spcBef>
                          <a:spcPts val="600"/>
                        </a:spcBef>
                        <a:defRPr sz="2800" b="1" i="1">
                          <a:solidFill>
                            <a:schemeClr val="accent3">
                              <a:lumOff val="44000"/>
                            </a:schemeClr>
                          </a:solidFill>
                        </a:defRPr>
                      </a:pPr>
                      <a:r>
                        <a:t>رمزي - حرفي</a:t>
                      </a:r>
                    </a:p>
                  </a:txBody>
                  <a:tcPr marL="46800" marR="46800" marT="46800" marB="46800" horzOverflow="overflow">
                    <a:lnL w="12700">
                      <a:solidFill>
                        <a:srgbClr val="000000"/>
                      </a:solidFill>
                    </a:lnL>
                    <a:lnR w="12700">
                      <a:solidFill>
                        <a:srgbClr val="000000"/>
                      </a:solidFill>
                    </a:lnR>
                    <a:lnT w="28575">
                      <a:solidFill>
                        <a:srgbClr val="000000"/>
                      </a:solidFill>
                    </a:lnT>
                    <a:lnB w="12700">
                      <a:solidFill>
                        <a:srgbClr val="000000"/>
                      </a:solidFill>
                    </a:lnB>
                    <a:solidFill>
                      <a:srgbClr val="000000"/>
                    </a:solidFill>
                  </a:tcPr>
                </a:tc>
                <a:tc>
                  <a:txBody>
                    <a:bodyPr/>
                    <a:lstStyle/>
                    <a:p>
                      <a:pPr algn="l" rtl="1">
                        <a:spcBef>
                          <a:spcPts val="600"/>
                        </a:spcBef>
                        <a:defRPr sz="2800" b="1">
                          <a:solidFill>
                            <a:schemeClr val="accent3">
                              <a:lumOff val="44000"/>
                            </a:schemeClr>
                          </a:solidFill>
                        </a:defRPr>
                      </a:pPr>
                      <a:r>
                        <a:t>توماس</a:t>
                      </a:r>
                      <a:endParaRPr i="1"/>
                    </a:p>
                    <a:p>
                      <a:pPr algn="l" rtl="1">
                        <a:spcBef>
                          <a:spcPts val="600"/>
                        </a:spcBef>
                        <a:defRPr sz="2800" b="1" i="1">
                          <a:solidFill>
                            <a:schemeClr val="accent3">
                              <a:lumOff val="44000"/>
                            </a:schemeClr>
                          </a:solidFill>
                        </a:defRPr>
                      </a:pPr>
                      <a:r>
                        <a:t>حرفي</a:t>
                      </a:r>
                    </a:p>
                  </a:txBody>
                  <a:tcPr marL="46800" marR="46800" marT="46800" marB="46800" horzOverflow="overflow">
                    <a:lnL w="12700">
                      <a:solidFill>
                        <a:srgbClr val="000000"/>
                      </a:solidFill>
                    </a:lnL>
                    <a:lnR w="28575">
                      <a:solidFill>
                        <a:srgbClr val="000000"/>
                      </a:solidFill>
                    </a:lnR>
                    <a:lnT w="28575">
                      <a:solidFill>
                        <a:srgbClr val="000000"/>
                      </a:solidFill>
                    </a:lnT>
                    <a:lnB w="12700">
                      <a:solidFill>
                        <a:srgbClr val="000000"/>
                      </a:solidFill>
                    </a:lnB>
                    <a:solidFill>
                      <a:srgbClr val="000000"/>
                    </a:solidFill>
                  </a:tcPr>
                </a:tc>
                <a:extLst>
                  <a:ext uri="{0D108BD9-81ED-4DB2-BD59-A6C34878D82A}">
                    <a16:rowId xmlns:a16="http://schemas.microsoft.com/office/drawing/2014/main" val="10000"/>
                  </a:ext>
                </a:extLst>
              </a:tr>
              <a:tr h="3822620">
                <a:tc>
                  <a:txBody>
                    <a:bodyPr/>
                    <a:lstStyle/>
                    <a:p>
                      <a:pPr algn="l">
                        <a:spcBef>
                          <a:spcPts val="400"/>
                        </a:spcBef>
                        <a:defRPr sz="2800" b="1">
                          <a:solidFill>
                            <a:schemeClr val="accent3">
                              <a:lumOff val="44000"/>
                            </a:schemeClr>
                          </a:solidFill>
                        </a:defRPr>
                      </a:pPr>
                      <a:endParaRPr/>
                    </a:p>
                    <a:p>
                      <a:pPr algn="l">
                        <a:spcBef>
                          <a:spcPts val="600"/>
                        </a:spcBef>
                        <a:defRPr sz="2800" b="1">
                          <a:solidFill>
                            <a:schemeClr val="accent3">
                              <a:lumOff val="44000"/>
                            </a:schemeClr>
                          </a:solidFill>
                        </a:defRPr>
                      </a:pPr>
                      <a:r>
                        <a:t>١٤</a:t>
                      </a:r>
                    </a:p>
                    <a:p>
                      <a:pPr algn="l" rtl="1">
                        <a:spcBef>
                          <a:spcPts val="600"/>
                        </a:spcBef>
                        <a:defRPr sz="2800" b="1">
                          <a:solidFill>
                            <a:schemeClr val="accent3">
                              <a:lumOff val="44000"/>
                            </a:schemeClr>
                          </a:solidFill>
                        </a:defRPr>
                      </a:pPr>
                      <a:r>
                        <a:t>القيامة والصعود للشاهدين (١١:١١-١٢)</a:t>
                      </a:r>
                    </a:p>
                  </a:txBody>
                  <a:tcPr marL="46800" marR="46800" marT="46800" marB="4680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600"/>
                        </a:spcBef>
                        <a:defRPr sz="2800" b="1">
                          <a:solidFill>
                            <a:schemeClr val="accent3">
                              <a:lumOff val="44000"/>
                            </a:schemeClr>
                          </a:solidFill>
                        </a:defRPr>
                      </a:pPr>
                      <a:r>
                        <a:t>"الإلهية الشرعية من الدعوة النبوية"</a:t>
                      </a:r>
                    </a:p>
                  </a:txBody>
                  <a:tcPr marL="46800" marR="46800" marT="46800" marB="4680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600"/>
                        </a:spcBef>
                        <a:defRPr sz="2800" b="1">
                          <a:solidFill>
                            <a:schemeClr val="accent3">
                              <a:lumOff val="44000"/>
                            </a:schemeClr>
                          </a:solidFill>
                        </a:defRPr>
                      </a:pPr>
                      <a:r>
                        <a:t>"ترقب بروز "الاختطاف" للكنيسة"</a:t>
                      </a:r>
                    </a:p>
                  </a:txBody>
                  <a:tcPr marL="46800" marR="46800" marT="46800" marB="4680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rtl="1">
                        <a:spcBef>
                          <a:spcPts val="600"/>
                        </a:spcBef>
                        <a:defRPr sz="2800" b="1">
                          <a:solidFill>
                            <a:schemeClr val="accent3">
                              <a:lumOff val="44000"/>
                            </a:schemeClr>
                          </a:solidFill>
                        </a:defRPr>
                      </a:pPr>
                      <a:r>
                        <a:t>قيامة الشاهدين</a:t>
                      </a:r>
                    </a:p>
                  </a:txBody>
                  <a:tcPr marL="46800" marR="46800" marT="46800" marB="46800" horzOverflow="overflow">
                    <a:lnL w="12700">
                      <a:solidFill>
                        <a:srgbClr val="000000"/>
                      </a:solidFill>
                    </a:lnL>
                    <a:lnR w="28575">
                      <a:solidFill>
                        <a:srgbClr val="000000"/>
                      </a:solidFill>
                    </a:lnR>
                    <a:lnT w="12700">
                      <a:solidFill>
                        <a:srgbClr val="000000"/>
                      </a:solidFill>
                    </a:lnT>
                    <a:lnB w="28575">
                      <a:solidFill>
                        <a:srgbClr val="000000"/>
                      </a:solidFill>
                    </a:lnB>
                    <a:noFill/>
                  </a:tcPr>
                </a:tc>
                <a:extLst>
                  <a:ext uri="{0D108BD9-81ED-4DB2-BD59-A6C34878D82A}">
                    <a16:rowId xmlns:a16="http://schemas.microsoft.com/office/drawing/2014/main" val="10001"/>
                  </a:ext>
                </a:extLst>
              </a:tr>
            </a:tbl>
          </a:graphicData>
        </a:graphic>
      </p:graphicFrame>
      <p:sp>
        <p:nvSpPr>
          <p:cNvPr id="7239" name="WordArt 19"/>
          <p:cNvSpPr txBox="1"/>
          <p:nvPr/>
        </p:nvSpPr>
        <p:spPr>
          <a:xfrm>
            <a:off x="2700338" y="188912"/>
            <a:ext cx="3436938"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a:t>
            </a:r>
          </a:p>
        </p:txBody>
      </p:sp>
      <p:sp>
        <p:nvSpPr>
          <p:cNvPr id="7240" name="Text Box 33"/>
          <p:cNvSpPr txBox="1"/>
          <p:nvPr/>
        </p:nvSpPr>
        <p:spPr>
          <a:xfrm>
            <a:off x="8417402" y="4762"/>
            <a:ext cx="619758" cy="4392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٣٣٠</a:t>
            </a:r>
          </a:p>
        </p:txBody>
      </p:sp>
      <p:pic>
        <p:nvPicPr>
          <p:cNvPr id="7241" name="Picture 2" descr="Picture 2"/>
          <p:cNvPicPr>
            <a:picLocks noChangeAspect="1"/>
          </p:cNvPicPr>
          <p:nvPr/>
        </p:nvPicPr>
        <p:blipFill>
          <a:blip r:embed="rId3"/>
          <a:stretch>
            <a:fillRect/>
          </a:stretch>
        </p:blipFill>
        <p:spPr>
          <a:xfrm>
            <a:off x="6516688" y="4983162"/>
            <a:ext cx="2636838" cy="1844676"/>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3" name="Rectangle 2"/>
          <p:cNvSpPr txBox="1">
            <a:spLocks noGrp="1"/>
          </p:cNvSpPr>
          <p:nvPr>
            <p:ph type="title"/>
          </p:nvPr>
        </p:nvSpPr>
        <p:spPr>
          <a:xfrm>
            <a:off x="685800" y="1473200"/>
            <a:ext cx="7702550" cy="3611563"/>
          </a:xfrm>
          <a:prstGeom prst="rect">
            <a:avLst/>
          </a:prstGeom>
          <a:solidFill>
            <a:srgbClr val="22228B"/>
          </a:solidFill>
          <a:effectLst>
            <a:outerShdw blurRad="63500" dist="35921" dir="2700000" rotWithShape="0">
              <a:srgbClr val="000000">
                <a:alpha val="74998"/>
              </a:srgbClr>
            </a:outerShdw>
          </a:effectLst>
        </p:spPr>
        <p:txBody>
          <a:bodyPr/>
          <a:lstStyle>
            <a:lvl1pPr rtl="1">
              <a:defRPr sz="6000"/>
            </a:lvl1pPr>
          </a:lstStyle>
          <a:p>
            <a:r>
              <a:t>دعونا الآن نضع كل رأي في شكل فقرة مثل مقطع</a:t>
            </a:r>
          </a:p>
        </p:txBody>
      </p:sp>
      <p:sp>
        <p:nvSpPr>
          <p:cNvPr id="7244" name="Text Box 33"/>
          <p:cNvSpPr txBox="1"/>
          <p:nvPr/>
        </p:nvSpPr>
        <p:spPr>
          <a:xfrm>
            <a:off x="8417402" y="4762"/>
            <a:ext cx="619758" cy="4392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٣٣٠</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246" name="WordArt 19"/>
          <p:cNvSpPr txBox="1"/>
          <p:nvPr/>
        </p:nvSpPr>
        <p:spPr>
          <a:xfrm>
            <a:off x="1835150" y="0"/>
            <a:ext cx="4824413" cy="647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pPr rtl="1">
              <a:defRPr sz="1800">
                <a:ln w="9525" cap="flat">
                  <a:solidFill>
                    <a:srgbClr val="000000"/>
                  </a:solidFill>
                  <a:prstDash val="solid"/>
                  <a:round/>
                </a:ln>
                <a:solidFill>
                  <a:schemeClr val="accent3">
                    <a:lumOff val="44000"/>
                  </a:schemeClr>
                </a:solidFill>
              </a:defRPr>
            </a:pPr>
            <a:r>
              <a:t>رؤيا ١١-بيل (رمزي)</a:t>
            </a:r>
          </a:p>
        </p:txBody>
      </p:sp>
      <p:sp>
        <p:nvSpPr>
          <p:cNvPr id="7247" name="Rectangle 23"/>
          <p:cNvSpPr txBox="1">
            <a:spLocks noGrp="1"/>
          </p:cNvSpPr>
          <p:nvPr>
            <p:ph type="title"/>
          </p:nvPr>
        </p:nvSpPr>
        <p:spPr>
          <a:xfrm>
            <a:off x="0" y="0"/>
            <a:ext cx="1524000" cy="457200"/>
          </a:xfrm>
          <a:prstGeom prst="rect">
            <a:avLst/>
          </a:prstGeom>
        </p:spPr>
        <p:txBody>
          <a:bodyPr/>
          <a:lstStyle>
            <a:lvl1pPr>
              <a:defRPr sz="800">
                <a:solidFill>
                  <a:srgbClr val="000066"/>
                </a:solidFill>
              </a:defRPr>
            </a:lvl1pPr>
          </a:lstStyle>
          <a:p>
            <a:r>
              <a:t>Symbolic Summary (Beale)</a:t>
            </a:r>
          </a:p>
        </p:txBody>
      </p:sp>
      <p:sp>
        <p:nvSpPr>
          <p:cNvPr id="7248" name="Rectangle 20"/>
          <p:cNvSpPr txBox="1"/>
          <p:nvPr/>
        </p:nvSpPr>
        <p:spPr>
          <a:xfrm>
            <a:off x="270803" y="1505243"/>
            <a:ext cx="8761326" cy="7693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800"/>
              </a:spcBef>
              <a:defRPr sz="3600" b="1" baseline="54000">
                <a:solidFill>
                  <a:schemeClr val="accent3">
                    <a:lumOff val="44000"/>
                  </a:schemeClr>
                </a:solidFill>
              </a:defRPr>
            </a:pPr>
            <a:r>
              <a:t>١ أعطيت قصبة ترمز إلى الوعد المعصوم بحضور الله في المستقبل وقيل لي: "اذهبوا واحموا جماعة الله الأخروية (التي هي هيكل الكنيسة) حتى الإختطاف واحموا جماعة العهد المتألم وأحسب المؤمنين الذين يعبدون معا في مجتمع الهيكل.٢ولكن استبعد شعب الله الحقيقي، بما في ذلك الأمم. لا تحمي جماعة العهد المتألمة هذه من الأمم واليهود لأنهم غير محميين من مختلف أشكال الأذى الأرضي (الجسدي والاقتصادي والاجتماعي وما إلى ذلك).  سوف يهاجمون ويضطهدون جماعة الإيمان بأكملها طوال عصر الكنيسة الذي هو الشكل الأولي للمدينة السماوية، التي تم تحديد جزء منها مع المؤمنين الذين يعيشون على الأرض خلال فترة الضيقة الأخروي.  ٣وسأعطى السلطة للكنيسة، وهذه الجماعة الإيمانية كلها سوف تتنبأ عن فترة الضيقة العظيمة الأخروي... [ولكن بعد قتلهم] ٨جثثهم سوف ترقد في شارع بابل أو روما مما يعني العالم الشرير [ثم سوف يتلقون] ١١-١٢ إضفاء الشرعية الإلهية على الدعوة النبوية. </a:t>
            </a:r>
            <a:endParaRPr b="0"/>
          </a:p>
          <a:p>
            <a:pPr rtl="1">
              <a:spcBef>
                <a:spcPts val="800"/>
              </a:spcBef>
              <a:defRPr sz="3600" b="1" baseline="54000">
                <a:solidFill>
                  <a:schemeClr val="accent3">
                    <a:lumOff val="44000"/>
                  </a:schemeClr>
                </a:solidFill>
              </a:defRPr>
            </a:pPr>
            <a:r>
              <a:rPr b="0" baseline="0"/>
              <a:t> </a:t>
            </a:r>
          </a:p>
        </p:txBody>
      </p:sp>
      <p:sp>
        <p:nvSpPr>
          <p:cNvPr id="7249" name="Text Box 33"/>
          <p:cNvSpPr txBox="1"/>
          <p:nvPr/>
        </p:nvSpPr>
        <p:spPr>
          <a:xfrm>
            <a:off x="8417404" y="4762"/>
            <a:ext cx="619758" cy="4392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٣٣٠</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7251" name="WordArt 2"/>
          <p:cNvSpPr txBox="1"/>
          <p:nvPr/>
        </p:nvSpPr>
        <p:spPr>
          <a:xfrm>
            <a:off x="1403350" y="0"/>
            <a:ext cx="5473700" cy="647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الرؤيا١١ -- أوزبورن (رمزي حرفي)ا</a:t>
            </a:r>
          </a:p>
        </p:txBody>
      </p:sp>
      <p:sp>
        <p:nvSpPr>
          <p:cNvPr id="7252" name="Rectangle 5"/>
          <p:cNvSpPr txBox="1">
            <a:spLocks noGrp="1"/>
          </p:cNvSpPr>
          <p:nvPr>
            <p:ph type="title"/>
          </p:nvPr>
        </p:nvSpPr>
        <p:spPr>
          <a:xfrm>
            <a:off x="-1447800" y="0"/>
            <a:ext cx="1295400" cy="381000"/>
          </a:xfrm>
          <a:prstGeom prst="rect">
            <a:avLst/>
          </a:prstGeom>
        </p:spPr>
        <p:txBody>
          <a:bodyPr/>
          <a:lstStyle/>
          <a:p>
            <a:pPr defTabSz="758951" rtl="1">
              <a:defRPr sz="913" b="1">
                <a:solidFill>
                  <a:srgbClr val="800000"/>
                </a:solidFill>
              </a:defRPr>
            </a:pPr>
            <a:r>
              <a:t>ملخص رمزي حرفي (أوزبورن)</a:t>
            </a:r>
          </a:p>
        </p:txBody>
      </p:sp>
      <p:sp>
        <p:nvSpPr>
          <p:cNvPr id="7253" name="Rectangle 3"/>
          <p:cNvSpPr txBox="1"/>
          <p:nvPr/>
        </p:nvSpPr>
        <p:spPr>
          <a:xfrm>
            <a:off x="225106" y="1290540"/>
            <a:ext cx="8873175" cy="6526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rtl="1">
              <a:spcBef>
                <a:spcPts val="800"/>
              </a:spcBef>
              <a:defRPr b="1" baseline="54000">
                <a:solidFill>
                  <a:schemeClr val="accent3">
                    <a:lumOff val="44000"/>
                  </a:schemeClr>
                </a:solidFill>
              </a:defRPr>
            </a:pPr>
            <a:r>
              <a:t>1 </a:t>
            </a:r>
            <a:r>
              <a:rPr sz="3600"/>
              <a:t>أعطيت قصبة مثل قضيب القياس وقيل لي: "اذهب وحافظ على القديسين روحياً في الاضطهاد العظيم القادم (ولكن ثانياً الكنيسة من جميع العصور) تحسباً لانتصارهم النهائي وقياسهم (حفظ؟) مذبح البخور [السماوي]، وإحصاء المؤمنين الأفراد في الكنيسة أو على المذبح. ٢ولكن استبعد القديسين المضطهدين... لأنهم لم يكونوا محميين من الأمم لأن الله يسلم أتباعه إلى أيدي الخطاة لبعض الوقت.  سيعاني القديسون بشكل لا يصدق بالمعنى الجسدي في شعب الله من أجل "الضيقة العظيمة" في نهاية التاريخ. ٣وسأعطى السلطة لكنيستي الشاهدة، وسيتنبأون لمدة ١٢٦٠ يوماً، مرتدين المسوح... [ولكن بعد قتلهم] ٨ ستقع جثثهم في شارع أورشليم وروما التي تشير بشكل ثانوي إلى جميع المدن التي تعارض الله [ثم سيستقبلون] ١١-١٢ توقعا ب  "اختطاف" الكنيسة.</a:t>
            </a:r>
          </a:p>
        </p:txBody>
      </p:sp>
      <p:sp>
        <p:nvSpPr>
          <p:cNvPr id="7254" name="Text Box 33"/>
          <p:cNvSpPr txBox="1"/>
          <p:nvPr/>
        </p:nvSpPr>
        <p:spPr>
          <a:xfrm>
            <a:off x="8417404" y="4762"/>
            <a:ext cx="619758" cy="4392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٣٣١</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256" name="WordArt 2"/>
          <p:cNvSpPr txBox="1"/>
          <p:nvPr/>
        </p:nvSpPr>
        <p:spPr>
          <a:xfrm>
            <a:off x="1835150" y="188912"/>
            <a:ext cx="4824413"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rtl="1">
              <a:defRPr sz="1800">
                <a:ln w="9525" cap="flat">
                  <a:solidFill>
                    <a:srgbClr val="000000"/>
                  </a:solidFill>
                  <a:prstDash val="solid"/>
                  <a:round/>
                </a:ln>
                <a:solidFill>
                  <a:schemeClr val="accent3">
                    <a:lumOff val="44000"/>
                  </a:schemeClr>
                </a:solidFill>
              </a:defRPr>
            </a:lvl1pPr>
          </a:lstStyle>
          <a:p>
            <a:r>
              <a:t>الرؤيا ١١ -- توماس (حرفي)</a:t>
            </a:r>
          </a:p>
        </p:txBody>
      </p:sp>
      <p:sp>
        <p:nvSpPr>
          <p:cNvPr id="7257" name="Rectangle 5"/>
          <p:cNvSpPr txBox="1">
            <a:spLocks noGrp="1"/>
          </p:cNvSpPr>
          <p:nvPr>
            <p:ph type="title"/>
          </p:nvPr>
        </p:nvSpPr>
        <p:spPr>
          <a:xfrm>
            <a:off x="-2268539" y="15875"/>
            <a:ext cx="2268539" cy="1397000"/>
          </a:xfrm>
          <a:prstGeom prst="rect">
            <a:avLst/>
          </a:prstGeom>
        </p:spPr>
        <p:txBody>
          <a:bodyPr/>
          <a:lstStyle/>
          <a:p>
            <a:pPr rtl="1">
              <a:defRPr sz="2800"/>
            </a:pPr>
            <a:r>
              <a:t>ملخص حرفي (توماس))</a:t>
            </a:r>
          </a:p>
        </p:txBody>
      </p:sp>
      <p:sp>
        <p:nvSpPr>
          <p:cNvPr id="7258" name="Rectangle 3"/>
          <p:cNvSpPr txBox="1"/>
          <p:nvPr/>
        </p:nvSpPr>
        <p:spPr>
          <a:xfrm>
            <a:off x="225107" y="1616368"/>
            <a:ext cx="8873174" cy="6526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rtl="1">
              <a:spcBef>
                <a:spcPts val="800"/>
              </a:spcBef>
              <a:defRPr sz="3600" b="1" baseline="54000">
                <a:solidFill>
                  <a:schemeClr val="accent3">
                    <a:lumOff val="44000"/>
                  </a:schemeClr>
                </a:solidFill>
              </a:defRPr>
            </a:pPr>
            <a:r>
              <a:t>١وأعطيت قصبا مثل قضيب القياس وقيل لي: "اذهب وقيس كعلامة على رضا الله لهيكل المستقبلي في أورشليم خلال الفترة التي تسبق عودة المسيح مباشرة ومذبح التضحية الواقع في البلاط خارج الهيكل، واحسب البقية الإلهية المستقبلية في إسرائيل في الهيكل الذي أعيد بناؤه.  ٢ولكن لا تقيس كعلامة على رضا الله الأشرار من دون الله... لأنهم استبعدوا من رضا الله [وهم] مجموعة [من غير اليهود] في تمرد ضد الله الذين سيضطهدون البقية اليهودية.  سوف يدوسون على أورشليم في النصف الأخير من أسبوع السبعين.  ٣وسأعطى القوة لأنبيائي المستقبليين (ربما موسى وإيليا)، وسيتنبأان لمدة١٢٦٠ يوما، مرتديين مسوحاً... ولكن بعد قتلهم]٨جثثهم سوف ترقد في شارع أورشليم [ثم بعد ثلاثة أيام ونصف ١١-١٢[سيتم إحياؤهما.</a:t>
            </a:r>
          </a:p>
        </p:txBody>
      </p:sp>
      <p:sp>
        <p:nvSpPr>
          <p:cNvPr id="7259" name="Text Box 33"/>
          <p:cNvSpPr txBox="1"/>
          <p:nvPr/>
        </p:nvSpPr>
        <p:spPr>
          <a:xfrm>
            <a:off x="8417402" y="4762"/>
            <a:ext cx="619758" cy="4392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٣٣٠</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33399"/>
        </a:solidFill>
        <a:effectLst/>
      </p:bgPr>
    </p:bg>
    <p:spTree>
      <p:nvGrpSpPr>
        <p:cNvPr id="1" name=""/>
        <p:cNvGrpSpPr/>
        <p:nvPr/>
      </p:nvGrpSpPr>
      <p:grpSpPr>
        <a:xfrm>
          <a:off x="0" y="0"/>
          <a:ext cx="0" cy="0"/>
          <a:chOff x="0" y="0"/>
          <a:chExt cx="0" cy="0"/>
        </a:xfrm>
      </p:grpSpPr>
      <p:sp>
        <p:nvSpPr>
          <p:cNvPr id="7261" name="Text Box 3"/>
          <p:cNvSpPr txBox="1"/>
          <p:nvPr/>
        </p:nvSpPr>
        <p:spPr>
          <a:xfrm>
            <a:off x="395289" y="260350"/>
            <a:ext cx="7534803" cy="854061"/>
          </a:xfrm>
          <a:prstGeom prst="rect">
            <a:avLst/>
          </a:prstGeom>
          <a:solidFill>
            <a:srgbClr val="660066"/>
          </a:solidFill>
          <a:ln w="22225">
            <a:solidFill>
              <a:srgbClr val="FF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spcBef>
                <a:spcPts val="3100"/>
              </a:spcBef>
              <a:defRPr sz="5200">
                <a:solidFill>
                  <a:schemeClr val="accent3">
                    <a:lumOff val="44000"/>
                  </a:schemeClr>
                </a:solidFill>
              </a:defRPr>
            </a:pPr>
            <a:r>
              <a:t>٤ مبادئ تفسيرية</a:t>
            </a:r>
          </a:p>
        </p:txBody>
      </p:sp>
      <p:sp>
        <p:nvSpPr>
          <p:cNvPr id="7262" name="Text Box 4"/>
          <p:cNvSpPr txBox="1"/>
          <p:nvPr/>
        </p:nvSpPr>
        <p:spPr>
          <a:xfrm>
            <a:off x="395287" y="2036763"/>
            <a:ext cx="8278450" cy="559730"/>
          </a:xfrm>
          <a:prstGeom prst="rect">
            <a:avLst/>
          </a:prstGeom>
          <a:solidFill>
            <a:srgbClr val="660066"/>
          </a:solidFill>
          <a:ln>
            <a:solidFill>
              <a:srgbClr val="FF0000"/>
            </a:solidFill>
            <a:miter/>
          </a:ln>
          <a:effectLst>
            <a:outerShdw blurRad="63500" dist="107762" dir="135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defRPr sz="3200">
                <a:solidFill>
                  <a:srgbClr val="DAE9FC"/>
                </a:solidFill>
              </a:defRPr>
            </a:lvl1pPr>
          </a:lstStyle>
          <a:p>
            <a:r>
              <a:t>كُن متسقاً مع نبوءة دانيال</a:t>
            </a:r>
          </a:p>
        </p:txBody>
      </p:sp>
      <p:pic>
        <p:nvPicPr>
          <p:cNvPr id="7263" name="Picture 1" descr="Picture 1"/>
          <p:cNvPicPr>
            <a:picLocks noChangeAspect="1"/>
          </p:cNvPicPr>
          <p:nvPr/>
        </p:nvPicPr>
        <p:blipFill>
          <a:blip r:embed="rId2"/>
          <a:stretch>
            <a:fillRect/>
          </a:stretch>
        </p:blipFill>
        <p:spPr>
          <a:xfrm>
            <a:off x="395288" y="3071813"/>
            <a:ext cx="3816351" cy="3816351"/>
          </a:xfrm>
          <a:prstGeom prst="rect">
            <a:avLst/>
          </a:prstGeom>
          <a:ln w="12700">
            <a:miter lim="400000"/>
          </a:ln>
        </p:spPr>
      </p:pic>
      <p:sp>
        <p:nvSpPr>
          <p:cNvPr id="7264" name="Text Box 5"/>
          <p:cNvSpPr txBox="1"/>
          <p:nvPr/>
        </p:nvSpPr>
        <p:spPr>
          <a:xfrm>
            <a:off x="8468205" y="7937"/>
            <a:ext cx="619758" cy="439230"/>
          </a:xfrm>
          <a:prstGeom prst="rect">
            <a:avLst/>
          </a:prstGeom>
          <a:solidFill>
            <a:srgbClr val="16164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٣٣١</a:t>
            </a:r>
          </a:p>
        </p:txBody>
      </p:sp>
      <p:sp>
        <p:nvSpPr>
          <p:cNvPr id="7265" name="Title 1"/>
          <p:cNvSpPr txBox="1">
            <a:spLocks noGrp="1"/>
          </p:cNvSpPr>
          <p:nvPr>
            <p:ph type="title" idx="4294967295"/>
          </p:nvPr>
        </p:nvSpPr>
        <p:spPr>
          <a:xfrm>
            <a:off x="395287" y="1244600"/>
            <a:ext cx="8278449" cy="741363"/>
          </a:xfrm>
          <a:prstGeom prst="rect">
            <a:avLst/>
          </a:prstGeom>
        </p:spPr>
        <p:txBody>
          <a:bodyPr/>
          <a:lstStyle>
            <a:lvl1pPr algn="r" rtl="1">
              <a:defRPr sz="3200" b="1" i="1">
                <a:solidFill>
                  <a:schemeClr val="accent3">
                    <a:lumOff val="44000"/>
                  </a:schemeClr>
                </a:solidFill>
              </a:defRPr>
            </a:lvl1pPr>
          </a:lstStyle>
          <a:p>
            <a:r>
              <a:t>مبدأ ٢ :</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81847"/>
            </a:gs>
            <a:gs pos="100000">
              <a:srgbClr val="333399"/>
            </a:gs>
          </a:gsLst>
          <a:lin ang="18900000" scaled="0"/>
        </a:gradFill>
        <a:effectLst/>
      </p:bgPr>
    </p:bg>
    <p:spTree>
      <p:nvGrpSpPr>
        <p:cNvPr id="1" name=""/>
        <p:cNvGrpSpPr/>
        <p:nvPr/>
      </p:nvGrpSpPr>
      <p:grpSpPr>
        <a:xfrm>
          <a:off x="0" y="0"/>
          <a:ext cx="0" cy="0"/>
          <a:chOff x="0" y="0"/>
          <a:chExt cx="0" cy="0"/>
        </a:xfrm>
      </p:grpSpPr>
      <p:grpSp>
        <p:nvGrpSpPr>
          <p:cNvPr id="7269" name="Rectangle 9"/>
          <p:cNvGrpSpPr/>
          <p:nvPr/>
        </p:nvGrpSpPr>
        <p:grpSpPr>
          <a:xfrm>
            <a:off x="7844254" y="-26988"/>
            <a:ext cx="1448555" cy="6985001"/>
            <a:chOff x="0" y="0"/>
            <a:chExt cx="1448554" cy="6985000"/>
          </a:xfrm>
        </p:grpSpPr>
        <p:sp>
          <p:nvSpPr>
            <p:cNvPr id="7267" name="Rectangle"/>
            <p:cNvSpPr/>
            <p:nvPr/>
          </p:nvSpPr>
          <p:spPr>
            <a:xfrm rot="5400000">
              <a:off x="-2768224" y="2809081"/>
              <a:ext cx="6985002" cy="1366838"/>
            </a:xfrm>
            <a:prstGeom prst="rect">
              <a:avLst/>
            </a:prstGeom>
            <a:solidFill>
              <a:srgbClr val="800000"/>
            </a:solidFill>
            <a:ln w="12700" cap="flat">
              <a:noFill/>
              <a:miter lim="400000"/>
            </a:ln>
            <a:effectLst/>
          </p:spPr>
          <p:txBody>
            <a:bodyPr wrap="square" lIns="45719" tIns="45719" rIns="45719" bIns="45719" numCol="1" anchor="ctr">
              <a:noAutofit/>
            </a:bodyPr>
            <a:lstStyle/>
            <a:p>
              <a:pPr>
                <a:defRPr sz="9600" b="1">
                  <a:solidFill>
                    <a:schemeClr val="accent3">
                      <a:lumOff val="44000"/>
                    </a:schemeClr>
                  </a:solidFill>
                </a:defRPr>
              </a:pPr>
              <a:endParaRPr/>
            </a:p>
          </p:txBody>
        </p:sp>
        <p:sp>
          <p:nvSpPr>
            <p:cNvPr id="7268" name="الرؤيا"/>
            <p:cNvSpPr txBox="1"/>
            <p:nvPr/>
          </p:nvSpPr>
          <p:spPr>
            <a:xfrm rot="5400000">
              <a:off x="-2722504" y="2768223"/>
              <a:ext cx="6893562" cy="1448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rtl="1">
                <a:defRPr sz="9600" b="1">
                  <a:solidFill>
                    <a:schemeClr val="accent3">
                      <a:lumOff val="44000"/>
                    </a:schemeClr>
                  </a:solidFill>
                </a:defRPr>
              </a:lvl1pPr>
            </a:lstStyle>
            <a:p>
              <a:r>
                <a:t>الرؤيا</a:t>
              </a:r>
            </a:p>
          </p:txBody>
        </p:sp>
      </p:grpSp>
      <p:sp>
        <p:nvSpPr>
          <p:cNvPr id="7270" name="Rectangle 19"/>
          <p:cNvSpPr txBox="1">
            <a:spLocks noGrp="1"/>
          </p:cNvSpPr>
          <p:nvPr>
            <p:ph type="title"/>
          </p:nvPr>
        </p:nvSpPr>
        <p:spPr>
          <a:xfrm rot="5400000">
            <a:off x="-2715419" y="2653505"/>
            <a:ext cx="6913563" cy="1555752"/>
          </a:xfrm>
          <a:prstGeom prst="rect">
            <a:avLst/>
          </a:prstGeom>
          <a:solidFill>
            <a:srgbClr val="FFCC00"/>
          </a:solidFill>
          <a:effectLst>
            <a:outerShdw blurRad="63500" dist="46662" dir="3284183" rotWithShape="0">
              <a:srgbClr val="808080">
                <a:alpha val="74998"/>
              </a:srgbClr>
            </a:outerShdw>
          </a:effectLst>
        </p:spPr>
        <p:txBody>
          <a:bodyPr/>
          <a:lstStyle>
            <a:lvl1pPr rtl="1">
              <a:defRPr sz="9600" b="1"/>
            </a:lvl1pPr>
          </a:lstStyle>
          <a:p>
            <a:r>
              <a:t>دانيال</a:t>
            </a:r>
          </a:p>
        </p:txBody>
      </p:sp>
      <p:pic>
        <p:nvPicPr>
          <p:cNvPr id="7271" name="Picture 16" descr="Picture 16">
            <a:hlinkClick r:id="rId2"/>
          </p:cNvPr>
          <p:cNvPicPr>
            <a:picLocks noChangeAspect="1"/>
          </p:cNvPicPr>
          <p:nvPr/>
        </p:nvPicPr>
        <p:blipFill>
          <a:blip r:embed="rId3"/>
          <a:stretch>
            <a:fillRect/>
          </a:stretch>
        </p:blipFill>
        <p:spPr>
          <a:xfrm>
            <a:off x="4859337" y="4591050"/>
            <a:ext cx="3008313" cy="2266950"/>
          </a:xfrm>
          <a:prstGeom prst="rect">
            <a:avLst/>
          </a:prstGeom>
          <a:ln w="12700">
            <a:miter lim="400000"/>
          </a:ln>
        </p:spPr>
      </p:pic>
      <p:sp>
        <p:nvSpPr>
          <p:cNvPr id="7272" name="Rectangle 4"/>
          <p:cNvSpPr txBox="1"/>
          <p:nvPr/>
        </p:nvSpPr>
        <p:spPr>
          <a:xfrm>
            <a:off x="2087244" y="234950"/>
            <a:ext cx="5607687" cy="2246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gn="r" rtl="1">
              <a:spcBef>
                <a:spcPts val="1000"/>
              </a:spcBef>
              <a:buSzPct val="100000"/>
              <a:buChar char="•"/>
              <a:defRPr sz="4400">
                <a:solidFill>
                  <a:srgbClr val="FFFF00"/>
                </a:solidFill>
              </a:defRPr>
            </a:pPr>
            <a:r>
              <a:t>الوحش ذو القرون العشرة</a:t>
            </a:r>
          </a:p>
          <a:p>
            <a:pPr algn="r" rtl="1">
              <a:spcBef>
                <a:spcPts val="1000"/>
              </a:spcBef>
              <a:defRPr sz="4400">
                <a:solidFill>
                  <a:srgbClr val="FFFF00"/>
                </a:solidFill>
              </a:defRPr>
            </a:pPr>
            <a:r>
              <a:t>٧ سنوات العهد</a:t>
            </a:r>
          </a:p>
          <a:p>
            <a:pPr algn="r" rtl="1">
              <a:spcBef>
                <a:spcPts val="1000"/>
              </a:spcBef>
              <a:defRPr sz="4400">
                <a:solidFill>
                  <a:srgbClr val="FFFF00"/>
                </a:solidFill>
              </a:defRPr>
            </a:pPr>
            <a:r>
              <a:t>١٢٩٠/١٢٦٠ يوم التجربة</a:t>
            </a:r>
          </a:p>
        </p:txBody>
      </p:sp>
      <p:sp>
        <p:nvSpPr>
          <p:cNvPr id="7273" name="TextBox 9"/>
          <p:cNvSpPr txBox="1"/>
          <p:nvPr/>
        </p:nvSpPr>
        <p:spPr>
          <a:xfrm>
            <a:off x="8491219" y="-5475"/>
            <a:ext cx="617599"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defRPr>
            </a:lvl1pPr>
          </a:lstStyle>
          <a:p>
            <a:r>
              <a:t>٣٣١</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271"/>
                                        </p:tgtEl>
                                        <p:attrNameLst>
                                          <p:attrName>style.visibility</p:attrName>
                                        </p:attrNameLst>
                                      </p:cBhvr>
                                      <p:to>
                                        <p:strVal val="visible"/>
                                      </p:to>
                                    </p:set>
                                    <p:anim calcmode="lin" valueType="num">
                                      <p:cBhvr>
                                        <p:cTn id="7" dur="1000" fill="hold"/>
                                        <p:tgtEl>
                                          <p:spTgt spid="7271"/>
                                        </p:tgtEl>
                                        <p:attrNameLst>
                                          <p:attrName>ppt_w</p:attrName>
                                        </p:attrNameLst>
                                      </p:cBhvr>
                                      <p:tavLst>
                                        <p:tav tm="0">
                                          <p:val>
                                            <p:fltVal val="0"/>
                                          </p:val>
                                        </p:tav>
                                        <p:tav tm="100000">
                                          <p:val>
                                            <p:strVal val="#ppt_w"/>
                                          </p:val>
                                        </p:tav>
                                      </p:tavLst>
                                    </p:anim>
                                    <p:anim calcmode="lin" valueType="num">
                                      <p:cBhvr>
                                        <p:cTn id="8" dur="1000" fill="hold"/>
                                        <p:tgtEl>
                                          <p:spTgt spid="727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7272">
                                            <p:bg/>
                                          </p:spTgt>
                                        </p:tgtEl>
                                        <p:attrNameLst>
                                          <p:attrName>style.visibility</p:attrName>
                                        </p:attrNameLst>
                                      </p:cBhvr>
                                      <p:to>
                                        <p:strVal val="visible"/>
                                      </p:to>
                                    </p:set>
                                    <p:animEffect transition="in" filter="wipe(up)">
                                      <p:cBhvr>
                                        <p:cTn id="13" dur="1000"/>
                                        <p:tgtEl>
                                          <p:spTgt spid="7272">
                                            <p:bg/>
                                          </p:spTgt>
                                        </p:tgtEl>
                                      </p:cBhvr>
                                    </p:animEffect>
                                  </p:childTnLst>
                                </p:cTn>
                              </p:par>
                              <p:par>
                                <p:cTn id="14" presetID="22" presetClass="entr" presetSubtype="1" fill="hold" grpId="2" nodeType="withEffect">
                                  <p:stCondLst>
                                    <p:cond delay="0"/>
                                  </p:stCondLst>
                                  <p:iterate>
                                    <p:tmAbs val="0"/>
                                  </p:iterate>
                                  <p:childTnLst>
                                    <p:set>
                                      <p:cBhvr>
                                        <p:cTn id="15" fill="hold"/>
                                        <p:tgtEl>
                                          <p:spTgt spid="7272">
                                            <p:txEl>
                                              <p:pRg st="0" end="0"/>
                                            </p:txEl>
                                          </p:spTgt>
                                        </p:tgtEl>
                                        <p:attrNameLst>
                                          <p:attrName>style.visibility</p:attrName>
                                        </p:attrNameLst>
                                      </p:cBhvr>
                                      <p:to>
                                        <p:strVal val="visible"/>
                                      </p:to>
                                    </p:set>
                                    <p:animEffect transition="in" filter="wipe(up)">
                                      <p:cBhvr>
                                        <p:cTn id="16" dur="1000"/>
                                        <p:tgtEl>
                                          <p:spTgt spid="727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iterate>
                                    <p:tmAbs val="0"/>
                                  </p:iterate>
                                  <p:childTnLst>
                                    <p:set>
                                      <p:cBhvr>
                                        <p:cTn id="20" fill="hold"/>
                                        <p:tgtEl>
                                          <p:spTgt spid="7272">
                                            <p:txEl>
                                              <p:pRg st="1" end="1"/>
                                            </p:txEl>
                                          </p:spTgt>
                                        </p:tgtEl>
                                        <p:attrNameLst>
                                          <p:attrName>style.visibility</p:attrName>
                                        </p:attrNameLst>
                                      </p:cBhvr>
                                      <p:to>
                                        <p:strVal val="visible"/>
                                      </p:to>
                                    </p:set>
                                    <p:animEffect transition="in" filter="wipe(up)">
                                      <p:cBhvr>
                                        <p:cTn id="21" dur="1000"/>
                                        <p:tgtEl>
                                          <p:spTgt spid="727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iterate>
                                    <p:tmAbs val="0"/>
                                  </p:iterate>
                                  <p:childTnLst>
                                    <p:set>
                                      <p:cBhvr>
                                        <p:cTn id="25" fill="hold"/>
                                        <p:tgtEl>
                                          <p:spTgt spid="7272">
                                            <p:txEl>
                                              <p:pRg st="2" end="2"/>
                                            </p:txEl>
                                          </p:spTgt>
                                        </p:tgtEl>
                                        <p:attrNameLst>
                                          <p:attrName>style.visibility</p:attrName>
                                        </p:attrNameLst>
                                      </p:cBhvr>
                                      <p:to>
                                        <p:strVal val="visible"/>
                                      </p:to>
                                    </p:set>
                                    <p:animEffect transition="in" filter="wipe(up)">
                                      <p:cBhvr>
                                        <p:cTn id="26" dur="1000"/>
                                        <p:tgtEl>
                                          <p:spTgt spid="72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 grpId="1" animBg="1" advAuto="0"/>
      <p:bldP spid="7272" grpId="2"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BE0E3"/>
            </a:gs>
            <a:gs pos="100000">
              <a:srgbClr val="CCCCFF"/>
            </a:gs>
          </a:gsLst>
          <a:lin ang="2700000" scaled="0"/>
        </a:gradFill>
        <a:effectLst/>
      </p:bgPr>
    </p:bg>
    <p:spTree>
      <p:nvGrpSpPr>
        <p:cNvPr id="1" name=""/>
        <p:cNvGrpSpPr/>
        <p:nvPr/>
      </p:nvGrpSpPr>
      <p:grpSpPr>
        <a:xfrm>
          <a:off x="0" y="0"/>
          <a:ext cx="0" cy="0"/>
          <a:chOff x="0" y="0"/>
          <a:chExt cx="0" cy="0"/>
        </a:xfrm>
      </p:grpSpPr>
      <p:grpSp>
        <p:nvGrpSpPr>
          <p:cNvPr id="4755" name="Group 1"/>
          <p:cNvGrpSpPr/>
          <p:nvPr/>
        </p:nvGrpSpPr>
        <p:grpSpPr>
          <a:xfrm>
            <a:off x="-6351" y="2019300"/>
            <a:ext cx="693739" cy="1466851"/>
            <a:chOff x="0" y="0"/>
            <a:chExt cx="693737" cy="1466850"/>
          </a:xfrm>
        </p:grpSpPr>
        <p:sp>
          <p:nvSpPr>
            <p:cNvPr id="4753" name="Line 2"/>
            <p:cNvSpPr/>
            <p:nvPr/>
          </p:nvSpPr>
          <p:spPr>
            <a:xfrm>
              <a:off x="355600" y="0"/>
              <a:ext cx="1588" cy="1466851"/>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sp>
          <p:nvSpPr>
            <p:cNvPr id="4754" name="Line 3"/>
            <p:cNvSpPr/>
            <p:nvPr/>
          </p:nvSpPr>
          <p:spPr>
            <a:xfrm>
              <a:off x="0" y="381000"/>
              <a:ext cx="693738" cy="1588"/>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grpSp>
      <p:sp>
        <p:nvSpPr>
          <p:cNvPr id="4756" name="Text Box 4"/>
          <p:cNvSpPr txBox="1"/>
          <p:nvPr/>
        </p:nvSpPr>
        <p:spPr>
          <a:xfrm>
            <a:off x="556611" y="3524250"/>
            <a:ext cx="1671254" cy="488367"/>
          </a:xfrm>
          <a:prstGeom prst="rect">
            <a:avLst/>
          </a:prstGeom>
          <a:solidFill>
            <a:srgbClr val="9C9CD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vl1pPr>
          </a:lstStyle>
          <a:p>
            <a:r>
              <a:t>عصر الكنيسة</a:t>
            </a:r>
          </a:p>
        </p:txBody>
      </p:sp>
      <p:sp>
        <p:nvSpPr>
          <p:cNvPr id="4757" name="Text Box 6"/>
          <p:cNvSpPr txBox="1"/>
          <p:nvPr/>
        </p:nvSpPr>
        <p:spPr>
          <a:xfrm>
            <a:off x="2484438" y="3524250"/>
            <a:ext cx="2725738" cy="845629"/>
          </a:xfrm>
          <a:prstGeom prst="rect">
            <a:avLst/>
          </a:prstGeom>
          <a:solidFill>
            <a:srgbClr val="CCFF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الضيقة</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1 - 2)</a:t>
            </a:r>
          </a:p>
        </p:txBody>
      </p:sp>
      <p:sp>
        <p:nvSpPr>
          <p:cNvPr id="4758" name="Text Box 7"/>
          <p:cNvSpPr txBox="1"/>
          <p:nvPr/>
        </p:nvSpPr>
        <p:spPr>
          <a:xfrm>
            <a:off x="5346483" y="3524250"/>
            <a:ext cx="2080059" cy="845629"/>
          </a:xfrm>
          <a:prstGeom prst="rect">
            <a:avLst/>
          </a:prstGeom>
          <a:solidFill>
            <a:srgbClr val="99FF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الحكم الألفي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6 - 21)</a:t>
            </a:r>
          </a:p>
        </p:txBody>
      </p:sp>
      <p:sp>
        <p:nvSpPr>
          <p:cNvPr id="4759" name="AutoShape 8"/>
          <p:cNvSpPr/>
          <p:nvPr/>
        </p:nvSpPr>
        <p:spPr>
          <a:xfrm flipV="1">
            <a:off x="2239963" y="1142999"/>
            <a:ext cx="531813" cy="1046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9360">
            <a:solidFill>
              <a:srgbClr val="000000"/>
            </a:solidFill>
            <a:miter/>
            <a:tailEnd type="triangle"/>
          </a:ln>
        </p:spPr>
        <p:txBody>
          <a:bodyPr lIns="45719" rIns="45719"/>
          <a:lstStyle/>
          <a:p>
            <a:endParaRPr/>
          </a:p>
        </p:txBody>
      </p:sp>
      <p:sp>
        <p:nvSpPr>
          <p:cNvPr id="4760" name="Text Box 9"/>
          <p:cNvSpPr txBox="1"/>
          <p:nvPr/>
        </p:nvSpPr>
        <p:spPr>
          <a:xfrm>
            <a:off x="1258887" y="1809750"/>
            <a:ext cx="2808289" cy="794829"/>
          </a:xfrm>
          <a:prstGeom prst="rect">
            <a:avLst/>
          </a:prstGeom>
          <a:solidFill>
            <a:srgbClr val="FFFF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الإختطاف</a:t>
            </a:r>
            <a:br/>
            <a:r>
              <a:t>(1 تس 4 : 13 - 18)</a:t>
            </a:r>
          </a:p>
        </p:txBody>
      </p:sp>
      <p:sp>
        <p:nvSpPr>
          <p:cNvPr id="4761" name="Line 10"/>
          <p:cNvSpPr/>
          <p:nvPr/>
        </p:nvSpPr>
        <p:spPr>
          <a:xfrm>
            <a:off x="5173662" y="2276475"/>
            <a:ext cx="1588" cy="1162051"/>
          </a:xfrm>
          <a:prstGeom prst="line">
            <a:avLst/>
          </a:prstGeom>
          <a:ln w="9360">
            <a:solidFill>
              <a:srgbClr val="000000"/>
            </a:solidFill>
            <a:miter/>
            <a:tailEnd type="triangle"/>
          </a:ln>
        </p:spPr>
        <p:txBody>
          <a:bodyPr lIns="45719" rIns="45719"/>
          <a:lstStyle/>
          <a:p>
            <a:endParaRPr/>
          </a:p>
        </p:txBody>
      </p:sp>
      <p:sp>
        <p:nvSpPr>
          <p:cNvPr id="4762" name="Text Box 11"/>
          <p:cNvSpPr txBox="1"/>
          <p:nvPr/>
        </p:nvSpPr>
        <p:spPr>
          <a:xfrm>
            <a:off x="4223153" y="1809750"/>
            <a:ext cx="1910545" cy="845629"/>
          </a:xfrm>
          <a:prstGeom prst="rect">
            <a:avLst/>
          </a:prstGeom>
          <a:solidFill>
            <a:srgbClr val="FF99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المجيء الثاني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3 - 5)</a:t>
            </a:r>
          </a:p>
        </p:txBody>
      </p:sp>
      <p:sp>
        <p:nvSpPr>
          <p:cNvPr id="4763" name="Text Box 12"/>
          <p:cNvSpPr txBox="1"/>
          <p:nvPr/>
        </p:nvSpPr>
        <p:spPr>
          <a:xfrm>
            <a:off x="3335827" y="4895850"/>
            <a:ext cx="1897671" cy="1252029"/>
          </a:xfrm>
          <a:prstGeom prst="rect">
            <a:avLst/>
          </a:prstGeom>
          <a:solidFill>
            <a:srgbClr val="FFCC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جوج و ماجوج</a:t>
            </a:r>
            <a:br/>
            <a:r>
              <a:t>(هرمجدون)</a:t>
            </a:r>
            <a:br/>
            <a:r>
              <a:rPr sz="2400"/>
              <a:t>(حز 38 - 39)</a:t>
            </a:r>
          </a:p>
        </p:txBody>
      </p:sp>
      <p:sp>
        <p:nvSpPr>
          <p:cNvPr id="4764" name="Text Box 13"/>
          <p:cNvSpPr txBox="1"/>
          <p:nvPr/>
        </p:nvSpPr>
        <p:spPr>
          <a:xfrm>
            <a:off x="6177738" y="4914900"/>
            <a:ext cx="2689262" cy="845629"/>
          </a:xfrm>
          <a:prstGeom prst="rect">
            <a:avLst/>
          </a:prstGeom>
          <a:solidFill>
            <a:srgbClr val="99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إرجاع جوج و ماجوج</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(رؤ 20 : 7 - 10)</a:t>
            </a:r>
          </a:p>
        </p:txBody>
      </p:sp>
      <p:sp>
        <p:nvSpPr>
          <p:cNvPr id="4765" name="Line 15"/>
          <p:cNvSpPr/>
          <p:nvPr/>
        </p:nvSpPr>
        <p:spPr>
          <a:xfrm flipV="1">
            <a:off x="5189537" y="4037012"/>
            <a:ext cx="1588" cy="841376"/>
          </a:xfrm>
          <a:prstGeom prst="line">
            <a:avLst/>
          </a:prstGeom>
          <a:ln w="9360">
            <a:solidFill>
              <a:srgbClr val="000000"/>
            </a:solidFill>
            <a:miter/>
            <a:tailEnd type="triangle"/>
          </a:ln>
        </p:spPr>
        <p:txBody>
          <a:bodyPr lIns="45719" rIns="45719"/>
          <a:lstStyle/>
          <a:p>
            <a:endParaRPr/>
          </a:p>
        </p:txBody>
      </p:sp>
      <p:sp>
        <p:nvSpPr>
          <p:cNvPr id="4766" name="Line 16"/>
          <p:cNvSpPr/>
          <p:nvPr/>
        </p:nvSpPr>
        <p:spPr>
          <a:xfrm flipV="1">
            <a:off x="7566025" y="4056062"/>
            <a:ext cx="1589" cy="841376"/>
          </a:xfrm>
          <a:prstGeom prst="line">
            <a:avLst/>
          </a:prstGeom>
          <a:ln w="9360">
            <a:solidFill>
              <a:srgbClr val="000000"/>
            </a:solidFill>
            <a:miter/>
            <a:tailEnd type="triangle"/>
          </a:ln>
        </p:spPr>
        <p:txBody>
          <a:bodyPr lIns="45719" rIns="45719"/>
          <a:lstStyle/>
          <a:p>
            <a:endParaRPr/>
          </a:p>
        </p:txBody>
      </p:sp>
      <p:sp>
        <p:nvSpPr>
          <p:cNvPr id="4767" name="Line 5"/>
          <p:cNvSpPr/>
          <p:nvPr/>
        </p:nvSpPr>
        <p:spPr>
          <a:xfrm flipV="1">
            <a:off x="-1" y="3500437"/>
            <a:ext cx="8388352" cy="4763"/>
          </a:xfrm>
          <a:prstGeom prst="line">
            <a:avLst/>
          </a:prstGeom>
          <a:ln w="76320">
            <a:solidFill>
              <a:srgbClr val="000000"/>
            </a:solidFill>
            <a:miter/>
            <a:tailEnd type="triangle"/>
          </a:ln>
        </p:spPr>
        <p:txBody>
          <a:bodyPr lIns="45719" rIns="45719"/>
          <a:lstStyle/>
          <a:p>
            <a:endParaRPr/>
          </a:p>
        </p:txBody>
      </p:sp>
      <p:sp>
        <p:nvSpPr>
          <p:cNvPr id="4768" name="Title 18"/>
          <p:cNvSpPr txBox="1">
            <a:spLocks noGrp="1"/>
          </p:cNvSpPr>
          <p:nvPr>
            <p:ph type="title" idx="4294967295"/>
          </p:nvPr>
        </p:nvSpPr>
        <p:spPr>
          <a:xfrm>
            <a:off x="0" y="0"/>
            <a:ext cx="9144000" cy="914400"/>
          </a:xfrm>
          <a:prstGeom prst="rect">
            <a:avLst/>
          </a:prstGeom>
          <a:solidFill>
            <a:srgbClr val="000000"/>
          </a:solidFill>
        </p:spPr>
        <p:txBody>
          <a:bodyPr lIns="46799" tIns="46799" rIns="46799" bIns="46799"/>
          <a:lstStyle>
            <a:lvl1pPr defTabSz="449262" rtl="1">
              <a:lnSpc>
                <a:spcPct val="95000"/>
              </a:lnSpc>
              <a:defRPr sz="3600" b="1">
                <a:solidFill>
                  <a:schemeClr val="accent3">
                    <a:lumOff val="44000"/>
                  </a:schemeClr>
                </a:solidFill>
              </a:defRPr>
            </a:lvl1pPr>
          </a:lstStyle>
          <a:p>
            <a:r>
              <a:t>نظرة عامة على المستقبل</a:t>
            </a:r>
          </a:p>
        </p:txBody>
      </p:sp>
      <p:sp>
        <p:nvSpPr>
          <p:cNvPr id="4769" name="Line 10"/>
          <p:cNvSpPr/>
          <p:nvPr/>
        </p:nvSpPr>
        <p:spPr>
          <a:xfrm>
            <a:off x="7796213" y="2276475"/>
            <a:ext cx="1588" cy="1162051"/>
          </a:xfrm>
          <a:prstGeom prst="line">
            <a:avLst/>
          </a:prstGeom>
          <a:ln w="9360">
            <a:solidFill>
              <a:srgbClr val="000000"/>
            </a:solidFill>
            <a:miter/>
            <a:tailEnd type="triangle"/>
          </a:ln>
        </p:spPr>
        <p:txBody>
          <a:bodyPr lIns="45719" rIns="45719"/>
          <a:lstStyle/>
          <a:p>
            <a:endParaRPr/>
          </a:p>
        </p:txBody>
      </p:sp>
      <p:sp>
        <p:nvSpPr>
          <p:cNvPr id="4770" name="Text Box 14"/>
          <p:cNvSpPr txBox="1"/>
          <p:nvPr/>
        </p:nvSpPr>
        <p:spPr>
          <a:xfrm>
            <a:off x="6694320" y="981075"/>
            <a:ext cx="2205373" cy="1658429"/>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العرش</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العظيم </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الأبيض</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(رؤ 20 : 11 - 14)</a:t>
            </a:r>
          </a:p>
        </p:txBody>
      </p:sp>
      <p:sp>
        <p:nvSpPr>
          <p:cNvPr id="4771" name="Line 15"/>
          <p:cNvSpPr/>
          <p:nvPr/>
        </p:nvSpPr>
        <p:spPr>
          <a:xfrm flipV="1">
            <a:off x="2484438" y="2708274"/>
            <a:ext cx="1588" cy="841376"/>
          </a:xfrm>
          <a:prstGeom prst="line">
            <a:avLst/>
          </a:prstGeom>
          <a:ln w="9360">
            <a:solidFill>
              <a:srgbClr val="000000"/>
            </a:solidFill>
            <a:miter/>
            <a:tailEnd type="triangle"/>
          </a:ln>
        </p:spPr>
        <p:txBody>
          <a:bodyPr lIns="45719" rIns="45719"/>
          <a:lstStyle/>
          <a:p>
            <a:endParaRPr/>
          </a:p>
        </p:txBody>
      </p:sp>
      <p:sp>
        <p:nvSpPr>
          <p:cNvPr id="4772" name="Text Box 4"/>
          <p:cNvSpPr txBox="1"/>
          <p:nvPr/>
        </p:nvSpPr>
        <p:spPr>
          <a:xfrm>
            <a:off x="8141832" y="0"/>
            <a:ext cx="961350" cy="42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0820" tIns="40820" rIns="40820" bIns="40820">
            <a:spAutoFit/>
          </a:bodyPr>
          <a:lstStyle>
            <a:lvl1pPr defTabSz="449262">
              <a:lnSpc>
                <a:spcPct val="93000"/>
              </a:lnSpc>
              <a:tabLst>
                <a:tab pos="393700" algn="l"/>
                <a:tab pos="812800" algn="l"/>
                <a:tab pos="1219200" algn="l"/>
                <a:tab pos="1625600" algn="l"/>
                <a:tab pos="2032000" algn="l"/>
                <a:tab pos="2438400" algn="l"/>
                <a:tab pos="2844800" algn="l"/>
                <a:tab pos="3251200" algn="l"/>
                <a:tab pos="3657600" algn="l"/>
                <a:tab pos="4064000" algn="l"/>
                <a:tab pos="4470400" algn="l"/>
                <a:tab pos="4876800" algn="l"/>
                <a:tab pos="5295900" algn="l"/>
                <a:tab pos="5702300" algn="l"/>
                <a:tab pos="6108700" algn="l"/>
                <a:tab pos="6515100" algn="l"/>
                <a:tab pos="6921500" algn="l"/>
                <a:tab pos="7327900" algn="l"/>
                <a:tab pos="7734300" algn="l"/>
                <a:tab pos="8140700" algn="l"/>
              </a:tabLst>
              <a:defRPr b="1">
                <a:solidFill>
                  <a:schemeClr val="accent3">
                    <a:lumOff val="44000"/>
                  </a:schemeClr>
                </a:solidFill>
              </a:defRPr>
            </a:lvl1pPr>
          </a:lstStyle>
          <a:p>
            <a:r>
              <a:t>437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afterEffect">
                                  <p:stCondLst>
                                    <p:cond delay="0"/>
                                  </p:stCondLst>
                                  <p:iterate>
                                    <p:tmAbs val="0"/>
                                  </p:iterate>
                                  <p:childTnLst>
                                    <p:set>
                                      <p:cBhvr>
                                        <p:cTn id="6" fill="hold"/>
                                        <p:tgtEl>
                                          <p:spTgt spid="4755"/>
                                        </p:tgtEl>
                                        <p:attrNameLst>
                                          <p:attrName>style.visibility</p:attrName>
                                        </p:attrNameLst>
                                      </p:cBhvr>
                                      <p:to>
                                        <p:strVal val="visible"/>
                                      </p:to>
                                    </p:set>
                                    <p:anim calcmode="lin" valueType="num">
                                      <p:cBhvr>
                                        <p:cTn id="7" dur="2000" fill="hold"/>
                                        <p:tgtEl>
                                          <p:spTgt spid="4755"/>
                                        </p:tgtEl>
                                        <p:attrNameLst>
                                          <p:attrName>ppt_x</p:attrName>
                                        </p:attrNameLst>
                                      </p:cBhvr>
                                      <p:tavLst>
                                        <p:tav tm="0">
                                          <p:val>
                                            <p:strVal val="#ppt_x"/>
                                          </p:val>
                                        </p:tav>
                                        <p:tav tm="100000">
                                          <p:val>
                                            <p:strVal val="#ppt_x"/>
                                          </p:val>
                                        </p:tav>
                                      </p:tavLst>
                                    </p:anim>
                                    <p:anim calcmode="lin" valueType="num">
                                      <p:cBhvr>
                                        <p:cTn id="8" dur="2000" fill="hold"/>
                                        <p:tgtEl>
                                          <p:spTgt spid="475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8" fill="hold" grpId="2" nodeType="afterEffect">
                                  <p:stCondLst>
                                    <p:cond delay="0"/>
                                  </p:stCondLst>
                                  <p:iterate>
                                    <p:tmAbs val="0"/>
                                  </p:iterate>
                                  <p:childTnLst>
                                    <p:set>
                                      <p:cBhvr>
                                        <p:cTn id="11" fill="hold"/>
                                        <p:tgtEl>
                                          <p:spTgt spid="4767"/>
                                        </p:tgtEl>
                                        <p:attrNameLst>
                                          <p:attrName>style.visibility</p:attrName>
                                        </p:attrNameLst>
                                      </p:cBhvr>
                                      <p:to>
                                        <p:strVal val="visible"/>
                                      </p:to>
                                    </p:set>
                                    <p:anim calcmode="lin" valueType="num">
                                      <p:cBhvr>
                                        <p:cTn id="12" dur="2000" fill="hold"/>
                                        <p:tgtEl>
                                          <p:spTgt spid="4767"/>
                                        </p:tgtEl>
                                        <p:attrNameLst>
                                          <p:attrName>ppt_x</p:attrName>
                                        </p:attrNameLst>
                                      </p:cBhvr>
                                      <p:tavLst>
                                        <p:tav tm="0">
                                          <p:val>
                                            <p:strVal val="0-#ppt_w/2"/>
                                          </p:val>
                                        </p:tav>
                                        <p:tav tm="100000">
                                          <p:val>
                                            <p:strVal val="#ppt_x"/>
                                          </p:val>
                                        </p:tav>
                                      </p:tavLst>
                                    </p:anim>
                                    <p:anim calcmode="lin" valueType="num">
                                      <p:cBhvr>
                                        <p:cTn id="13" dur="2000" fill="hold"/>
                                        <p:tgtEl>
                                          <p:spTgt spid="4767"/>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10" presetClass="entr" fill="hold" grpId="3" nodeType="afterEffect">
                                  <p:stCondLst>
                                    <p:cond delay="0"/>
                                  </p:stCondLst>
                                  <p:iterate>
                                    <p:tmAbs val="0"/>
                                  </p:iterate>
                                  <p:childTnLst>
                                    <p:set>
                                      <p:cBhvr>
                                        <p:cTn id="16" fill="hold"/>
                                        <p:tgtEl>
                                          <p:spTgt spid="4756"/>
                                        </p:tgtEl>
                                        <p:attrNameLst>
                                          <p:attrName>style.visibility</p:attrName>
                                        </p:attrNameLst>
                                      </p:cBhvr>
                                      <p:to>
                                        <p:strVal val="visible"/>
                                      </p:to>
                                    </p:set>
                                    <p:animEffect transition="in" filter="fade">
                                      <p:cBhvr>
                                        <p:cTn id="17" dur="2000"/>
                                        <p:tgtEl>
                                          <p:spTgt spid="4756"/>
                                        </p:tgtEl>
                                      </p:cBhvr>
                                    </p:animEffect>
                                  </p:childTnLst>
                                </p:cTn>
                              </p:par>
                            </p:childTnLst>
                          </p:cTn>
                        </p:par>
                        <p:par>
                          <p:cTn id="18" fill="hold">
                            <p:stCondLst>
                              <p:cond delay="6000"/>
                            </p:stCondLst>
                            <p:childTnLst>
                              <p:par>
                                <p:cTn id="19" presetID="10" presetClass="entr" fill="hold" grpId="4" nodeType="afterEffect">
                                  <p:stCondLst>
                                    <p:cond delay="0"/>
                                  </p:stCondLst>
                                  <p:iterate>
                                    <p:tmAbs val="0"/>
                                  </p:iterate>
                                  <p:childTnLst>
                                    <p:set>
                                      <p:cBhvr>
                                        <p:cTn id="20" fill="hold"/>
                                        <p:tgtEl>
                                          <p:spTgt spid="4760"/>
                                        </p:tgtEl>
                                        <p:attrNameLst>
                                          <p:attrName>style.visibility</p:attrName>
                                        </p:attrNameLst>
                                      </p:cBhvr>
                                      <p:to>
                                        <p:strVal val="visible"/>
                                      </p:to>
                                    </p:set>
                                    <p:animEffect transition="in" filter="fade">
                                      <p:cBhvr>
                                        <p:cTn id="21" dur="2000"/>
                                        <p:tgtEl>
                                          <p:spTgt spid="4760"/>
                                        </p:tgtEl>
                                      </p:cBhvr>
                                    </p:animEffect>
                                  </p:childTnLst>
                                </p:cTn>
                              </p:par>
                            </p:childTnLst>
                          </p:cTn>
                        </p:par>
                        <p:par>
                          <p:cTn id="22" fill="hold">
                            <p:stCondLst>
                              <p:cond delay="8000"/>
                            </p:stCondLst>
                            <p:childTnLst>
                              <p:par>
                                <p:cTn id="23" presetID="2" presetClass="entr" presetSubtype="4" fill="hold" grpId="5" nodeType="afterEffect">
                                  <p:stCondLst>
                                    <p:cond delay="0"/>
                                  </p:stCondLst>
                                  <p:iterate>
                                    <p:tmAbs val="0"/>
                                  </p:iterate>
                                  <p:childTnLst>
                                    <p:set>
                                      <p:cBhvr>
                                        <p:cTn id="24" fill="hold"/>
                                        <p:tgtEl>
                                          <p:spTgt spid="4759"/>
                                        </p:tgtEl>
                                        <p:attrNameLst>
                                          <p:attrName>style.visibility</p:attrName>
                                        </p:attrNameLst>
                                      </p:cBhvr>
                                      <p:to>
                                        <p:strVal val="visible"/>
                                      </p:to>
                                    </p:set>
                                    <p:anim calcmode="lin" valueType="num">
                                      <p:cBhvr>
                                        <p:cTn id="25" dur="2000" fill="hold"/>
                                        <p:tgtEl>
                                          <p:spTgt spid="4759"/>
                                        </p:tgtEl>
                                        <p:attrNameLst>
                                          <p:attrName>ppt_x</p:attrName>
                                        </p:attrNameLst>
                                      </p:cBhvr>
                                      <p:tavLst>
                                        <p:tav tm="0">
                                          <p:val>
                                            <p:strVal val="#ppt_x"/>
                                          </p:val>
                                        </p:tav>
                                        <p:tav tm="100000">
                                          <p:val>
                                            <p:strVal val="#ppt_x"/>
                                          </p:val>
                                        </p:tav>
                                      </p:tavLst>
                                    </p:anim>
                                    <p:anim calcmode="lin" valueType="num">
                                      <p:cBhvr>
                                        <p:cTn id="26" dur="2000" fill="hold"/>
                                        <p:tgtEl>
                                          <p:spTgt spid="4759"/>
                                        </p:tgtEl>
                                        <p:attrNameLst>
                                          <p:attrName>ppt_y</p:attrName>
                                        </p:attrNameLst>
                                      </p:cBhvr>
                                      <p:tavLst>
                                        <p:tav tm="0">
                                          <p:val>
                                            <p:strVal val="1+#ppt_h/2"/>
                                          </p:val>
                                        </p:tav>
                                        <p:tav tm="100000">
                                          <p:val>
                                            <p:strVal val="#ppt_y"/>
                                          </p:val>
                                        </p:tav>
                                      </p:tavLst>
                                    </p:anim>
                                  </p:childTnLst>
                                </p:cTn>
                              </p:par>
                            </p:childTnLst>
                          </p:cTn>
                        </p:par>
                        <p:par>
                          <p:cTn id="27" fill="hold">
                            <p:stCondLst>
                              <p:cond delay="10000"/>
                            </p:stCondLst>
                            <p:childTnLst>
                              <p:par>
                                <p:cTn id="28" presetID="10" presetClass="entr" fill="hold" grpId="6" nodeType="afterEffect">
                                  <p:stCondLst>
                                    <p:cond delay="0"/>
                                  </p:stCondLst>
                                  <p:iterate>
                                    <p:tmAbs val="0"/>
                                  </p:iterate>
                                  <p:childTnLst>
                                    <p:set>
                                      <p:cBhvr>
                                        <p:cTn id="29" fill="hold"/>
                                        <p:tgtEl>
                                          <p:spTgt spid="4757"/>
                                        </p:tgtEl>
                                        <p:attrNameLst>
                                          <p:attrName>style.visibility</p:attrName>
                                        </p:attrNameLst>
                                      </p:cBhvr>
                                      <p:to>
                                        <p:strVal val="visible"/>
                                      </p:to>
                                    </p:set>
                                    <p:animEffect transition="in" filter="fade">
                                      <p:cBhvr>
                                        <p:cTn id="30" dur="2000"/>
                                        <p:tgtEl>
                                          <p:spTgt spid="4757"/>
                                        </p:tgtEl>
                                      </p:cBhvr>
                                    </p:animEffect>
                                  </p:childTnLst>
                                </p:cTn>
                              </p:par>
                            </p:childTnLst>
                          </p:cTn>
                        </p:par>
                        <p:par>
                          <p:cTn id="31" fill="hold">
                            <p:stCondLst>
                              <p:cond delay="12000"/>
                            </p:stCondLst>
                            <p:childTnLst>
                              <p:par>
                                <p:cTn id="32" presetID="10" presetClass="entr" fill="hold" grpId="7" nodeType="afterEffect">
                                  <p:stCondLst>
                                    <p:cond delay="0"/>
                                  </p:stCondLst>
                                  <p:iterate>
                                    <p:tmAbs val="0"/>
                                  </p:iterate>
                                  <p:childTnLst>
                                    <p:set>
                                      <p:cBhvr>
                                        <p:cTn id="33" fill="hold"/>
                                        <p:tgtEl>
                                          <p:spTgt spid="4762"/>
                                        </p:tgtEl>
                                        <p:attrNameLst>
                                          <p:attrName>style.visibility</p:attrName>
                                        </p:attrNameLst>
                                      </p:cBhvr>
                                      <p:to>
                                        <p:strVal val="visible"/>
                                      </p:to>
                                    </p:set>
                                    <p:animEffect transition="in" filter="fade">
                                      <p:cBhvr>
                                        <p:cTn id="34" dur="2000"/>
                                        <p:tgtEl>
                                          <p:spTgt spid="4762"/>
                                        </p:tgtEl>
                                      </p:cBhvr>
                                    </p:animEffect>
                                  </p:childTnLst>
                                </p:cTn>
                              </p:par>
                            </p:childTnLst>
                          </p:cTn>
                        </p:par>
                        <p:par>
                          <p:cTn id="35" fill="hold">
                            <p:stCondLst>
                              <p:cond delay="14000"/>
                            </p:stCondLst>
                            <p:childTnLst>
                              <p:par>
                                <p:cTn id="36" presetID="2" presetClass="entr" presetSubtype="1" fill="hold" grpId="8" nodeType="afterEffect">
                                  <p:stCondLst>
                                    <p:cond delay="0"/>
                                  </p:stCondLst>
                                  <p:iterate>
                                    <p:tmAbs val="0"/>
                                  </p:iterate>
                                  <p:childTnLst>
                                    <p:set>
                                      <p:cBhvr>
                                        <p:cTn id="37" fill="hold"/>
                                        <p:tgtEl>
                                          <p:spTgt spid="4761"/>
                                        </p:tgtEl>
                                        <p:attrNameLst>
                                          <p:attrName>style.visibility</p:attrName>
                                        </p:attrNameLst>
                                      </p:cBhvr>
                                      <p:to>
                                        <p:strVal val="visible"/>
                                      </p:to>
                                    </p:set>
                                    <p:anim calcmode="lin" valueType="num">
                                      <p:cBhvr>
                                        <p:cTn id="38" dur="2000" fill="hold"/>
                                        <p:tgtEl>
                                          <p:spTgt spid="4761"/>
                                        </p:tgtEl>
                                        <p:attrNameLst>
                                          <p:attrName>ppt_x</p:attrName>
                                        </p:attrNameLst>
                                      </p:cBhvr>
                                      <p:tavLst>
                                        <p:tav tm="0">
                                          <p:val>
                                            <p:strVal val="#ppt_x"/>
                                          </p:val>
                                        </p:tav>
                                        <p:tav tm="100000">
                                          <p:val>
                                            <p:strVal val="#ppt_x"/>
                                          </p:val>
                                        </p:tav>
                                      </p:tavLst>
                                    </p:anim>
                                    <p:anim calcmode="lin" valueType="num">
                                      <p:cBhvr>
                                        <p:cTn id="39" dur="2000" fill="hold"/>
                                        <p:tgtEl>
                                          <p:spTgt spid="4761"/>
                                        </p:tgtEl>
                                        <p:attrNameLst>
                                          <p:attrName>ppt_y</p:attrName>
                                        </p:attrNameLst>
                                      </p:cBhvr>
                                      <p:tavLst>
                                        <p:tav tm="0">
                                          <p:val>
                                            <p:strVal val="0-#ppt_h/2"/>
                                          </p:val>
                                        </p:tav>
                                        <p:tav tm="100000">
                                          <p:val>
                                            <p:strVal val="#ppt_y"/>
                                          </p:val>
                                        </p:tav>
                                      </p:tavLst>
                                    </p:anim>
                                  </p:childTnLst>
                                </p:cTn>
                              </p:par>
                            </p:childTnLst>
                          </p:cTn>
                        </p:par>
                        <p:par>
                          <p:cTn id="40" fill="hold">
                            <p:stCondLst>
                              <p:cond delay="16000"/>
                            </p:stCondLst>
                            <p:childTnLst>
                              <p:par>
                                <p:cTn id="41" presetID="10" presetClass="entr" fill="hold" grpId="9" nodeType="afterEffect">
                                  <p:stCondLst>
                                    <p:cond delay="0"/>
                                  </p:stCondLst>
                                  <p:iterate>
                                    <p:tmAbs val="0"/>
                                  </p:iterate>
                                  <p:childTnLst>
                                    <p:set>
                                      <p:cBhvr>
                                        <p:cTn id="42" fill="hold"/>
                                        <p:tgtEl>
                                          <p:spTgt spid="4763"/>
                                        </p:tgtEl>
                                        <p:attrNameLst>
                                          <p:attrName>style.visibility</p:attrName>
                                        </p:attrNameLst>
                                      </p:cBhvr>
                                      <p:to>
                                        <p:strVal val="visible"/>
                                      </p:to>
                                    </p:set>
                                    <p:animEffect transition="in" filter="fade">
                                      <p:cBhvr>
                                        <p:cTn id="43" dur="2000"/>
                                        <p:tgtEl>
                                          <p:spTgt spid="4763"/>
                                        </p:tgtEl>
                                      </p:cBhvr>
                                    </p:animEffect>
                                  </p:childTnLst>
                                </p:cTn>
                              </p:par>
                            </p:childTnLst>
                          </p:cTn>
                        </p:par>
                        <p:par>
                          <p:cTn id="44" fill="hold">
                            <p:stCondLst>
                              <p:cond delay="18000"/>
                            </p:stCondLst>
                            <p:childTnLst>
                              <p:par>
                                <p:cTn id="45" presetID="2" presetClass="entr" presetSubtype="4" fill="hold" grpId="10" nodeType="afterEffect">
                                  <p:stCondLst>
                                    <p:cond delay="0"/>
                                  </p:stCondLst>
                                  <p:iterate>
                                    <p:tmAbs val="0"/>
                                  </p:iterate>
                                  <p:childTnLst>
                                    <p:set>
                                      <p:cBhvr>
                                        <p:cTn id="46" fill="hold"/>
                                        <p:tgtEl>
                                          <p:spTgt spid="4765"/>
                                        </p:tgtEl>
                                        <p:attrNameLst>
                                          <p:attrName>style.visibility</p:attrName>
                                        </p:attrNameLst>
                                      </p:cBhvr>
                                      <p:to>
                                        <p:strVal val="visible"/>
                                      </p:to>
                                    </p:set>
                                    <p:anim calcmode="lin" valueType="num">
                                      <p:cBhvr>
                                        <p:cTn id="47" dur="2000" fill="hold"/>
                                        <p:tgtEl>
                                          <p:spTgt spid="4765"/>
                                        </p:tgtEl>
                                        <p:attrNameLst>
                                          <p:attrName>ppt_x</p:attrName>
                                        </p:attrNameLst>
                                      </p:cBhvr>
                                      <p:tavLst>
                                        <p:tav tm="0">
                                          <p:val>
                                            <p:strVal val="#ppt_x"/>
                                          </p:val>
                                        </p:tav>
                                        <p:tav tm="100000">
                                          <p:val>
                                            <p:strVal val="#ppt_x"/>
                                          </p:val>
                                        </p:tav>
                                      </p:tavLst>
                                    </p:anim>
                                    <p:anim calcmode="lin" valueType="num">
                                      <p:cBhvr>
                                        <p:cTn id="48" dur="2000" fill="hold"/>
                                        <p:tgtEl>
                                          <p:spTgt spid="4765"/>
                                        </p:tgtEl>
                                        <p:attrNameLst>
                                          <p:attrName>ppt_y</p:attrName>
                                        </p:attrNameLst>
                                      </p:cBhvr>
                                      <p:tavLst>
                                        <p:tav tm="0">
                                          <p:val>
                                            <p:strVal val="1+#ppt_h/2"/>
                                          </p:val>
                                        </p:tav>
                                        <p:tav tm="100000">
                                          <p:val>
                                            <p:strVal val="#ppt_y"/>
                                          </p:val>
                                        </p:tav>
                                      </p:tavLst>
                                    </p:anim>
                                  </p:childTnLst>
                                </p:cTn>
                              </p:par>
                            </p:childTnLst>
                          </p:cTn>
                        </p:par>
                        <p:par>
                          <p:cTn id="49" fill="hold">
                            <p:stCondLst>
                              <p:cond delay="20000"/>
                            </p:stCondLst>
                            <p:childTnLst>
                              <p:par>
                                <p:cTn id="50" presetID="10" presetClass="entr" fill="hold" grpId="11" nodeType="afterEffect">
                                  <p:stCondLst>
                                    <p:cond delay="0"/>
                                  </p:stCondLst>
                                  <p:iterate>
                                    <p:tmAbs val="0"/>
                                  </p:iterate>
                                  <p:childTnLst>
                                    <p:set>
                                      <p:cBhvr>
                                        <p:cTn id="51" fill="hold"/>
                                        <p:tgtEl>
                                          <p:spTgt spid="4758"/>
                                        </p:tgtEl>
                                        <p:attrNameLst>
                                          <p:attrName>style.visibility</p:attrName>
                                        </p:attrNameLst>
                                      </p:cBhvr>
                                      <p:to>
                                        <p:strVal val="visible"/>
                                      </p:to>
                                    </p:set>
                                    <p:animEffect transition="in" filter="fade">
                                      <p:cBhvr>
                                        <p:cTn id="52" dur="2000"/>
                                        <p:tgtEl>
                                          <p:spTgt spid="4758"/>
                                        </p:tgtEl>
                                      </p:cBhvr>
                                    </p:animEffect>
                                  </p:childTnLst>
                                </p:cTn>
                              </p:par>
                            </p:childTnLst>
                          </p:cTn>
                        </p:par>
                        <p:par>
                          <p:cTn id="53" fill="hold">
                            <p:stCondLst>
                              <p:cond delay="22000"/>
                            </p:stCondLst>
                            <p:childTnLst>
                              <p:par>
                                <p:cTn id="54" presetID="10" presetClass="entr" fill="hold" grpId="12" nodeType="afterEffect">
                                  <p:stCondLst>
                                    <p:cond delay="0"/>
                                  </p:stCondLst>
                                  <p:iterate>
                                    <p:tmAbs val="0"/>
                                  </p:iterate>
                                  <p:childTnLst>
                                    <p:set>
                                      <p:cBhvr>
                                        <p:cTn id="55" fill="hold"/>
                                        <p:tgtEl>
                                          <p:spTgt spid="4764"/>
                                        </p:tgtEl>
                                        <p:attrNameLst>
                                          <p:attrName>style.visibility</p:attrName>
                                        </p:attrNameLst>
                                      </p:cBhvr>
                                      <p:to>
                                        <p:strVal val="visible"/>
                                      </p:to>
                                    </p:set>
                                    <p:animEffect transition="in" filter="fade">
                                      <p:cBhvr>
                                        <p:cTn id="56" dur="2000"/>
                                        <p:tgtEl>
                                          <p:spTgt spid="4764"/>
                                        </p:tgtEl>
                                      </p:cBhvr>
                                    </p:animEffect>
                                  </p:childTnLst>
                                </p:cTn>
                              </p:par>
                            </p:childTnLst>
                          </p:cTn>
                        </p:par>
                        <p:par>
                          <p:cTn id="57" fill="hold">
                            <p:stCondLst>
                              <p:cond delay="24000"/>
                            </p:stCondLst>
                            <p:childTnLst>
                              <p:par>
                                <p:cTn id="58" presetID="2" presetClass="entr" presetSubtype="4" fill="hold" grpId="13" nodeType="afterEffect">
                                  <p:stCondLst>
                                    <p:cond delay="0"/>
                                  </p:stCondLst>
                                  <p:iterate>
                                    <p:tmAbs val="0"/>
                                  </p:iterate>
                                  <p:childTnLst>
                                    <p:set>
                                      <p:cBhvr>
                                        <p:cTn id="59" fill="hold"/>
                                        <p:tgtEl>
                                          <p:spTgt spid="4766"/>
                                        </p:tgtEl>
                                        <p:attrNameLst>
                                          <p:attrName>style.visibility</p:attrName>
                                        </p:attrNameLst>
                                      </p:cBhvr>
                                      <p:to>
                                        <p:strVal val="visible"/>
                                      </p:to>
                                    </p:set>
                                    <p:anim calcmode="lin" valueType="num">
                                      <p:cBhvr>
                                        <p:cTn id="60" dur="2000" fill="hold"/>
                                        <p:tgtEl>
                                          <p:spTgt spid="4766"/>
                                        </p:tgtEl>
                                        <p:attrNameLst>
                                          <p:attrName>ppt_x</p:attrName>
                                        </p:attrNameLst>
                                      </p:cBhvr>
                                      <p:tavLst>
                                        <p:tav tm="0">
                                          <p:val>
                                            <p:strVal val="#ppt_x"/>
                                          </p:val>
                                        </p:tav>
                                        <p:tav tm="100000">
                                          <p:val>
                                            <p:strVal val="#ppt_x"/>
                                          </p:val>
                                        </p:tav>
                                      </p:tavLst>
                                    </p:anim>
                                    <p:anim calcmode="lin" valueType="num">
                                      <p:cBhvr>
                                        <p:cTn id="61" dur="2000" fill="hold"/>
                                        <p:tgtEl>
                                          <p:spTgt spid="4766"/>
                                        </p:tgtEl>
                                        <p:attrNameLst>
                                          <p:attrName>ppt_y</p:attrName>
                                        </p:attrNameLst>
                                      </p:cBhvr>
                                      <p:tavLst>
                                        <p:tav tm="0">
                                          <p:val>
                                            <p:strVal val="1+#ppt_h/2"/>
                                          </p:val>
                                        </p:tav>
                                        <p:tav tm="100000">
                                          <p:val>
                                            <p:strVal val="#ppt_y"/>
                                          </p:val>
                                        </p:tav>
                                      </p:tavLst>
                                    </p:anim>
                                  </p:childTnLst>
                                </p:cTn>
                              </p:par>
                            </p:childTnLst>
                          </p:cTn>
                        </p:par>
                        <p:par>
                          <p:cTn id="62" fill="hold">
                            <p:stCondLst>
                              <p:cond delay="26000"/>
                            </p:stCondLst>
                            <p:childTnLst>
                              <p:par>
                                <p:cTn id="63" presetID="10" presetClass="entr" fill="hold" grpId="14" nodeType="afterEffect">
                                  <p:stCondLst>
                                    <p:cond delay="0"/>
                                  </p:stCondLst>
                                  <p:iterate>
                                    <p:tmAbs val="0"/>
                                  </p:iterate>
                                  <p:childTnLst>
                                    <p:set>
                                      <p:cBhvr>
                                        <p:cTn id="64" fill="hold"/>
                                        <p:tgtEl>
                                          <p:spTgt spid="4770"/>
                                        </p:tgtEl>
                                        <p:attrNameLst>
                                          <p:attrName>style.visibility</p:attrName>
                                        </p:attrNameLst>
                                      </p:cBhvr>
                                      <p:to>
                                        <p:strVal val="visible"/>
                                      </p:to>
                                    </p:set>
                                    <p:animEffect transition="in" filter="fade">
                                      <p:cBhvr>
                                        <p:cTn id="65" dur="2000"/>
                                        <p:tgtEl>
                                          <p:spTgt spid="4770"/>
                                        </p:tgtEl>
                                      </p:cBhvr>
                                    </p:animEffect>
                                  </p:childTnLst>
                                </p:cTn>
                              </p:par>
                            </p:childTnLst>
                          </p:cTn>
                        </p:par>
                        <p:par>
                          <p:cTn id="66" fill="hold">
                            <p:stCondLst>
                              <p:cond delay="0"/>
                            </p:stCondLst>
                            <p:childTnLst>
                              <p:par>
                                <p:cTn id="67" presetID="35" presetClass="emph" presetSubtype="0" fill="hold" grpId="15" nodeType="afterEffect">
                                  <p:stCondLst>
                                    <p:cond delay="0"/>
                                  </p:stCondLst>
                                  <p:childTnLst>
                                    <p:anim calcmode="discrete" valueType="str">
                                      <p:cBhvr>
                                        <p:cTn id="68" dur="1000" fill="hold"/>
                                        <p:tgtEl>
                                          <p:spTgt spid="4764"/>
                                        </p:tgtEl>
                                        <p:attrNameLst>
                                          <p:attrName>style.visibility</p:attrName>
                                        </p:attrNameLst>
                                      </p:cBhvr>
                                      <p:tavLst>
                                        <p:tav tm="0">
                                          <p:val>
                                            <p:strVal val="hidden"/>
                                          </p:val>
                                        </p:tav>
                                        <p:tav tm="50000">
                                          <p:val>
                                            <p:strVal val="visible"/>
                                          </p:val>
                                        </p:tav>
                                      </p:tavLst>
                                    </p:anim>
                                  </p:childTnLst>
                                </p:cTn>
                              </p:par>
                            </p:childTnLst>
                          </p:cTn>
                        </p:par>
                        <p:par>
                          <p:cTn id="69" fill="hold">
                            <p:stCondLst>
                              <p:cond delay="0"/>
                            </p:stCondLst>
                            <p:childTnLst>
                              <p:par>
                                <p:cTn id="70" presetID="35" presetClass="emph" presetSubtype="0" fill="hold" grpId="16" nodeType="afterEffect">
                                  <p:stCondLst>
                                    <p:cond delay="0"/>
                                  </p:stCondLst>
                                  <p:childTnLst>
                                    <p:anim calcmode="discrete" valueType="str">
                                      <p:cBhvr>
                                        <p:cTn id="71" dur="1000" fill="hold"/>
                                        <p:tgtEl>
                                          <p:spTgt spid="4763"/>
                                        </p:tgtEl>
                                        <p:attrNameLst>
                                          <p:attrName>style.visibility</p:attrName>
                                        </p:attrNameLst>
                                      </p:cBhvr>
                                      <p:tavLst>
                                        <p:tav tm="0">
                                          <p:val>
                                            <p:strVal val="hidden"/>
                                          </p:val>
                                        </p:tav>
                                        <p:tav tm="50000">
                                          <p:val>
                                            <p:strVal val="visible"/>
                                          </p:val>
                                        </p:tav>
                                      </p:tavLst>
                                    </p:anim>
                                  </p:childTnLst>
                                </p:cTn>
                              </p:par>
                            </p:childTnLst>
                          </p:cTn>
                        </p:par>
                        <p:par>
                          <p:cTn id="72" fill="hold">
                            <p:stCondLst>
                              <p:cond delay="1000"/>
                            </p:stCondLst>
                            <p:childTnLst>
                              <p:par>
                                <p:cTn id="73" presetID="2" presetClass="entr" presetSubtype="1" fill="hold" grpId="17" nodeType="afterEffect">
                                  <p:stCondLst>
                                    <p:cond delay="0"/>
                                  </p:stCondLst>
                                  <p:iterate>
                                    <p:tmAbs val="0"/>
                                  </p:iterate>
                                  <p:childTnLst>
                                    <p:set>
                                      <p:cBhvr>
                                        <p:cTn id="74" fill="hold"/>
                                        <p:tgtEl>
                                          <p:spTgt spid="4769"/>
                                        </p:tgtEl>
                                        <p:attrNameLst>
                                          <p:attrName>style.visibility</p:attrName>
                                        </p:attrNameLst>
                                      </p:cBhvr>
                                      <p:to>
                                        <p:strVal val="visible"/>
                                      </p:to>
                                    </p:set>
                                    <p:anim calcmode="lin" valueType="num">
                                      <p:cBhvr>
                                        <p:cTn id="75" dur="2000" fill="hold"/>
                                        <p:tgtEl>
                                          <p:spTgt spid="4769"/>
                                        </p:tgtEl>
                                        <p:attrNameLst>
                                          <p:attrName>ppt_x</p:attrName>
                                        </p:attrNameLst>
                                      </p:cBhvr>
                                      <p:tavLst>
                                        <p:tav tm="0">
                                          <p:val>
                                            <p:strVal val="#ppt_x"/>
                                          </p:val>
                                        </p:tav>
                                        <p:tav tm="100000">
                                          <p:val>
                                            <p:strVal val="#ppt_x"/>
                                          </p:val>
                                        </p:tav>
                                      </p:tavLst>
                                    </p:anim>
                                    <p:anim calcmode="lin" valueType="num">
                                      <p:cBhvr>
                                        <p:cTn id="76" dur="2000" fill="hold"/>
                                        <p:tgtEl>
                                          <p:spTgt spid="4769"/>
                                        </p:tgtEl>
                                        <p:attrNameLst>
                                          <p:attrName>ppt_y</p:attrName>
                                        </p:attrNameLst>
                                      </p:cBhvr>
                                      <p:tavLst>
                                        <p:tav tm="0">
                                          <p:val>
                                            <p:strVal val="0-#ppt_h/2"/>
                                          </p:val>
                                        </p:tav>
                                        <p:tav tm="100000">
                                          <p:val>
                                            <p:strVal val="#ppt_y"/>
                                          </p:val>
                                        </p:tav>
                                      </p:tavLst>
                                    </p:anim>
                                  </p:childTnLst>
                                </p:cTn>
                              </p:par>
                            </p:childTnLst>
                          </p:cTn>
                        </p:par>
                        <p:par>
                          <p:cTn id="77" fill="hold">
                            <p:stCondLst>
                              <p:cond delay="3000"/>
                            </p:stCondLst>
                            <p:childTnLst>
                              <p:par>
                                <p:cTn id="78" presetID="2" presetClass="entr" presetSubtype="4" fill="hold" grpId="18" nodeType="afterEffect">
                                  <p:stCondLst>
                                    <p:cond delay="0"/>
                                  </p:stCondLst>
                                  <p:iterate>
                                    <p:tmAbs val="0"/>
                                  </p:iterate>
                                  <p:childTnLst>
                                    <p:set>
                                      <p:cBhvr>
                                        <p:cTn id="79" fill="hold"/>
                                        <p:tgtEl>
                                          <p:spTgt spid="4771"/>
                                        </p:tgtEl>
                                        <p:attrNameLst>
                                          <p:attrName>style.visibility</p:attrName>
                                        </p:attrNameLst>
                                      </p:cBhvr>
                                      <p:to>
                                        <p:strVal val="visible"/>
                                      </p:to>
                                    </p:set>
                                    <p:anim calcmode="lin" valueType="num">
                                      <p:cBhvr>
                                        <p:cTn id="80" dur="2000" fill="hold"/>
                                        <p:tgtEl>
                                          <p:spTgt spid="4771"/>
                                        </p:tgtEl>
                                        <p:attrNameLst>
                                          <p:attrName>ppt_x</p:attrName>
                                        </p:attrNameLst>
                                      </p:cBhvr>
                                      <p:tavLst>
                                        <p:tav tm="0">
                                          <p:val>
                                            <p:strVal val="#ppt_x"/>
                                          </p:val>
                                        </p:tav>
                                        <p:tav tm="100000">
                                          <p:val>
                                            <p:strVal val="#ppt_x"/>
                                          </p:val>
                                        </p:tav>
                                      </p:tavLst>
                                    </p:anim>
                                    <p:anim calcmode="lin" valueType="num">
                                      <p:cBhvr>
                                        <p:cTn id="81" dur="2000" fill="hold"/>
                                        <p:tgtEl>
                                          <p:spTgt spid="47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5" grpId="1" animBg="1" advAuto="0"/>
      <p:bldP spid="4756" grpId="3" animBg="1" advAuto="0"/>
      <p:bldP spid="4757" grpId="6" animBg="1" advAuto="0"/>
      <p:bldP spid="4758" grpId="11" animBg="1" advAuto="0"/>
      <p:bldP spid="4759" grpId="5" animBg="1" advAuto="0"/>
      <p:bldP spid="4760" grpId="4" animBg="1" advAuto="0"/>
      <p:bldP spid="4761" grpId="8" animBg="1" advAuto="0"/>
      <p:bldP spid="4762" grpId="7" animBg="1" advAuto="0"/>
      <p:bldP spid="4763" grpId="9" animBg="1" advAuto="0"/>
      <p:bldP spid="4763" grpId="16" animBg="1" advAuto="0"/>
      <p:bldP spid="4764" grpId="12" animBg="1" advAuto="0"/>
      <p:bldP spid="4764" grpId="15" animBg="1" advAuto="0"/>
      <p:bldP spid="4765" grpId="10" animBg="1" advAuto="0"/>
      <p:bldP spid="4766" grpId="13" animBg="1" advAuto="0"/>
      <p:bldP spid="4767" grpId="2" animBg="1" advAuto="0"/>
      <p:bldP spid="4769" grpId="17" animBg="1" advAuto="0"/>
      <p:bldP spid="4770" grpId="14" animBg="1" advAuto="0"/>
      <p:bldP spid="4771" grpId="18"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81847"/>
            </a:gs>
            <a:gs pos="100000">
              <a:srgbClr val="333399"/>
            </a:gs>
          </a:gsLst>
          <a:lin ang="18900000" scaled="0"/>
        </a:gradFill>
        <a:effectLst/>
      </p:bgPr>
    </p:bg>
    <p:spTree>
      <p:nvGrpSpPr>
        <p:cNvPr id="1" name=""/>
        <p:cNvGrpSpPr/>
        <p:nvPr/>
      </p:nvGrpSpPr>
      <p:grpSpPr>
        <a:xfrm>
          <a:off x="0" y="0"/>
          <a:ext cx="0" cy="0"/>
          <a:chOff x="0" y="0"/>
          <a:chExt cx="0" cy="0"/>
        </a:xfrm>
      </p:grpSpPr>
      <p:sp>
        <p:nvSpPr>
          <p:cNvPr id="7275" name="Text Box 4"/>
          <p:cNvSpPr txBox="1"/>
          <p:nvPr/>
        </p:nvSpPr>
        <p:spPr>
          <a:xfrm>
            <a:off x="684212" y="2625724"/>
            <a:ext cx="7991476" cy="1506030"/>
          </a:xfrm>
          <a:prstGeom prst="rect">
            <a:avLst/>
          </a:prstGeom>
          <a:gradFill>
            <a:gsLst>
              <a:gs pos="0">
                <a:srgbClr val="660066"/>
              </a:gs>
              <a:gs pos="50000">
                <a:srgbClr val="000000"/>
              </a:gs>
              <a:gs pos="100000">
                <a:srgbClr val="660066"/>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just" rtl="1">
              <a:defRPr baseline="30000"/>
            </a:pPr>
            <a:r>
              <a:t>١٧</a:t>
            </a:r>
            <a:r>
              <a:rPr>
                <a:solidFill>
                  <a:schemeClr val="accent3">
                    <a:lumOff val="44000"/>
                  </a:schemeClr>
                </a:solidFill>
              </a:rPr>
              <a:t> </a:t>
            </a:r>
            <a:r>
              <a:rPr baseline="0">
                <a:solidFill>
                  <a:schemeClr val="accent3">
                    <a:lumOff val="44000"/>
                  </a:schemeClr>
                </a:solidFill>
              </a:rPr>
              <a:t>فَلَمَّا رَأَيْتُهُ سَقَطْتُ عِنْدَ رِجْلَيْهِ كَمَيِّتٍ، فَوَضَعَ يَدَهُ ٱلْيُمْنَى عَلَيَّ قَائِلًا لِي: «لَا تَخَفْ، أَنَا هُوَ ٱلْأَوَّلُ وَٱلْآخِرُ، </a:t>
            </a:r>
            <a:r>
              <a:rPr>
                <a:solidFill>
                  <a:schemeClr val="accent3">
                    <a:lumOff val="44000"/>
                  </a:schemeClr>
                </a:solidFill>
              </a:rPr>
              <a:t>١٨ </a:t>
            </a:r>
            <a:r>
              <a:rPr baseline="0">
                <a:solidFill>
                  <a:schemeClr val="accent3">
                    <a:lumOff val="44000"/>
                  </a:schemeClr>
                </a:solidFill>
              </a:rPr>
              <a:t>وَٱلْحَيُّ. وَكُنْتُ مَيْتًا، وَهَا أَنَا حَيٌّ إِلَى أَبَدِ ٱلْآبِدِينَ! آمِينَ. وَلِي مَفَاتِيحُ ٱلْهَاوِيَةِ وَٱلْمَوْتِ. </a:t>
            </a:r>
            <a:r>
              <a:rPr>
                <a:solidFill>
                  <a:schemeClr val="accent3">
                    <a:lumOff val="44000"/>
                  </a:schemeClr>
                </a:solidFill>
              </a:rPr>
              <a:t>١٩ </a:t>
            </a:r>
            <a:r>
              <a:rPr baseline="0">
                <a:solidFill>
                  <a:schemeClr val="accent3">
                    <a:lumOff val="44000"/>
                  </a:schemeClr>
                </a:solidFill>
              </a:rPr>
              <a:t>فَٱكْتُبْ </a:t>
            </a:r>
            <a:r>
              <a:rPr baseline="0">
                <a:solidFill>
                  <a:srgbClr val="FFFF00"/>
                </a:solidFill>
              </a:rPr>
              <a:t>مَا رَأَيْتَ</a:t>
            </a:r>
            <a:r>
              <a:rPr baseline="0">
                <a:solidFill>
                  <a:schemeClr val="accent3">
                    <a:lumOff val="44000"/>
                  </a:schemeClr>
                </a:solidFill>
              </a:rPr>
              <a:t>، </a:t>
            </a:r>
            <a:r>
              <a:rPr baseline="0">
                <a:solidFill>
                  <a:srgbClr val="FFFF00"/>
                </a:solidFill>
              </a:rPr>
              <a:t>وَمَا هُوَ </a:t>
            </a:r>
            <a:r>
              <a:rPr baseline="0">
                <a:solidFill>
                  <a:schemeClr val="accent3">
                    <a:lumOff val="44000"/>
                  </a:schemeClr>
                </a:solidFill>
              </a:rPr>
              <a:t>كَائِنٌ، وَمَا هُوَ </a:t>
            </a:r>
            <a:r>
              <a:rPr baseline="0">
                <a:solidFill>
                  <a:srgbClr val="FFFF00"/>
                </a:solidFill>
              </a:rPr>
              <a:t>عَتِيدٌ أَنْ يَكُونَ بَعْدَ هَذَا</a:t>
            </a:r>
            <a:r>
              <a:rPr baseline="0">
                <a:solidFill>
                  <a:schemeClr val="accent3">
                    <a:lumOff val="44000"/>
                  </a:schemeClr>
                </a:solidFill>
              </a:rPr>
              <a:t>. رؤيا ١: ١٧-١٩</a:t>
            </a:r>
          </a:p>
        </p:txBody>
      </p:sp>
      <p:sp>
        <p:nvSpPr>
          <p:cNvPr id="7276" name="Text Box 2"/>
          <p:cNvSpPr txBox="1"/>
          <p:nvPr/>
        </p:nvSpPr>
        <p:spPr>
          <a:xfrm>
            <a:off x="444499" y="177940"/>
            <a:ext cx="7395848" cy="1856483"/>
          </a:xfrm>
          <a:prstGeom prst="rect">
            <a:avLst/>
          </a:prstGeom>
          <a:solidFill>
            <a:srgbClr val="660066"/>
          </a:solidFill>
          <a:ln w="22225">
            <a:solidFill>
              <a:srgbClr val="FF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2800"/>
              </a:spcBef>
              <a:defRPr sz="4800">
                <a:solidFill>
                  <a:schemeClr val="accent3">
                    <a:lumOff val="44000"/>
                  </a:schemeClr>
                </a:solidFill>
              </a:defRPr>
            </a:lvl1pPr>
          </a:lstStyle>
          <a:p>
            <a:r>
              <a:t> ٤ مبادئ تفسيرية </a:t>
            </a:r>
          </a:p>
        </p:txBody>
      </p:sp>
      <p:sp>
        <p:nvSpPr>
          <p:cNvPr id="7277" name="Text Box 3"/>
          <p:cNvSpPr txBox="1"/>
          <p:nvPr/>
        </p:nvSpPr>
        <p:spPr>
          <a:xfrm>
            <a:off x="684212" y="1430299"/>
            <a:ext cx="5840573" cy="559730"/>
          </a:xfrm>
          <a:prstGeom prst="rect">
            <a:avLst/>
          </a:prstGeom>
          <a:solidFill>
            <a:srgbClr val="660066"/>
          </a:solidFill>
          <a:ln>
            <a:solidFill>
              <a:srgbClr val="FF0000"/>
            </a:solidFill>
            <a:miter/>
          </a:ln>
          <a:effectLst>
            <a:outerShdw blurRad="63500" dist="107762" dir="135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defRPr sz="3200">
                <a:solidFill>
                  <a:srgbClr val="DAE9FC"/>
                </a:solidFill>
              </a:defRPr>
            </a:lvl1pPr>
          </a:lstStyle>
          <a:p>
            <a:r>
              <a:t>أفترض ترتيبا زمنيا</a:t>
            </a:r>
          </a:p>
        </p:txBody>
      </p:sp>
      <p:sp>
        <p:nvSpPr>
          <p:cNvPr id="7278" name="Text Box 9"/>
          <p:cNvSpPr txBox="1"/>
          <p:nvPr/>
        </p:nvSpPr>
        <p:spPr>
          <a:xfrm>
            <a:off x="944899" y="6042024"/>
            <a:ext cx="1785265" cy="488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spcBef>
                <a:spcPts val="1600"/>
              </a:spcBef>
              <a:defRPr sz="2800">
                <a:solidFill>
                  <a:srgbClr val="FFFF00"/>
                </a:solidFill>
              </a:defRPr>
            </a:lvl1pPr>
          </a:lstStyle>
          <a:p>
            <a:r>
              <a:t>ما رأيت</a:t>
            </a:r>
          </a:p>
        </p:txBody>
      </p:sp>
      <p:sp>
        <p:nvSpPr>
          <p:cNvPr id="7279" name="Text Box 10"/>
          <p:cNvSpPr txBox="1"/>
          <p:nvPr/>
        </p:nvSpPr>
        <p:spPr>
          <a:xfrm>
            <a:off x="3681751" y="5860510"/>
            <a:ext cx="1197888" cy="894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spcBef>
                <a:spcPts val="1600"/>
              </a:spcBef>
              <a:defRPr sz="2800">
                <a:solidFill>
                  <a:srgbClr val="FFFF00"/>
                </a:solidFill>
              </a:defRPr>
            </a:lvl1pPr>
          </a:lstStyle>
          <a:p>
            <a:r>
              <a:t>ما هو كائن</a:t>
            </a:r>
          </a:p>
        </p:txBody>
      </p:sp>
      <p:sp>
        <p:nvSpPr>
          <p:cNvPr id="7280" name="Text Box 11"/>
          <p:cNvSpPr txBox="1"/>
          <p:nvPr/>
        </p:nvSpPr>
        <p:spPr>
          <a:xfrm>
            <a:off x="5839162" y="6042024"/>
            <a:ext cx="2721888" cy="488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l" rtl="1">
              <a:spcBef>
                <a:spcPts val="1600"/>
              </a:spcBef>
              <a:defRPr sz="2800">
                <a:solidFill>
                  <a:srgbClr val="FFFF00"/>
                </a:solidFill>
              </a:defRPr>
            </a:pPr>
            <a:r>
              <a:t>عتيد أن يكون بعد هذا </a:t>
            </a:r>
          </a:p>
        </p:txBody>
      </p:sp>
      <p:sp>
        <p:nvSpPr>
          <p:cNvPr id="7281" name="AutoShape 12"/>
          <p:cNvSpPr/>
          <p:nvPr/>
        </p:nvSpPr>
        <p:spPr>
          <a:xfrm>
            <a:off x="2874963" y="6002337"/>
            <a:ext cx="587376" cy="83185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16200" y="0"/>
                </a:lnTo>
                <a:lnTo>
                  <a:pt x="21600" y="10800"/>
                </a:lnTo>
                <a:lnTo>
                  <a:pt x="16200" y="21600"/>
                </a:lnTo>
                <a:lnTo>
                  <a:pt x="16200" y="16200"/>
                </a:lnTo>
                <a:lnTo>
                  <a:pt x="0" y="16200"/>
                </a:lnTo>
                <a:lnTo>
                  <a:pt x="2700" y="10800"/>
                </a:lnTo>
                <a:close/>
              </a:path>
            </a:pathLst>
          </a:custGeom>
          <a:solidFill>
            <a:srgbClr val="BBE0E3"/>
          </a:solidFill>
          <a:ln>
            <a:solidFill>
              <a:srgbClr val="000000"/>
            </a:solidFill>
            <a:miter/>
          </a:ln>
        </p:spPr>
        <p:txBody>
          <a:bodyPr lIns="45719" rIns="45719" anchor="ctr"/>
          <a:lstStyle/>
          <a:p>
            <a:pPr algn="l"/>
            <a:endParaRPr/>
          </a:p>
        </p:txBody>
      </p:sp>
      <p:sp>
        <p:nvSpPr>
          <p:cNvPr id="7282" name="AutoShape 13"/>
          <p:cNvSpPr/>
          <p:nvPr/>
        </p:nvSpPr>
        <p:spPr>
          <a:xfrm>
            <a:off x="4746625" y="6002337"/>
            <a:ext cx="587376" cy="83185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00" y="5400"/>
                </a:lnTo>
                <a:lnTo>
                  <a:pt x="16200" y="0"/>
                </a:lnTo>
                <a:lnTo>
                  <a:pt x="21600" y="10800"/>
                </a:lnTo>
                <a:lnTo>
                  <a:pt x="16200" y="21600"/>
                </a:lnTo>
                <a:lnTo>
                  <a:pt x="16200" y="16200"/>
                </a:lnTo>
                <a:lnTo>
                  <a:pt x="0" y="16200"/>
                </a:lnTo>
                <a:lnTo>
                  <a:pt x="2700" y="10800"/>
                </a:lnTo>
                <a:close/>
              </a:path>
            </a:pathLst>
          </a:custGeom>
          <a:solidFill>
            <a:srgbClr val="BBE0E3"/>
          </a:solidFill>
          <a:ln>
            <a:solidFill>
              <a:srgbClr val="000000"/>
            </a:solidFill>
            <a:miter/>
          </a:ln>
        </p:spPr>
        <p:txBody>
          <a:bodyPr lIns="45719" rIns="45719" anchor="ctr"/>
          <a:lstStyle/>
          <a:p>
            <a:pPr algn="l"/>
            <a:endParaRPr/>
          </a:p>
        </p:txBody>
      </p:sp>
      <p:sp>
        <p:nvSpPr>
          <p:cNvPr id="7283" name="TextBox 9"/>
          <p:cNvSpPr txBox="1"/>
          <p:nvPr/>
        </p:nvSpPr>
        <p:spPr>
          <a:xfrm>
            <a:off x="8491219" y="-5475"/>
            <a:ext cx="617599"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defRPr>
            </a:lvl1pPr>
          </a:lstStyle>
          <a:p>
            <a:r>
              <a:t>٣٣٤</a:t>
            </a:r>
          </a:p>
        </p:txBody>
      </p:sp>
      <p:sp>
        <p:nvSpPr>
          <p:cNvPr id="7284" name="Title 1"/>
          <p:cNvSpPr txBox="1">
            <a:spLocks noGrp="1"/>
          </p:cNvSpPr>
          <p:nvPr>
            <p:ph type="title" idx="4294967295"/>
          </p:nvPr>
        </p:nvSpPr>
        <p:spPr>
          <a:xfrm>
            <a:off x="5486400" y="1079500"/>
            <a:ext cx="3187700" cy="528638"/>
          </a:xfrm>
          <a:prstGeom prst="rect">
            <a:avLst/>
          </a:prstGeom>
        </p:spPr>
        <p:txBody>
          <a:bodyPr/>
          <a:lstStyle>
            <a:lvl1pPr algn="r" defTabSz="804672" rtl="1">
              <a:defRPr sz="2816" b="1" i="1">
                <a:solidFill>
                  <a:schemeClr val="accent3">
                    <a:lumOff val="44000"/>
                  </a:schemeClr>
                </a:solidFill>
              </a:defRPr>
            </a:lvl1pPr>
          </a:lstStyle>
          <a:p>
            <a:r>
              <a:t>المبدأ رقم ٣:</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275"/>
                                        </p:tgtEl>
                                        <p:attrNameLst>
                                          <p:attrName>style.visibility</p:attrName>
                                        </p:attrNameLst>
                                      </p:cBhvr>
                                      <p:to>
                                        <p:strVal val="visible"/>
                                      </p:to>
                                    </p:set>
                                    <p:anim calcmode="lin" valueType="num">
                                      <p:cBhvr>
                                        <p:cTn id="7" dur="500" fill="hold"/>
                                        <p:tgtEl>
                                          <p:spTgt spid="7275"/>
                                        </p:tgtEl>
                                        <p:attrNameLst>
                                          <p:attrName>ppt_x</p:attrName>
                                        </p:attrNameLst>
                                      </p:cBhvr>
                                      <p:tavLst>
                                        <p:tav tm="0">
                                          <p:val>
                                            <p:strVal val="#ppt_x"/>
                                          </p:val>
                                        </p:tav>
                                        <p:tav tm="100000">
                                          <p:val>
                                            <p:strVal val="#ppt_x"/>
                                          </p:val>
                                        </p:tav>
                                      </p:tavLst>
                                    </p:anim>
                                    <p:anim calcmode="lin" valueType="num">
                                      <p:cBhvr>
                                        <p:cTn id="8" dur="500" fill="hold"/>
                                        <p:tgtEl>
                                          <p:spTgt spid="72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7278"/>
                                        </p:tgtEl>
                                        <p:attrNameLst>
                                          <p:attrName>style.visibility</p:attrName>
                                        </p:attrNameLst>
                                      </p:cBhvr>
                                      <p:to>
                                        <p:strVal val="visible"/>
                                      </p:to>
                                    </p:set>
                                    <p:animEffect transition="in" filter="wipe(left)">
                                      <p:cBhvr>
                                        <p:cTn id="13" dur="500"/>
                                        <p:tgtEl>
                                          <p:spTgt spid="727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3" nodeType="clickEffect">
                                  <p:stCondLst>
                                    <p:cond delay="0"/>
                                  </p:stCondLst>
                                  <p:iterate>
                                    <p:tmAbs val="0"/>
                                  </p:iterate>
                                  <p:childTnLst>
                                    <p:set>
                                      <p:cBhvr>
                                        <p:cTn id="17" fill="hold"/>
                                        <p:tgtEl>
                                          <p:spTgt spid="7281"/>
                                        </p:tgtEl>
                                        <p:attrNameLst>
                                          <p:attrName>style.visibility</p:attrName>
                                        </p:attrNameLst>
                                      </p:cBhvr>
                                      <p:to>
                                        <p:strVal val="visible"/>
                                      </p:to>
                                    </p:set>
                                    <p:animEffect transition="in" filter="wipe(left)">
                                      <p:cBhvr>
                                        <p:cTn id="18" dur="500"/>
                                        <p:tgtEl>
                                          <p:spTgt spid="7281"/>
                                        </p:tgtEl>
                                      </p:cBhvr>
                                    </p:animEffect>
                                  </p:childTnLst>
                                </p:cTn>
                              </p:par>
                            </p:childTnLst>
                          </p:cTn>
                        </p:par>
                        <p:par>
                          <p:cTn id="19" fill="hold">
                            <p:stCondLst>
                              <p:cond delay="500"/>
                            </p:stCondLst>
                            <p:childTnLst>
                              <p:par>
                                <p:cTn id="20" presetID="22" presetClass="entr" presetSubtype="8" fill="hold" grpId="4" nodeType="afterEffect">
                                  <p:stCondLst>
                                    <p:cond delay="0"/>
                                  </p:stCondLst>
                                  <p:iterate>
                                    <p:tmAbs val="0"/>
                                  </p:iterate>
                                  <p:childTnLst>
                                    <p:set>
                                      <p:cBhvr>
                                        <p:cTn id="21" fill="hold"/>
                                        <p:tgtEl>
                                          <p:spTgt spid="7279"/>
                                        </p:tgtEl>
                                        <p:attrNameLst>
                                          <p:attrName>style.visibility</p:attrName>
                                        </p:attrNameLst>
                                      </p:cBhvr>
                                      <p:to>
                                        <p:strVal val="visible"/>
                                      </p:to>
                                    </p:set>
                                    <p:animEffect transition="in" filter="wipe(left)">
                                      <p:cBhvr>
                                        <p:cTn id="22" dur="500"/>
                                        <p:tgtEl>
                                          <p:spTgt spid="72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7282"/>
                                        </p:tgtEl>
                                        <p:attrNameLst>
                                          <p:attrName>style.visibility</p:attrName>
                                        </p:attrNameLst>
                                      </p:cBhvr>
                                      <p:to>
                                        <p:strVal val="visible"/>
                                      </p:to>
                                    </p:set>
                                    <p:animEffect transition="in" filter="wipe(left)">
                                      <p:cBhvr>
                                        <p:cTn id="27" dur="500"/>
                                        <p:tgtEl>
                                          <p:spTgt spid="7282"/>
                                        </p:tgtEl>
                                      </p:cBhvr>
                                    </p:animEffect>
                                  </p:childTnLst>
                                </p:cTn>
                              </p:par>
                            </p:childTnLst>
                          </p:cTn>
                        </p:par>
                        <p:par>
                          <p:cTn id="28" fill="hold">
                            <p:stCondLst>
                              <p:cond delay="500"/>
                            </p:stCondLst>
                            <p:childTnLst>
                              <p:par>
                                <p:cTn id="29" presetID="22" presetClass="entr" presetSubtype="8" fill="hold" grpId="6" nodeType="afterEffect">
                                  <p:stCondLst>
                                    <p:cond delay="0"/>
                                  </p:stCondLst>
                                  <p:iterate>
                                    <p:tmAbs val="0"/>
                                  </p:iterate>
                                  <p:childTnLst>
                                    <p:set>
                                      <p:cBhvr>
                                        <p:cTn id="30" fill="hold"/>
                                        <p:tgtEl>
                                          <p:spTgt spid="7280"/>
                                        </p:tgtEl>
                                        <p:attrNameLst>
                                          <p:attrName>style.visibility</p:attrName>
                                        </p:attrNameLst>
                                      </p:cBhvr>
                                      <p:to>
                                        <p:strVal val="visible"/>
                                      </p:to>
                                    </p:set>
                                    <p:animEffect transition="in" filter="wipe(left)">
                                      <p:cBhvr>
                                        <p:cTn id="31" dur="500"/>
                                        <p:tgtEl>
                                          <p:spTgt spid="7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5" grpId="1" animBg="1" advAuto="0"/>
      <p:bldP spid="7278" grpId="2" animBg="1" advAuto="0"/>
      <p:bldP spid="7279" grpId="4" animBg="1" advAuto="0"/>
      <p:bldP spid="7280" grpId="6" animBg="1" advAuto="0"/>
      <p:bldP spid="7281" grpId="3" animBg="1" advAuto="0"/>
      <p:bldP spid="7282" grpId="5"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6" name="Rectangle 5"/>
          <p:cNvSpPr txBox="1">
            <a:spLocks noGrp="1"/>
          </p:cNvSpPr>
          <p:nvPr>
            <p:ph type="title"/>
          </p:nvPr>
        </p:nvSpPr>
        <p:spPr>
          <a:xfrm rot="5400000">
            <a:off x="5115717" y="2790032"/>
            <a:ext cx="6985002" cy="1366838"/>
          </a:xfrm>
          <a:prstGeom prst="rect">
            <a:avLst/>
          </a:prstGeom>
          <a:solidFill>
            <a:srgbClr val="000000"/>
          </a:solidFill>
        </p:spPr>
        <p:txBody>
          <a:bodyPr anchor="b">
            <a:normAutofit fontScale="90000"/>
          </a:bodyPr>
          <a:lstStyle>
            <a:lvl1pPr defTabSz="722376" rtl="1">
              <a:defRPr sz="9085"/>
            </a:lvl1pPr>
          </a:lstStyle>
          <a:p>
            <a:r>
              <a:t>رؤيا يوحنا</a:t>
            </a:r>
          </a:p>
        </p:txBody>
      </p:sp>
      <p:graphicFrame>
        <p:nvGraphicFramePr>
          <p:cNvPr id="7287" name="Table 8"/>
          <p:cNvGraphicFramePr/>
          <p:nvPr/>
        </p:nvGraphicFramePr>
        <p:xfrm>
          <a:off x="0" y="0"/>
          <a:ext cx="7924800" cy="5285978"/>
        </p:xfrm>
        <a:graphic>
          <a:graphicData uri="http://schemas.openxmlformats.org/drawingml/2006/table">
            <a:tbl>
              <a:tblPr>
                <a:tableStyleId>{4C3C2611-4C71-4FC5-86AE-919BDF0F9419}</a:tableStyleId>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1">
                <a:tc gridSpan="9">
                  <a:txBody>
                    <a:bodyPr/>
                    <a:lstStyle/>
                    <a:p>
                      <a:pPr algn="ctr" defTabSz="457200">
                        <a:defRPr sz="1800"/>
                      </a:pPr>
                      <a:r>
                        <a:rPr b="1">
                          <a:solidFill>
                            <a:schemeClr val="accent3">
                              <a:lumOff val="44000"/>
                            </a:schemeClr>
                          </a:solidFill>
                          <a:effectLst>
                            <a:outerShdw blurRad="38100" dist="38100" dir="2700000" rotWithShape="0">
                              <a:srgbClr val="000000"/>
                            </a:outerShdw>
                          </a:effectLst>
                        </a:rPr>
                        <a:t>سيادة المسيح في النصر المستقبلي</a:t>
                      </a:r>
                    </a:p>
                  </a:txBody>
                  <a:tcPr marL="45715" marR="45715" marT="45715" marB="45715" horzOverflow="overflow">
                    <a:lnL w="12700">
                      <a:solidFill>
                        <a:srgbClr val="000000"/>
                      </a:solidFill>
                    </a:lnL>
                    <a:lnR w="12700">
                      <a:solidFill>
                        <a:srgbClr val="000000"/>
                      </a:solidFill>
                    </a:lnR>
                    <a:lnT w="12700">
                      <a:solidFill>
                        <a:srgbClr val="000000"/>
                      </a:solidFill>
                    </a:lnT>
                    <a:lnB w="12700">
                      <a:solidFill>
                        <a:srgbClr val="000000"/>
                      </a:solidFill>
                    </a:lnB>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algn="ctr" defTabSz="457200">
                        <a:defRPr sz="1800"/>
                      </a:pPr>
                      <a:r>
                        <a:rPr b="1"/>
                        <a:t>السيادة
 في شخصه</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hMerge="1">
                  <a:txBody>
                    <a:bodyPr/>
                    <a:lstStyle/>
                    <a:p>
                      <a:endParaRPr lang="en-US"/>
                    </a:p>
                  </a:txBody>
                  <a:tcPr/>
                </a:tc>
                <a:tc hMerge="1">
                  <a:txBody>
                    <a:bodyPr/>
                    <a:lstStyle/>
                    <a:p>
                      <a:endParaRPr lang="en-US"/>
                    </a:p>
                  </a:txBody>
                  <a:tcPr/>
                </a:tc>
                <a:tc>
                  <a:txBody>
                    <a:bodyPr/>
                    <a:lstStyle/>
                    <a:p>
                      <a:pPr algn="ctr" defTabSz="457200">
                        <a:defRPr sz="1800"/>
                      </a:pPr>
                      <a:r>
                        <a:rPr b="1"/>
                        <a:t>السيادة على 
الكنائس</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gridSpan="5">
                  <a:txBody>
                    <a:bodyPr/>
                    <a:lstStyle/>
                    <a:p>
                      <a:pPr algn="ctr" defTabSz="457200">
                        <a:defRPr sz="1800"/>
                      </a:pPr>
                      <a:r>
                        <a:rPr b="1"/>
                        <a:t>السيادة
في أحداث النهاية </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algn="ctr" defTabSz="457200" rtl="1">
                        <a:defRPr sz="1800" b="1"/>
                      </a:pPr>
                      <a:r>
                        <a:t> الإصحاحات 1</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hMerge="1">
                  <a:txBody>
                    <a:bodyPr/>
                    <a:lstStyle/>
                    <a:p>
                      <a:endParaRPr lang="en-US"/>
                    </a:p>
                  </a:txBody>
                  <a:tcPr/>
                </a:tc>
                <a:tc hMerge="1">
                  <a:txBody>
                    <a:bodyPr/>
                    <a:lstStyle/>
                    <a:p>
                      <a:endParaRPr lang="en-US"/>
                    </a:p>
                  </a:txBody>
                  <a:tcPr/>
                </a:tc>
                <a:tc>
                  <a:txBody>
                    <a:bodyPr/>
                    <a:lstStyle/>
                    <a:p>
                      <a:pPr algn="ctr" defTabSz="457200" rtl="1">
                        <a:defRPr sz="1800" b="1"/>
                      </a:pPr>
                      <a:r>
                        <a:t>الإصحاحات  2-3</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gridSpan="5">
                  <a:txBody>
                    <a:bodyPr/>
                    <a:lstStyle/>
                    <a:p>
                      <a:pPr algn="ctr" defTabSz="457200">
                        <a:defRPr sz="1800"/>
                      </a:pPr>
                      <a:r>
                        <a:rPr b="1"/>
                        <a:t> الإصحاحات 4-22</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algn="ctr" defTabSz="457200" rtl="1">
                        <a:defRPr sz="1800" b="1"/>
                      </a:pPr>
                      <a:r>
                        <a:t>"مَا رَأَيْتَ" </a:t>
                      </a:r>
                    </a:p>
                    <a:p>
                      <a:pPr algn="ctr" defTabSz="457200" rtl="1">
                        <a:defRPr sz="1800" b="1"/>
                      </a:pPr>
                      <a:r>
                        <a:t>(1: 19 أ)</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hMerge="1">
                  <a:txBody>
                    <a:bodyPr/>
                    <a:lstStyle/>
                    <a:p>
                      <a:endParaRPr lang="en-US"/>
                    </a:p>
                  </a:txBody>
                  <a:tcPr/>
                </a:tc>
                <a:tc hMerge="1">
                  <a:txBody>
                    <a:bodyPr/>
                    <a:lstStyle/>
                    <a:p>
                      <a:endParaRPr lang="en-US"/>
                    </a:p>
                  </a:txBody>
                  <a:tcPr/>
                </a:tc>
                <a:tc>
                  <a:txBody>
                    <a:bodyPr/>
                    <a:lstStyle/>
                    <a:p>
                      <a:pPr algn="ctr" defTabSz="457200" rtl="1">
                        <a:defRPr sz="1800" b="1"/>
                      </a:pPr>
                      <a:r>
                        <a:t>"وَمَا هُوَ كَائِنٌ"</a:t>
                      </a:r>
                    </a:p>
                    <a:p>
                      <a:pPr algn="ctr" defTabSz="457200" rtl="1">
                        <a:defRPr sz="1800" b="1"/>
                      </a:pPr>
                      <a:r>
                        <a:t>(1: 19 ب)</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gridSpan="5">
                  <a:txBody>
                    <a:bodyPr/>
                    <a:lstStyle/>
                    <a:p>
                      <a:pPr algn="ctr" defTabSz="457200" rtl="1">
                        <a:defRPr sz="1800" b="1"/>
                      </a:pPr>
                      <a:r>
                        <a:t>"وَمَا هُوَ عَتِيدٌ أَنْ يَكُونَ بَعْدَ هذَا.«</a:t>
                      </a:r>
                    </a:p>
                    <a:p>
                      <a:pPr algn="ctr" defTabSz="457200" rtl="1">
                        <a:defRPr sz="1800" b="1"/>
                      </a:pPr>
                      <a:r>
                        <a:t>(1: 19 ت)</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algn="ctr" defTabSz="457200">
                        <a:defRPr sz="1800"/>
                      </a:pPr>
                      <a:r>
                        <a:rPr b="1"/>
                        <a:t>ماضي</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hMerge="1">
                  <a:txBody>
                    <a:bodyPr/>
                    <a:lstStyle/>
                    <a:p>
                      <a:endParaRPr lang="en-US"/>
                    </a:p>
                  </a:txBody>
                  <a:tcPr/>
                </a:tc>
                <a:tc hMerge="1">
                  <a:txBody>
                    <a:bodyPr/>
                    <a:lstStyle/>
                    <a:p>
                      <a:endParaRPr lang="en-US"/>
                    </a:p>
                  </a:txBody>
                  <a:tcPr/>
                </a:tc>
                <a:tc>
                  <a:txBody>
                    <a:bodyPr/>
                    <a:lstStyle/>
                    <a:p>
                      <a:pPr algn="ctr" defTabSz="457200">
                        <a:defRPr sz="1800"/>
                      </a:pPr>
                      <a:r>
                        <a:rPr b="1"/>
                        <a:t>حاضر</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gridSpan="5">
                  <a:txBody>
                    <a:bodyPr/>
                    <a:lstStyle/>
                    <a:p>
                      <a:pPr algn="ctr" defTabSz="457200">
                        <a:defRPr sz="1800"/>
                      </a:pPr>
                      <a:r>
                        <a:rPr b="1"/>
                        <a:t>مستقبل</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algn="ctr" defTabSz="457200">
                        <a:defRPr sz="1800"/>
                      </a:pPr>
                      <a:r>
                        <a:rPr b="1"/>
                        <a:t>كشف
المسيح</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hMerge="1">
                  <a:txBody>
                    <a:bodyPr/>
                    <a:lstStyle/>
                    <a:p>
                      <a:endParaRPr lang="en-US"/>
                    </a:p>
                  </a:txBody>
                  <a:tcPr/>
                </a:tc>
                <a:tc hMerge="1">
                  <a:txBody>
                    <a:bodyPr/>
                    <a:lstStyle/>
                    <a:p>
                      <a:endParaRPr lang="en-US"/>
                    </a:p>
                  </a:txBody>
                  <a:tcPr/>
                </a:tc>
                <a:tc>
                  <a:txBody>
                    <a:bodyPr/>
                    <a:lstStyle/>
                    <a:p>
                      <a:pPr algn="ctr" defTabSz="457200">
                        <a:defRPr sz="1800"/>
                      </a:pPr>
                      <a:r>
                        <a:rPr b="1"/>
                        <a:t>كشف 
الكنائس</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gridSpan="5">
                  <a:txBody>
                    <a:bodyPr/>
                    <a:lstStyle/>
                    <a:p>
                      <a:pPr algn="ctr" defTabSz="457200">
                        <a:defRPr sz="1800"/>
                      </a:pPr>
                      <a:r>
                        <a:rPr b="1"/>
                        <a:t>اكتمال
 كشف</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algn="ctr" defTabSz="457200">
                        <a:defRPr sz="1800"/>
                      </a:pPr>
                      <a:r>
                        <a:rPr b="1"/>
                        <a:t>الله على
 الأرض</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hMerge="1">
                  <a:txBody>
                    <a:bodyPr/>
                    <a:lstStyle/>
                    <a:p>
                      <a:endParaRPr lang="en-US"/>
                    </a:p>
                  </a:txBody>
                  <a:tcPr/>
                </a:tc>
                <a:tc hMerge="1">
                  <a:txBody>
                    <a:bodyPr/>
                    <a:lstStyle/>
                    <a:p>
                      <a:endParaRPr lang="en-US"/>
                    </a:p>
                  </a:txBody>
                  <a:tcPr/>
                </a:tc>
                <a:tc>
                  <a:txBody>
                    <a:bodyPr/>
                    <a:lstStyle/>
                    <a:p>
                      <a:pPr algn="ctr" defTabSz="457200">
                        <a:defRPr sz="1800"/>
                      </a:pPr>
                      <a:r>
                        <a:rPr b="1"/>
                        <a:t>سفراء الله 
على الأرض</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gridSpan="5">
                  <a:txBody>
                    <a:bodyPr/>
                    <a:lstStyle/>
                    <a:p>
                      <a:pPr algn="ctr" defTabSz="457200">
                        <a:defRPr sz="1800"/>
                      </a:pPr>
                      <a:r>
                        <a:rPr b="1"/>
                        <a:t>الجهنم على الأرض 
إلى السماء على الأرض</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7">
                <a:tc gridSpan="3">
                  <a:txBody>
                    <a:bodyPr/>
                    <a:lstStyle/>
                    <a:p>
                      <a:pPr algn="ctr" defTabSz="457200" rtl="1">
                        <a:defRPr sz="1800" b="1"/>
                      </a:pPr>
                      <a:r>
                        <a:t>القاضي</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hMerge="1">
                  <a:txBody>
                    <a:bodyPr/>
                    <a:lstStyle/>
                    <a:p>
                      <a:endParaRPr lang="en-US"/>
                    </a:p>
                  </a:txBody>
                  <a:tcPr/>
                </a:tc>
                <a:tc hMerge="1">
                  <a:txBody>
                    <a:bodyPr/>
                    <a:lstStyle/>
                    <a:p>
                      <a:endParaRPr lang="en-US"/>
                    </a:p>
                  </a:txBody>
                  <a:tcPr/>
                </a:tc>
                <a:tc>
                  <a:txBody>
                    <a:bodyPr/>
                    <a:lstStyle/>
                    <a:p>
                      <a:pPr algn="ctr" defTabSz="457200">
                        <a:defRPr sz="1800"/>
                      </a:pPr>
                      <a:r>
                        <a:rPr b="1"/>
                        <a:t>الواجبات</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gridSpan="5">
                  <a:txBody>
                    <a:bodyPr/>
                    <a:lstStyle/>
                    <a:p>
                      <a:pPr algn="ctr" defTabSz="457200" rtl="1">
                        <a:defRPr sz="1800" b="1"/>
                      </a:pPr>
                      <a:r>
                        <a:t>الدينونة والمكافآت</a:t>
                      </a:r>
                    </a:p>
                  </a:txBody>
                  <a:tcPr marL="45715" marR="45715" marT="45715" marB="4571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algn="ctr" defTabSz="457200" rtl="1">
                        <a:defRPr b="1"/>
                      </a:pPr>
                      <a:r>
                        <a:t>موضوع</a:t>
                      </a:r>
                    </a:p>
                    <a:p>
                      <a:pPr algn="ctr" defTabSz="457200">
                        <a:defRPr sz="1800" b="1"/>
                      </a:pPr>
                      <a:r>
                        <a:t>1:1-3</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a:txBody>
                    <a:bodyPr/>
                    <a:lstStyle/>
                    <a:p>
                      <a:pPr algn="ctr" defTabSz="457200" rtl="1">
                        <a:defRPr sz="1800" b="1"/>
                      </a:pPr>
                      <a:r>
                        <a:t>عبادة الثالوث</a:t>
                      </a:r>
                    </a:p>
                    <a:p>
                      <a:pPr algn="ctr" defTabSz="457200">
                        <a:defRPr sz="1800" b="1"/>
                      </a:pPr>
                      <a:r>
                        <a:t>1: 4-8</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a:txBody>
                    <a:bodyPr/>
                    <a:lstStyle/>
                    <a:p>
                      <a:pPr algn="ctr" defTabSz="457200" rtl="1">
                        <a:defRPr b="1"/>
                      </a:pPr>
                      <a:r>
                        <a:t>المسيح</a:t>
                      </a:r>
                      <a:r>
                        <a:rPr sz="1800"/>
                        <a:t> الممجد</a:t>
                      </a:r>
                    </a:p>
                    <a:p>
                      <a:pPr algn="ctr" defTabSz="457200">
                        <a:defRPr sz="1800" b="1"/>
                      </a:pPr>
                      <a:r>
                        <a:t>1: 9-20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a:txBody>
                    <a:bodyPr/>
                    <a:lstStyle/>
                    <a:p>
                      <a:pPr algn="ctr" defTabSz="457200" rtl="1">
                        <a:defRPr sz="1800" b="1"/>
                      </a:pPr>
                      <a:r>
                        <a:t>سبع كنائس في آسيا:</a:t>
                      </a:r>
                    </a:p>
                    <a:p>
                      <a:pPr algn="ctr" defTabSz="457200" rtl="1">
                        <a:defRPr sz="1800" b="1"/>
                      </a:pPr>
                      <a:r>
                        <a:t>أفسس</a:t>
                      </a:r>
                    </a:p>
                    <a:p>
                      <a:pPr algn="ctr" defTabSz="457200" rtl="1">
                        <a:defRPr sz="1800" b="1"/>
                      </a:pPr>
                      <a:r>
                        <a:t>سميرنا</a:t>
                      </a:r>
                    </a:p>
                    <a:p>
                      <a:pPr algn="ctr" defTabSz="457200" rtl="1">
                        <a:defRPr sz="1800" b="1"/>
                      </a:pPr>
                      <a:r>
                        <a:t>برغامس</a:t>
                      </a:r>
                    </a:p>
                    <a:p>
                      <a:pPr algn="ctr" defTabSz="457200" rtl="1">
                        <a:defRPr sz="1800" b="1"/>
                      </a:pPr>
                      <a:r>
                        <a:t>ثياتيرا</a:t>
                      </a:r>
                    </a:p>
                    <a:p>
                      <a:pPr algn="ctr" defTabSz="457200" rtl="1">
                        <a:defRPr sz="1800" b="1"/>
                      </a:pPr>
                      <a:r>
                        <a:t>ساردس</a:t>
                      </a:r>
                    </a:p>
                    <a:p>
                      <a:pPr algn="ctr" defTabSz="457200" rtl="1">
                        <a:defRPr sz="1800" b="1"/>
                      </a:pPr>
                      <a:r>
                        <a:t>فيلادلفيا</a:t>
                      </a:r>
                    </a:p>
                    <a:p>
                      <a:pPr algn="ctr" defTabSz="457200" rtl="1">
                        <a:defRPr sz="1800" b="1"/>
                      </a:pPr>
                      <a:r>
                        <a:t>لاودكية</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a:txBody>
                    <a:bodyPr/>
                    <a:lstStyle/>
                    <a:p>
                      <a:pPr algn="ctr" defTabSz="457200" rtl="1">
                        <a:defRPr sz="1800" b="1"/>
                      </a:pPr>
                      <a:r>
                        <a:t>الضيقة</a:t>
                      </a:r>
                    </a:p>
                    <a:p>
                      <a:pPr algn="ctr" defTabSz="457200">
                        <a:defRPr sz="1800" b="1"/>
                      </a:pPr>
                      <a:r>
                        <a:t>4: 1- 19:10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a:txBody>
                    <a:bodyPr/>
                    <a:lstStyle/>
                    <a:p>
                      <a:pPr algn="ctr" defTabSz="457200" rtl="1">
                        <a:defRPr b="1"/>
                      </a:pPr>
                      <a:r>
                        <a:t>المجيء</a:t>
                      </a:r>
                      <a:r>
                        <a:rPr sz="1800"/>
                        <a:t> الثاني</a:t>
                      </a:r>
                    </a:p>
                    <a:p>
                      <a:pPr algn="ctr" defTabSz="457200">
                        <a:defRPr sz="1800" b="1"/>
                      </a:pPr>
                      <a:r>
                        <a:t>19: 1-21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a:txBody>
                    <a:bodyPr/>
                    <a:lstStyle/>
                    <a:p>
                      <a:pPr algn="ctr" defTabSz="457200" rtl="1">
                        <a:defRPr sz="1800" b="1"/>
                      </a:pPr>
                      <a:r>
                        <a:t>الألفية</a:t>
                      </a:r>
                    </a:p>
                    <a:p>
                      <a:pPr algn="ctr" defTabSz="457200">
                        <a:defRPr sz="1800" b="1"/>
                      </a:pPr>
                      <a:r>
                        <a:t>20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a:txBody>
                    <a:bodyPr/>
                    <a:lstStyle/>
                    <a:p>
                      <a:pPr algn="ctr" defTabSz="457200" rtl="1">
                        <a:defRPr sz="1800" b="1"/>
                      </a:pPr>
                      <a:r>
                        <a:t>الحالة الأبدية</a:t>
                      </a:r>
                    </a:p>
                    <a:p>
                      <a:pPr algn="ctr" defTabSz="457200">
                        <a:defRPr sz="1800" b="1"/>
                      </a:pPr>
                      <a:r>
                        <a:t>21: 1- 22: 5</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tc>
                  <a:txBody>
                    <a:bodyPr/>
                    <a:lstStyle/>
                    <a:p>
                      <a:pPr algn="ctr" defTabSz="457200" rtl="1">
                        <a:defRPr sz="1800" b="1"/>
                      </a:pPr>
                      <a:r>
                        <a:t>الخاتمة: وشيكة</a:t>
                      </a:r>
                    </a:p>
                    <a:p>
                      <a:pPr algn="ctr" defTabSz="457200">
                        <a:defRPr sz="1800" b="1"/>
                      </a:pPr>
                      <a:r>
                        <a:t>22: 6-21</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E7F6EF"/>
                    </a:solidFill>
                  </a:tcPr>
                </a:tc>
                <a:extLst>
                  <a:ext uri="{0D108BD9-81ED-4DB2-BD59-A6C34878D82A}">
                    <a16:rowId xmlns:a16="http://schemas.microsoft.com/office/drawing/2014/main" val="10008"/>
                  </a:ext>
                </a:extLst>
              </a:tr>
              <a:tr h="363515">
                <a:tc gridSpan="9">
                  <a:txBody>
                    <a:bodyPr/>
                    <a:lstStyle/>
                    <a:p>
                      <a:pPr algn="ctr" defTabSz="457200">
                        <a:defRPr sz="1800"/>
                      </a:pPr>
                      <a:r>
                        <a:rPr b="1"/>
                        <a:t>95 م</a:t>
                      </a:r>
                    </a:p>
                  </a:txBody>
                  <a:tcPr marL="45715" marR="45715" marT="45715" marB="45715" horzOverflow="overflow">
                    <a:lnL w="12700">
                      <a:solidFill>
                        <a:srgbClr val="000000"/>
                      </a:solidFill>
                    </a:lnL>
                    <a:lnR w="12700">
                      <a:solidFill>
                        <a:srgbClr val="000000"/>
                      </a:solidFill>
                    </a:lnR>
                    <a:lnT w="12700">
                      <a:solidFill>
                        <a:srgbClr val="000000"/>
                      </a:solidFill>
                    </a:lnT>
                    <a:lnB w="12700">
                      <a:solidFill>
                        <a:srgbClr val="000000"/>
                      </a:solidFill>
                    </a:lnB>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288" name="Text Box 7"/>
          <p:cNvSpPr txBox="1"/>
          <p:nvPr/>
        </p:nvSpPr>
        <p:spPr>
          <a:xfrm>
            <a:off x="7826814" y="4763"/>
            <a:ext cx="1370116" cy="377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defRPr sz="2000" b="1">
                <a:solidFill>
                  <a:schemeClr val="accent3">
                    <a:lumOff val="44000"/>
                  </a:schemeClr>
                </a:solidFill>
              </a:defRPr>
            </a:lvl1pPr>
          </a:lstStyle>
          <a:p>
            <a:r>
              <a:t>318، 324م</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286"/>
                                        </p:tgtEl>
                                        <p:attrNameLst>
                                          <p:attrName>style.visibility</p:attrName>
                                        </p:attrNameLst>
                                      </p:cBhvr>
                                      <p:to>
                                        <p:strVal val="visible"/>
                                      </p:to>
                                    </p:set>
                                    <p:anim calcmode="lin" valueType="num">
                                      <p:cBhvr>
                                        <p:cTn id="7" dur="500" fill="hold"/>
                                        <p:tgtEl>
                                          <p:spTgt spid="7286"/>
                                        </p:tgtEl>
                                        <p:attrNameLst>
                                          <p:attrName>ppt_x</p:attrName>
                                        </p:attrNameLst>
                                      </p:cBhvr>
                                      <p:tavLst>
                                        <p:tav tm="0">
                                          <p:val>
                                            <p:strVal val="#ppt_x"/>
                                          </p:val>
                                        </p:tav>
                                        <p:tav tm="100000">
                                          <p:val>
                                            <p:strVal val="#ppt_x"/>
                                          </p:val>
                                        </p:tav>
                                      </p:tavLst>
                                    </p:anim>
                                    <p:anim calcmode="lin" valueType="num">
                                      <p:cBhvr>
                                        <p:cTn id="8" dur="500" fill="hold"/>
                                        <p:tgtEl>
                                          <p:spTgt spid="72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6" grpId="1"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 name="Picture 2" descr="Picture 2"/>
          <p:cNvPicPr>
            <a:picLocks noChangeAspect="1"/>
          </p:cNvPicPr>
          <p:nvPr/>
        </p:nvPicPr>
        <p:blipFill>
          <a:blip r:embed="rId3"/>
          <a:stretch>
            <a:fillRect/>
          </a:stretch>
        </p:blipFill>
        <p:spPr>
          <a:xfrm>
            <a:off x="0" y="0"/>
            <a:ext cx="9144000" cy="6858000"/>
          </a:xfrm>
          <a:prstGeom prst="rect">
            <a:avLst/>
          </a:prstGeom>
          <a:ln w="76200">
            <a:solidFill>
              <a:srgbClr val="020009"/>
            </a:solidFill>
            <a:miter/>
          </a:ln>
        </p:spPr>
      </p:pic>
      <p:grpSp>
        <p:nvGrpSpPr>
          <p:cNvPr id="7297" name="Group 85"/>
          <p:cNvGrpSpPr/>
          <p:nvPr/>
        </p:nvGrpSpPr>
        <p:grpSpPr>
          <a:xfrm>
            <a:off x="4109860" y="2763041"/>
            <a:ext cx="850392" cy="857549"/>
            <a:chOff x="0" y="0"/>
            <a:chExt cx="850390" cy="857548"/>
          </a:xfrm>
        </p:grpSpPr>
        <p:sp>
          <p:nvSpPr>
            <p:cNvPr id="7291" name="Right Arrow 86"/>
            <p:cNvSpPr/>
            <p:nvPr/>
          </p:nvSpPr>
          <p:spPr>
            <a:xfrm rot="12303257">
              <a:off x="30339" y="212484"/>
              <a:ext cx="404532"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292" name="Right Arrow 87"/>
            <p:cNvSpPr/>
            <p:nvPr/>
          </p:nvSpPr>
          <p:spPr>
            <a:xfrm rot="16847007">
              <a:off x="268516" y="103716"/>
              <a:ext cx="404250"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293" name="Right Arrow 88"/>
            <p:cNvSpPr/>
            <p:nvPr/>
          </p:nvSpPr>
          <p:spPr>
            <a:xfrm rot="1092502">
              <a:off x="419557" y="411075"/>
              <a:ext cx="404533"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294" name="Right Arrow 89"/>
            <p:cNvSpPr/>
            <p:nvPr/>
          </p:nvSpPr>
          <p:spPr>
            <a:xfrm rot="3615505">
              <a:off x="300593" y="507505"/>
              <a:ext cx="404250"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295" name="Right Arrow 90"/>
            <p:cNvSpPr/>
            <p:nvPr/>
          </p:nvSpPr>
          <p:spPr>
            <a:xfrm rot="8093732">
              <a:off x="37711" y="462558"/>
              <a:ext cx="404250"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296" name="Right Arrow 91"/>
            <p:cNvSpPr/>
            <p:nvPr/>
          </p:nvSpPr>
          <p:spPr>
            <a:xfrm rot="19281511">
              <a:off x="349784" y="235787"/>
              <a:ext cx="404533"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grpSp>
      <p:grpSp>
        <p:nvGrpSpPr>
          <p:cNvPr id="7304" name="Group 78"/>
          <p:cNvGrpSpPr/>
          <p:nvPr/>
        </p:nvGrpSpPr>
        <p:grpSpPr>
          <a:xfrm>
            <a:off x="8070577" y="3050386"/>
            <a:ext cx="850560" cy="859077"/>
            <a:chOff x="0" y="0"/>
            <a:chExt cx="850559" cy="859075"/>
          </a:xfrm>
        </p:grpSpPr>
        <p:sp>
          <p:nvSpPr>
            <p:cNvPr id="7298" name="Right Arrow 79"/>
            <p:cNvSpPr/>
            <p:nvPr/>
          </p:nvSpPr>
          <p:spPr>
            <a:xfrm rot="12303257">
              <a:off x="30436" y="212858"/>
              <a:ext cx="404532" cy="233629"/>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299" name="Right Arrow 80"/>
            <p:cNvSpPr/>
            <p:nvPr/>
          </p:nvSpPr>
          <p:spPr>
            <a:xfrm rot="16847007">
              <a:off x="268216" y="104106"/>
              <a:ext cx="405044"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00" name="Right Arrow 81"/>
            <p:cNvSpPr/>
            <p:nvPr/>
          </p:nvSpPr>
          <p:spPr>
            <a:xfrm rot="1092502">
              <a:off x="419654" y="411839"/>
              <a:ext cx="404533" cy="233629"/>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01" name="Right Arrow 82"/>
            <p:cNvSpPr/>
            <p:nvPr/>
          </p:nvSpPr>
          <p:spPr>
            <a:xfrm rot="3615505">
              <a:off x="300293" y="508688"/>
              <a:ext cx="405044"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02" name="Right Arrow 83"/>
            <p:cNvSpPr/>
            <p:nvPr/>
          </p:nvSpPr>
          <p:spPr>
            <a:xfrm rot="8093732">
              <a:off x="37411" y="463653"/>
              <a:ext cx="405044"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03" name="Right Arrow 84"/>
            <p:cNvSpPr/>
            <p:nvPr/>
          </p:nvSpPr>
          <p:spPr>
            <a:xfrm rot="19281511">
              <a:off x="349881" y="236207"/>
              <a:ext cx="404533" cy="233628"/>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grpSp>
      <p:grpSp>
        <p:nvGrpSpPr>
          <p:cNvPr id="7311" name="Group 70"/>
          <p:cNvGrpSpPr/>
          <p:nvPr/>
        </p:nvGrpSpPr>
        <p:grpSpPr>
          <a:xfrm>
            <a:off x="3603351" y="457998"/>
            <a:ext cx="850560" cy="859077"/>
            <a:chOff x="0" y="0"/>
            <a:chExt cx="850559" cy="859075"/>
          </a:xfrm>
        </p:grpSpPr>
        <p:sp>
          <p:nvSpPr>
            <p:cNvPr id="7305" name="Right Arrow 71"/>
            <p:cNvSpPr/>
            <p:nvPr/>
          </p:nvSpPr>
          <p:spPr>
            <a:xfrm rot="12303257">
              <a:off x="30436" y="212858"/>
              <a:ext cx="404532" cy="233629"/>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06" name="Right Arrow 72"/>
            <p:cNvSpPr/>
            <p:nvPr/>
          </p:nvSpPr>
          <p:spPr>
            <a:xfrm rot="16847007">
              <a:off x="268216" y="104106"/>
              <a:ext cx="405044"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07" name="Right Arrow 73"/>
            <p:cNvSpPr/>
            <p:nvPr/>
          </p:nvSpPr>
          <p:spPr>
            <a:xfrm rot="1092502">
              <a:off x="419654" y="411839"/>
              <a:ext cx="404533" cy="233629"/>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08" name="Right Arrow 74"/>
            <p:cNvSpPr/>
            <p:nvPr/>
          </p:nvSpPr>
          <p:spPr>
            <a:xfrm rot="3615505">
              <a:off x="300293" y="508688"/>
              <a:ext cx="405044"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09" name="Right Arrow 75"/>
            <p:cNvSpPr/>
            <p:nvPr/>
          </p:nvSpPr>
          <p:spPr>
            <a:xfrm rot="8093732">
              <a:off x="37411" y="463653"/>
              <a:ext cx="405044"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10" name="Right Arrow 76"/>
            <p:cNvSpPr/>
            <p:nvPr/>
          </p:nvSpPr>
          <p:spPr>
            <a:xfrm rot="19281511">
              <a:off x="349881" y="236207"/>
              <a:ext cx="404533" cy="233628"/>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grpSp>
      <p:grpSp>
        <p:nvGrpSpPr>
          <p:cNvPr id="7318" name="Group 63"/>
          <p:cNvGrpSpPr/>
          <p:nvPr/>
        </p:nvGrpSpPr>
        <p:grpSpPr>
          <a:xfrm>
            <a:off x="6918149" y="1178716"/>
            <a:ext cx="850391" cy="857549"/>
            <a:chOff x="0" y="0"/>
            <a:chExt cx="850390" cy="857548"/>
          </a:xfrm>
        </p:grpSpPr>
        <p:sp>
          <p:nvSpPr>
            <p:cNvPr id="7312" name="Right Arrow 64"/>
            <p:cNvSpPr/>
            <p:nvPr/>
          </p:nvSpPr>
          <p:spPr>
            <a:xfrm rot="12303257">
              <a:off x="30339" y="212484"/>
              <a:ext cx="404532"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13" name="Right Arrow 65"/>
            <p:cNvSpPr/>
            <p:nvPr/>
          </p:nvSpPr>
          <p:spPr>
            <a:xfrm rot="16847007">
              <a:off x="268516" y="103716"/>
              <a:ext cx="404250"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14" name="Right Arrow 66"/>
            <p:cNvSpPr/>
            <p:nvPr/>
          </p:nvSpPr>
          <p:spPr>
            <a:xfrm rot="1092502">
              <a:off x="419557" y="411075"/>
              <a:ext cx="404533"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15" name="Right Arrow 67"/>
            <p:cNvSpPr/>
            <p:nvPr/>
          </p:nvSpPr>
          <p:spPr>
            <a:xfrm rot="3615505">
              <a:off x="300593" y="507505"/>
              <a:ext cx="404250"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16" name="Right Arrow 68"/>
            <p:cNvSpPr/>
            <p:nvPr/>
          </p:nvSpPr>
          <p:spPr>
            <a:xfrm rot="8093732">
              <a:off x="37711" y="462558"/>
              <a:ext cx="404250"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17" name="Right Arrow 69"/>
            <p:cNvSpPr/>
            <p:nvPr/>
          </p:nvSpPr>
          <p:spPr>
            <a:xfrm rot="19281511">
              <a:off x="349784" y="235787"/>
              <a:ext cx="404533"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grpSp>
      <p:grpSp>
        <p:nvGrpSpPr>
          <p:cNvPr id="7325" name="Group 56"/>
          <p:cNvGrpSpPr/>
          <p:nvPr/>
        </p:nvGrpSpPr>
        <p:grpSpPr>
          <a:xfrm>
            <a:off x="5046447" y="1323222"/>
            <a:ext cx="848863" cy="857389"/>
            <a:chOff x="0" y="0"/>
            <a:chExt cx="848861" cy="857387"/>
          </a:xfrm>
        </p:grpSpPr>
        <p:sp>
          <p:nvSpPr>
            <p:cNvPr id="7319" name="Right Arrow 57"/>
            <p:cNvSpPr/>
            <p:nvPr/>
          </p:nvSpPr>
          <p:spPr>
            <a:xfrm rot="12303257">
              <a:off x="30377" y="212440"/>
              <a:ext cx="403724"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20" name="Right Arrow 58"/>
            <p:cNvSpPr/>
            <p:nvPr/>
          </p:nvSpPr>
          <p:spPr>
            <a:xfrm rot="16847007">
              <a:off x="267674" y="103906"/>
              <a:ext cx="404249" cy="232867"/>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21" name="Right Arrow 59"/>
            <p:cNvSpPr/>
            <p:nvPr/>
          </p:nvSpPr>
          <p:spPr>
            <a:xfrm rot="1092502">
              <a:off x="418817" y="411031"/>
              <a:ext cx="403724"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22" name="Right Arrow 60"/>
            <p:cNvSpPr/>
            <p:nvPr/>
          </p:nvSpPr>
          <p:spPr>
            <a:xfrm rot="3615505">
              <a:off x="299687" y="507694"/>
              <a:ext cx="404249" cy="232867"/>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23" name="Right Arrow 61"/>
            <p:cNvSpPr/>
            <p:nvPr/>
          </p:nvSpPr>
          <p:spPr>
            <a:xfrm rot="8093732">
              <a:off x="37330" y="462747"/>
              <a:ext cx="404250" cy="232867"/>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24" name="Right Arrow 62"/>
            <p:cNvSpPr/>
            <p:nvPr/>
          </p:nvSpPr>
          <p:spPr>
            <a:xfrm rot="19281511">
              <a:off x="349183" y="235743"/>
              <a:ext cx="403724"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grpSp>
      <p:grpSp>
        <p:nvGrpSpPr>
          <p:cNvPr id="7332" name="Group 4"/>
          <p:cNvGrpSpPr/>
          <p:nvPr/>
        </p:nvGrpSpPr>
        <p:grpSpPr>
          <a:xfrm>
            <a:off x="3820935" y="1539079"/>
            <a:ext cx="850392" cy="857548"/>
            <a:chOff x="0" y="0"/>
            <a:chExt cx="850390" cy="857547"/>
          </a:xfrm>
        </p:grpSpPr>
        <p:sp>
          <p:nvSpPr>
            <p:cNvPr id="7326" name="Right Arrow 2"/>
            <p:cNvSpPr/>
            <p:nvPr/>
          </p:nvSpPr>
          <p:spPr>
            <a:xfrm rot="12303257">
              <a:off x="30339" y="212484"/>
              <a:ext cx="404532"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27" name="Right Arrow 49"/>
            <p:cNvSpPr/>
            <p:nvPr/>
          </p:nvSpPr>
          <p:spPr>
            <a:xfrm rot="16847007">
              <a:off x="268516" y="103716"/>
              <a:ext cx="404250" cy="233334"/>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28" name="Right Arrow 50"/>
            <p:cNvSpPr/>
            <p:nvPr/>
          </p:nvSpPr>
          <p:spPr>
            <a:xfrm rot="1092502">
              <a:off x="419557" y="411074"/>
              <a:ext cx="404533"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29" name="Right Arrow 51"/>
            <p:cNvSpPr/>
            <p:nvPr/>
          </p:nvSpPr>
          <p:spPr>
            <a:xfrm rot="3615505">
              <a:off x="300593" y="507505"/>
              <a:ext cx="404250" cy="233333"/>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30" name="Right Arrow 52"/>
            <p:cNvSpPr/>
            <p:nvPr/>
          </p:nvSpPr>
          <p:spPr>
            <a:xfrm rot="8093732">
              <a:off x="37711" y="462558"/>
              <a:ext cx="404249" cy="233333"/>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31" name="Right Arrow 53"/>
            <p:cNvSpPr/>
            <p:nvPr/>
          </p:nvSpPr>
          <p:spPr>
            <a:xfrm rot="19281511">
              <a:off x="349784" y="235787"/>
              <a:ext cx="404533" cy="233170"/>
            </a:xfrm>
            <a:prstGeom prst="rightArrow">
              <a:avLst>
                <a:gd name="adj1" fmla="val 50000"/>
                <a:gd name="adj2" fmla="val 49997"/>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grpSp>
      <p:sp>
        <p:nvSpPr>
          <p:cNvPr id="7333" name="Oval 3"/>
          <p:cNvSpPr/>
          <p:nvPr/>
        </p:nvSpPr>
        <p:spPr>
          <a:xfrm>
            <a:off x="7467600" y="2285999"/>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34" name="Oval 6"/>
          <p:cNvSpPr/>
          <p:nvPr/>
        </p:nvSpPr>
        <p:spPr>
          <a:xfrm>
            <a:off x="4114800" y="1828799"/>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35" name="Oval 7"/>
          <p:cNvSpPr/>
          <p:nvPr/>
        </p:nvSpPr>
        <p:spPr>
          <a:xfrm>
            <a:off x="5334000" y="1676399"/>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36" name="Oval 8"/>
          <p:cNvSpPr/>
          <p:nvPr/>
        </p:nvSpPr>
        <p:spPr>
          <a:xfrm>
            <a:off x="6019800" y="1600199"/>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37" name="Oval 9"/>
          <p:cNvSpPr/>
          <p:nvPr/>
        </p:nvSpPr>
        <p:spPr>
          <a:xfrm>
            <a:off x="4454525" y="533399"/>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38" name="Oval 10"/>
          <p:cNvSpPr/>
          <p:nvPr/>
        </p:nvSpPr>
        <p:spPr>
          <a:xfrm>
            <a:off x="3886200" y="761999"/>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39" name="Oval 11"/>
          <p:cNvSpPr/>
          <p:nvPr/>
        </p:nvSpPr>
        <p:spPr>
          <a:xfrm>
            <a:off x="838200" y="380999"/>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40" name="Oval 12"/>
          <p:cNvSpPr/>
          <p:nvPr/>
        </p:nvSpPr>
        <p:spPr>
          <a:xfrm>
            <a:off x="6011862" y="1971674"/>
            <a:ext cx="234951"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41" name="Rectangle 13"/>
          <p:cNvSpPr txBox="1">
            <a:spLocks noGrp="1"/>
          </p:cNvSpPr>
          <p:nvPr>
            <p:ph type="title" idx="4294967295"/>
          </p:nvPr>
        </p:nvSpPr>
        <p:spPr>
          <a:xfrm>
            <a:off x="5867400" y="4797425"/>
            <a:ext cx="3276600" cy="2174914"/>
          </a:xfrm>
          <a:prstGeom prst="rect">
            <a:avLst/>
          </a:prstGeom>
          <a:solidFill>
            <a:srgbClr val="020009"/>
          </a:solidFill>
          <a:effectLst>
            <a:outerShdw blurRad="63500" dist="53882" dir="2700000" rotWithShape="0">
              <a:srgbClr val="020009">
                <a:alpha val="74998"/>
              </a:srgbClr>
            </a:outerShdw>
          </a:effectLst>
        </p:spPr>
        <p:txBody>
          <a:bodyPr lIns="36809" tIns="36809" rIns="36809" bIns="36809" anchor="t"/>
          <a:lstStyle>
            <a:lvl1pPr rtl="1">
              <a:spcBef>
                <a:spcPts val="2300"/>
              </a:spcBef>
              <a:defRPr sz="3900" b="1">
                <a:solidFill>
                  <a:srgbClr val="FFEA18"/>
                </a:solidFill>
              </a:defRPr>
            </a:lvl1pPr>
          </a:lstStyle>
          <a:p>
            <a:r>
              <a:t>السياق المزدوج للكتاب</a:t>
            </a:r>
          </a:p>
        </p:txBody>
      </p:sp>
      <p:sp>
        <p:nvSpPr>
          <p:cNvPr id="7342" name="Oval 14"/>
          <p:cNvSpPr/>
          <p:nvPr/>
        </p:nvSpPr>
        <p:spPr>
          <a:xfrm>
            <a:off x="533400" y="2895600"/>
            <a:ext cx="457200" cy="381000"/>
          </a:xfrm>
          <a:prstGeom prst="ellipse">
            <a:avLst/>
          </a:prstGeom>
          <a:solidFill>
            <a:srgbClr val="3166B3"/>
          </a:solidFill>
          <a:ln w="12700">
            <a:miter lim="400000"/>
          </a:ln>
        </p:spPr>
        <p:txBody>
          <a:bodyPr lIns="45719" rIns="45719" anchor="ctr"/>
          <a:lstStyle/>
          <a:p>
            <a:pPr algn="l">
              <a:defRPr>
                <a:solidFill>
                  <a:schemeClr val="accent3">
                    <a:lumOff val="44000"/>
                  </a:schemeClr>
                </a:solidFill>
              </a:defRPr>
            </a:pPr>
            <a:endParaRPr/>
          </a:p>
        </p:txBody>
      </p:sp>
      <p:sp>
        <p:nvSpPr>
          <p:cNvPr id="7343" name="Text Box 15"/>
          <p:cNvSpPr txBox="1"/>
          <p:nvPr/>
        </p:nvSpPr>
        <p:spPr>
          <a:xfrm>
            <a:off x="-30164" y="3644900"/>
            <a:ext cx="5410203" cy="1859469"/>
          </a:xfrm>
          <a:prstGeom prst="rect">
            <a:avLst/>
          </a:prstGeom>
          <a:solidFill>
            <a:srgbClr val="800000"/>
          </a:solidFill>
          <a:ln w="12700">
            <a:miter lim="400000"/>
          </a:ln>
          <a:effectLst>
            <a:outerShdw blurRad="63500" dist="38099" dir="2700000" rotWithShape="0">
              <a:srgbClr val="020009">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rtl="1">
              <a:defRPr b="1">
                <a:solidFill>
                  <a:schemeClr val="accent3">
                    <a:lumOff val="44000"/>
                  </a:schemeClr>
                </a:solidFill>
                <a:effectLst>
                  <a:outerShdw blurRad="38100" dist="38100" dir="2700000" rotWithShape="0">
                    <a:srgbClr val="000000"/>
                  </a:outerShdw>
                </a:effectLst>
              </a:defRPr>
            </a:pPr>
            <a:r>
              <a:t>"</a:t>
            </a:r>
            <a:r>
              <a:rPr b="0" baseline="30000">
                <a:solidFill>
                  <a:srgbClr val="000000"/>
                </a:solidFill>
              </a:rPr>
              <a:t> </a:t>
            </a:r>
            <a:r>
              <a:rPr b="0"/>
              <a:t>أَنَا يُوحَنَّا أَخُوكُمْ وَشَرِيكُكُمْ فِي ٱلضِّيقَةِ وَفِي مَلَكُوتِ يَسُوعَ ٱلْمَسِيحِ وَصَبْرِهِ. كُنْتُ فِي ٱلْجَزِيرَةِ ٱلَّتِي تُدْعَى بَطْمُسَ مِنْ أَجْلِ كَلِمَةِ ٱللهِ، وَمِنْ أَجْلِ شَهَادَةِ يَسُوعَ ٱلْمَسِيحِ</a:t>
            </a:r>
            <a:r>
              <a:rPr b="0">
                <a:solidFill>
                  <a:srgbClr val="000000"/>
                </a:solidFill>
              </a:rPr>
              <a:t>.</a:t>
            </a:r>
            <a:r>
              <a:t>"</a:t>
            </a:r>
            <a:br/>
            <a:r>
              <a:t>(</a:t>
            </a:r>
            <a:r>
              <a:rPr b="0"/>
              <a:t>رؤيا ١</a:t>
            </a:r>
            <a:r>
              <a:t>: </a:t>
            </a:r>
            <a:r>
              <a:rPr b="0"/>
              <a:t>٩</a:t>
            </a:r>
            <a:r>
              <a:t>)</a:t>
            </a:r>
          </a:p>
        </p:txBody>
      </p:sp>
      <p:sp>
        <p:nvSpPr>
          <p:cNvPr id="7344" name="Oval 7"/>
          <p:cNvSpPr/>
          <p:nvPr/>
        </p:nvSpPr>
        <p:spPr>
          <a:xfrm>
            <a:off x="5254625" y="1201737"/>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45" name="Oval 8"/>
          <p:cNvSpPr/>
          <p:nvPr/>
        </p:nvSpPr>
        <p:spPr>
          <a:xfrm>
            <a:off x="5940425" y="1125537"/>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46" name="Oval 12"/>
          <p:cNvSpPr/>
          <p:nvPr/>
        </p:nvSpPr>
        <p:spPr>
          <a:xfrm>
            <a:off x="5651500" y="1277937"/>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47" name="Oval 7"/>
          <p:cNvSpPr/>
          <p:nvPr/>
        </p:nvSpPr>
        <p:spPr>
          <a:xfrm>
            <a:off x="1293812" y="768349"/>
            <a:ext cx="234951"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48" name="Oval 8"/>
          <p:cNvSpPr/>
          <p:nvPr/>
        </p:nvSpPr>
        <p:spPr>
          <a:xfrm>
            <a:off x="1979613" y="692149"/>
            <a:ext cx="234951"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49" name="Oval 12"/>
          <p:cNvSpPr/>
          <p:nvPr/>
        </p:nvSpPr>
        <p:spPr>
          <a:xfrm>
            <a:off x="1835150" y="1125537"/>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0" name="Oval 7"/>
          <p:cNvSpPr/>
          <p:nvPr/>
        </p:nvSpPr>
        <p:spPr>
          <a:xfrm>
            <a:off x="2987675" y="104774"/>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1" name="Oval 8"/>
          <p:cNvSpPr/>
          <p:nvPr/>
        </p:nvSpPr>
        <p:spPr>
          <a:xfrm>
            <a:off x="3673475" y="28574"/>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2" name="Oval 12"/>
          <p:cNvSpPr/>
          <p:nvPr/>
        </p:nvSpPr>
        <p:spPr>
          <a:xfrm>
            <a:off x="3749675" y="180974"/>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3" name="Oval 12"/>
          <p:cNvSpPr/>
          <p:nvPr/>
        </p:nvSpPr>
        <p:spPr>
          <a:xfrm>
            <a:off x="5435600" y="2060574"/>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4" name="Oval 12"/>
          <p:cNvSpPr/>
          <p:nvPr/>
        </p:nvSpPr>
        <p:spPr>
          <a:xfrm>
            <a:off x="4787900" y="3141663"/>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5" name="Oval 12"/>
          <p:cNvSpPr/>
          <p:nvPr/>
        </p:nvSpPr>
        <p:spPr>
          <a:xfrm>
            <a:off x="4427537" y="3068638"/>
            <a:ext cx="234951"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6" name="Oval 7"/>
          <p:cNvSpPr/>
          <p:nvPr/>
        </p:nvSpPr>
        <p:spPr>
          <a:xfrm>
            <a:off x="8286750" y="2971799"/>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7" name="Oval 7"/>
          <p:cNvSpPr/>
          <p:nvPr/>
        </p:nvSpPr>
        <p:spPr>
          <a:xfrm>
            <a:off x="8207375" y="2497138"/>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8" name="Oval 12"/>
          <p:cNvSpPr/>
          <p:nvPr/>
        </p:nvSpPr>
        <p:spPr>
          <a:xfrm>
            <a:off x="8388350" y="3357562"/>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59" name="Oval 7"/>
          <p:cNvSpPr/>
          <p:nvPr/>
        </p:nvSpPr>
        <p:spPr>
          <a:xfrm>
            <a:off x="8101013" y="3789362"/>
            <a:ext cx="234951"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0" name="Oval 7"/>
          <p:cNvSpPr/>
          <p:nvPr/>
        </p:nvSpPr>
        <p:spPr>
          <a:xfrm>
            <a:off x="7866063" y="4491037"/>
            <a:ext cx="234951"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1" name="Oval 12"/>
          <p:cNvSpPr/>
          <p:nvPr/>
        </p:nvSpPr>
        <p:spPr>
          <a:xfrm>
            <a:off x="7812088" y="4076699"/>
            <a:ext cx="234951"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2" name="Oval 7"/>
          <p:cNvSpPr/>
          <p:nvPr/>
        </p:nvSpPr>
        <p:spPr>
          <a:xfrm>
            <a:off x="5364162" y="4941887"/>
            <a:ext cx="234951"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3" name="Oval 7"/>
          <p:cNvSpPr/>
          <p:nvPr/>
        </p:nvSpPr>
        <p:spPr>
          <a:xfrm>
            <a:off x="6227762" y="1125537"/>
            <a:ext cx="234951"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4" name="Oval 8"/>
          <p:cNvSpPr/>
          <p:nvPr/>
        </p:nvSpPr>
        <p:spPr>
          <a:xfrm>
            <a:off x="7820025" y="1041399"/>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5" name="Oval 12"/>
          <p:cNvSpPr/>
          <p:nvPr/>
        </p:nvSpPr>
        <p:spPr>
          <a:xfrm>
            <a:off x="7812088" y="1412874"/>
            <a:ext cx="234951"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6" name="Oval 7"/>
          <p:cNvSpPr/>
          <p:nvPr/>
        </p:nvSpPr>
        <p:spPr>
          <a:xfrm>
            <a:off x="7054850" y="642937"/>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7" name="Oval 8"/>
          <p:cNvSpPr/>
          <p:nvPr/>
        </p:nvSpPr>
        <p:spPr>
          <a:xfrm>
            <a:off x="7740650" y="566737"/>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8" name="Oval 12"/>
          <p:cNvSpPr/>
          <p:nvPr/>
        </p:nvSpPr>
        <p:spPr>
          <a:xfrm>
            <a:off x="7451725" y="719137"/>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69" name="Oval 12"/>
          <p:cNvSpPr/>
          <p:nvPr/>
        </p:nvSpPr>
        <p:spPr>
          <a:xfrm>
            <a:off x="7235825" y="1501774"/>
            <a:ext cx="234950"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70" name="Oval 7"/>
          <p:cNvSpPr/>
          <p:nvPr/>
        </p:nvSpPr>
        <p:spPr>
          <a:xfrm>
            <a:off x="6659563" y="1341437"/>
            <a:ext cx="234951"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71" name="Oval 12"/>
          <p:cNvSpPr/>
          <p:nvPr/>
        </p:nvSpPr>
        <p:spPr>
          <a:xfrm>
            <a:off x="7235825" y="1900238"/>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72" name="Oval 12"/>
          <p:cNvSpPr/>
          <p:nvPr/>
        </p:nvSpPr>
        <p:spPr>
          <a:xfrm>
            <a:off x="8388350" y="1700213"/>
            <a:ext cx="234950" cy="233363"/>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73" name="Oval 7"/>
          <p:cNvSpPr/>
          <p:nvPr/>
        </p:nvSpPr>
        <p:spPr>
          <a:xfrm>
            <a:off x="5003800" y="2133599"/>
            <a:ext cx="234950" cy="233366"/>
          </a:xfrm>
          <a:prstGeom prst="ellipse">
            <a:avLst/>
          </a:prstGeom>
          <a:solidFill>
            <a:srgbClr val="000000"/>
          </a:solidFill>
          <a:ln w="38100">
            <a:solidFill>
              <a:srgbClr val="FF0000"/>
            </a:solidFill>
          </a:ln>
          <a:effectLst>
            <a:outerShdw blurRad="63500" dist="89803" dir="2700000" rotWithShape="0">
              <a:srgbClr val="020009">
                <a:alpha val="74998"/>
              </a:srgbClr>
            </a:outerShdw>
          </a:effectLst>
        </p:spPr>
        <p:txBody>
          <a:bodyPr lIns="45719" rIns="45719" anchor="ctr"/>
          <a:lstStyle/>
          <a:p>
            <a:pPr algn="l">
              <a:defRPr>
                <a:ln w="57150" cap="flat">
                  <a:solidFill>
                    <a:srgbClr val="FF0000"/>
                  </a:solidFill>
                  <a:prstDash val="solid"/>
                  <a:round/>
                </a:ln>
                <a:solidFill>
                  <a:schemeClr val="accent3">
                    <a:lumOff val="44000"/>
                  </a:schemeClr>
                </a:solidFill>
              </a:defRPr>
            </a:pPr>
            <a:endParaRPr/>
          </a:p>
        </p:txBody>
      </p:sp>
      <p:sp>
        <p:nvSpPr>
          <p:cNvPr id="7374" name="Oval 7"/>
          <p:cNvSpPr/>
          <p:nvPr/>
        </p:nvSpPr>
        <p:spPr>
          <a:xfrm>
            <a:off x="1116012" y="2060574"/>
            <a:ext cx="234951"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75" name="Text Box 5"/>
          <p:cNvSpPr txBox="1"/>
          <p:nvPr/>
        </p:nvSpPr>
        <p:spPr>
          <a:xfrm>
            <a:off x="45719" y="1125537"/>
            <a:ext cx="2966087" cy="1017946"/>
          </a:xfrm>
          <a:prstGeom prst="rect">
            <a:avLst/>
          </a:prstGeom>
          <a:ln w="12700">
            <a:miter lim="400000"/>
          </a:ln>
          <a:effectLst>
            <a:outerShdw blurRad="63500" dist="38099" dir="2700000" rotWithShape="0">
              <a:srgbClr val="020009">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3200">
                <a:solidFill>
                  <a:schemeClr val="accent3">
                    <a:lumOff val="44000"/>
                  </a:schemeClr>
                </a:solidFill>
                <a:effectLst>
                  <a:outerShdw blurRad="38100" dist="38100" dir="2700000" rotWithShape="0">
                    <a:srgbClr val="000000"/>
                  </a:outerShdw>
                </a:effectLst>
              </a:defRPr>
            </a:lvl1pPr>
          </a:lstStyle>
          <a:p>
            <a:pPr>
              <a:defRPr b="1"/>
            </a:pPr>
            <a:r>
              <a:rPr b="0"/>
              <a:t>الاضطهاد الخارجي</a:t>
            </a:r>
          </a:p>
        </p:txBody>
      </p:sp>
      <p:sp>
        <p:nvSpPr>
          <p:cNvPr id="7376" name="Lightning Bolt 3"/>
          <p:cNvSpPr/>
          <p:nvPr/>
        </p:nvSpPr>
        <p:spPr>
          <a:xfrm>
            <a:off x="1042987" y="260350"/>
            <a:ext cx="1008063" cy="431800"/>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a:solidFill>
              <a:srgbClr val="000000"/>
            </a:solidFill>
            <a:tailEnd type="stealth"/>
          </a:ln>
        </p:spPr>
        <p:txBody>
          <a:bodyPr lIns="45719" rIns="45719"/>
          <a:lstStyle/>
          <a:p>
            <a:pPr algn="l"/>
            <a:endParaRPr/>
          </a:p>
        </p:txBody>
      </p:sp>
      <p:sp>
        <p:nvSpPr>
          <p:cNvPr id="7377" name="Oval 6"/>
          <p:cNvSpPr/>
          <p:nvPr/>
        </p:nvSpPr>
        <p:spPr>
          <a:xfrm>
            <a:off x="3779837" y="2060574"/>
            <a:ext cx="234951" cy="233366"/>
          </a:xfrm>
          <a:prstGeom prst="ellipse">
            <a:avLst/>
          </a:prstGeom>
          <a:solidFill>
            <a:srgbClr val="FA0020"/>
          </a:solidFill>
          <a:ln w="38100">
            <a:solidFill>
              <a:srgbClr val="000000"/>
            </a:solidFill>
          </a:ln>
          <a:effectLst>
            <a:outerShdw blurRad="63500" dist="89803" dir="2700000" rotWithShape="0">
              <a:srgbClr val="020009">
                <a:alpha val="74998"/>
              </a:srgbClr>
            </a:outerShdw>
          </a:effectLst>
        </p:spPr>
        <p:txBody>
          <a:bodyPr lIns="45719" rIns="45719" anchor="ctr"/>
          <a:lstStyle/>
          <a:p>
            <a:pPr algn="l">
              <a:defRPr>
                <a:solidFill>
                  <a:schemeClr val="accent3">
                    <a:lumOff val="44000"/>
                  </a:schemeClr>
                </a:solidFill>
              </a:defRPr>
            </a:pPr>
            <a:endParaRPr/>
          </a:p>
        </p:txBody>
      </p:sp>
      <p:sp>
        <p:nvSpPr>
          <p:cNvPr id="7378" name="Lightning Bolt 92"/>
          <p:cNvSpPr/>
          <p:nvPr/>
        </p:nvSpPr>
        <p:spPr>
          <a:xfrm>
            <a:off x="1692274" y="981075"/>
            <a:ext cx="1008064" cy="431800"/>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a:solidFill>
              <a:srgbClr val="000000"/>
            </a:solidFill>
            <a:tailEnd type="stealth"/>
          </a:ln>
        </p:spPr>
        <p:txBody>
          <a:bodyPr lIns="45719" rIns="45719"/>
          <a:lstStyle/>
          <a:p>
            <a:pPr algn="l"/>
            <a:endParaRPr/>
          </a:p>
        </p:txBody>
      </p:sp>
      <p:grpSp>
        <p:nvGrpSpPr>
          <p:cNvPr id="7382" name="Group 6"/>
          <p:cNvGrpSpPr/>
          <p:nvPr/>
        </p:nvGrpSpPr>
        <p:grpSpPr>
          <a:xfrm>
            <a:off x="4427537" y="333375"/>
            <a:ext cx="1152526" cy="2016126"/>
            <a:chOff x="0" y="0"/>
            <a:chExt cx="1152525" cy="2016124"/>
          </a:xfrm>
        </p:grpSpPr>
        <p:sp>
          <p:nvSpPr>
            <p:cNvPr id="7379" name="Lightning Bolt 96"/>
            <p:cNvSpPr/>
            <p:nvPr/>
          </p:nvSpPr>
          <p:spPr>
            <a:xfrm>
              <a:off x="0" y="0"/>
              <a:ext cx="1008460" cy="432027"/>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80" name="Lightning Bolt 97"/>
            <p:cNvSpPr/>
            <p:nvPr/>
          </p:nvSpPr>
          <p:spPr>
            <a:xfrm>
              <a:off x="144065" y="720044"/>
              <a:ext cx="1008461" cy="432028"/>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81" name="Lightning Bolt 98"/>
            <p:cNvSpPr/>
            <p:nvPr/>
          </p:nvSpPr>
          <p:spPr>
            <a:xfrm>
              <a:off x="144065" y="1584098"/>
              <a:ext cx="1008461" cy="432027"/>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grpSp>
      <p:grpSp>
        <p:nvGrpSpPr>
          <p:cNvPr id="7387" name="Group 5"/>
          <p:cNvGrpSpPr/>
          <p:nvPr/>
        </p:nvGrpSpPr>
        <p:grpSpPr>
          <a:xfrm>
            <a:off x="2627313" y="260349"/>
            <a:ext cx="1873251" cy="3097215"/>
            <a:chOff x="0" y="0"/>
            <a:chExt cx="1873250" cy="3097212"/>
          </a:xfrm>
        </p:grpSpPr>
        <p:sp>
          <p:nvSpPr>
            <p:cNvPr id="7383" name="Lightning Bolt 93"/>
            <p:cNvSpPr/>
            <p:nvPr/>
          </p:nvSpPr>
          <p:spPr>
            <a:xfrm>
              <a:off x="-1" y="1440564"/>
              <a:ext cx="1008675" cy="432170"/>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84" name="Lightning Bolt 94"/>
            <p:cNvSpPr/>
            <p:nvPr/>
          </p:nvSpPr>
          <p:spPr>
            <a:xfrm>
              <a:off x="144096" y="720282"/>
              <a:ext cx="1008674" cy="432170"/>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85" name="Lightning Bolt 95"/>
            <p:cNvSpPr/>
            <p:nvPr/>
          </p:nvSpPr>
          <p:spPr>
            <a:xfrm>
              <a:off x="504336" y="0"/>
              <a:ext cx="1008674" cy="432170"/>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86" name="Lightning Bolt 99"/>
            <p:cNvSpPr/>
            <p:nvPr/>
          </p:nvSpPr>
          <p:spPr>
            <a:xfrm>
              <a:off x="864576" y="2665043"/>
              <a:ext cx="1008675" cy="432171"/>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grpSp>
      <p:grpSp>
        <p:nvGrpSpPr>
          <p:cNvPr id="7393" name="Group 7"/>
          <p:cNvGrpSpPr/>
          <p:nvPr/>
        </p:nvGrpSpPr>
        <p:grpSpPr>
          <a:xfrm>
            <a:off x="5940424" y="908049"/>
            <a:ext cx="2592390" cy="3241677"/>
            <a:chOff x="0" y="0"/>
            <a:chExt cx="2592388" cy="3241675"/>
          </a:xfrm>
        </p:grpSpPr>
        <p:sp>
          <p:nvSpPr>
            <p:cNvPr id="7388" name="Lightning Bolt 100"/>
            <p:cNvSpPr/>
            <p:nvPr/>
          </p:nvSpPr>
          <p:spPr>
            <a:xfrm>
              <a:off x="-1" y="1080558"/>
              <a:ext cx="1008152" cy="432224"/>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89" name="Lightning Bolt 101"/>
            <p:cNvSpPr/>
            <p:nvPr/>
          </p:nvSpPr>
          <p:spPr>
            <a:xfrm>
              <a:off x="432064" y="-1"/>
              <a:ext cx="1008152" cy="432225"/>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90" name="Lightning Bolt 103"/>
            <p:cNvSpPr/>
            <p:nvPr/>
          </p:nvSpPr>
          <p:spPr>
            <a:xfrm>
              <a:off x="1512226" y="864446"/>
              <a:ext cx="1008152" cy="432224"/>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91" name="Lightning Bolt 104"/>
            <p:cNvSpPr/>
            <p:nvPr/>
          </p:nvSpPr>
          <p:spPr>
            <a:xfrm>
              <a:off x="1584237" y="1800930"/>
              <a:ext cx="1008152" cy="432224"/>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sp>
          <p:nvSpPr>
            <p:cNvPr id="7392" name="Lightning Bolt 105"/>
            <p:cNvSpPr/>
            <p:nvPr/>
          </p:nvSpPr>
          <p:spPr>
            <a:xfrm>
              <a:off x="1584237" y="2809451"/>
              <a:ext cx="1008152" cy="432225"/>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lgn="l"/>
              <a:endParaRPr/>
            </a:p>
          </p:txBody>
        </p:sp>
      </p:grpSp>
      <p:sp>
        <p:nvSpPr>
          <p:cNvPr id="7394" name="Text Box 4"/>
          <p:cNvSpPr txBox="1"/>
          <p:nvPr/>
        </p:nvSpPr>
        <p:spPr>
          <a:xfrm>
            <a:off x="5279707" y="0"/>
            <a:ext cx="3423286" cy="1017945"/>
          </a:xfrm>
          <a:prstGeom prst="rect">
            <a:avLst/>
          </a:prstGeom>
          <a:ln w="12700">
            <a:miter lim="400000"/>
          </a:ln>
          <a:effectLst>
            <a:outerShdw blurRad="63500" dist="38099" dir="2700000" rotWithShape="0">
              <a:srgbClr val="020009">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sz="3200">
                <a:solidFill>
                  <a:schemeClr val="accent3">
                    <a:lumOff val="44000"/>
                  </a:schemeClr>
                </a:solidFill>
                <a:effectLst>
                  <a:outerShdw blurRad="38100" dist="38100" dir="2700000" rotWithShape="0">
                    <a:srgbClr val="000000"/>
                  </a:outerShdw>
                </a:effectLst>
              </a:defRPr>
            </a:lvl1pPr>
          </a:lstStyle>
          <a:p>
            <a:pPr>
              <a:defRPr b="1"/>
            </a:pPr>
            <a:r>
              <a:rPr b="0"/>
              <a:t>تسوية داخلية</a:t>
            </a:r>
          </a:p>
        </p:txBody>
      </p:sp>
      <p:sp>
        <p:nvSpPr>
          <p:cNvPr id="7395" name="Text Box 5"/>
          <p:cNvSpPr txBox="1"/>
          <p:nvPr/>
        </p:nvSpPr>
        <p:spPr>
          <a:xfrm>
            <a:off x="4257357" y="2276474"/>
            <a:ext cx="1853247" cy="792670"/>
          </a:xfrm>
          <a:prstGeom prst="rect">
            <a:avLst/>
          </a:prstGeom>
          <a:ln w="12700">
            <a:miter lim="400000"/>
          </a:ln>
          <a:effectLst>
            <a:outerShdw blurRad="63500" dist="38099" dir="2700000" rotWithShape="0">
              <a:srgbClr val="020009">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defRPr>
                <a:solidFill>
                  <a:schemeClr val="accent3">
                    <a:lumOff val="44000"/>
                  </a:schemeClr>
                </a:solidFill>
                <a:effectLst>
                  <a:outerShdw blurRad="38100" dist="38100" dir="2700000" rotWithShape="0">
                    <a:srgbClr val="000000"/>
                  </a:outerShdw>
                </a:effectLst>
              </a:defRPr>
            </a:lvl1pPr>
          </a:lstStyle>
          <a:p>
            <a:pPr>
              <a:defRPr b="1"/>
            </a:pPr>
            <a:r>
              <a:rPr b="0"/>
              <a:t>بطمس</a:t>
            </a:r>
          </a:p>
        </p:txBody>
      </p:sp>
      <p:sp>
        <p:nvSpPr>
          <p:cNvPr id="7396" name="Text Box 7"/>
          <p:cNvSpPr txBox="1"/>
          <p:nvPr/>
        </p:nvSpPr>
        <p:spPr>
          <a:xfrm>
            <a:off x="8608623" y="-26988"/>
            <a:ext cx="534181" cy="37739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sz="2000" b="1">
                <a:solidFill>
                  <a:schemeClr val="accent3">
                    <a:lumOff val="44000"/>
                  </a:schemeClr>
                </a:solidFill>
              </a:defRPr>
            </a:lvl1pPr>
          </a:lstStyle>
          <a:p>
            <a:r>
              <a:t>٣٢١</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37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734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73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5" nodeType="clickEffect">
                                  <p:stCondLst>
                                    <p:cond delay="0"/>
                                  </p:stCondLst>
                                  <p:iterate>
                                    <p:tmAbs val="0"/>
                                  </p:iterate>
                                  <p:childTnLst>
                                    <p:set>
                                      <p:cBhvr>
                                        <p:cTn id="20" fill="hold"/>
                                        <p:tgtEl>
                                          <p:spTgt spid="7376"/>
                                        </p:tgtEl>
                                        <p:attrNameLst>
                                          <p:attrName>style.visibility</p:attrName>
                                        </p:attrNameLst>
                                      </p:cBhvr>
                                      <p:to>
                                        <p:strVal val="visible"/>
                                      </p:to>
                                    </p:set>
                                    <p:animEffect transition="in" filter="wipe(left)">
                                      <p:cBhvr>
                                        <p:cTn id="21" dur="500"/>
                                        <p:tgtEl>
                                          <p:spTgt spid="7376"/>
                                        </p:tgtEl>
                                      </p:cBhvr>
                                    </p:animEffect>
                                  </p:childTnLst>
                                </p:cTn>
                              </p:par>
                            </p:childTnLst>
                          </p:cTn>
                        </p:par>
                        <p:par>
                          <p:cTn id="22" fill="hold">
                            <p:stCondLst>
                              <p:cond delay="500"/>
                            </p:stCondLst>
                            <p:childTnLst>
                              <p:par>
                                <p:cTn id="23" presetID="22" presetClass="entr" presetSubtype="8" fill="hold" grpId="6" nodeType="afterEffect">
                                  <p:stCondLst>
                                    <p:cond delay="0"/>
                                  </p:stCondLst>
                                  <p:iterate>
                                    <p:tmAbs val="0"/>
                                  </p:iterate>
                                  <p:childTnLst>
                                    <p:set>
                                      <p:cBhvr>
                                        <p:cTn id="24" fill="hold"/>
                                        <p:tgtEl>
                                          <p:spTgt spid="7378"/>
                                        </p:tgtEl>
                                        <p:attrNameLst>
                                          <p:attrName>style.visibility</p:attrName>
                                        </p:attrNameLst>
                                      </p:cBhvr>
                                      <p:to>
                                        <p:strVal val="visible"/>
                                      </p:to>
                                    </p:set>
                                    <p:animEffect transition="in" filter="wipe(left)">
                                      <p:cBhvr>
                                        <p:cTn id="25" dur="500"/>
                                        <p:tgtEl>
                                          <p:spTgt spid="7378"/>
                                        </p:tgtEl>
                                      </p:cBhvr>
                                    </p:animEffect>
                                  </p:childTnLst>
                                </p:cTn>
                              </p:par>
                            </p:childTnLst>
                          </p:cTn>
                        </p:par>
                        <p:par>
                          <p:cTn id="26" fill="hold">
                            <p:stCondLst>
                              <p:cond delay="1000"/>
                            </p:stCondLst>
                            <p:childTnLst>
                              <p:par>
                                <p:cTn id="27" presetID="22" presetClass="entr" presetSubtype="8" fill="hold" grpId="7" nodeType="afterEffect">
                                  <p:stCondLst>
                                    <p:cond delay="0"/>
                                  </p:stCondLst>
                                  <p:iterate>
                                    <p:tmAbs val="0"/>
                                  </p:iterate>
                                  <p:childTnLst>
                                    <p:set>
                                      <p:cBhvr>
                                        <p:cTn id="28" fill="hold"/>
                                        <p:tgtEl>
                                          <p:spTgt spid="7387"/>
                                        </p:tgtEl>
                                        <p:attrNameLst>
                                          <p:attrName>style.visibility</p:attrName>
                                        </p:attrNameLst>
                                      </p:cBhvr>
                                      <p:to>
                                        <p:strVal val="visible"/>
                                      </p:to>
                                    </p:set>
                                    <p:animEffect transition="in" filter="wipe(left)">
                                      <p:cBhvr>
                                        <p:cTn id="29" dur="500"/>
                                        <p:tgtEl>
                                          <p:spTgt spid="7387"/>
                                        </p:tgtEl>
                                      </p:cBhvr>
                                    </p:animEffect>
                                  </p:childTnLst>
                                </p:cTn>
                              </p:par>
                            </p:childTnLst>
                          </p:cTn>
                        </p:par>
                        <p:par>
                          <p:cTn id="30" fill="hold">
                            <p:stCondLst>
                              <p:cond delay="1500"/>
                            </p:stCondLst>
                            <p:childTnLst>
                              <p:par>
                                <p:cTn id="31" presetID="22" presetClass="entr" presetSubtype="8" fill="hold" grpId="8" nodeType="afterEffect">
                                  <p:stCondLst>
                                    <p:cond delay="0"/>
                                  </p:stCondLst>
                                  <p:iterate>
                                    <p:tmAbs val="0"/>
                                  </p:iterate>
                                  <p:childTnLst>
                                    <p:set>
                                      <p:cBhvr>
                                        <p:cTn id="32" fill="hold"/>
                                        <p:tgtEl>
                                          <p:spTgt spid="7382"/>
                                        </p:tgtEl>
                                        <p:attrNameLst>
                                          <p:attrName>style.visibility</p:attrName>
                                        </p:attrNameLst>
                                      </p:cBhvr>
                                      <p:to>
                                        <p:strVal val="visible"/>
                                      </p:to>
                                    </p:set>
                                    <p:animEffect transition="in" filter="wipe(left)">
                                      <p:cBhvr>
                                        <p:cTn id="33" dur="500"/>
                                        <p:tgtEl>
                                          <p:spTgt spid="7382"/>
                                        </p:tgtEl>
                                      </p:cBhvr>
                                    </p:animEffect>
                                  </p:childTnLst>
                                </p:cTn>
                              </p:par>
                            </p:childTnLst>
                          </p:cTn>
                        </p:par>
                        <p:par>
                          <p:cTn id="34" fill="hold">
                            <p:stCondLst>
                              <p:cond delay="2000"/>
                            </p:stCondLst>
                            <p:childTnLst>
                              <p:par>
                                <p:cTn id="35" presetID="22" presetClass="entr" presetSubtype="8" fill="hold" grpId="9" nodeType="afterEffect">
                                  <p:stCondLst>
                                    <p:cond delay="0"/>
                                  </p:stCondLst>
                                  <p:iterate>
                                    <p:tmAbs val="0"/>
                                  </p:iterate>
                                  <p:childTnLst>
                                    <p:set>
                                      <p:cBhvr>
                                        <p:cTn id="36" fill="hold"/>
                                        <p:tgtEl>
                                          <p:spTgt spid="7393"/>
                                        </p:tgtEl>
                                        <p:attrNameLst>
                                          <p:attrName>style.visibility</p:attrName>
                                        </p:attrNameLst>
                                      </p:cBhvr>
                                      <p:to>
                                        <p:strVal val="visible"/>
                                      </p:to>
                                    </p:set>
                                    <p:animEffect transition="in" filter="wipe(left)">
                                      <p:cBhvr>
                                        <p:cTn id="37" dur="500"/>
                                        <p:tgtEl>
                                          <p:spTgt spid="739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0" nodeType="clickEffect">
                                  <p:stCondLst>
                                    <p:cond delay="0"/>
                                  </p:stCondLst>
                                  <p:iterate>
                                    <p:tmAbs val="0"/>
                                  </p:iterate>
                                  <p:childTnLst>
                                    <p:set>
                                      <p:cBhvr>
                                        <p:cTn id="41" fill="hold"/>
                                        <p:tgtEl>
                                          <p:spTgt spid="7394"/>
                                        </p:tgtEl>
                                        <p:attrNameLst>
                                          <p:attrName>style.visibility</p:attrName>
                                        </p:attrNameLst>
                                      </p:cBhvr>
                                      <p:to>
                                        <p:strVal val="visible"/>
                                      </p:to>
                                    </p:set>
                                  </p:childTnLst>
                                </p:cTn>
                              </p:par>
                            </p:childTnLst>
                          </p:cTn>
                        </p:par>
                        <p:par>
                          <p:cTn id="42" fill="hold">
                            <p:stCondLst>
                              <p:cond delay="0"/>
                            </p:stCondLst>
                            <p:childTnLst>
                              <p:par>
                                <p:cTn id="43" presetID="23" presetClass="entr" presetSubtype="16" fill="hold" grpId="11" nodeType="afterEffect">
                                  <p:stCondLst>
                                    <p:cond delay="0"/>
                                  </p:stCondLst>
                                  <p:iterate>
                                    <p:tmAbs val="0"/>
                                  </p:iterate>
                                  <p:childTnLst>
                                    <p:set>
                                      <p:cBhvr>
                                        <p:cTn id="44" fill="hold"/>
                                        <p:tgtEl>
                                          <p:spTgt spid="7332"/>
                                        </p:tgtEl>
                                        <p:attrNameLst>
                                          <p:attrName>style.visibility</p:attrName>
                                        </p:attrNameLst>
                                      </p:cBhvr>
                                      <p:to>
                                        <p:strVal val="visible"/>
                                      </p:to>
                                    </p:set>
                                    <p:anim calcmode="lin" valueType="num">
                                      <p:cBhvr>
                                        <p:cTn id="45" dur="500" fill="hold"/>
                                        <p:tgtEl>
                                          <p:spTgt spid="7332"/>
                                        </p:tgtEl>
                                        <p:attrNameLst>
                                          <p:attrName>ppt_w</p:attrName>
                                        </p:attrNameLst>
                                      </p:cBhvr>
                                      <p:tavLst>
                                        <p:tav tm="0">
                                          <p:val>
                                            <p:fltVal val="0"/>
                                          </p:val>
                                        </p:tav>
                                        <p:tav tm="100000">
                                          <p:val>
                                            <p:strVal val="#ppt_w"/>
                                          </p:val>
                                        </p:tav>
                                      </p:tavLst>
                                    </p:anim>
                                    <p:anim calcmode="lin" valueType="num">
                                      <p:cBhvr>
                                        <p:cTn id="46" dur="500" fill="hold"/>
                                        <p:tgtEl>
                                          <p:spTgt spid="7332"/>
                                        </p:tgtEl>
                                        <p:attrNameLst>
                                          <p:attrName>ppt_h</p:attrName>
                                        </p:attrNameLst>
                                      </p:cBhvr>
                                      <p:tavLst>
                                        <p:tav tm="0">
                                          <p:val>
                                            <p:fltVal val="0"/>
                                          </p:val>
                                        </p:tav>
                                        <p:tav tm="100000">
                                          <p:val>
                                            <p:strVal val="#ppt_h"/>
                                          </p:val>
                                        </p:tav>
                                      </p:tavLst>
                                    </p:anim>
                                  </p:childTnLst>
                                </p:cTn>
                              </p:par>
                            </p:childTnLst>
                          </p:cTn>
                        </p:par>
                        <p:par>
                          <p:cTn id="47" fill="hold">
                            <p:stCondLst>
                              <p:cond delay="500"/>
                            </p:stCondLst>
                            <p:childTnLst>
                              <p:par>
                                <p:cTn id="48" presetID="23" presetClass="entr" presetSubtype="16" fill="hold" grpId="12" nodeType="afterEffect">
                                  <p:stCondLst>
                                    <p:cond delay="0"/>
                                  </p:stCondLst>
                                  <p:iterate>
                                    <p:tmAbs val="0"/>
                                  </p:iterate>
                                  <p:childTnLst>
                                    <p:set>
                                      <p:cBhvr>
                                        <p:cTn id="49" fill="hold"/>
                                        <p:tgtEl>
                                          <p:spTgt spid="7325"/>
                                        </p:tgtEl>
                                        <p:attrNameLst>
                                          <p:attrName>style.visibility</p:attrName>
                                        </p:attrNameLst>
                                      </p:cBhvr>
                                      <p:to>
                                        <p:strVal val="visible"/>
                                      </p:to>
                                    </p:set>
                                    <p:anim calcmode="lin" valueType="num">
                                      <p:cBhvr>
                                        <p:cTn id="50" dur="500" fill="hold"/>
                                        <p:tgtEl>
                                          <p:spTgt spid="7325"/>
                                        </p:tgtEl>
                                        <p:attrNameLst>
                                          <p:attrName>ppt_w</p:attrName>
                                        </p:attrNameLst>
                                      </p:cBhvr>
                                      <p:tavLst>
                                        <p:tav tm="0">
                                          <p:val>
                                            <p:fltVal val="0"/>
                                          </p:val>
                                        </p:tav>
                                        <p:tav tm="100000">
                                          <p:val>
                                            <p:strVal val="#ppt_w"/>
                                          </p:val>
                                        </p:tav>
                                      </p:tavLst>
                                    </p:anim>
                                    <p:anim calcmode="lin" valueType="num">
                                      <p:cBhvr>
                                        <p:cTn id="51" dur="500" fill="hold"/>
                                        <p:tgtEl>
                                          <p:spTgt spid="7325"/>
                                        </p:tgtEl>
                                        <p:attrNameLst>
                                          <p:attrName>ppt_h</p:attrName>
                                        </p:attrNameLst>
                                      </p:cBhvr>
                                      <p:tavLst>
                                        <p:tav tm="0">
                                          <p:val>
                                            <p:fltVal val="0"/>
                                          </p:val>
                                        </p:tav>
                                        <p:tav tm="100000">
                                          <p:val>
                                            <p:strVal val="#ppt_h"/>
                                          </p:val>
                                        </p:tav>
                                      </p:tavLst>
                                    </p:anim>
                                  </p:childTnLst>
                                </p:cTn>
                              </p:par>
                            </p:childTnLst>
                          </p:cTn>
                        </p:par>
                        <p:par>
                          <p:cTn id="52" fill="hold">
                            <p:stCondLst>
                              <p:cond delay="1000"/>
                            </p:stCondLst>
                            <p:childTnLst>
                              <p:par>
                                <p:cTn id="53" presetID="23" presetClass="entr" presetSubtype="16" fill="hold" grpId="13" nodeType="afterEffect">
                                  <p:stCondLst>
                                    <p:cond delay="0"/>
                                  </p:stCondLst>
                                  <p:iterate>
                                    <p:tmAbs val="0"/>
                                  </p:iterate>
                                  <p:childTnLst>
                                    <p:set>
                                      <p:cBhvr>
                                        <p:cTn id="54" fill="hold"/>
                                        <p:tgtEl>
                                          <p:spTgt spid="7318"/>
                                        </p:tgtEl>
                                        <p:attrNameLst>
                                          <p:attrName>style.visibility</p:attrName>
                                        </p:attrNameLst>
                                      </p:cBhvr>
                                      <p:to>
                                        <p:strVal val="visible"/>
                                      </p:to>
                                    </p:set>
                                    <p:anim calcmode="lin" valueType="num">
                                      <p:cBhvr>
                                        <p:cTn id="55" dur="500" fill="hold"/>
                                        <p:tgtEl>
                                          <p:spTgt spid="7318"/>
                                        </p:tgtEl>
                                        <p:attrNameLst>
                                          <p:attrName>ppt_w</p:attrName>
                                        </p:attrNameLst>
                                      </p:cBhvr>
                                      <p:tavLst>
                                        <p:tav tm="0">
                                          <p:val>
                                            <p:fltVal val="0"/>
                                          </p:val>
                                        </p:tav>
                                        <p:tav tm="100000">
                                          <p:val>
                                            <p:strVal val="#ppt_w"/>
                                          </p:val>
                                        </p:tav>
                                      </p:tavLst>
                                    </p:anim>
                                    <p:anim calcmode="lin" valueType="num">
                                      <p:cBhvr>
                                        <p:cTn id="56" dur="500" fill="hold"/>
                                        <p:tgtEl>
                                          <p:spTgt spid="7318"/>
                                        </p:tgtEl>
                                        <p:attrNameLst>
                                          <p:attrName>ppt_h</p:attrName>
                                        </p:attrNameLst>
                                      </p:cBhvr>
                                      <p:tavLst>
                                        <p:tav tm="0">
                                          <p:val>
                                            <p:fltVal val="0"/>
                                          </p:val>
                                        </p:tav>
                                        <p:tav tm="100000">
                                          <p:val>
                                            <p:strVal val="#ppt_h"/>
                                          </p:val>
                                        </p:tav>
                                      </p:tavLst>
                                    </p:anim>
                                  </p:childTnLst>
                                </p:cTn>
                              </p:par>
                            </p:childTnLst>
                          </p:cTn>
                        </p:par>
                        <p:par>
                          <p:cTn id="57" fill="hold">
                            <p:stCondLst>
                              <p:cond delay="1500"/>
                            </p:stCondLst>
                            <p:childTnLst>
                              <p:par>
                                <p:cTn id="58" presetID="23" presetClass="entr" presetSubtype="16" fill="hold" grpId="14" nodeType="afterEffect">
                                  <p:stCondLst>
                                    <p:cond delay="0"/>
                                  </p:stCondLst>
                                  <p:iterate>
                                    <p:tmAbs val="0"/>
                                  </p:iterate>
                                  <p:childTnLst>
                                    <p:set>
                                      <p:cBhvr>
                                        <p:cTn id="59" fill="hold"/>
                                        <p:tgtEl>
                                          <p:spTgt spid="7311"/>
                                        </p:tgtEl>
                                        <p:attrNameLst>
                                          <p:attrName>style.visibility</p:attrName>
                                        </p:attrNameLst>
                                      </p:cBhvr>
                                      <p:to>
                                        <p:strVal val="visible"/>
                                      </p:to>
                                    </p:set>
                                    <p:anim calcmode="lin" valueType="num">
                                      <p:cBhvr>
                                        <p:cTn id="60" dur="500" fill="hold"/>
                                        <p:tgtEl>
                                          <p:spTgt spid="7311"/>
                                        </p:tgtEl>
                                        <p:attrNameLst>
                                          <p:attrName>ppt_w</p:attrName>
                                        </p:attrNameLst>
                                      </p:cBhvr>
                                      <p:tavLst>
                                        <p:tav tm="0">
                                          <p:val>
                                            <p:fltVal val="0"/>
                                          </p:val>
                                        </p:tav>
                                        <p:tav tm="100000">
                                          <p:val>
                                            <p:strVal val="#ppt_w"/>
                                          </p:val>
                                        </p:tav>
                                      </p:tavLst>
                                    </p:anim>
                                    <p:anim calcmode="lin" valueType="num">
                                      <p:cBhvr>
                                        <p:cTn id="61" dur="500" fill="hold"/>
                                        <p:tgtEl>
                                          <p:spTgt spid="7311"/>
                                        </p:tgtEl>
                                        <p:attrNameLst>
                                          <p:attrName>ppt_h</p:attrName>
                                        </p:attrNameLst>
                                      </p:cBhvr>
                                      <p:tavLst>
                                        <p:tav tm="0">
                                          <p:val>
                                            <p:fltVal val="0"/>
                                          </p:val>
                                        </p:tav>
                                        <p:tav tm="100000">
                                          <p:val>
                                            <p:strVal val="#ppt_h"/>
                                          </p:val>
                                        </p:tav>
                                      </p:tavLst>
                                    </p:anim>
                                  </p:childTnLst>
                                </p:cTn>
                              </p:par>
                            </p:childTnLst>
                          </p:cTn>
                        </p:par>
                        <p:par>
                          <p:cTn id="62" fill="hold">
                            <p:stCondLst>
                              <p:cond delay="2000"/>
                            </p:stCondLst>
                            <p:childTnLst>
                              <p:par>
                                <p:cTn id="63" presetID="23" presetClass="entr" presetSubtype="16" fill="hold" grpId="15" nodeType="afterEffect">
                                  <p:stCondLst>
                                    <p:cond delay="0"/>
                                  </p:stCondLst>
                                  <p:iterate>
                                    <p:tmAbs val="0"/>
                                  </p:iterate>
                                  <p:childTnLst>
                                    <p:set>
                                      <p:cBhvr>
                                        <p:cTn id="64" fill="hold"/>
                                        <p:tgtEl>
                                          <p:spTgt spid="7304"/>
                                        </p:tgtEl>
                                        <p:attrNameLst>
                                          <p:attrName>style.visibility</p:attrName>
                                        </p:attrNameLst>
                                      </p:cBhvr>
                                      <p:to>
                                        <p:strVal val="visible"/>
                                      </p:to>
                                    </p:set>
                                    <p:anim calcmode="lin" valueType="num">
                                      <p:cBhvr>
                                        <p:cTn id="65" dur="500" fill="hold"/>
                                        <p:tgtEl>
                                          <p:spTgt spid="7304"/>
                                        </p:tgtEl>
                                        <p:attrNameLst>
                                          <p:attrName>ppt_w</p:attrName>
                                        </p:attrNameLst>
                                      </p:cBhvr>
                                      <p:tavLst>
                                        <p:tav tm="0">
                                          <p:val>
                                            <p:fltVal val="0"/>
                                          </p:val>
                                        </p:tav>
                                        <p:tav tm="100000">
                                          <p:val>
                                            <p:strVal val="#ppt_w"/>
                                          </p:val>
                                        </p:tav>
                                      </p:tavLst>
                                    </p:anim>
                                    <p:anim calcmode="lin" valueType="num">
                                      <p:cBhvr>
                                        <p:cTn id="66" dur="500" fill="hold"/>
                                        <p:tgtEl>
                                          <p:spTgt spid="7304"/>
                                        </p:tgtEl>
                                        <p:attrNameLst>
                                          <p:attrName>ppt_h</p:attrName>
                                        </p:attrNameLst>
                                      </p:cBhvr>
                                      <p:tavLst>
                                        <p:tav tm="0">
                                          <p:val>
                                            <p:fltVal val="0"/>
                                          </p:val>
                                        </p:tav>
                                        <p:tav tm="100000">
                                          <p:val>
                                            <p:strVal val="#ppt_h"/>
                                          </p:val>
                                        </p:tav>
                                      </p:tavLst>
                                    </p:anim>
                                  </p:childTnLst>
                                </p:cTn>
                              </p:par>
                            </p:childTnLst>
                          </p:cTn>
                        </p:par>
                        <p:par>
                          <p:cTn id="67" fill="hold">
                            <p:stCondLst>
                              <p:cond delay="2500"/>
                            </p:stCondLst>
                            <p:childTnLst>
                              <p:par>
                                <p:cTn id="68" presetID="23" presetClass="entr" presetSubtype="16" fill="hold" grpId="16" nodeType="afterEffect">
                                  <p:stCondLst>
                                    <p:cond delay="0"/>
                                  </p:stCondLst>
                                  <p:iterate>
                                    <p:tmAbs val="0"/>
                                  </p:iterate>
                                  <p:childTnLst>
                                    <p:set>
                                      <p:cBhvr>
                                        <p:cTn id="69" fill="hold"/>
                                        <p:tgtEl>
                                          <p:spTgt spid="7297"/>
                                        </p:tgtEl>
                                        <p:attrNameLst>
                                          <p:attrName>style.visibility</p:attrName>
                                        </p:attrNameLst>
                                      </p:cBhvr>
                                      <p:to>
                                        <p:strVal val="visible"/>
                                      </p:to>
                                    </p:set>
                                    <p:anim calcmode="lin" valueType="num">
                                      <p:cBhvr>
                                        <p:cTn id="70" dur="500" fill="hold"/>
                                        <p:tgtEl>
                                          <p:spTgt spid="7297"/>
                                        </p:tgtEl>
                                        <p:attrNameLst>
                                          <p:attrName>ppt_w</p:attrName>
                                        </p:attrNameLst>
                                      </p:cBhvr>
                                      <p:tavLst>
                                        <p:tav tm="0">
                                          <p:val>
                                            <p:fltVal val="0"/>
                                          </p:val>
                                        </p:tav>
                                        <p:tav tm="100000">
                                          <p:val>
                                            <p:strVal val="#ppt_w"/>
                                          </p:val>
                                        </p:tav>
                                      </p:tavLst>
                                    </p:anim>
                                    <p:anim calcmode="lin" valueType="num">
                                      <p:cBhvr>
                                        <p:cTn id="71" dur="500" fill="hold"/>
                                        <p:tgtEl>
                                          <p:spTgt spid="72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7" grpId="16" animBg="1" advAuto="0"/>
      <p:bldP spid="7304" grpId="15" animBg="1" advAuto="0"/>
      <p:bldP spid="7311" grpId="14" animBg="1" advAuto="0"/>
      <p:bldP spid="7318" grpId="13" animBg="1" advAuto="0"/>
      <p:bldP spid="7325" grpId="12" animBg="1" advAuto="0"/>
      <p:bldP spid="7332" grpId="11" animBg="1" advAuto="0"/>
      <p:bldP spid="7341" grpId="1" animBg="1" advAuto="0"/>
      <p:bldP spid="7343" grpId="3" animBg="1" advAuto="0"/>
      <p:bldP spid="7375" grpId="2" animBg="1" advAuto="0"/>
      <p:bldP spid="7376" grpId="5" animBg="1" advAuto="0"/>
      <p:bldP spid="7378" grpId="6" animBg="1" advAuto="0"/>
      <p:bldP spid="7382" grpId="8" animBg="1" advAuto="0"/>
      <p:bldP spid="7387" grpId="7" animBg="1" advAuto="0"/>
      <p:bldP spid="7393" grpId="9" animBg="1" advAuto="0"/>
      <p:bldP spid="7394" grpId="10" animBg="1" advAuto="0"/>
      <p:bldP spid="7395" grpId="4"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02" name="Group 5"/>
          <p:cNvGrpSpPr/>
          <p:nvPr/>
        </p:nvGrpSpPr>
        <p:grpSpPr>
          <a:xfrm>
            <a:off x="0" y="0"/>
            <a:ext cx="9144000" cy="6858000"/>
            <a:chOff x="0" y="0"/>
            <a:chExt cx="9144000" cy="6858000"/>
          </a:xfrm>
        </p:grpSpPr>
        <p:pic>
          <p:nvPicPr>
            <p:cNvPr id="7400" name="Picture 2" descr="Picture 2"/>
            <p:cNvPicPr>
              <a:picLocks noChangeAspect="1"/>
            </p:cNvPicPr>
            <p:nvPr/>
          </p:nvPicPr>
          <p:blipFill>
            <a:blip r:embed="rId3"/>
            <a:stretch>
              <a:fillRect/>
            </a:stretch>
          </p:blipFill>
          <p:spPr>
            <a:xfrm>
              <a:off x="0" y="0"/>
              <a:ext cx="9144000" cy="6858000"/>
            </a:xfrm>
            <a:prstGeom prst="rect">
              <a:avLst/>
            </a:prstGeom>
            <a:ln w="76200" cap="flat">
              <a:solidFill>
                <a:srgbClr val="020009"/>
              </a:solidFill>
              <a:prstDash val="solid"/>
              <a:miter lim="800000"/>
            </a:ln>
            <a:effectLst/>
          </p:spPr>
        </p:pic>
        <p:sp>
          <p:nvSpPr>
            <p:cNvPr id="7401" name="Oval 14"/>
            <p:cNvSpPr/>
            <p:nvPr/>
          </p:nvSpPr>
          <p:spPr>
            <a:xfrm>
              <a:off x="533399" y="2895599"/>
              <a:ext cx="457201" cy="381001"/>
            </a:xfrm>
            <a:prstGeom prst="ellipse">
              <a:avLst/>
            </a:prstGeom>
            <a:solidFill>
              <a:srgbClr val="3973D1"/>
            </a:soli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grpSp>
      <p:sp>
        <p:nvSpPr>
          <p:cNvPr id="7403" name="Rectangle 13"/>
          <p:cNvSpPr txBox="1">
            <a:spLocks noGrp="1"/>
          </p:cNvSpPr>
          <p:nvPr>
            <p:ph type="title" idx="4294967295"/>
          </p:nvPr>
        </p:nvSpPr>
        <p:spPr>
          <a:xfrm>
            <a:off x="-141104" y="4842955"/>
            <a:ext cx="9285105" cy="1551667"/>
          </a:xfrm>
          <a:prstGeom prst="rect">
            <a:avLst/>
          </a:prstGeom>
          <a:solidFill>
            <a:srgbClr val="020009"/>
          </a:solidFill>
          <a:effectLst>
            <a:outerShdw blurRad="63500" dist="53882" dir="2700000" rotWithShape="0">
              <a:srgbClr val="020009">
                <a:alpha val="74998"/>
              </a:srgbClr>
            </a:outerShdw>
          </a:effectLst>
        </p:spPr>
        <p:txBody>
          <a:bodyPr lIns="36809" tIns="36809" rIns="36809" bIns="36809" anchor="t"/>
          <a:lstStyle>
            <a:lvl1pPr rtl="1">
              <a:spcBef>
                <a:spcPts val="1900"/>
              </a:spcBef>
              <a:defRPr sz="3200" b="1">
                <a:solidFill>
                  <a:schemeClr val="accent3">
                    <a:lumOff val="44000"/>
                  </a:schemeClr>
                </a:solidFill>
              </a:defRPr>
            </a:lvl1pPr>
          </a:lstStyle>
          <a:p>
            <a: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7414" name="Group 4"/>
          <p:cNvGrpSpPr/>
          <p:nvPr/>
        </p:nvGrpSpPr>
        <p:grpSpPr>
          <a:xfrm>
            <a:off x="4698381" y="263571"/>
            <a:ext cx="4320035" cy="2486016"/>
            <a:chOff x="0" y="0"/>
            <a:chExt cx="4320033" cy="2486015"/>
          </a:xfrm>
        </p:grpSpPr>
        <p:sp>
          <p:nvSpPr>
            <p:cNvPr id="7404" name="Oval 1"/>
            <p:cNvSpPr/>
            <p:nvPr/>
          </p:nvSpPr>
          <p:spPr>
            <a:xfrm>
              <a:off x="288031" y="576064"/>
              <a:ext cx="2088233" cy="1800201"/>
            </a:xfrm>
            <a:prstGeom prst="ellipse">
              <a:avLst/>
            </a:prstGeom>
            <a:solidFill>
              <a:srgbClr val="000000"/>
            </a:solidFill>
            <a:ln w="9525" cap="flat">
              <a:solidFill>
                <a:schemeClr val="accent3">
                  <a:lumOff val="44000"/>
                </a:schemeClr>
              </a:solidFill>
              <a:prstDash val="solid"/>
              <a:round/>
            </a:ln>
            <a:effectLst/>
          </p:spPr>
          <p:txBody>
            <a:bodyPr wrap="square" lIns="45719" tIns="45719" rIns="45719" bIns="45719" numCol="1" anchor="t">
              <a:noAutofit/>
            </a:bodyPr>
            <a:lstStyle/>
            <a:p>
              <a:pPr algn="l"/>
              <a:endParaRPr/>
            </a:p>
          </p:txBody>
        </p:sp>
        <p:sp>
          <p:nvSpPr>
            <p:cNvPr id="7405" name="Oval 3"/>
            <p:cNvSpPr/>
            <p:nvPr/>
          </p:nvSpPr>
          <p:spPr>
            <a:xfrm>
              <a:off x="1728191" y="1800200"/>
              <a:ext cx="234951" cy="233365"/>
            </a:xfrm>
            <a:prstGeom prst="ellipse">
              <a:avLst/>
            </a:prstGeom>
            <a:solidFill>
              <a:srgbClr val="FA0020"/>
            </a:solidFill>
            <a:ln w="38100" cap="flat">
              <a:solidFill>
                <a:schemeClr val="accent3">
                  <a:lumOff val="44000"/>
                </a:schemeClr>
              </a:solidFill>
              <a:prstDash val="solid"/>
              <a:round/>
            </a:ln>
            <a:effectLst>
              <a:outerShdw blurRad="63500" dist="89803" dir="2700000" rotWithShape="0">
                <a:srgbClr val="020009">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7406" name="Text Box 4"/>
            <p:cNvSpPr/>
            <p:nvPr/>
          </p:nvSpPr>
          <p:spPr>
            <a:xfrm>
              <a:off x="1125839" y="0"/>
              <a:ext cx="214080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outerShdw blurRad="63500" dist="38099" dir="2700000" rotWithShape="0">
                <a:srgbClr val="020009">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l" rtl="1">
                <a:defRPr b="1">
                  <a:solidFill>
                    <a:schemeClr val="accent3">
                      <a:lumOff val="44000"/>
                    </a:schemeClr>
                  </a:solidFill>
                  <a:effectLst>
                    <a:outerShdw blurRad="38100" dist="38100" dir="2700000" rotWithShape="0">
                      <a:srgbClr val="000000"/>
                    </a:outerShdw>
                  </a:effectLst>
                </a:defRPr>
              </a:pPr>
              <a:r>
                <a:rPr b="0"/>
                <a:t>الكنائس</a:t>
              </a:r>
            </a:p>
            <a:p>
              <a:pPr algn="l" rtl="1">
                <a:defRPr b="1">
                  <a:solidFill>
                    <a:schemeClr val="accent3">
                      <a:lumOff val="44000"/>
                    </a:schemeClr>
                  </a:solidFill>
                  <a:effectLst>
                    <a:outerShdw blurRad="38100" dist="38100" dir="2700000" rotWithShape="0">
                      <a:srgbClr val="000000"/>
                    </a:outerShdw>
                  </a:effectLst>
                </a:defRPr>
              </a:pPr>
              <a:r>
                <a:rPr b="0"/>
                <a:t> الآسيوية</a:t>
              </a:r>
            </a:p>
          </p:txBody>
        </p:sp>
        <p:sp>
          <p:nvSpPr>
            <p:cNvPr id="7407" name="Oval 6"/>
            <p:cNvSpPr/>
            <p:nvPr/>
          </p:nvSpPr>
          <p:spPr>
            <a:xfrm>
              <a:off x="720079" y="1584176"/>
              <a:ext cx="234951" cy="233365"/>
            </a:xfrm>
            <a:prstGeom prst="ellipse">
              <a:avLst/>
            </a:prstGeom>
            <a:solidFill>
              <a:srgbClr val="FA0020"/>
            </a:solidFill>
            <a:ln w="38100" cap="flat">
              <a:solidFill>
                <a:schemeClr val="accent3">
                  <a:lumOff val="44000"/>
                </a:schemeClr>
              </a:solidFill>
              <a:prstDash val="solid"/>
              <a:round/>
            </a:ln>
            <a:effectLst>
              <a:outerShdw blurRad="63500" dist="89803" dir="2700000" rotWithShape="0">
                <a:srgbClr val="020009">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7408" name="Oval 7"/>
            <p:cNvSpPr/>
            <p:nvPr/>
          </p:nvSpPr>
          <p:spPr>
            <a:xfrm>
              <a:off x="917177" y="1224136"/>
              <a:ext cx="234951" cy="233365"/>
            </a:xfrm>
            <a:prstGeom prst="ellipse">
              <a:avLst/>
            </a:prstGeom>
            <a:solidFill>
              <a:srgbClr val="FA0020"/>
            </a:solidFill>
            <a:ln w="38100" cap="flat">
              <a:solidFill>
                <a:schemeClr val="accent3">
                  <a:lumOff val="44000"/>
                </a:schemeClr>
              </a:solidFill>
              <a:prstDash val="solid"/>
              <a:round/>
            </a:ln>
            <a:effectLst>
              <a:outerShdw blurRad="63500" dist="89803" dir="2700000" rotWithShape="0">
                <a:srgbClr val="020009">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7409" name="Oval 8"/>
            <p:cNvSpPr/>
            <p:nvPr/>
          </p:nvSpPr>
          <p:spPr>
            <a:xfrm>
              <a:off x="1296143" y="1080120"/>
              <a:ext cx="234951" cy="233365"/>
            </a:xfrm>
            <a:prstGeom prst="ellipse">
              <a:avLst/>
            </a:prstGeom>
            <a:solidFill>
              <a:srgbClr val="FA0020"/>
            </a:solidFill>
            <a:ln w="38100" cap="flat">
              <a:solidFill>
                <a:schemeClr val="accent3">
                  <a:lumOff val="44000"/>
                </a:schemeClr>
              </a:solidFill>
              <a:prstDash val="solid"/>
              <a:round/>
            </a:ln>
            <a:effectLst>
              <a:outerShdw blurRad="63500" dist="89803" dir="2700000" rotWithShape="0">
                <a:srgbClr val="020009">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7410" name="Oval 9"/>
            <p:cNvSpPr/>
            <p:nvPr/>
          </p:nvSpPr>
          <p:spPr>
            <a:xfrm>
              <a:off x="1080119" y="792088"/>
              <a:ext cx="234951" cy="233365"/>
            </a:xfrm>
            <a:prstGeom prst="ellipse">
              <a:avLst/>
            </a:prstGeom>
            <a:solidFill>
              <a:srgbClr val="FA0020"/>
            </a:solidFill>
            <a:ln w="38100" cap="flat">
              <a:solidFill>
                <a:schemeClr val="accent3">
                  <a:lumOff val="44000"/>
                </a:schemeClr>
              </a:solidFill>
              <a:prstDash val="solid"/>
              <a:round/>
            </a:ln>
            <a:effectLst>
              <a:outerShdw blurRad="63500" dist="89803" dir="2700000" rotWithShape="0">
                <a:srgbClr val="020009">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7411" name="Oval 10"/>
            <p:cNvSpPr/>
            <p:nvPr/>
          </p:nvSpPr>
          <p:spPr>
            <a:xfrm>
              <a:off x="720079" y="936104"/>
              <a:ext cx="234951" cy="233365"/>
            </a:xfrm>
            <a:prstGeom prst="ellipse">
              <a:avLst/>
            </a:prstGeom>
            <a:solidFill>
              <a:srgbClr val="FA0020"/>
            </a:solidFill>
            <a:ln w="38100" cap="flat">
              <a:solidFill>
                <a:schemeClr val="accent3">
                  <a:lumOff val="44000"/>
                </a:schemeClr>
              </a:solidFill>
              <a:prstDash val="solid"/>
              <a:round/>
            </a:ln>
            <a:effectLst>
              <a:outerShdw blurRad="63500" dist="89803" dir="2700000" rotWithShape="0">
                <a:srgbClr val="020009">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7412" name="Oval 12"/>
            <p:cNvSpPr/>
            <p:nvPr/>
          </p:nvSpPr>
          <p:spPr>
            <a:xfrm>
              <a:off x="1451991" y="1347936"/>
              <a:ext cx="234951" cy="233365"/>
            </a:xfrm>
            <a:prstGeom prst="ellipse">
              <a:avLst/>
            </a:prstGeom>
            <a:solidFill>
              <a:srgbClr val="FA0020"/>
            </a:solidFill>
            <a:ln w="38100" cap="flat">
              <a:solidFill>
                <a:schemeClr val="accent3">
                  <a:lumOff val="44000"/>
                </a:schemeClr>
              </a:solidFill>
              <a:prstDash val="solid"/>
              <a:round/>
            </a:ln>
            <a:effectLst>
              <a:outerShdw blurRad="63500" dist="89803" dir="2700000" rotWithShape="0">
                <a:srgbClr val="020009">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7413" name="Text Box 15"/>
            <p:cNvSpPr/>
            <p:nvPr/>
          </p:nvSpPr>
          <p:spPr>
            <a:xfrm>
              <a:off x="0" y="2486015"/>
              <a:ext cx="432003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800000"/>
            </a:solidFill>
            <a:ln w="12700" cap="flat">
              <a:noFill/>
              <a:miter lim="400000"/>
            </a:ln>
            <a:effectLst>
              <a:outerShdw blurRad="63500" dist="38099" dir="2700000" rotWithShape="0">
                <a:srgbClr val="020009">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571500" indent="-571500" algn="r" rtl="1">
                <a:defRPr sz="3200" b="1">
                  <a:solidFill>
                    <a:schemeClr val="accent3">
                      <a:lumOff val="44000"/>
                    </a:schemeClr>
                  </a:solidFill>
                  <a:effectLst>
                    <a:outerShdw blurRad="38100" dist="38100" dir="2700000" rotWithShape="0">
                      <a:srgbClr val="000000"/>
                    </a:outerShdw>
                  </a:effectLst>
                </a:defRPr>
              </a:pPr>
              <a:r>
                <a:t>1. </a:t>
              </a:r>
              <a:r>
                <a:rPr b="0"/>
                <a:t>الصراعات الداخلية في الكنائس </a:t>
              </a:r>
              <a:r>
                <a:t>(2: 4</a:t>
              </a:r>
              <a:r>
                <a:rPr b="0"/>
                <a:t>، </a:t>
              </a:r>
              <a:r>
                <a:t>14-15</a:t>
              </a:r>
              <a:r>
                <a:rPr b="0"/>
                <a:t>، </a:t>
              </a:r>
              <a:r>
                <a:t>21-24</a:t>
              </a:r>
              <a:r>
                <a:rPr b="0"/>
                <a:t>؛ </a:t>
              </a:r>
              <a:r>
                <a:t>3: 1</a:t>
              </a:r>
              <a:r>
                <a:rPr b="0"/>
                <a:t>، </a:t>
              </a:r>
              <a:r>
                <a:t>15-17)</a:t>
              </a:r>
            </a:p>
          </p:txBody>
        </p:sp>
      </p:grpSp>
      <p:grpSp>
        <p:nvGrpSpPr>
          <p:cNvPr id="7424" name="Group 3"/>
          <p:cNvGrpSpPr/>
          <p:nvPr/>
        </p:nvGrpSpPr>
        <p:grpSpPr>
          <a:xfrm>
            <a:off x="32857" y="170946"/>
            <a:ext cx="6192612" cy="2232250"/>
            <a:chOff x="0" y="0"/>
            <a:chExt cx="6192611" cy="2232248"/>
          </a:xfrm>
        </p:grpSpPr>
        <p:sp>
          <p:nvSpPr>
            <p:cNvPr id="7415" name="Text Box 5"/>
            <p:cNvSpPr/>
            <p:nvPr/>
          </p:nvSpPr>
          <p:spPr>
            <a:xfrm>
              <a:off x="691754" y="425152"/>
              <a:ext cx="1270001" cy="1270001"/>
            </a:xfrm>
            <a:prstGeom prst="line">
              <a:avLst/>
            </a:prstGeom>
            <a:noFill/>
            <a:ln w="12700" cap="flat">
              <a:noFill/>
              <a:miter lim="400000"/>
            </a:ln>
            <a:effectLst>
              <a:outerShdw blurRad="63500" dist="38099" dir="2700000" rotWithShape="0">
                <a:srgbClr val="020009">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gn="l" rtl="1">
                <a:defRPr>
                  <a:solidFill>
                    <a:schemeClr val="accent3">
                      <a:lumOff val="44000"/>
                    </a:schemeClr>
                  </a:solidFill>
                  <a:effectLst>
                    <a:outerShdw blurRad="38100" dist="38100" dir="2700000" rotWithShape="0">
                      <a:srgbClr val="000000"/>
                    </a:outerShdw>
                  </a:effectLst>
                </a:defRPr>
              </a:lvl1pPr>
            </a:lstStyle>
            <a:p>
              <a:pPr>
                <a:defRPr b="1"/>
              </a:pPr>
              <a:r>
                <a:rPr b="0"/>
                <a:t>روما</a:t>
              </a:r>
            </a:p>
          </p:txBody>
        </p:sp>
        <p:sp>
          <p:nvSpPr>
            <p:cNvPr id="7416" name="Oval 11"/>
            <p:cNvSpPr/>
            <p:nvPr/>
          </p:nvSpPr>
          <p:spPr>
            <a:xfrm>
              <a:off x="874634" y="120352"/>
              <a:ext cx="234951" cy="233365"/>
            </a:xfrm>
            <a:prstGeom prst="ellipse">
              <a:avLst/>
            </a:prstGeom>
            <a:solidFill>
              <a:srgbClr val="FA0020"/>
            </a:solidFill>
            <a:ln w="38100" cap="flat">
              <a:solidFill>
                <a:schemeClr val="accent3">
                  <a:lumOff val="44000"/>
                </a:schemeClr>
              </a:solidFill>
              <a:prstDash val="solid"/>
              <a:round/>
            </a:ln>
            <a:effectLst>
              <a:outerShdw blurRad="63500" dist="89803" dir="2700000" rotWithShape="0">
                <a:srgbClr val="020009">
                  <a:alpha val="74998"/>
                </a:srgbClr>
              </a:outerShdw>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7417" name="Text Box 15"/>
            <p:cNvSpPr/>
            <p:nvPr/>
          </p:nvSpPr>
          <p:spPr>
            <a:xfrm>
              <a:off x="0" y="1592566"/>
              <a:ext cx="403200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rgbClr val="800000"/>
            </a:solidFill>
            <a:ln w="12700" cap="flat">
              <a:noFill/>
              <a:miter lim="400000"/>
            </a:ln>
            <a:effectLst>
              <a:outerShdw blurRad="63500" dist="38099" dir="2700000" rotWithShape="0">
                <a:srgbClr val="020009">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571500" indent="-571500" algn="r" rtl="1">
                <a:defRPr sz="3200" b="1">
                  <a:solidFill>
                    <a:schemeClr val="accent3">
                      <a:lumOff val="44000"/>
                    </a:schemeClr>
                  </a:solidFill>
                  <a:effectLst>
                    <a:outerShdw blurRad="38100" dist="38100" dir="2700000" rotWithShape="0">
                      <a:srgbClr val="000000"/>
                    </a:outerShdw>
                  </a:effectLst>
                </a:defRPr>
              </a:pPr>
              <a:r>
                <a:t>2. </a:t>
              </a:r>
              <a:r>
                <a:rPr b="0"/>
                <a:t>الإضطهاد الخارجي من روما </a:t>
              </a:r>
              <a:r>
                <a:t>(1: 9</a:t>
              </a:r>
              <a:r>
                <a:rPr b="0"/>
                <a:t>؛ </a:t>
              </a:r>
              <a:r>
                <a:t>2: 9-10</a:t>
              </a:r>
              <a:r>
                <a:rPr b="0"/>
                <a:t>؛ </a:t>
              </a:r>
              <a:r>
                <a:t>3:10)</a:t>
              </a:r>
            </a:p>
          </p:txBody>
        </p:sp>
        <p:sp>
          <p:nvSpPr>
            <p:cNvPr id="7418" name="Lightning Bolt 2"/>
            <p:cNvSpPr/>
            <p:nvPr/>
          </p:nvSpPr>
          <p:spPr>
            <a:xfrm>
              <a:off x="1296066" y="0"/>
              <a:ext cx="1728193" cy="720081"/>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57150" cap="flat">
              <a:solidFill>
                <a:srgbClr val="000000"/>
              </a:solidFill>
              <a:prstDash val="solid"/>
              <a:round/>
            </a:ln>
            <a:effectLst/>
          </p:spPr>
          <p:txBody>
            <a:bodyPr wrap="square" lIns="45719" tIns="45719" rIns="45719" bIns="45719" numCol="1" anchor="t">
              <a:noAutofit/>
            </a:bodyPr>
            <a:lstStyle/>
            <a:p>
              <a:pPr algn="l"/>
              <a:endParaRPr/>
            </a:p>
          </p:txBody>
        </p:sp>
        <p:sp>
          <p:nvSpPr>
            <p:cNvPr id="7419" name="Lightning Bolt 18"/>
            <p:cNvSpPr/>
            <p:nvPr/>
          </p:nvSpPr>
          <p:spPr>
            <a:xfrm>
              <a:off x="2448194" y="648072"/>
              <a:ext cx="1728193" cy="720081"/>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57150" cap="flat">
              <a:solidFill>
                <a:srgbClr val="000000"/>
              </a:solidFill>
              <a:prstDash val="solid"/>
              <a:round/>
            </a:ln>
            <a:effectLst/>
          </p:spPr>
          <p:txBody>
            <a:bodyPr wrap="square" lIns="45719" tIns="45719" rIns="45719" bIns="45719" numCol="1" anchor="t">
              <a:noAutofit/>
            </a:bodyPr>
            <a:lstStyle/>
            <a:p>
              <a:pPr algn="l"/>
              <a:endParaRPr/>
            </a:p>
          </p:txBody>
        </p:sp>
        <p:sp>
          <p:nvSpPr>
            <p:cNvPr id="7420" name="Lightning Bolt 19"/>
            <p:cNvSpPr/>
            <p:nvPr/>
          </p:nvSpPr>
          <p:spPr>
            <a:xfrm>
              <a:off x="2952250" y="144016"/>
              <a:ext cx="1728193" cy="720081"/>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57150" cap="flat">
              <a:solidFill>
                <a:srgbClr val="000000"/>
              </a:solidFill>
              <a:prstDash val="solid"/>
              <a:round/>
            </a:ln>
            <a:effectLst/>
          </p:spPr>
          <p:txBody>
            <a:bodyPr wrap="square" lIns="45719" tIns="45719" rIns="45719" bIns="45719" numCol="1" anchor="t">
              <a:noAutofit/>
            </a:bodyPr>
            <a:lstStyle/>
            <a:p>
              <a:pPr algn="l"/>
              <a:endParaRPr/>
            </a:p>
          </p:txBody>
        </p:sp>
        <p:sp>
          <p:nvSpPr>
            <p:cNvPr id="7421" name="Lightning Bolt 20"/>
            <p:cNvSpPr/>
            <p:nvPr/>
          </p:nvSpPr>
          <p:spPr>
            <a:xfrm>
              <a:off x="3528314" y="1512168"/>
              <a:ext cx="1728193" cy="720081"/>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57150" cap="flat">
              <a:solidFill>
                <a:srgbClr val="000000"/>
              </a:solidFill>
              <a:prstDash val="solid"/>
              <a:round/>
            </a:ln>
            <a:effectLst/>
          </p:spPr>
          <p:txBody>
            <a:bodyPr wrap="square" lIns="45719" tIns="45719" rIns="45719" bIns="45719" numCol="1" anchor="t">
              <a:noAutofit/>
            </a:bodyPr>
            <a:lstStyle/>
            <a:p>
              <a:pPr algn="l"/>
              <a:endParaRPr/>
            </a:p>
          </p:txBody>
        </p:sp>
        <p:sp>
          <p:nvSpPr>
            <p:cNvPr id="7422" name="Lightning Bolt 22"/>
            <p:cNvSpPr/>
            <p:nvPr/>
          </p:nvSpPr>
          <p:spPr>
            <a:xfrm>
              <a:off x="4104378" y="936104"/>
              <a:ext cx="1728194" cy="720081"/>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57150" cap="flat">
              <a:solidFill>
                <a:srgbClr val="000000"/>
              </a:solidFill>
              <a:prstDash val="solid"/>
              <a:round/>
            </a:ln>
            <a:effectLst/>
          </p:spPr>
          <p:txBody>
            <a:bodyPr wrap="square" lIns="45719" tIns="45719" rIns="45719" bIns="45719" numCol="1" anchor="t">
              <a:noAutofit/>
            </a:bodyPr>
            <a:lstStyle/>
            <a:p>
              <a:pPr algn="l"/>
              <a:endParaRPr/>
            </a:p>
          </p:txBody>
        </p:sp>
        <p:sp>
          <p:nvSpPr>
            <p:cNvPr id="7423" name="Lightning Bolt 23"/>
            <p:cNvSpPr/>
            <p:nvPr/>
          </p:nvSpPr>
          <p:spPr>
            <a:xfrm>
              <a:off x="4464419" y="360040"/>
              <a:ext cx="1728193" cy="720081"/>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FF00"/>
            </a:solidFill>
            <a:ln w="57150" cap="flat">
              <a:solidFill>
                <a:srgbClr val="000000"/>
              </a:solidFill>
              <a:prstDash val="solid"/>
              <a:round/>
            </a:ln>
            <a:effectLst/>
          </p:spPr>
          <p:txBody>
            <a:bodyPr wrap="square" lIns="45719" tIns="45719" rIns="45719" bIns="45719" numCol="1" anchor="t">
              <a:noAutofit/>
            </a:bodyPr>
            <a:lstStyle/>
            <a:p>
              <a:pPr algn="l"/>
              <a:endParaRPr/>
            </a:p>
          </p:txBody>
        </p:sp>
      </p:grpSp>
      <p:sp>
        <p:nvSpPr>
          <p:cNvPr id="7425" name="Rectangle 3"/>
          <p:cNvSpPr txBox="1"/>
          <p:nvPr/>
        </p:nvSpPr>
        <p:spPr>
          <a:xfrm>
            <a:off x="7542135" y="-40075"/>
            <a:ext cx="1556146" cy="79266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rtl="1">
              <a:defRPr b="1">
                <a:solidFill>
                  <a:schemeClr val="accent3">
                    <a:lumOff val="44000"/>
                  </a:schemeClr>
                </a:solidFill>
              </a:defRPr>
            </a:pPr>
            <a:r>
              <a:rPr b="0"/>
              <a:t>صفحة العنوان</a:t>
            </a:r>
            <a:br>
              <a:rPr b="0"/>
            </a:br>
            <a:r>
              <a:t>321</a:t>
            </a:r>
          </a:p>
        </p:txBody>
      </p:sp>
      <p:sp>
        <p:nvSpPr>
          <p:cNvPr id="7426" name="Rectangle 2"/>
          <p:cNvSpPr txBox="1"/>
          <p:nvPr/>
        </p:nvSpPr>
        <p:spPr>
          <a:xfrm>
            <a:off x="-39226" y="3887113"/>
            <a:ext cx="4706806" cy="769998"/>
          </a:xfrm>
          <a:prstGeom prst="rect">
            <a:avLst/>
          </a:prstGeom>
          <a:ln w="12700">
            <a:miter lim="400000"/>
          </a:ln>
          <a:effectLst>
            <a:outerShdw blurRad="63500" dist="35921" dir="2700000" rotWithShape="0">
              <a:srgbClr val="1F497D">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rtl="1">
              <a:defRPr sz="4800">
                <a:solidFill>
                  <a:schemeClr val="accent3">
                    <a:lumOff val="44000"/>
                  </a:schemeClr>
                </a:solidFill>
              </a:defRPr>
            </a:lvl1pPr>
          </a:lstStyle>
          <a:p>
            <a:pPr>
              <a:defRPr b="1"/>
            </a:pPr>
            <a:r>
              <a:rPr b="0"/>
              <a:t>رؤيا يوحنا</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1" nodeType="afterEffect">
                                  <p:stCondLst>
                                    <p:cond delay="0"/>
                                  </p:stCondLst>
                                  <p:iterate>
                                    <p:tmAbs val="0"/>
                                  </p:iterate>
                                  <p:childTnLst>
                                    <p:set>
                                      <p:cBhvr>
                                        <p:cTn id="6" fill="hold"/>
                                        <p:tgtEl>
                                          <p:spTgt spid="7403"/>
                                        </p:tgtEl>
                                        <p:attrNameLst>
                                          <p:attrName>style.visibility</p:attrName>
                                        </p:attrNameLst>
                                      </p:cBhvr>
                                      <p:to>
                                        <p:strVal val="visible"/>
                                      </p:to>
                                    </p:set>
                                    <p:animEffect transition="in" filter="blinds(horizontal)">
                                      <p:cBhvr>
                                        <p:cTn id="7" dur="500"/>
                                        <p:tgtEl>
                                          <p:spTgt spid="7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7414"/>
                                        </p:tgtEl>
                                        <p:attrNameLst>
                                          <p:attrName>style.visibility</p:attrName>
                                        </p:attrNameLst>
                                      </p:cBhvr>
                                      <p:to>
                                        <p:strVal val="visible"/>
                                      </p:to>
                                    </p:set>
                                    <p:animEffect transition="in" filter="fade">
                                      <p:cBhvr>
                                        <p:cTn id="12" dur="500"/>
                                        <p:tgtEl>
                                          <p:spTgt spid="74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7424"/>
                                        </p:tgtEl>
                                        <p:attrNameLst>
                                          <p:attrName>style.visibility</p:attrName>
                                        </p:attrNameLst>
                                      </p:cBhvr>
                                      <p:to>
                                        <p:strVal val="visible"/>
                                      </p:to>
                                    </p:set>
                                    <p:animEffect transition="in" filter="wipe(left)">
                                      <p:cBhvr>
                                        <p:cTn id="17" dur="500"/>
                                        <p:tgtEl>
                                          <p:spTgt spid="742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4" nodeType="clickEffect">
                                  <p:stCondLst>
                                    <p:cond delay="0"/>
                                  </p:stCondLst>
                                  <p:iterate>
                                    <p:tmAbs val="0"/>
                                  </p:iterate>
                                  <p:childTnLst>
                                    <p:set>
                                      <p:cBhvr>
                                        <p:cTn id="21" fill="hold"/>
                                        <p:tgtEl>
                                          <p:spTgt spid="7426"/>
                                        </p:tgtEl>
                                        <p:attrNameLst>
                                          <p:attrName>style.visibility</p:attrName>
                                        </p:attrNameLst>
                                      </p:cBhvr>
                                      <p:to>
                                        <p:strVal val="visible"/>
                                      </p:to>
                                    </p:set>
                                    <p:anim calcmode="lin" valueType="num">
                                      <p:cBhvr>
                                        <p:cTn id="22" dur="500" fill="hold"/>
                                        <p:tgtEl>
                                          <p:spTgt spid="7426"/>
                                        </p:tgtEl>
                                        <p:attrNameLst>
                                          <p:attrName>ppt_x</p:attrName>
                                        </p:attrNameLst>
                                      </p:cBhvr>
                                      <p:tavLst>
                                        <p:tav tm="0">
                                          <p:val>
                                            <p:strVal val="#ppt_x"/>
                                          </p:val>
                                        </p:tav>
                                        <p:tav tm="100000">
                                          <p:val>
                                            <p:strVal val="#ppt_x"/>
                                          </p:val>
                                        </p:tav>
                                      </p:tavLst>
                                    </p:anim>
                                    <p:anim calcmode="lin" valueType="num">
                                      <p:cBhvr>
                                        <p:cTn id="23" dur="500" fill="hold"/>
                                        <p:tgtEl>
                                          <p:spTgt spid="74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 grpId="1" animBg="1" advAuto="0"/>
      <p:bldP spid="7414" grpId="2" animBg="1" advAuto="0"/>
      <p:bldP spid="7424" grpId="3" animBg="1" advAuto="0"/>
      <p:bldP spid="7426" grpId="4"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0" name="Picture 5" descr="Picture 5"/>
          <p:cNvPicPr>
            <a:picLocks noChangeAspect="1"/>
          </p:cNvPicPr>
          <p:nvPr/>
        </p:nvPicPr>
        <p:blipFill>
          <a:blip r:embed="rId2"/>
          <a:stretch>
            <a:fillRect/>
          </a:stretch>
        </p:blipFill>
        <p:spPr>
          <a:xfrm>
            <a:off x="0" y="-819150"/>
            <a:ext cx="9253539" cy="13150850"/>
          </a:xfrm>
          <a:prstGeom prst="rect">
            <a:avLst/>
          </a:prstGeom>
          <a:ln w="12700">
            <a:miter lim="400000"/>
          </a:ln>
        </p:spPr>
      </p:pic>
      <p:sp>
        <p:nvSpPr>
          <p:cNvPr id="7431" name="Rectangle 2"/>
          <p:cNvSpPr txBox="1">
            <a:spLocks noGrp="1"/>
          </p:cNvSpPr>
          <p:nvPr>
            <p:ph type="title"/>
          </p:nvPr>
        </p:nvSpPr>
        <p:spPr>
          <a:xfrm>
            <a:off x="468313" y="5876925"/>
            <a:ext cx="8243886" cy="1225550"/>
          </a:xfrm>
          <a:prstGeom prst="rect">
            <a:avLst/>
          </a:prstGeom>
        </p:spPr>
        <p:txBody>
          <a:bodyPr>
            <a:normAutofit/>
          </a:bodyPr>
          <a:lstStyle>
            <a:lvl1pPr>
              <a:defRPr sz="4000">
                <a:solidFill>
                  <a:schemeClr val="accent3">
                    <a:lumOff val="44000"/>
                  </a:schemeClr>
                </a:solidFill>
              </a:defRPr>
            </a:lvl1pPr>
          </a:lstStyle>
          <a:p>
            <a:r>
              <a:rPr lang="ar-JO" b="1" dirty="0">
                <a:latin typeface="Arial" panose="020B0604020202020204" pitchFamily="34" charset="0"/>
                <a:cs typeface="Arial" panose="020B0604020202020204" pitchFamily="34" charset="0"/>
              </a:rPr>
              <a:t>الخروف وحده يستطيع أن يدين (رؤيا 4 – 5)</a:t>
            </a:r>
            <a:endParaRPr b="1" dirty="0">
              <a:latin typeface="Arial" panose="020B0604020202020204" pitchFamily="34" charset="0"/>
              <a:cs typeface="Arial" panose="020B0604020202020204" pitchFamily="34" charset="0"/>
            </a:endParaRPr>
          </a:p>
        </p:txBody>
      </p:sp>
      <p:sp>
        <p:nvSpPr>
          <p:cNvPr id="7432" name="Text Box 7"/>
          <p:cNvSpPr txBox="1"/>
          <p:nvPr/>
        </p:nvSpPr>
        <p:spPr>
          <a:xfrm>
            <a:off x="8563313" y="15875"/>
            <a:ext cx="445331" cy="43922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l">
              <a:defRPr b="1">
                <a:solidFill>
                  <a:schemeClr val="accent3">
                    <a:lumOff val="44000"/>
                  </a:schemeClr>
                </a:solidFill>
              </a:defRPr>
            </a:lvl1pPr>
          </a:lstStyle>
          <a:p>
            <a:r>
              <a:t>94</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 name="Picture 1" descr="Picture 1"/>
          <p:cNvPicPr>
            <a:picLocks noChangeAspect="1"/>
          </p:cNvPicPr>
          <p:nvPr/>
        </p:nvPicPr>
        <p:blipFill>
          <a:blip r:embed="rId2"/>
          <a:stretch>
            <a:fillRect/>
          </a:stretch>
        </p:blipFill>
        <p:spPr>
          <a:xfrm>
            <a:off x="0" y="1163637"/>
            <a:ext cx="9144000" cy="4903789"/>
          </a:xfrm>
          <a:prstGeom prst="rect">
            <a:avLst/>
          </a:prstGeom>
          <a:ln w="12700">
            <a:miter lim="400000"/>
          </a:ln>
        </p:spPr>
      </p:pic>
      <p:sp>
        <p:nvSpPr>
          <p:cNvPr id="7435" name="Text Box 3"/>
          <p:cNvSpPr txBox="1"/>
          <p:nvPr/>
        </p:nvSpPr>
        <p:spPr>
          <a:xfrm>
            <a:off x="31431" y="6178550"/>
            <a:ext cx="909860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900"/>
              </a:spcBef>
              <a:defRPr sz="3200" b="1"/>
            </a:lvl1pPr>
          </a:lstStyle>
          <a:p>
            <a:r>
              <a:rPr lang="ar-JO" dirty="0"/>
              <a:t>ثابت في يمين الآب (5: 1)!</a:t>
            </a:r>
            <a:endParaRPr dirty="0"/>
          </a:p>
        </p:txBody>
      </p:sp>
      <p:sp>
        <p:nvSpPr>
          <p:cNvPr id="7436" name="Text Box 11"/>
          <p:cNvSpPr txBox="1"/>
          <p:nvPr/>
        </p:nvSpPr>
        <p:spPr>
          <a:xfrm>
            <a:off x="731519" y="582612"/>
            <a:ext cx="7604762"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900"/>
              </a:spcBef>
              <a:defRPr sz="3300" b="1"/>
            </a:lvl1pPr>
          </a:lstStyle>
          <a:p>
            <a:pPr algn="ctr"/>
            <a:r>
              <a:rPr lang="ar-JO" dirty="0"/>
              <a:t>السفر المختوم بسبعة ختوم...</a:t>
            </a:r>
            <a:endParaRPr dirty="0"/>
          </a:p>
        </p:txBody>
      </p:sp>
      <p:sp>
        <p:nvSpPr>
          <p:cNvPr id="7437" name="Rectangle 12"/>
          <p:cNvSpPr txBox="1">
            <a:spLocks noGrp="1"/>
          </p:cNvSpPr>
          <p:nvPr>
            <p:ph type="title" idx="4294967295"/>
          </p:nvPr>
        </p:nvSpPr>
        <p:spPr>
          <a:xfrm>
            <a:off x="0" y="0"/>
            <a:ext cx="9144000" cy="549275"/>
          </a:xfrm>
          <a:prstGeom prst="rect">
            <a:avLst/>
          </a:prstGeom>
        </p:spPr>
        <p:txBody>
          <a:bodyPr/>
          <a:lstStyle>
            <a:lvl1pPr>
              <a:defRPr sz="2800" b="1">
                <a:solidFill>
                  <a:srgbClr val="0000FF"/>
                </a:solidFill>
              </a:defRPr>
            </a:lvl1pPr>
          </a:lstStyle>
          <a:p>
            <a:r>
              <a:rPr lang="ar-JO" dirty="0">
                <a:latin typeface="Arial" panose="020B0604020202020204" pitchFamily="34" charset="0"/>
                <a:cs typeface="Arial" panose="020B0604020202020204" pitchFamily="34" charset="0"/>
              </a:rPr>
              <a:t>دينونات الختم</a:t>
            </a:r>
            <a:endParaRPr dirty="0">
              <a:latin typeface="Arial" panose="020B0604020202020204" pitchFamily="34" charset="0"/>
              <a:cs typeface="Arial" panose="020B0604020202020204" pitchFamily="34" charset="0"/>
            </a:endParaRPr>
          </a:p>
        </p:txBody>
      </p:sp>
      <p:sp>
        <p:nvSpPr>
          <p:cNvPr id="7438" name="Text Box 1041"/>
          <p:cNvSpPr txBox="1"/>
          <p:nvPr/>
        </p:nvSpPr>
        <p:spPr>
          <a:xfrm>
            <a:off x="8449945" y="60325"/>
            <a:ext cx="443171"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rgbClr val="0000FF"/>
                </a:solidFill>
              </a:defRPr>
            </a:lvl1pPr>
          </a:lstStyle>
          <a:p>
            <a:r>
              <a:t>94</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000000"/>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440" name="Picture 2" descr="Picture 2"/>
          <p:cNvPicPr>
            <a:picLocks noChangeAspect="1"/>
          </p:cNvPicPr>
          <p:nvPr/>
        </p:nvPicPr>
        <p:blipFill>
          <a:blip r:embed="rId4"/>
          <a:stretch>
            <a:fillRect/>
          </a:stretch>
        </p:blipFill>
        <p:spPr>
          <a:xfrm>
            <a:off x="0" y="0"/>
            <a:ext cx="4600575" cy="4600575"/>
          </a:xfrm>
          <a:prstGeom prst="rect">
            <a:avLst/>
          </a:prstGeom>
          <a:ln w="12700">
            <a:miter lim="400000"/>
          </a:ln>
        </p:spPr>
      </p:pic>
      <p:sp>
        <p:nvSpPr>
          <p:cNvPr id="7441" name="Text Box 11"/>
          <p:cNvSpPr txBox="1"/>
          <p:nvPr/>
        </p:nvSpPr>
        <p:spPr>
          <a:xfrm>
            <a:off x="4302125" y="2220913"/>
            <a:ext cx="3927476"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457200" indent="-457200" algn="r" rtl="1">
              <a:spcBef>
                <a:spcPts val="2400"/>
              </a:spcBef>
              <a:buSzPct val="100000"/>
              <a:buFont typeface="Arial"/>
              <a:buChar char="•"/>
              <a:defRPr sz="4000" b="1"/>
            </a:pPr>
            <a:r>
              <a:rPr lang="ar-JO" dirty="0"/>
              <a:t>السلطة</a:t>
            </a:r>
            <a:endParaRPr dirty="0"/>
          </a:p>
          <a:p>
            <a:pPr marL="457200" indent="-457200" algn="r" rtl="1">
              <a:spcBef>
                <a:spcPts val="2400"/>
              </a:spcBef>
              <a:buSzPct val="100000"/>
              <a:buFont typeface="Arial"/>
              <a:buChar char="•"/>
              <a:defRPr sz="4000" b="1"/>
            </a:pPr>
            <a:r>
              <a:rPr lang="ar-JO" dirty="0"/>
              <a:t>الملكية</a:t>
            </a:r>
            <a:endParaRPr dirty="0"/>
          </a:p>
          <a:p>
            <a:pPr marL="457200" indent="-457200" algn="r" rtl="1">
              <a:spcBef>
                <a:spcPts val="2400"/>
              </a:spcBef>
              <a:buSzPct val="100000"/>
              <a:buFont typeface="Arial"/>
              <a:buChar char="•"/>
              <a:defRPr sz="4000" b="1"/>
            </a:pPr>
            <a:r>
              <a:rPr lang="ar-JO" dirty="0"/>
              <a:t>القدرة على التصرف</a:t>
            </a:r>
            <a:endParaRPr dirty="0"/>
          </a:p>
        </p:txBody>
      </p:sp>
      <p:sp>
        <p:nvSpPr>
          <p:cNvPr id="7442" name="Rectangle 12"/>
          <p:cNvSpPr txBox="1">
            <a:spLocks noGrp="1"/>
          </p:cNvSpPr>
          <p:nvPr>
            <p:ph type="title" idx="4294967295"/>
          </p:nvPr>
        </p:nvSpPr>
        <p:spPr>
          <a:xfrm>
            <a:off x="5060950" y="382588"/>
            <a:ext cx="4083050" cy="1760537"/>
          </a:xfrm>
          <a:prstGeom prst="rect">
            <a:avLst/>
          </a:prstGeom>
        </p:spPr>
        <p:txBody>
          <a:bodyPr anchor="t"/>
          <a:lstStyle>
            <a:lvl1pPr>
              <a:defRPr sz="4800" b="1">
                <a:solidFill>
                  <a:srgbClr val="0000FF"/>
                </a:solidFill>
              </a:defRPr>
            </a:lvl1pPr>
          </a:lstStyle>
          <a:p>
            <a:r>
              <a:rPr lang="ar-JO" dirty="0">
                <a:latin typeface="Arial" panose="020B0604020202020204" pitchFamily="34" charset="0"/>
                <a:cs typeface="Arial" panose="020B0604020202020204" pitchFamily="34" charset="0"/>
              </a:rPr>
              <a:t>أهميّة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الختم</a:t>
            </a:r>
            <a:endParaRPr dirty="0">
              <a:latin typeface="Arial" panose="020B0604020202020204" pitchFamily="34" charset="0"/>
              <a:cs typeface="Arial" panose="020B0604020202020204" pitchFamily="34" charset="0"/>
            </a:endParaRPr>
          </a:p>
        </p:txBody>
      </p:sp>
      <p:sp>
        <p:nvSpPr>
          <p:cNvPr id="7443" name="Text Box 1041"/>
          <p:cNvSpPr txBox="1"/>
          <p:nvPr/>
        </p:nvSpPr>
        <p:spPr>
          <a:xfrm>
            <a:off x="8449945" y="60325"/>
            <a:ext cx="443171"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rgbClr val="0000FF"/>
                </a:solidFill>
              </a:defRPr>
            </a:lvl1pPr>
          </a:lstStyle>
          <a:p>
            <a:r>
              <a:t>94</a:t>
            </a:r>
          </a:p>
        </p:txBody>
      </p:sp>
    </p:spTree>
  </p:cSld>
  <p:clrMapOvr>
    <a:overrideClrMapping bg1="lt1" tx1="dk1" bg2="lt2" tx2="dk2" accent1="accent1" accent2="accent2" accent3="accent3" accent4="accent4" accent5="accent5" accent6="accent6" hlink="hlink" folHlink="folHlink"/>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447" name="Picture 2" descr="Picture 2"/>
          <p:cNvPicPr>
            <a:picLocks noChangeAspect="1"/>
          </p:cNvPicPr>
          <p:nvPr/>
        </p:nvPicPr>
        <p:blipFill>
          <a:blip r:embed="rId3"/>
          <a:srcRect l="5815" r="6133"/>
          <a:stretch>
            <a:fillRect/>
          </a:stretch>
        </p:blipFill>
        <p:spPr>
          <a:xfrm>
            <a:off x="2057400" y="877887"/>
            <a:ext cx="4621213" cy="5791201"/>
          </a:xfrm>
          <a:prstGeom prst="rect">
            <a:avLst/>
          </a:prstGeom>
          <a:ln w="12700">
            <a:miter lim="400000"/>
          </a:ln>
        </p:spPr>
      </p:pic>
      <p:sp>
        <p:nvSpPr>
          <p:cNvPr id="7448" name="Text Box 3"/>
          <p:cNvSpPr txBox="1"/>
          <p:nvPr/>
        </p:nvSpPr>
        <p:spPr>
          <a:xfrm>
            <a:off x="4788341" y="2287176"/>
            <a:ext cx="476956" cy="3667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spcBef>
                <a:spcPts val="1400"/>
              </a:spcBef>
            </a:pPr>
            <a:r>
              <a:t>A</a:t>
            </a:r>
          </a:p>
          <a:p>
            <a:pPr>
              <a:spcBef>
                <a:spcPts val="1400"/>
              </a:spcBef>
            </a:pPr>
            <a:r>
              <a:t>B</a:t>
            </a:r>
          </a:p>
          <a:p>
            <a:pPr>
              <a:spcBef>
                <a:spcPts val="1400"/>
              </a:spcBef>
            </a:pPr>
            <a:r>
              <a:t>D</a:t>
            </a:r>
          </a:p>
          <a:p>
            <a:pPr>
              <a:spcBef>
                <a:spcPts val="1400"/>
              </a:spcBef>
            </a:pPr>
            <a:r>
              <a:t>G</a:t>
            </a:r>
          </a:p>
          <a:p>
            <a:pPr>
              <a:spcBef>
                <a:spcPts val="1400"/>
              </a:spcBef>
            </a:pPr>
            <a:r>
              <a:t>m</a:t>
            </a:r>
          </a:p>
          <a:p>
            <a:pPr>
              <a:spcBef>
                <a:spcPts val="1400"/>
              </a:spcBef>
            </a:pPr>
            <a:r>
              <a:t>K</a:t>
            </a:r>
          </a:p>
          <a:p>
            <a:pPr>
              <a:spcBef>
                <a:spcPts val="1400"/>
              </a:spcBef>
            </a:pPr>
            <a:r>
              <a:t>LK</a:t>
            </a:r>
          </a:p>
        </p:txBody>
      </p:sp>
      <p:sp>
        <p:nvSpPr>
          <p:cNvPr id="7449" name="Text Box 4"/>
          <p:cNvSpPr txBox="1"/>
          <p:nvPr/>
        </p:nvSpPr>
        <p:spPr>
          <a:xfrm rot="1771376">
            <a:off x="2847697" y="2640553"/>
            <a:ext cx="629207"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1400"/>
              </a:spcBef>
            </a:lvl1pPr>
          </a:lstStyle>
          <a:p>
            <a:r>
              <a:t>Q E</a:t>
            </a:r>
          </a:p>
        </p:txBody>
      </p:sp>
      <p:sp>
        <p:nvSpPr>
          <p:cNvPr id="7450" name="Text Box 5"/>
          <p:cNvSpPr txBox="1"/>
          <p:nvPr/>
        </p:nvSpPr>
        <p:spPr>
          <a:xfrm rot="20450544">
            <a:off x="2943691" y="5536153"/>
            <a:ext cx="984906"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1400"/>
              </a:spcBef>
            </a:lvl1pPr>
          </a:lstStyle>
          <a:p>
            <a:r>
              <a:t>QEOS</a:t>
            </a:r>
          </a:p>
        </p:txBody>
      </p:sp>
      <p:sp>
        <p:nvSpPr>
          <p:cNvPr id="7451" name="Text Box 6"/>
          <p:cNvSpPr txBox="1"/>
          <p:nvPr/>
        </p:nvSpPr>
        <p:spPr>
          <a:xfrm rot="20317928">
            <a:off x="3003024" y="4926553"/>
            <a:ext cx="1221840"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1400"/>
              </a:spcBef>
            </a:lvl1pPr>
          </a:lstStyle>
          <a:p>
            <a:r>
              <a:t>GHPKM</a:t>
            </a:r>
          </a:p>
        </p:txBody>
      </p:sp>
      <p:sp>
        <p:nvSpPr>
          <p:cNvPr id="7452" name="Text Box 7"/>
          <p:cNvSpPr txBox="1"/>
          <p:nvPr/>
        </p:nvSpPr>
        <p:spPr>
          <a:xfrm rot="20450544">
            <a:off x="2943691" y="4469353"/>
            <a:ext cx="984906"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1400"/>
              </a:spcBef>
            </a:lvl1pPr>
          </a:lstStyle>
          <a:p>
            <a:r>
              <a:t>QEOS</a:t>
            </a:r>
          </a:p>
        </p:txBody>
      </p:sp>
      <p:sp>
        <p:nvSpPr>
          <p:cNvPr id="7453" name="Text Box 8"/>
          <p:cNvSpPr txBox="1"/>
          <p:nvPr/>
        </p:nvSpPr>
        <p:spPr>
          <a:xfrm rot="20450544">
            <a:off x="3172291" y="3554953"/>
            <a:ext cx="984906"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1400"/>
              </a:spcBef>
            </a:lvl1pPr>
          </a:lstStyle>
          <a:p>
            <a:r>
              <a:t>QEOS</a:t>
            </a:r>
          </a:p>
        </p:txBody>
      </p:sp>
      <p:sp>
        <p:nvSpPr>
          <p:cNvPr id="7454" name="Text Box 9"/>
          <p:cNvSpPr txBox="1"/>
          <p:nvPr/>
        </p:nvSpPr>
        <p:spPr>
          <a:xfrm rot="20317928">
            <a:off x="3079224" y="1573753"/>
            <a:ext cx="1221840"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1400"/>
              </a:spcBef>
            </a:lvl1pPr>
          </a:lstStyle>
          <a:p>
            <a:r>
              <a:t>GHPKM</a:t>
            </a:r>
          </a:p>
        </p:txBody>
      </p:sp>
      <p:sp>
        <p:nvSpPr>
          <p:cNvPr id="7455" name="Text Box 10"/>
          <p:cNvSpPr txBox="1"/>
          <p:nvPr/>
        </p:nvSpPr>
        <p:spPr>
          <a:xfrm>
            <a:off x="6789419" y="2113727"/>
            <a:ext cx="2200912"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spcBef>
                <a:spcPts val="1800"/>
              </a:spcBef>
              <a:defRPr sz="3000" b="1">
                <a:solidFill>
                  <a:schemeClr val="accent3">
                    <a:lumOff val="44000"/>
                  </a:schemeClr>
                </a:solidFill>
              </a:defRPr>
            </a:lvl1pPr>
          </a:lstStyle>
          <a:p>
            <a:r>
              <a:rPr lang="ar-SA" dirty="0">
                <a:latin typeface="Arial" panose="020B0604020202020204" pitchFamily="34" charset="0"/>
                <a:cs typeface="Arial" panose="020B0604020202020204" pitchFamily="34" charset="0"/>
              </a:rPr>
              <a:t>كانت دينونات الختم من </a:t>
            </a:r>
            <a:endParaRPr lang="ar-JO" dirty="0">
              <a:latin typeface="Arial" panose="020B0604020202020204" pitchFamily="34" charset="0"/>
              <a:cs typeface="Arial" panose="020B0604020202020204" pitchFamily="34" charset="0"/>
            </a:endParaRPr>
          </a:p>
          <a:p>
            <a:r>
              <a:rPr lang="ar-SA" dirty="0">
                <a:latin typeface="Arial" panose="020B0604020202020204" pitchFamily="34" charset="0"/>
                <a:cs typeface="Arial" panose="020B0604020202020204" pitchFamily="34" charset="0"/>
              </a:rPr>
              <a:t>دُرج مكتوب </a:t>
            </a:r>
            <a:endParaRPr lang="ar-JO" dirty="0">
              <a:latin typeface="Arial" panose="020B0604020202020204" pitchFamily="34" charset="0"/>
              <a:cs typeface="Arial" panose="020B0604020202020204" pitchFamily="34" charset="0"/>
            </a:endParaRPr>
          </a:p>
          <a:p>
            <a:r>
              <a:rPr lang="ar-SA" dirty="0">
                <a:latin typeface="Arial" panose="020B0604020202020204" pitchFamily="34" charset="0"/>
                <a:cs typeface="Arial" panose="020B0604020202020204" pitchFamily="34" charset="0"/>
              </a:rPr>
              <a:t>من الداخل والخارج...</a:t>
            </a:r>
            <a:endParaRPr dirty="0">
              <a:latin typeface="Arial" panose="020B0604020202020204" pitchFamily="34" charset="0"/>
              <a:cs typeface="Arial" panose="020B0604020202020204" pitchFamily="34" charset="0"/>
            </a:endParaRPr>
          </a:p>
        </p:txBody>
      </p:sp>
      <p:sp>
        <p:nvSpPr>
          <p:cNvPr id="7456" name="Rectangle 11"/>
          <p:cNvSpPr txBox="1">
            <a:spLocks noGrp="1"/>
          </p:cNvSpPr>
          <p:nvPr>
            <p:ph type="title" idx="4294967295"/>
          </p:nvPr>
        </p:nvSpPr>
        <p:spPr>
          <a:xfrm>
            <a:off x="0" y="0"/>
            <a:ext cx="9144000" cy="836613"/>
          </a:xfrm>
          <a:prstGeom prst="rect">
            <a:avLst/>
          </a:prstGeom>
        </p:spPr>
        <p:txBody>
          <a:bodyPr/>
          <a:lstStyle>
            <a:lvl1pPr>
              <a:defRPr sz="3600" b="1">
                <a:solidFill>
                  <a:schemeClr val="accent3">
                    <a:lumOff val="44000"/>
                  </a:schemeClr>
                </a:solidFill>
              </a:defRPr>
            </a:lvl1pPr>
          </a:lstStyle>
          <a:p>
            <a:r>
              <a:rPr lang="ar-JO" dirty="0"/>
              <a:t>دُرج سفر الرؤيا 5</a:t>
            </a:r>
            <a:endParaRPr dirty="0"/>
          </a:p>
        </p:txBody>
      </p:sp>
      <p:sp>
        <p:nvSpPr>
          <p:cNvPr id="7457" name="Text Box 1041"/>
          <p:cNvSpPr txBox="1"/>
          <p:nvPr/>
        </p:nvSpPr>
        <p:spPr>
          <a:xfrm>
            <a:off x="8449945" y="60325"/>
            <a:ext cx="443171"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defRPr>
            </a:lvl1pPr>
          </a:lstStyle>
          <a:p>
            <a:r>
              <a:t>94</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FF000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7461" name="Picture 4" descr="Picture 4"/>
          <p:cNvPicPr>
            <a:picLocks noChangeAspect="1"/>
          </p:cNvPicPr>
          <p:nvPr/>
        </p:nvPicPr>
        <p:blipFill>
          <a:blip r:embed="rId4"/>
          <a:stretch>
            <a:fillRect/>
          </a:stretch>
        </p:blipFill>
        <p:spPr>
          <a:xfrm>
            <a:off x="3121025" y="0"/>
            <a:ext cx="6022975" cy="6902450"/>
          </a:xfrm>
          <a:prstGeom prst="rect">
            <a:avLst/>
          </a:prstGeom>
          <a:ln w="12700">
            <a:miter lim="400000"/>
          </a:ln>
        </p:spPr>
      </p:pic>
      <p:sp>
        <p:nvSpPr>
          <p:cNvPr id="7462" name="Text Box 11"/>
          <p:cNvSpPr txBox="1"/>
          <p:nvPr/>
        </p:nvSpPr>
        <p:spPr>
          <a:xfrm>
            <a:off x="261619" y="3787775"/>
            <a:ext cx="5213987" cy="2554545"/>
          </a:xfrm>
          <a:prstGeom prst="rect">
            <a:avLst/>
          </a:prstGeom>
          <a:solidFill>
            <a:schemeClr val="tx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635000" indent="-514350" algn="r" rtl="1">
              <a:spcBef>
                <a:spcPts val="2400"/>
              </a:spcBef>
              <a:buSzPct val="100000"/>
              <a:buFont typeface="Arial"/>
              <a:buChar char="•"/>
              <a:defRPr sz="4000" b="1"/>
            </a:pPr>
            <a:r>
              <a:rPr lang="ar-JO" dirty="0">
                <a:solidFill>
                  <a:schemeClr val="bg1"/>
                </a:solidFill>
              </a:rPr>
              <a:t>قريب من الأقرباء</a:t>
            </a:r>
            <a:endParaRPr dirty="0">
              <a:solidFill>
                <a:schemeClr val="bg1"/>
              </a:solidFill>
            </a:endParaRPr>
          </a:p>
          <a:p>
            <a:pPr marL="635000" indent="-514350" algn="r" rtl="1">
              <a:spcBef>
                <a:spcPts val="2400"/>
              </a:spcBef>
              <a:buSzPct val="100000"/>
              <a:buFont typeface="Arial"/>
              <a:buChar char="•"/>
              <a:defRPr sz="4000" b="1"/>
            </a:pPr>
            <a:r>
              <a:rPr lang="ar-JO" dirty="0">
                <a:solidFill>
                  <a:schemeClr val="bg1"/>
                </a:solidFill>
              </a:rPr>
              <a:t>على استعداد للفداء</a:t>
            </a:r>
            <a:endParaRPr dirty="0">
              <a:solidFill>
                <a:schemeClr val="bg1"/>
              </a:solidFill>
            </a:endParaRPr>
          </a:p>
          <a:p>
            <a:pPr marL="635000" indent="-514350" algn="r" rtl="1">
              <a:spcBef>
                <a:spcPts val="2400"/>
              </a:spcBef>
              <a:buSzPct val="100000"/>
              <a:buFont typeface="Arial"/>
              <a:buChar char="•"/>
              <a:defRPr sz="4000" b="1"/>
            </a:pPr>
            <a:r>
              <a:rPr lang="ar-JO" dirty="0">
                <a:solidFill>
                  <a:schemeClr val="bg1"/>
                </a:solidFill>
              </a:rPr>
              <a:t>قادر على الفداء</a:t>
            </a:r>
            <a:endParaRPr dirty="0">
              <a:solidFill>
                <a:schemeClr val="bg1"/>
              </a:solidFill>
            </a:endParaRPr>
          </a:p>
        </p:txBody>
      </p:sp>
      <p:sp>
        <p:nvSpPr>
          <p:cNvPr id="7463" name="Rectangle 12"/>
          <p:cNvSpPr txBox="1">
            <a:spLocks noGrp="1"/>
          </p:cNvSpPr>
          <p:nvPr>
            <p:ph type="title" idx="4294967295"/>
          </p:nvPr>
        </p:nvSpPr>
        <p:spPr>
          <a:xfrm>
            <a:off x="0" y="0"/>
            <a:ext cx="3135313" cy="3471863"/>
          </a:xfrm>
          <a:prstGeom prst="rect">
            <a:avLst/>
          </a:prstGeom>
        </p:spPr>
        <p:txBody>
          <a:bodyPr anchor="t"/>
          <a:lstStyle>
            <a:lvl1pPr>
              <a:defRPr sz="4800" b="1">
                <a:solidFill>
                  <a:srgbClr val="0000FF"/>
                </a:solidFill>
              </a:defRPr>
            </a:lvl1pPr>
          </a:lstStyle>
          <a:p>
            <a:r>
              <a:rPr lang="ar-JO" dirty="0"/>
              <a:t>مطلوب</a:t>
            </a:r>
            <a:br>
              <a:rPr lang="ar-JO" dirty="0"/>
            </a:br>
            <a:r>
              <a:rPr lang="ar-JO" dirty="0"/>
              <a:t>من</a:t>
            </a:r>
            <a:br>
              <a:rPr lang="ar-JO" dirty="0"/>
            </a:br>
            <a:r>
              <a:rPr lang="ar-JO" dirty="0"/>
              <a:t>المستحق</a:t>
            </a:r>
            <a:endParaRPr dirty="0"/>
          </a:p>
        </p:txBody>
      </p:sp>
      <p:sp>
        <p:nvSpPr>
          <p:cNvPr id="7464" name="Text Box 1041"/>
          <p:cNvSpPr txBox="1"/>
          <p:nvPr/>
        </p:nvSpPr>
        <p:spPr>
          <a:xfrm>
            <a:off x="8449945" y="60325"/>
            <a:ext cx="443171"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rgbClr val="0000FF"/>
                </a:solidFill>
              </a:defRPr>
            </a:lvl1pPr>
          </a:lstStyle>
          <a:p>
            <a:r>
              <a:t>94</a:t>
            </a:r>
          </a:p>
        </p:txBody>
      </p:sp>
    </p:spTree>
  </p:cSld>
  <p:clrMapOvr>
    <a:overrideClrMapping bg1="lt1" tx1="dk1" bg2="lt2" tx2="dk2" accent1="accent1" accent2="accent2" accent3="accent3" accent4="accent4" accent5="accent5" accent6="accent6" hlink="hlink" folHlink="folHlink"/>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grpSp>
        <p:nvGrpSpPr>
          <p:cNvPr id="7470" name="Picture 4"/>
          <p:cNvGrpSpPr/>
          <p:nvPr/>
        </p:nvGrpSpPr>
        <p:grpSpPr>
          <a:xfrm>
            <a:off x="1" y="466157"/>
            <a:ext cx="9144001" cy="6391844"/>
            <a:chOff x="0" y="0"/>
            <a:chExt cx="9144000" cy="6391843"/>
          </a:xfrm>
        </p:grpSpPr>
        <p:sp>
          <p:nvSpPr>
            <p:cNvPr id="7468" name="Rectangle"/>
            <p:cNvSpPr/>
            <p:nvPr/>
          </p:nvSpPr>
          <p:spPr>
            <a:xfrm>
              <a:off x="0" y="0"/>
              <a:ext cx="9144000" cy="6391844"/>
            </a:xfrm>
            <a:prstGeom prst="rect">
              <a:avLst/>
            </a:prstGeom>
            <a:gradFill flip="none" rotWithShape="1">
              <a:gsLst>
                <a:gs pos="0">
                  <a:srgbClr val="FFCCFF"/>
                </a:gs>
                <a:gs pos="50000">
                  <a:srgbClr val="FFCCFF"/>
                </a:gs>
                <a:gs pos="100000">
                  <a:srgbClr val="FFCCFF"/>
                </a:gs>
              </a:gsLst>
              <a:lin ang="5400000" scaled="0"/>
            </a:gradFill>
            <a:ln w="12700" cap="flat">
              <a:noFill/>
              <a:miter lim="400000"/>
            </a:ln>
            <a:effectLst/>
          </p:spPr>
          <p:txBody>
            <a:bodyPr wrap="square" lIns="45719" tIns="45719" rIns="45719" bIns="45719" numCol="1" anchor="t">
              <a:noAutofit/>
            </a:bodyPr>
            <a:lstStyle/>
            <a:p>
              <a:endParaRPr/>
            </a:p>
          </p:txBody>
        </p:sp>
        <p:pic>
          <p:nvPicPr>
            <p:cNvPr id="7469" name="image87.tif" descr="image87.tif"/>
            <p:cNvPicPr>
              <a:picLocks noChangeAspect="1"/>
            </p:cNvPicPr>
            <p:nvPr/>
          </p:nvPicPr>
          <p:blipFill>
            <a:blip r:embed="rId4"/>
            <a:stretch>
              <a:fillRect/>
            </a:stretch>
          </p:blipFill>
          <p:spPr>
            <a:xfrm>
              <a:off x="0" y="0"/>
              <a:ext cx="9144000" cy="6391844"/>
            </a:xfrm>
            <a:prstGeom prst="rect">
              <a:avLst/>
            </a:prstGeom>
            <a:ln w="12700" cap="flat">
              <a:noFill/>
              <a:miter lim="400000"/>
            </a:ln>
            <a:effectLst/>
          </p:spPr>
        </p:pic>
      </p:grpSp>
      <p:sp>
        <p:nvSpPr>
          <p:cNvPr id="7471" name="Rectangle 13"/>
          <p:cNvSpPr/>
          <p:nvPr/>
        </p:nvSpPr>
        <p:spPr>
          <a:xfrm>
            <a:off x="4859337" y="6237287"/>
            <a:ext cx="2952751" cy="620713"/>
          </a:xfrm>
          <a:prstGeom prst="rect">
            <a:avLst/>
          </a:prstGeom>
          <a:ln w="57150">
            <a:solidFill>
              <a:srgbClr val="000066"/>
            </a:solidFill>
            <a:miter/>
          </a:ln>
        </p:spPr>
        <p:txBody>
          <a:bodyPr lIns="45719" rIns="45719" anchor="ctr"/>
          <a:lstStyle/>
          <a:p>
            <a:pPr algn="l"/>
            <a:endParaRPr/>
          </a:p>
        </p:txBody>
      </p:sp>
      <p:sp>
        <p:nvSpPr>
          <p:cNvPr id="7472" name="Rectangle 16"/>
          <p:cNvSpPr/>
          <p:nvPr/>
        </p:nvSpPr>
        <p:spPr>
          <a:xfrm>
            <a:off x="3584059" y="4437062"/>
            <a:ext cx="2432829" cy="720726"/>
          </a:xfrm>
          <a:prstGeom prst="rect">
            <a:avLst/>
          </a:prstGeom>
          <a:ln w="57150">
            <a:solidFill>
              <a:srgbClr val="000066"/>
            </a:solidFill>
            <a:miter/>
          </a:ln>
        </p:spPr>
        <p:txBody>
          <a:bodyPr lIns="45719" rIns="45719" anchor="ctr"/>
          <a:lstStyle/>
          <a:p>
            <a:pPr algn="l"/>
            <a:endParaRPr/>
          </a:p>
        </p:txBody>
      </p:sp>
      <p:sp>
        <p:nvSpPr>
          <p:cNvPr id="7473" name="Rectangle 17"/>
          <p:cNvSpPr/>
          <p:nvPr/>
        </p:nvSpPr>
        <p:spPr>
          <a:xfrm>
            <a:off x="2601654" y="4437062"/>
            <a:ext cx="1439863" cy="720726"/>
          </a:xfrm>
          <a:prstGeom prst="rect">
            <a:avLst/>
          </a:prstGeom>
          <a:ln w="57150">
            <a:solidFill>
              <a:srgbClr val="000066"/>
            </a:solidFill>
            <a:miter/>
          </a:ln>
        </p:spPr>
        <p:txBody>
          <a:bodyPr lIns="45719" rIns="45719" anchor="ctr"/>
          <a:lstStyle/>
          <a:p>
            <a:pPr algn="l"/>
            <a:endParaRPr/>
          </a:p>
        </p:txBody>
      </p:sp>
      <p:sp>
        <p:nvSpPr>
          <p:cNvPr id="7474" name="AutoShape 19"/>
          <p:cNvSpPr/>
          <p:nvPr/>
        </p:nvSpPr>
        <p:spPr>
          <a:xfrm>
            <a:off x="2987675" y="5084762"/>
            <a:ext cx="936626" cy="503238"/>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325" y="2700"/>
                  <a:pt x="725" y="2700"/>
                </a:cubicBezTo>
                <a:lnTo>
                  <a:pt x="20149" y="2700"/>
                </a:lnTo>
                <a:lnTo>
                  <a:pt x="20149" y="1350"/>
                </a:lnTo>
                <a:cubicBezTo>
                  <a:pt x="20149" y="604"/>
                  <a:pt x="20474" y="0"/>
                  <a:pt x="20875" y="0"/>
                </a:cubicBezTo>
                <a:cubicBezTo>
                  <a:pt x="21275" y="0"/>
                  <a:pt x="21600" y="604"/>
                  <a:pt x="21600" y="1350"/>
                </a:cubicBezTo>
                <a:lnTo>
                  <a:pt x="21600" y="17550"/>
                </a:lnTo>
                <a:cubicBezTo>
                  <a:pt x="21600" y="18296"/>
                  <a:pt x="21275" y="18900"/>
                  <a:pt x="20875" y="18900"/>
                </a:cubicBezTo>
                <a:lnTo>
                  <a:pt x="1451" y="18900"/>
                </a:lnTo>
                <a:lnTo>
                  <a:pt x="1451" y="20250"/>
                </a:lnTo>
                <a:cubicBezTo>
                  <a:pt x="1451" y="20996"/>
                  <a:pt x="1126" y="21600"/>
                  <a:pt x="725" y="21600"/>
                </a:cubicBezTo>
                <a:cubicBezTo>
                  <a:pt x="325" y="21600"/>
                  <a:pt x="0" y="20996"/>
                  <a:pt x="0" y="20250"/>
                </a:cubicBezTo>
                <a:close/>
                <a:moveTo>
                  <a:pt x="20149" y="2700"/>
                </a:moveTo>
                <a:lnTo>
                  <a:pt x="20875" y="2700"/>
                </a:lnTo>
                <a:cubicBezTo>
                  <a:pt x="21275" y="2700"/>
                  <a:pt x="21600" y="2096"/>
                  <a:pt x="21600" y="1350"/>
                </a:cubicBezTo>
                <a:moveTo>
                  <a:pt x="20875" y="2700"/>
                </a:moveTo>
                <a:lnTo>
                  <a:pt x="20875" y="1350"/>
                </a:lnTo>
                <a:cubicBezTo>
                  <a:pt x="20875" y="1723"/>
                  <a:pt x="20712" y="2025"/>
                  <a:pt x="20512" y="2025"/>
                </a:cubicBezTo>
                <a:cubicBezTo>
                  <a:pt x="20312" y="2025"/>
                  <a:pt x="20149" y="1723"/>
                  <a:pt x="20149" y="1350"/>
                </a:cubicBezTo>
                <a:moveTo>
                  <a:pt x="725" y="5400"/>
                </a:moveTo>
                <a:lnTo>
                  <a:pt x="725" y="4050"/>
                </a:lnTo>
                <a:cubicBezTo>
                  <a:pt x="725" y="3677"/>
                  <a:pt x="888" y="3375"/>
                  <a:pt x="1088" y="3375"/>
                </a:cubicBezTo>
                <a:cubicBezTo>
                  <a:pt x="1288" y="3375"/>
                  <a:pt x="1451" y="3677"/>
                  <a:pt x="1451" y="4050"/>
                </a:cubicBezTo>
                <a:cubicBezTo>
                  <a:pt x="1451" y="4796"/>
                  <a:pt x="1126" y="5400"/>
                  <a:pt x="725" y="5400"/>
                </a:cubicBezTo>
                <a:cubicBezTo>
                  <a:pt x="325" y="5400"/>
                  <a:pt x="0" y="4796"/>
                  <a:pt x="0" y="4050"/>
                </a:cubicBezTo>
                <a:moveTo>
                  <a:pt x="1451" y="4050"/>
                </a:moveTo>
                <a:lnTo>
                  <a:pt x="1451" y="18900"/>
                </a:lnTo>
              </a:path>
            </a:pathLst>
          </a:custGeom>
          <a:ln w="38100">
            <a:solidFill>
              <a:srgbClr val="000000"/>
            </a:solidFill>
          </a:ln>
        </p:spPr>
        <p:txBody>
          <a:bodyPr lIns="45719" rIns="45719" anchor="ctr"/>
          <a:lstStyle/>
          <a:p>
            <a:pPr algn="l"/>
            <a:endParaRPr/>
          </a:p>
        </p:txBody>
      </p:sp>
      <p:sp>
        <p:nvSpPr>
          <p:cNvPr id="7475" name="AutoShape 25"/>
          <p:cNvSpPr/>
          <p:nvPr/>
        </p:nvSpPr>
        <p:spPr>
          <a:xfrm>
            <a:off x="4859337" y="5084762"/>
            <a:ext cx="1049338" cy="503238"/>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290" y="2700"/>
                  <a:pt x="647" y="2700"/>
                </a:cubicBezTo>
                <a:lnTo>
                  <a:pt x="20305" y="2700"/>
                </a:lnTo>
                <a:lnTo>
                  <a:pt x="20305" y="1350"/>
                </a:lnTo>
                <a:cubicBezTo>
                  <a:pt x="20305" y="604"/>
                  <a:pt x="20595" y="0"/>
                  <a:pt x="20953" y="0"/>
                </a:cubicBezTo>
                <a:cubicBezTo>
                  <a:pt x="21310" y="0"/>
                  <a:pt x="21600" y="604"/>
                  <a:pt x="21600" y="1350"/>
                </a:cubicBezTo>
                <a:lnTo>
                  <a:pt x="21600" y="17550"/>
                </a:lnTo>
                <a:cubicBezTo>
                  <a:pt x="21600" y="18296"/>
                  <a:pt x="21310" y="18900"/>
                  <a:pt x="20953" y="18900"/>
                </a:cubicBezTo>
                <a:lnTo>
                  <a:pt x="1295" y="18900"/>
                </a:lnTo>
                <a:lnTo>
                  <a:pt x="1295" y="20250"/>
                </a:lnTo>
                <a:cubicBezTo>
                  <a:pt x="1295" y="20996"/>
                  <a:pt x="1005" y="21600"/>
                  <a:pt x="647" y="21600"/>
                </a:cubicBezTo>
                <a:cubicBezTo>
                  <a:pt x="290" y="21600"/>
                  <a:pt x="0" y="20996"/>
                  <a:pt x="0" y="20250"/>
                </a:cubicBezTo>
                <a:close/>
                <a:moveTo>
                  <a:pt x="20305" y="2700"/>
                </a:moveTo>
                <a:lnTo>
                  <a:pt x="20953" y="2700"/>
                </a:lnTo>
                <a:cubicBezTo>
                  <a:pt x="21310" y="2700"/>
                  <a:pt x="21600" y="2096"/>
                  <a:pt x="21600" y="1350"/>
                </a:cubicBezTo>
                <a:moveTo>
                  <a:pt x="20953" y="2700"/>
                </a:moveTo>
                <a:lnTo>
                  <a:pt x="20953" y="1350"/>
                </a:lnTo>
                <a:cubicBezTo>
                  <a:pt x="20953" y="1723"/>
                  <a:pt x="20808" y="2025"/>
                  <a:pt x="20629" y="2025"/>
                </a:cubicBezTo>
                <a:cubicBezTo>
                  <a:pt x="20450" y="2025"/>
                  <a:pt x="20305" y="1723"/>
                  <a:pt x="20305" y="1350"/>
                </a:cubicBezTo>
                <a:moveTo>
                  <a:pt x="647" y="5400"/>
                </a:moveTo>
                <a:lnTo>
                  <a:pt x="647" y="4050"/>
                </a:lnTo>
                <a:cubicBezTo>
                  <a:pt x="647" y="3677"/>
                  <a:pt x="792" y="3375"/>
                  <a:pt x="971" y="3375"/>
                </a:cubicBezTo>
                <a:cubicBezTo>
                  <a:pt x="1150" y="3375"/>
                  <a:pt x="1295" y="3677"/>
                  <a:pt x="1295" y="4050"/>
                </a:cubicBezTo>
                <a:cubicBezTo>
                  <a:pt x="1295" y="4796"/>
                  <a:pt x="1005" y="5400"/>
                  <a:pt x="647" y="5400"/>
                </a:cubicBezTo>
                <a:cubicBezTo>
                  <a:pt x="290" y="5400"/>
                  <a:pt x="0" y="4796"/>
                  <a:pt x="0" y="4050"/>
                </a:cubicBezTo>
                <a:moveTo>
                  <a:pt x="1295" y="4050"/>
                </a:moveTo>
                <a:lnTo>
                  <a:pt x="1295" y="18900"/>
                </a:lnTo>
              </a:path>
            </a:pathLst>
          </a:custGeom>
          <a:ln w="38100">
            <a:solidFill>
              <a:srgbClr val="000000"/>
            </a:solidFill>
          </a:ln>
        </p:spPr>
        <p:txBody>
          <a:bodyPr lIns="45719" rIns="45719" anchor="ctr"/>
          <a:lstStyle/>
          <a:p>
            <a:pPr algn="l"/>
            <a:endParaRPr/>
          </a:p>
        </p:txBody>
      </p:sp>
      <p:grpSp>
        <p:nvGrpSpPr>
          <p:cNvPr id="7478" name="TextBox 19"/>
          <p:cNvGrpSpPr/>
          <p:nvPr/>
        </p:nvGrpSpPr>
        <p:grpSpPr>
          <a:xfrm>
            <a:off x="1911784" y="3087102"/>
            <a:ext cx="898043" cy="714376"/>
            <a:chOff x="0" y="0"/>
            <a:chExt cx="898041" cy="714375"/>
          </a:xfrm>
        </p:grpSpPr>
        <p:sp>
          <p:nvSpPr>
            <p:cNvPr id="7476" name="Rectangle"/>
            <p:cNvSpPr/>
            <p:nvPr/>
          </p:nvSpPr>
          <p:spPr>
            <a:xfrm>
              <a:off x="0" y="0"/>
              <a:ext cx="898042" cy="714375"/>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477" name="الاختطاف ٣: ١٠"/>
            <p:cNvSpPr txBox="1"/>
            <p:nvPr/>
          </p:nvSpPr>
          <p:spPr>
            <a:xfrm>
              <a:off x="0" y="0"/>
              <a:ext cx="898042"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400" b="1"/>
              </a:pPr>
              <a:r>
                <a:rPr b="0"/>
                <a:t>الاختطاف</a:t>
              </a:r>
              <a:br>
                <a:rPr b="0"/>
              </a:br>
              <a:r>
                <a:rPr b="0"/>
                <a:t>٣</a:t>
              </a:r>
              <a:r>
                <a:t>: </a:t>
              </a:r>
              <a:r>
                <a:rPr b="0"/>
                <a:t>١٠</a:t>
              </a:r>
            </a:p>
          </p:txBody>
        </p:sp>
      </p:grpSp>
      <p:sp>
        <p:nvSpPr>
          <p:cNvPr id="7479" name="AutoShape 26"/>
          <p:cNvSpPr/>
          <p:nvPr/>
        </p:nvSpPr>
        <p:spPr>
          <a:xfrm>
            <a:off x="5651500" y="5445125"/>
            <a:ext cx="1049339" cy="503239"/>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290" y="2700"/>
                  <a:pt x="647" y="2700"/>
                </a:cubicBezTo>
                <a:lnTo>
                  <a:pt x="20305" y="2700"/>
                </a:lnTo>
                <a:lnTo>
                  <a:pt x="20305" y="1350"/>
                </a:lnTo>
                <a:cubicBezTo>
                  <a:pt x="20305" y="604"/>
                  <a:pt x="20595" y="0"/>
                  <a:pt x="20953" y="0"/>
                </a:cubicBezTo>
                <a:cubicBezTo>
                  <a:pt x="21310" y="0"/>
                  <a:pt x="21600" y="604"/>
                  <a:pt x="21600" y="1350"/>
                </a:cubicBezTo>
                <a:lnTo>
                  <a:pt x="21600" y="17550"/>
                </a:lnTo>
                <a:cubicBezTo>
                  <a:pt x="21600" y="18296"/>
                  <a:pt x="21310" y="18900"/>
                  <a:pt x="20953" y="18900"/>
                </a:cubicBezTo>
                <a:lnTo>
                  <a:pt x="1295" y="18900"/>
                </a:lnTo>
                <a:lnTo>
                  <a:pt x="1295" y="20250"/>
                </a:lnTo>
                <a:cubicBezTo>
                  <a:pt x="1295" y="20996"/>
                  <a:pt x="1005" y="21600"/>
                  <a:pt x="647" y="21600"/>
                </a:cubicBezTo>
                <a:cubicBezTo>
                  <a:pt x="290" y="21600"/>
                  <a:pt x="0" y="20996"/>
                  <a:pt x="0" y="20250"/>
                </a:cubicBezTo>
                <a:close/>
                <a:moveTo>
                  <a:pt x="20305" y="2700"/>
                </a:moveTo>
                <a:lnTo>
                  <a:pt x="20953" y="2700"/>
                </a:lnTo>
                <a:cubicBezTo>
                  <a:pt x="21310" y="2700"/>
                  <a:pt x="21600" y="2096"/>
                  <a:pt x="21600" y="1350"/>
                </a:cubicBezTo>
                <a:moveTo>
                  <a:pt x="20953" y="2700"/>
                </a:moveTo>
                <a:lnTo>
                  <a:pt x="20953" y="1350"/>
                </a:lnTo>
                <a:cubicBezTo>
                  <a:pt x="20953" y="1723"/>
                  <a:pt x="20808" y="2025"/>
                  <a:pt x="20629" y="2025"/>
                </a:cubicBezTo>
                <a:cubicBezTo>
                  <a:pt x="20450" y="2025"/>
                  <a:pt x="20305" y="1723"/>
                  <a:pt x="20305" y="1350"/>
                </a:cubicBezTo>
                <a:moveTo>
                  <a:pt x="647" y="5400"/>
                </a:moveTo>
                <a:lnTo>
                  <a:pt x="647" y="4050"/>
                </a:lnTo>
                <a:cubicBezTo>
                  <a:pt x="647" y="3677"/>
                  <a:pt x="792" y="3375"/>
                  <a:pt x="971" y="3375"/>
                </a:cubicBezTo>
                <a:cubicBezTo>
                  <a:pt x="1150" y="3375"/>
                  <a:pt x="1295" y="3677"/>
                  <a:pt x="1295" y="4050"/>
                </a:cubicBezTo>
                <a:cubicBezTo>
                  <a:pt x="1295" y="4796"/>
                  <a:pt x="1005" y="5400"/>
                  <a:pt x="647" y="5400"/>
                </a:cubicBezTo>
                <a:cubicBezTo>
                  <a:pt x="290" y="5400"/>
                  <a:pt x="0" y="4796"/>
                  <a:pt x="0" y="4050"/>
                </a:cubicBezTo>
                <a:moveTo>
                  <a:pt x="1295" y="4050"/>
                </a:moveTo>
                <a:lnTo>
                  <a:pt x="1295" y="18900"/>
                </a:lnTo>
              </a:path>
            </a:pathLst>
          </a:custGeom>
          <a:ln w="38100">
            <a:solidFill>
              <a:srgbClr val="000000"/>
            </a:solidFill>
          </a:ln>
        </p:spPr>
        <p:txBody>
          <a:bodyPr lIns="45719" rIns="45719" anchor="ctr"/>
          <a:lstStyle/>
          <a:p>
            <a:pPr algn="l"/>
            <a:endParaRPr/>
          </a:p>
        </p:txBody>
      </p:sp>
      <p:grpSp>
        <p:nvGrpSpPr>
          <p:cNvPr id="7482" name="TextBox 18"/>
          <p:cNvGrpSpPr/>
          <p:nvPr/>
        </p:nvGrpSpPr>
        <p:grpSpPr>
          <a:xfrm>
            <a:off x="1244431" y="3071813"/>
            <a:ext cx="898043" cy="571501"/>
            <a:chOff x="0" y="0"/>
            <a:chExt cx="898041" cy="571500"/>
          </a:xfrm>
        </p:grpSpPr>
        <p:sp>
          <p:nvSpPr>
            <p:cNvPr id="7480" name="Rectangle"/>
            <p:cNvSpPr/>
            <p:nvPr/>
          </p:nvSpPr>
          <p:spPr>
            <a:xfrm>
              <a:off x="0" y="0"/>
              <a:ext cx="898042" cy="571500"/>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481" name="عصر  الكنيسة"/>
            <p:cNvSpPr txBox="1"/>
            <p:nvPr/>
          </p:nvSpPr>
          <p:spPr>
            <a:xfrm>
              <a:off x="0" y="0"/>
              <a:ext cx="898042"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400" b="1"/>
              </a:pPr>
              <a:r>
                <a:t> </a:t>
              </a:r>
              <a:r>
                <a:rPr b="0"/>
                <a:t>عصر</a:t>
              </a:r>
              <a:br>
                <a:rPr b="0"/>
              </a:br>
              <a:r>
                <a:rPr b="0"/>
                <a:t> الكنيسة</a:t>
              </a:r>
            </a:p>
          </p:txBody>
        </p:sp>
      </p:grpSp>
      <p:sp>
        <p:nvSpPr>
          <p:cNvPr id="7483" name="AutoShape 29"/>
          <p:cNvSpPr/>
          <p:nvPr/>
        </p:nvSpPr>
        <p:spPr>
          <a:xfrm>
            <a:off x="6333737" y="5949950"/>
            <a:ext cx="1049339" cy="503239"/>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290" y="2700"/>
                  <a:pt x="647" y="2700"/>
                </a:cubicBezTo>
                <a:lnTo>
                  <a:pt x="20305" y="2700"/>
                </a:lnTo>
                <a:lnTo>
                  <a:pt x="20305" y="1350"/>
                </a:lnTo>
                <a:cubicBezTo>
                  <a:pt x="20305" y="604"/>
                  <a:pt x="20595" y="0"/>
                  <a:pt x="20953" y="0"/>
                </a:cubicBezTo>
                <a:cubicBezTo>
                  <a:pt x="21310" y="0"/>
                  <a:pt x="21600" y="604"/>
                  <a:pt x="21600" y="1350"/>
                </a:cubicBezTo>
                <a:lnTo>
                  <a:pt x="21600" y="17550"/>
                </a:lnTo>
                <a:cubicBezTo>
                  <a:pt x="21600" y="18296"/>
                  <a:pt x="21310" y="18900"/>
                  <a:pt x="20953" y="18900"/>
                </a:cubicBezTo>
                <a:lnTo>
                  <a:pt x="1295" y="18900"/>
                </a:lnTo>
                <a:lnTo>
                  <a:pt x="1295" y="20250"/>
                </a:lnTo>
                <a:cubicBezTo>
                  <a:pt x="1295" y="20996"/>
                  <a:pt x="1005" y="21600"/>
                  <a:pt x="647" y="21600"/>
                </a:cubicBezTo>
                <a:cubicBezTo>
                  <a:pt x="290" y="21600"/>
                  <a:pt x="0" y="20996"/>
                  <a:pt x="0" y="20250"/>
                </a:cubicBezTo>
                <a:close/>
                <a:moveTo>
                  <a:pt x="20305" y="2700"/>
                </a:moveTo>
                <a:lnTo>
                  <a:pt x="20953" y="2700"/>
                </a:lnTo>
                <a:cubicBezTo>
                  <a:pt x="21310" y="2700"/>
                  <a:pt x="21600" y="2096"/>
                  <a:pt x="21600" y="1350"/>
                </a:cubicBezTo>
                <a:moveTo>
                  <a:pt x="20953" y="2700"/>
                </a:moveTo>
                <a:lnTo>
                  <a:pt x="20953" y="1350"/>
                </a:lnTo>
                <a:cubicBezTo>
                  <a:pt x="20953" y="1723"/>
                  <a:pt x="20808" y="2025"/>
                  <a:pt x="20629" y="2025"/>
                </a:cubicBezTo>
                <a:cubicBezTo>
                  <a:pt x="20450" y="2025"/>
                  <a:pt x="20305" y="1723"/>
                  <a:pt x="20305" y="1350"/>
                </a:cubicBezTo>
                <a:moveTo>
                  <a:pt x="647" y="5400"/>
                </a:moveTo>
                <a:lnTo>
                  <a:pt x="647" y="4050"/>
                </a:lnTo>
                <a:cubicBezTo>
                  <a:pt x="647" y="3677"/>
                  <a:pt x="792" y="3375"/>
                  <a:pt x="971" y="3375"/>
                </a:cubicBezTo>
                <a:cubicBezTo>
                  <a:pt x="1150" y="3375"/>
                  <a:pt x="1295" y="3677"/>
                  <a:pt x="1295" y="4050"/>
                </a:cubicBezTo>
                <a:cubicBezTo>
                  <a:pt x="1295" y="4796"/>
                  <a:pt x="1005" y="5400"/>
                  <a:pt x="647" y="5400"/>
                </a:cubicBezTo>
                <a:cubicBezTo>
                  <a:pt x="290" y="5400"/>
                  <a:pt x="0" y="4796"/>
                  <a:pt x="0" y="4050"/>
                </a:cubicBezTo>
                <a:moveTo>
                  <a:pt x="1295" y="4050"/>
                </a:moveTo>
                <a:lnTo>
                  <a:pt x="1295" y="18900"/>
                </a:lnTo>
              </a:path>
            </a:pathLst>
          </a:custGeom>
          <a:ln w="38100">
            <a:solidFill>
              <a:srgbClr val="000000"/>
            </a:solidFill>
          </a:ln>
        </p:spPr>
        <p:txBody>
          <a:bodyPr lIns="45719" rIns="45719" anchor="ctr"/>
          <a:lstStyle/>
          <a:p>
            <a:pPr algn="l"/>
            <a:endParaRPr/>
          </a:p>
        </p:txBody>
      </p:sp>
      <p:sp>
        <p:nvSpPr>
          <p:cNvPr id="7484" name="Rectangle 31"/>
          <p:cNvSpPr txBox="1">
            <a:spLocks noGrp="1"/>
          </p:cNvSpPr>
          <p:nvPr>
            <p:ph type="title"/>
          </p:nvPr>
        </p:nvSpPr>
        <p:spPr>
          <a:xfrm>
            <a:off x="271374" y="356051"/>
            <a:ext cx="8249820" cy="833180"/>
          </a:xfrm>
          <a:prstGeom prst="rect">
            <a:avLst/>
          </a:prstGeom>
          <a:blipFill>
            <a:blip r:embed="rId3"/>
          </a:blipFill>
          <a:ln w="28575">
            <a:solidFill>
              <a:schemeClr val="accent3">
                <a:lumOff val="44000"/>
              </a:schemeClr>
            </a:solidFill>
            <a:miter lim="800000"/>
          </a:ln>
        </p:spPr>
        <p:txBody>
          <a:bodyPr lIns="46799" tIns="46799" rIns="46799" bIns="46799"/>
          <a:lstStyle>
            <a:lvl1pPr rtl="1">
              <a:defRPr sz="4800">
                <a:solidFill>
                  <a:schemeClr val="accent3">
                    <a:lumOff val="44000"/>
                  </a:schemeClr>
                </a:solidFill>
              </a:defRPr>
            </a:lvl1pPr>
          </a:lstStyle>
          <a:p>
            <a:r>
              <a:t>التسلسل الزمني للرؤيا</a:t>
            </a:r>
          </a:p>
        </p:txBody>
      </p:sp>
      <p:grpSp>
        <p:nvGrpSpPr>
          <p:cNvPr id="7487" name="TextBox 14"/>
          <p:cNvGrpSpPr/>
          <p:nvPr/>
        </p:nvGrpSpPr>
        <p:grpSpPr>
          <a:xfrm>
            <a:off x="142875" y="1928813"/>
            <a:ext cx="1143000" cy="1071563"/>
            <a:chOff x="0" y="0"/>
            <a:chExt cx="1143000" cy="1071562"/>
          </a:xfrm>
        </p:grpSpPr>
        <p:sp>
          <p:nvSpPr>
            <p:cNvPr id="7485" name="Rectangle"/>
            <p:cNvSpPr/>
            <p:nvPr/>
          </p:nvSpPr>
          <p:spPr>
            <a:xfrm>
              <a:off x="0" y="-1"/>
              <a:ext cx="1143000" cy="10715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600" b="1"/>
              </a:pPr>
              <a:endParaRPr/>
            </a:p>
          </p:txBody>
        </p:sp>
        <p:sp>
          <p:nvSpPr>
            <p:cNvPr id="7486" name="&quot;ما رأيت&quot;&quot;…"/>
            <p:cNvSpPr txBox="1"/>
            <p:nvPr/>
          </p:nvSpPr>
          <p:spPr>
            <a:xfrm>
              <a:off x="0" y="-1"/>
              <a:ext cx="1143000" cy="751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600"/>
              </a:pPr>
              <a:r>
                <a:t>"ما رأيت""</a:t>
              </a:r>
            </a:p>
            <a:p>
              <a:pPr rtl="1">
                <a:defRPr sz="1600"/>
              </a:pPr>
              <a:r>
                <a:t>(١: ١٩أ)</a:t>
              </a:r>
            </a:p>
            <a:p>
              <a:pPr rtl="1">
                <a:defRPr sz="1600" b="1"/>
              </a:pPr>
              <a:r>
                <a:rPr b="0"/>
                <a:t>رؤيا ١</a:t>
              </a:r>
            </a:p>
          </p:txBody>
        </p:sp>
      </p:grpSp>
      <p:grpSp>
        <p:nvGrpSpPr>
          <p:cNvPr id="7490" name="TextBox 15"/>
          <p:cNvGrpSpPr/>
          <p:nvPr/>
        </p:nvGrpSpPr>
        <p:grpSpPr>
          <a:xfrm>
            <a:off x="1209890" y="1928813"/>
            <a:ext cx="1143001" cy="1071563"/>
            <a:chOff x="0" y="0"/>
            <a:chExt cx="1143000" cy="1071562"/>
          </a:xfrm>
        </p:grpSpPr>
        <p:sp>
          <p:nvSpPr>
            <p:cNvPr id="7488" name="Rectangle"/>
            <p:cNvSpPr/>
            <p:nvPr/>
          </p:nvSpPr>
          <p:spPr>
            <a:xfrm>
              <a:off x="0" y="-1"/>
              <a:ext cx="1143000" cy="10715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600" b="1"/>
              </a:pPr>
              <a:endParaRPr/>
            </a:p>
          </p:txBody>
        </p:sp>
        <p:sp>
          <p:nvSpPr>
            <p:cNvPr id="7489" name="&quot;ما هو الآن&quot;…"/>
            <p:cNvSpPr txBox="1"/>
            <p:nvPr/>
          </p:nvSpPr>
          <p:spPr>
            <a:xfrm>
              <a:off x="0" y="-1"/>
              <a:ext cx="1143000" cy="751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600"/>
              </a:pPr>
              <a:r>
                <a:t>"ما هو الآن"</a:t>
              </a:r>
            </a:p>
            <a:p>
              <a:pPr rtl="1">
                <a:defRPr sz="1600"/>
              </a:pPr>
              <a:r>
                <a:t>(١: ١٩ب)</a:t>
              </a:r>
            </a:p>
            <a:p>
              <a:pPr rtl="1">
                <a:defRPr sz="1600" b="1"/>
              </a:pPr>
              <a:r>
                <a:rPr b="0"/>
                <a:t>رؤيا ٢</a:t>
              </a:r>
              <a:r>
                <a:t>-</a:t>
              </a:r>
              <a:r>
                <a:rPr b="0"/>
                <a:t>٣</a:t>
              </a:r>
            </a:p>
          </p:txBody>
        </p:sp>
      </p:grpSp>
      <p:grpSp>
        <p:nvGrpSpPr>
          <p:cNvPr id="7493" name="TextBox 16"/>
          <p:cNvGrpSpPr/>
          <p:nvPr/>
        </p:nvGrpSpPr>
        <p:grpSpPr>
          <a:xfrm>
            <a:off x="4357687" y="1928813"/>
            <a:ext cx="1928812" cy="1071563"/>
            <a:chOff x="0" y="0"/>
            <a:chExt cx="1928810" cy="1071562"/>
          </a:xfrm>
        </p:grpSpPr>
        <p:sp>
          <p:nvSpPr>
            <p:cNvPr id="7491" name="Rectangle"/>
            <p:cNvSpPr/>
            <p:nvPr/>
          </p:nvSpPr>
          <p:spPr>
            <a:xfrm>
              <a:off x="0" y="-1"/>
              <a:ext cx="1928811" cy="10715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600" b="1"/>
              </a:pPr>
              <a:endParaRPr/>
            </a:p>
          </p:txBody>
        </p:sp>
        <p:sp>
          <p:nvSpPr>
            <p:cNvPr id="7492" name="&quot;أحداث مستقبلية&quot;…"/>
            <p:cNvSpPr txBox="1"/>
            <p:nvPr/>
          </p:nvSpPr>
          <p:spPr>
            <a:xfrm>
              <a:off x="0" y="-1"/>
              <a:ext cx="1928811" cy="7511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600"/>
              </a:pPr>
              <a:r>
                <a:t>"أحداث مستقبلية"</a:t>
              </a:r>
            </a:p>
            <a:p>
              <a:pPr rtl="1">
                <a:defRPr sz="1600"/>
              </a:pPr>
              <a:r>
                <a:t>(١: ١٩ت)</a:t>
              </a:r>
            </a:p>
            <a:p>
              <a:pPr rtl="1">
                <a:defRPr sz="1600" b="1"/>
              </a:pPr>
              <a:r>
                <a:rPr b="0"/>
                <a:t>رؤ ٤</a:t>
              </a:r>
              <a:r>
                <a:t>-</a:t>
              </a:r>
              <a:r>
                <a:rPr b="0"/>
                <a:t>٢٢</a:t>
              </a:r>
            </a:p>
          </p:txBody>
        </p:sp>
      </p:grpSp>
      <p:grpSp>
        <p:nvGrpSpPr>
          <p:cNvPr id="7496" name="TextBox 17"/>
          <p:cNvGrpSpPr/>
          <p:nvPr/>
        </p:nvGrpSpPr>
        <p:grpSpPr>
          <a:xfrm>
            <a:off x="285749" y="3071813"/>
            <a:ext cx="785815" cy="571501"/>
            <a:chOff x="0" y="0"/>
            <a:chExt cx="785813" cy="571500"/>
          </a:xfrm>
        </p:grpSpPr>
        <p:sp>
          <p:nvSpPr>
            <p:cNvPr id="7494" name="Rectangle"/>
            <p:cNvSpPr/>
            <p:nvPr/>
          </p:nvSpPr>
          <p:spPr>
            <a:xfrm>
              <a:off x="0" y="0"/>
              <a:ext cx="785814" cy="571500"/>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495" name="رؤية المسيح"/>
            <p:cNvSpPr/>
            <p:nvPr/>
          </p:nvSpPr>
          <p:spPr>
            <a:xfrm>
              <a:off x="0" y="0"/>
              <a:ext cx="78581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lvl1pPr rtl="1">
                <a:defRPr sz="1400"/>
              </a:lvl1pPr>
            </a:lstStyle>
            <a:p>
              <a:pPr>
                <a:defRPr b="1"/>
              </a:pPr>
              <a:r>
                <a:rPr b="0"/>
                <a:t>رؤية المسيح</a:t>
              </a:r>
            </a:p>
          </p:txBody>
        </p:sp>
      </p:grpSp>
      <p:grpSp>
        <p:nvGrpSpPr>
          <p:cNvPr id="7499" name="TextBox 21"/>
          <p:cNvGrpSpPr/>
          <p:nvPr/>
        </p:nvGrpSpPr>
        <p:grpSpPr>
          <a:xfrm>
            <a:off x="4689542" y="3594658"/>
            <a:ext cx="1443349" cy="269385"/>
            <a:chOff x="0" y="0"/>
            <a:chExt cx="1443348" cy="269383"/>
          </a:xfrm>
        </p:grpSpPr>
        <p:sp>
          <p:nvSpPr>
            <p:cNvPr id="7497" name="Rectangle"/>
            <p:cNvSpPr/>
            <p:nvPr/>
          </p:nvSpPr>
          <p:spPr>
            <a:xfrm>
              <a:off x="0" y="33117"/>
              <a:ext cx="1443349" cy="203150"/>
            </a:xfrm>
            <a:prstGeom prst="rect">
              <a:avLst/>
            </a:prstGeom>
            <a:solidFill>
              <a:srgbClr val="FFCCFF"/>
            </a:solidFill>
            <a:ln w="12700" cap="flat">
              <a:noFill/>
              <a:miter lim="400000"/>
            </a:ln>
            <a:effectLst/>
          </p:spPr>
          <p:txBody>
            <a:bodyPr wrap="square" lIns="45719" tIns="45719" rIns="45719" bIns="45719" numCol="1" anchor="ctr">
              <a:noAutofit/>
            </a:bodyPr>
            <a:lstStyle/>
            <a:p>
              <a:pPr>
                <a:defRPr sz="1400" b="1"/>
              </a:pPr>
              <a:endParaRPr/>
            </a:p>
          </p:txBody>
        </p:sp>
        <p:sp>
          <p:nvSpPr>
            <p:cNvPr id="7498" name="النصف الثاني"/>
            <p:cNvSpPr txBox="1"/>
            <p:nvPr/>
          </p:nvSpPr>
          <p:spPr>
            <a:xfrm>
              <a:off x="0" y="0"/>
              <a:ext cx="1443349" cy="269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rtl="1">
                <a:defRPr sz="1400"/>
              </a:lvl1pPr>
            </a:lstStyle>
            <a:p>
              <a:pPr>
                <a:defRPr b="1"/>
              </a:pPr>
              <a:r>
                <a:rPr b="0"/>
                <a:t>النصف الثاني</a:t>
              </a:r>
            </a:p>
          </p:txBody>
        </p:sp>
      </p:grpSp>
      <p:grpSp>
        <p:nvGrpSpPr>
          <p:cNvPr id="7502" name="TextBox 22"/>
          <p:cNvGrpSpPr/>
          <p:nvPr/>
        </p:nvGrpSpPr>
        <p:grpSpPr>
          <a:xfrm>
            <a:off x="3223941" y="3071813"/>
            <a:ext cx="1633809" cy="714376"/>
            <a:chOff x="0" y="0"/>
            <a:chExt cx="1633808" cy="714375"/>
          </a:xfrm>
        </p:grpSpPr>
        <p:sp>
          <p:nvSpPr>
            <p:cNvPr id="7500" name="Rectangle"/>
            <p:cNvSpPr/>
            <p:nvPr/>
          </p:nvSpPr>
          <p:spPr>
            <a:xfrm>
              <a:off x="-1" y="0"/>
              <a:ext cx="1633810" cy="714375"/>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501" name="الضيقة…"/>
            <p:cNvSpPr txBox="1"/>
            <p:nvPr/>
          </p:nvSpPr>
          <p:spPr>
            <a:xfrm>
              <a:off x="-1" y="0"/>
              <a:ext cx="1633810"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400" b="1"/>
              </a:pPr>
              <a:r>
                <a:rPr b="0"/>
                <a:t>الضيقة</a:t>
              </a:r>
            </a:p>
            <a:p>
              <a:pPr>
                <a:defRPr sz="1400" b="1"/>
              </a:pPr>
              <a:r>
                <a:rPr b="0"/>
                <a:t>١</a:t>
              </a:r>
              <a:r>
                <a:t>: </a:t>
              </a:r>
              <a:r>
                <a:rPr b="0"/>
                <a:t>٤</a:t>
              </a:r>
              <a:r>
                <a:t> – </a:t>
              </a:r>
              <a:r>
                <a:rPr b="0"/>
                <a:t>١٠</a:t>
              </a:r>
              <a:r>
                <a:t>: </a:t>
              </a:r>
              <a:r>
                <a:rPr b="0"/>
                <a:t>١٩</a:t>
              </a:r>
            </a:p>
          </p:txBody>
        </p:sp>
      </p:grpSp>
      <p:grpSp>
        <p:nvGrpSpPr>
          <p:cNvPr id="7505" name="TextBox 23"/>
          <p:cNvGrpSpPr/>
          <p:nvPr/>
        </p:nvGrpSpPr>
        <p:grpSpPr>
          <a:xfrm>
            <a:off x="6643688" y="3046157"/>
            <a:ext cx="928688" cy="500063"/>
            <a:chOff x="0" y="0"/>
            <a:chExt cx="928687" cy="500062"/>
          </a:xfrm>
        </p:grpSpPr>
        <p:sp>
          <p:nvSpPr>
            <p:cNvPr id="7503" name="Rectangle"/>
            <p:cNvSpPr/>
            <p:nvPr/>
          </p:nvSpPr>
          <p:spPr>
            <a:xfrm>
              <a:off x="-1" y="-1"/>
              <a:ext cx="928689" cy="5000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504" name="مجئ الثاني"/>
            <p:cNvSpPr txBox="1"/>
            <p:nvPr/>
          </p:nvSpPr>
          <p:spPr>
            <a:xfrm>
              <a:off x="-1" y="-1"/>
              <a:ext cx="928689" cy="269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400" b="1"/>
              </a:pPr>
              <a:r>
                <a:t> </a:t>
              </a:r>
              <a:r>
                <a:rPr b="0"/>
                <a:t>مجئ الثاني</a:t>
              </a:r>
            </a:p>
          </p:txBody>
        </p:sp>
      </p:grpSp>
      <p:grpSp>
        <p:nvGrpSpPr>
          <p:cNvPr id="7508" name="TextBox 24"/>
          <p:cNvGrpSpPr/>
          <p:nvPr/>
        </p:nvGrpSpPr>
        <p:grpSpPr>
          <a:xfrm>
            <a:off x="7572375" y="3046157"/>
            <a:ext cx="1143000" cy="500063"/>
            <a:chOff x="0" y="0"/>
            <a:chExt cx="1143000" cy="500062"/>
          </a:xfrm>
        </p:grpSpPr>
        <p:sp>
          <p:nvSpPr>
            <p:cNvPr id="7506" name="Rectangle"/>
            <p:cNvSpPr/>
            <p:nvPr/>
          </p:nvSpPr>
          <p:spPr>
            <a:xfrm>
              <a:off x="0" y="-1"/>
              <a:ext cx="1143000" cy="500064"/>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400" b="1"/>
              </a:pPr>
              <a:endParaRPr/>
            </a:p>
          </p:txBody>
        </p:sp>
        <p:sp>
          <p:nvSpPr>
            <p:cNvPr id="7507" name="الألفية"/>
            <p:cNvSpPr txBox="1"/>
            <p:nvPr/>
          </p:nvSpPr>
          <p:spPr>
            <a:xfrm>
              <a:off x="0" y="-1"/>
              <a:ext cx="1143000" cy="2693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lvl1pPr rtl="1">
                <a:defRPr sz="1400"/>
              </a:lvl1pPr>
            </a:lstStyle>
            <a:p>
              <a:pPr>
                <a:defRPr b="1"/>
              </a:pPr>
              <a:r>
                <a:rPr b="0"/>
                <a:t>الألفية</a:t>
              </a:r>
            </a:p>
          </p:txBody>
        </p:sp>
      </p:grpSp>
      <p:grpSp>
        <p:nvGrpSpPr>
          <p:cNvPr id="7511" name="TextBox 25"/>
          <p:cNvGrpSpPr/>
          <p:nvPr/>
        </p:nvGrpSpPr>
        <p:grpSpPr>
          <a:xfrm>
            <a:off x="8312408" y="3500437"/>
            <a:ext cx="714376" cy="522554"/>
            <a:chOff x="0" y="0"/>
            <a:chExt cx="714375" cy="522552"/>
          </a:xfrm>
        </p:grpSpPr>
        <p:sp>
          <p:nvSpPr>
            <p:cNvPr id="7509" name="Rectangle"/>
            <p:cNvSpPr/>
            <p:nvPr/>
          </p:nvSpPr>
          <p:spPr>
            <a:xfrm>
              <a:off x="0" y="0"/>
              <a:ext cx="714375" cy="500063"/>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600" b="1"/>
              </a:pPr>
              <a:endParaRPr/>
            </a:p>
          </p:txBody>
        </p:sp>
        <p:sp>
          <p:nvSpPr>
            <p:cNvPr id="7510" name="الحالة الأبدية"/>
            <p:cNvSpPr txBox="1"/>
            <p:nvPr/>
          </p:nvSpPr>
          <p:spPr>
            <a:xfrm>
              <a:off x="0" y="0"/>
              <a:ext cx="714375" cy="522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p>
              <a:pPr rtl="1">
                <a:defRPr sz="1600" b="1"/>
              </a:pPr>
              <a:r>
                <a:t> </a:t>
              </a:r>
              <a:r>
                <a:rPr b="0"/>
                <a:t>الحالة الأبدية</a:t>
              </a:r>
            </a:p>
          </p:txBody>
        </p:sp>
      </p:grpSp>
      <p:sp>
        <p:nvSpPr>
          <p:cNvPr id="7512" name="Straight Arrow Connector 27"/>
          <p:cNvSpPr/>
          <p:nvPr/>
        </p:nvSpPr>
        <p:spPr>
          <a:xfrm flipH="1" flipV="1">
            <a:off x="8280399" y="3929063"/>
            <a:ext cx="6351" cy="357188"/>
          </a:xfrm>
          <a:prstGeom prst="line">
            <a:avLst/>
          </a:prstGeom>
          <a:ln w="19050">
            <a:solidFill>
              <a:srgbClr val="000000"/>
            </a:solidFill>
            <a:tailEnd type="triangle"/>
          </a:ln>
        </p:spPr>
        <p:txBody>
          <a:bodyPr lIns="45719" rIns="45719"/>
          <a:lstStyle/>
          <a:p>
            <a:endParaRPr/>
          </a:p>
        </p:txBody>
      </p:sp>
      <p:grpSp>
        <p:nvGrpSpPr>
          <p:cNvPr id="7515" name="TextBox 30"/>
          <p:cNvGrpSpPr/>
          <p:nvPr/>
        </p:nvGrpSpPr>
        <p:grpSpPr>
          <a:xfrm>
            <a:off x="7902457" y="4269969"/>
            <a:ext cx="761433" cy="785814"/>
            <a:chOff x="0" y="0"/>
            <a:chExt cx="761432" cy="785813"/>
          </a:xfrm>
        </p:grpSpPr>
        <p:sp>
          <p:nvSpPr>
            <p:cNvPr id="7513" name="Rectangle"/>
            <p:cNvSpPr/>
            <p:nvPr/>
          </p:nvSpPr>
          <p:spPr>
            <a:xfrm>
              <a:off x="-1" y="-1"/>
              <a:ext cx="761434" cy="785815"/>
            </a:xfrm>
            <a:prstGeom prst="rect">
              <a:avLst/>
            </a:prstGeom>
            <a:solidFill>
              <a:srgbClr val="FFCCFF"/>
            </a:solidFill>
            <a:ln w="12700" cap="flat">
              <a:noFill/>
              <a:miter lim="400000"/>
            </a:ln>
            <a:effectLst/>
          </p:spPr>
          <p:txBody>
            <a:bodyPr wrap="square" lIns="45719" tIns="45719" rIns="45719" bIns="45719" numCol="1" anchor="t">
              <a:noAutofit/>
            </a:bodyPr>
            <a:lstStyle/>
            <a:p>
              <a:pPr>
                <a:defRPr sz="1200" b="1"/>
              </a:pPr>
              <a:endParaRPr/>
            </a:p>
          </p:txBody>
        </p:sp>
        <p:sp>
          <p:nvSpPr>
            <p:cNvPr id="7514" name="دينونة العرش الأبيض العظيم"/>
            <p:cNvSpPr txBox="1"/>
            <p:nvPr/>
          </p:nvSpPr>
          <p:spPr>
            <a:xfrm>
              <a:off x="-1" y="-1"/>
              <a:ext cx="761434" cy="778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spAutoFit/>
            </a:bodyPr>
            <a:lstStyle>
              <a:lvl1pPr rtl="1">
                <a:defRPr sz="1200"/>
              </a:lvl1pPr>
            </a:lstStyle>
            <a:p>
              <a:pPr>
                <a:defRPr b="1"/>
              </a:pPr>
              <a:r>
                <a:rPr b="0"/>
                <a:t>دينونة العرش الأبيض العظيم</a:t>
              </a:r>
            </a:p>
          </p:txBody>
        </p:sp>
      </p:grpSp>
      <p:sp>
        <p:nvSpPr>
          <p:cNvPr id="7516" name="Oval 11"/>
          <p:cNvSpPr/>
          <p:nvPr/>
        </p:nvSpPr>
        <p:spPr>
          <a:xfrm>
            <a:off x="2318265" y="1412874"/>
            <a:ext cx="6804026" cy="4537078"/>
          </a:xfrm>
          <a:prstGeom prst="ellipse">
            <a:avLst/>
          </a:prstGeom>
          <a:ln w="57150">
            <a:solidFill>
              <a:srgbClr val="FF0000"/>
            </a:solidFill>
          </a:ln>
        </p:spPr>
        <p:txBody>
          <a:bodyPr lIns="45719" rIns="45719" anchor="ctr"/>
          <a:lstStyle/>
          <a:p>
            <a:pPr algn="l"/>
            <a:endParaRPr/>
          </a:p>
        </p:txBody>
      </p:sp>
      <p:sp>
        <p:nvSpPr>
          <p:cNvPr id="7517" name="Text Box 30"/>
          <p:cNvSpPr txBox="1"/>
          <p:nvPr/>
        </p:nvSpPr>
        <p:spPr>
          <a:xfrm>
            <a:off x="8526145" y="4762"/>
            <a:ext cx="619758"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٣٤٠</a:t>
            </a:r>
          </a:p>
        </p:txBody>
      </p:sp>
      <p:grpSp>
        <p:nvGrpSpPr>
          <p:cNvPr id="7520" name="TextBox 20"/>
          <p:cNvGrpSpPr/>
          <p:nvPr/>
        </p:nvGrpSpPr>
        <p:grpSpPr>
          <a:xfrm>
            <a:off x="417072" y="6155118"/>
            <a:ext cx="2947985" cy="586201"/>
            <a:chOff x="0" y="0"/>
            <a:chExt cx="2947983" cy="586200"/>
          </a:xfrm>
        </p:grpSpPr>
        <p:sp>
          <p:nvSpPr>
            <p:cNvPr id="7518" name="Rectangle"/>
            <p:cNvSpPr/>
            <p:nvPr/>
          </p:nvSpPr>
          <p:spPr>
            <a:xfrm>
              <a:off x="-1" y="-1"/>
              <a:ext cx="2947985" cy="586202"/>
            </a:xfrm>
            <a:prstGeom prst="rect">
              <a:avLst/>
            </a:prstGeom>
            <a:solidFill>
              <a:srgbClr val="FFCCFF"/>
            </a:solidFill>
            <a:ln w="12700" cap="flat">
              <a:noFill/>
              <a:miter lim="400000"/>
            </a:ln>
            <a:effectLst/>
          </p:spPr>
          <p:txBody>
            <a:bodyPr wrap="square" lIns="45719" tIns="45719" rIns="45719" bIns="45719" numCol="1" anchor="ctr">
              <a:noAutofit/>
            </a:bodyPr>
            <a:lstStyle/>
            <a:p>
              <a:pPr algn="l">
                <a:defRPr sz="1400"/>
              </a:pPr>
              <a:endParaRPr/>
            </a:p>
          </p:txBody>
        </p:sp>
        <p:sp>
          <p:nvSpPr>
            <p:cNvPr id="7519" name="حقوق الطبع والنشر ١٩٨٩ ريك غريفيث…"/>
            <p:cNvSpPr txBox="1"/>
            <p:nvPr/>
          </p:nvSpPr>
          <p:spPr>
            <a:xfrm>
              <a:off x="-1" y="56808"/>
              <a:ext cx="2947985" cy="472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p>
              <a:pPr algn="l" rtl="1">
                <a:defRPr sz="1400"/>
              </a:pPr>
              <a:r>
                <a:t>حقوق الطبع والنشر ١٩٨٩ ريك غريفيث</a:t>
              </a:r>
            </a:p>
            <a:p>
              <a:pPr algn="l" rtl="1">
                <a:defRPr sz="1400"/>
              </a:pPr>
              <a:r>
                <a:t>مقتبس من مخطط من قبل دي . جي بينتكوس</a:t>
              </a:r>
            </a:p>
          </p:txBody>
        </p:sp>
      </p:grpSp>
      <p:grpSp>
        <p:nvGrpSpPr>
          <p:cNvPr id="7523" name="TextBox 20"/>
          <p:cNvGrpSpPr/>
          <p:nvPr/>
        </p:nvGrpSpPr>
        <p:grpSpPr>
          <a:xfrm>
            <a:off x="2403542" y="3594658"/>
            <a:ext cx="1443350" cy="269385"/>
            <a:chOff x="0" y="0"/>
            <a:chExt cx="1443348" cy="269383"/>
          </a:xfrm>
        </p:grpSpPr>
        <p:sp>
          <p:nvSpPr>
            <p:cNvPr id="7521" name="Rectangle"/>
            <p:cNvSpPr/>
            <p:nvPr/>
          </p:nvSpPr>
          <p:spPr>
            <a:xfrm>
              <a:off x="0" y="33117"/>
              <a:ext cx="1443349" cy="203150"/>
            </a:xfrm>
            <a:prstGeom prst="rect">
              <a:avLst/>
            </a:prstGeom>
            <a:solidFill>
              <a:srgbClr val="FFCCFF"/>
            </a:solidFill>
            <a:ln w="12700" cap="flat">
              <a:noFill/>
              <a:miter lim="400000"/>
            </a:ln>
            <a:effectLst/>
          </p:spPr>
          <p:txBody>
            <a:bodyPr wrap="square" lIns="45719" tIns="45719" rIns="45719" bIns="45719" numCol="1" anchor="ctr">
              <a:noAutofit/>
            </a:bodyPr>
            <a:lstStyle/>
            <a:p>
              <a:pPr>
                <a:defRPr sz="1400" b="1"/>
              </a:pPr>
              <a:endParaRPr/>
            </a:p>
          </p:txBody>
        </p:sp>
        <p:sp>
          <p:nvSpPr>
            <p:cNvPr id="7522" name="النصف الاول"/>
            <p:cNvSpPr txBox="1"/>
            <p:nvPr/>
          </p:nvSpPr>
          <p:spPr>
            <a:xfrm>
              <a:off x="0" y="0"/>
              <a:ext cx="1443349" cy="2693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rtl="1">
                <a:defRPr sz="1400"/>
              </a:lvl1pPr>
            </a:lstStyle>
            <a:p>
              <a:pPr>
                <a:defRPr b="1"/>
              </a:pPr>
              <a:r>
                <a:rPr b="0"/>
                <a:t>النصف الاول</a:t>
              </a:r>
            </a:p>
          </p:txBody>
        </p:sp>
      </p:grpSp>
      <p:sp>
        <p:nvSpPr>
          <p:cNvPr id="7524" name="Oval 10"/>
          <p:cNvSpPr/>
          <p:nvPr/>
        </p:nvSpPr>
        <p:spPr>
          <a:xfrm>
            <a:off x="1265022" y="1412875"/>
            <a:ext cx="1047099" cy="4248150"/>
          </a:xfrm>
          <a:prstGeom prst="ellipse">
            <a:avLst/>
          </a:prstGeom>
          <a:ln w="57150">
            <a:solidFill>
              <a:srgbClr val="FF0000"/>
            </a:solidFill>
          </a:ln>
        </p:spPr>
        <p:txBody>
          <a:bodyPr lIns="45719" rIns="45719" anchor="ctr"/>
          <a:lstStyle/>
          <a:p>
            <a:pPr algn="l"/>
            <a:endParaRPr/>
          </a:p>
        </p:txBody>
      </p:sp>
      <p:sp>
        <p:nvSpPr>
          <p:cNvPr id="7525" name="Oval 12"/>
          <p:cNvSpPr/>
          <p:nvPr/>
        </p:nvSpPr>
        <p:spPr>
          <a:xfrm>
            <a:off x="110910" y="1412875"/>
            <a:ext cx="1150938" cy="4248150"/>
          </a:xfrm>
          <a:prstGeom prst="ellipse">
            <a:avLst/>
          </a:prstGeom>
          <a:ln w="57150">
            <a:solidFill>
              <a:srgbClr val="FF0000"/>
            </a:solidFill>
          </a:ln>
        </p:spPr>
        <p:txBody>
          <a:bodyPr lIns="45719" rIns="45719" anchor="ctr"/>
          <a:lstStyle/>
          <a:p>
            <a:pPr algn="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525"/>
                                        </p:tgtEl>
                                        <p:attrNameLst>
                                          <p:attrName>style.visibility</p:attrName>
                                        </p:attrNameLst>
                                      </p:cBhvr>
                                      <p:to>
                                        <p:strVal val="visible"/>
                                      </p:to>
                                    </p:set>
                                    <p:anim calcmode="lin" valueType="num">
                                      <p:cBhvr>
                                        <p:cTn id="7" dur="1000" fill="hold"/>
                                        <p:tgtEl>
                                          <p:spTgt spid="7525"/>
                                        </p:tgtEl>
                                        <p:attrNameLst>
                                          <p:attrName>ppt_w</p:attrName>
                                        </p:attrNameLst>
                                      </p:cBhvr>
                                      <p:tavLst>
                                        <p:tav tm="0">
                                          <p:val>
                                            <p:fltVal val="0"/>
                                          </p:val>
                                        </p:tav>
                                        <p:tav tm="100000">
                                          <p:val>
                                            <p:strVal val="#ppt_w"/>
                                          </p:val>
                                        </p:tav>
                                      </p:tavLst>
                                    </p:anim>
                                    <p:anim calcmode="lin" valueType="num">
                                      <p:cBhvr>
                                        <p:cTn id="8" dur="1000" fill="hold"/>
                                        <p:tgtEl>
                                          <p:spTgt spid="75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7524"/>
                                        </p:tgtEl>
                                        <p:attrNameLst>
                                          <p:attrName>style.visibility</p:attrName>
                                        </p:attrNameLst>
                                      </p:cBhvr>
                                      <p:to>
                                        <p:strVal val="visible"/>
                                      </p:to>
                                    </p:set>
                                    <p:anim calcmode="lin" valueType="num">
                                      <p:cBhvr>
                                        <p:cTn id="13" dur="1000" fill="hold"/>
                                        <p:tgtEl>
                                          <p:spTgt spid="7524"/>
                                        </p:tgtEl>
                                        <p:attrNameLst>
                                          <p:attrName>ppt_w</p:attrName>
                                        </p:attrNameLst>
                                      </p:cBhvr>
                                      <p:tavLst>
                                        <p:tav tm="0">
                                          <p:val>
                                            <p:fltVal val="0"/>
                                          </p:val>
                                        </p:tav>
                                        <p:tav tm="100000">
                                          <p:val>
                                            <p:strVal val="#ppt_w"/>
                                          </p:val>
                                        </p:tav>
                                      </p:tavLst>
                                    </p:anim>
                                    <p:anim calcmode="lin" valueType="num">
                                      <p:cBhvr>
                                        <p:cTn id="14" dur="1000" fill="hold"/>
                                        <p:tgtEl>
                                          <p:spTgt spid="752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7516"/>
                                        </p:tgtEl>
                                        <p:attrNameLst>
                                          <p:attrName>style.visibility</p:attrName>
                                        </p:attrNameLst>
                                      </p:cBhvr>
                                      <p:to>
                                        <p:strVal val="visible"/>
                                      </p:to>
                                    </p:set>
                                    <p:anim calcmode="lin" valueType="num">
                                      <p:cBhvr>
                                        <p:cTn id="19" dur="1000" fill="hold"/>
                                        <p:tgtEl>
                                          <p:spTgt spid="7516"/>
                                        </p:tgtEl>
                                        <p:attrNameLst>
                                          <p:attrName>ppt_w</p:attrName>
                                        </p:attrNameLst>
                                      </p:cBhvr>
                                      <p:tavLst>
                                        <p:tav tm="0">
                                          <p:val>
                                            <p:fltVal val="0"/>
                                          </p:val>
                                        </p:tav>
                                        <p:tav tm="100000">
                                          <p:val>
                                            <p:strVal val="#ppt_w"/>
                                          </p:val>
                                        </p:tav>
                                      </p:tavLst>
                                    </p:anim>
                                    <p:anim calcmode="lin" valueType="num">
                                      <p:cBhvr>
                                        <p:cTn id="20" dur="1000" fill="hold"/>
                                        <p:tgtEl>
                                          <p:spTgt spid="751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4" nodeType="clickEffect">
                                  <p:stCondLst>
                                    <p:cond delay="0"/>
                                  </p:stCondLst>
                                  <p:iterate>
                                    <p:tmAbs val="0"/>
                                  </p:iterate>
                                  <p:childTnLst>
                                    <p:anim calcmode="lin" valueType="num">
                                      <p:cBhvr>
                                        <p:cTn id="24" dur="500" fill="hold"/>
                                        <p:tgtEl>
                                          <p:spTgt spid="7516"/>
                                        </p:tgtEl>
                                        <p:attrNameLst>
                                          <p:attrName>ppt_x</p:attrName>
                                        </p:attrNameLst>
                                      </p:cBhvr>
                                      <p:tavLst>
                                        <p:tav tm="0">
                                          <p:val>
                                            <p:strVal val="ppt_x"/>
                                          </p:val>
                                        </p:tav>
                                        <p:tav tm="100000">
                                          <p:val>
                                            <p:strVal val="ppt_x"/>
                                          </p:val>
                                        </p:tav>
                                      </p:tavLst>
                                    </p:anim>
                                    <p:anim calcmode="lin" valueType="num">
                                      <p:cBhvr>
                                        <p:cTn id="25" dur="500" fill="hold"/>
                                        <p:tgtEl>
                                          <p:spTgt spid="7516"/>
                                        </p:tgtEl>
                                        <p:attrNameLst>
                                          <p:attrName>ppt_y</p:attrName>
                                        </p:attrNameLst>
                                      </p:cBhvr>
                                      <p:tavLst>
                                        <p:tav tm="0">
                                          <p:val>
                                            <p:strVal val="ppt_y"/>
                                          </p:val>
                                        </p:tav>
                                        <p:tav tm="100000">
                                          <p:val>
                                            <p:strVal val="1+ppt_h/2"/>
                                          </p:val>
                                        </p:tav>
                                      </p:tavLst>
                                    </p:anim>
                                    <p:set>
                                      <p:cBhvr>
                                        <p:cTn id="26" fill="hold">
                                          <p:stCondLst>
                                            <p:cond delay="499"/>
                                          </p:stCondLst>
                                        </p:cTn>
                                        <p:tgtEl>
                                          <p:spTgt spid="7516"/>
                                        </p:tgtEl>
                                        <p:attrNameLst>
                                          <p:attrName>style.visibility</p:attrName>
                                        </p:attrNameLst>
                                      </p:cBhvr>
                                      <p:to>
                                        <p:strVal val="hidden"/>
                                      </p:to>
                                    </p:set>
                                  </p:childTnLst>
                                </p:cTn>
                              </p:par>
                            </p:childTnLst>
                          </p:cTn>
                        </p:par>
                        <p:par>
                          <p:cTn id="27" fill="hold">
                            <p:stCondLst>
                              <p:cond delay="500"/>
                            </p:stCondLst>
                            <p:childTnLst>
                              <p:par>
                                <p:cTn id="28" presetID="2" presetClass="exit" presetSubtype="4" fill="hold" grpId="5" nodeType="afterEffect">
                                  <p:stCondLst>
                                    <p:cond delay="0"/>
                                  </p:stCondLst>
                                  <p:iterate>
                                    <p:tmAbs val="0"/>
                                  </p:iterate>
                                  <p:childTnLst>
                                    <p:anim calcmode="lin" valueType="num">
                                      <p:cBhvr>
                                        <p:cTn id="29" dur="500" fill="hold"/>
                                        <p:tgtEl>
                                          <p:spTgt spid="7524"/>
                                        </p:tgtEl>
                                        <p:attrNameLst>
                                          <p:attrName>ppt_x</p:attrName>
                                        </p:attrNameLst>
                                      </p:cBhvr>
                                      <p:tavLst>
                                        <p:tav tm="0">
                                          <p:val>
                                            <p:strVal val="ppt_x"/>
                                          </p:val>
                                        </p:tav>
                                        <p:tav tm="100000">
                                          <p:val>
                                            <p:strVal val="ppt_x"/>
                                          </p:val>
                                        </p:tav>
                                      </p:tavLst>
                                    </p:anim>
                                    <p:anim calcmode="lin" valueType="num">
                                      <p:cBhvr>
                                        <p:cTn id="30" dur="500" fill="hold"/>
                                        <p:tgtEl>
                                          <p:spTgt spid="7524"/>
                                        </p:tgtEl>
                                        <p:attrNameLst>
                                          <p:attrName>ppt_y</p:attrName>
                                        </p:attrNameLst>
                                      </p:cBhvr>
                                      <p:tavLst>
                                        <p:tav tm="0">
                                          <p:val>
                                            <p:strVal val="ppt_y"/>
                                          </p:val>
                                        </p:tav>
                                        <p:tav tm="100000">
                                          <p:val>
                                            <p:strVal val="1+ppt_h/2"/>
                                          </p:val>
                                        </p:tav>
                                      </p:tavLst>
                                    </p:anim>
                                    <p:set>
                                      <p:cBhvr>
                                        <p:cTn id="31" fill="hold">
                                          <p:stCondLst>
                                            <p:cond delay="499"/>
                                          </p:stCondLst>
                                        </p:cTn>
                                        <p:tgtEl>
                                          <p:spTgt spid="7524"/>
                                        </p:tgtEl>
                                        <p:attrNameLst>
                                          <p:attrName>style.visibility</p:attrName>
                                        </p:attrNameLst>
                                      </p:cBhvr>
                                      <p:to>
                                        <p:strVal val="hidden"/>
                                      </p:to>
                                    </p:set>
                                  </p:childTnLst>
                                </p:cTn>
                              </p:par>
                            </p:childTnLst>
                          </p:cTn>
                        </p:par>
                        <p:par>
                          <p:cTn id="32" fill="hold">
                            <p:stCondLst>
                              <p:cond delay="1000"/>
                            </p:stCondLst>
                            <p:childTnLst>
                              <p:par>
                                <p:cTn id="33" presetID="2" presetClass="exit" presetSubtype="4" fill="hold" grpId="6" nodeType="afterEffect">
                                  <p:stCondLst>
                                    <p:cond delay="0"/>
                                  </p:stCondLst>
                                  <p:iterate>
                                    <p:tmAbs val="0"/>
                                  </p:iterate>
                                  <p:childTnLst>
                                    <p:anim calcmode="lin" valueType="num">
                                      <p:cBhvr>
                                        <p:cTn id="34" dur="500" fill="hold"/>
                                        <p:tgtEl>
                                          <p:spTgt spid="7525"/>
                                        </p:tgtEl>
                                        <p:attrNameLst>
                                          <p:attrName>ppt_x</p:attrName>
                                        </p:attrNameLst>
                                      </p:cBhvr>
                                      <p:tavLst>
                                        <p:tav tm="0">
                                          <p:val>
                                            <p:strVal val="ppt_x"/>
                                          </p:val>
                                        </p:tav>
                                        <p:tav tm="100000">
                                          <p:val>
                                            <p:strVal val="ppt_x"/>
                                          </p:val>
                                        </p:tav>
                                      </p:tavLst>
                                    </p:anim>
                                    <p:anim calcmode="lin" valueType="num">
                                      <p:cBhvr>
                                        <p:cTn id="35" dur="500" fill="hold"/>
                                        <p:tgtEl>
                                          <p:spTgt spid="7525"/>
                                        </p:tgtEl>
                                        <p:attrNameLst>
                                          <p:attrName>ppt_y</p:attrName>
                                        </p:attrNameLst>
                                      </p:cBhvr>
                                      <p:tavLst>
                                        <p:tav tm="0">
                                          <p:val>
                                            <p:strVal val="ppt_y"/>
                                          </p:val>
                                        </p:tav>
                                        <p:tav tm="100000">
                                          <p:val>
                                            <p:strVal val="1+ppt_h/2"/>
                                          </p:val>
                                        </p:tav>
                                      </p:tavLst>
                                    </p:anim>
                                    <p:set>
                                      <p:cBhvr>
                                        <p:cTn id="36" fill="hold">
                                          <p:stCondLst>
                                            <p:cond delay="499"/>
                                          </p:stCondLst>
                                        </p:cTn>
                                        <p:tgtEl>
                                          <p:spTgt spid="75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9" fill="hold" grpId="7" nodeType="clickEffect">
                                  <p:stCondLst>
                                    <p:cond delay="0"/>
                                  </p:stCondLst>
                                  <p:iterate>
                                    <p:tmAbs val="0"/>
                                  </p:iterate>
                                  <p:childTnLst>
                                    <p:set>
                                      <p:cBhvr>
                                        <p:cTn id="40" fill="hold"/>
                                        <p:tgtEl>
                                          <p:spTgt spid="7473"/>
                                        </p:tgtEl>
                                        <p:attrNameLst>
                                          <p:attrName>style.visibility</p:attrName>
                                        </p:attrNameLst>
                                      </p:cBhvr>
                                      <p:to>
                                        <p:strVal val="visible"/>
                                      </p:to>
                                    </p:set>
                                    <p:anim calcmode="lin" valueType="num">
                                      <p:cBhvr>
                                        <p:cTn id="41" dur="500" fill="hold"/>
                                        <p:tgtEl>
                                          <p:spTgt spid="7473"/>
                                        </p:tgtEl>
                                        <p:attrNameLst>
                                          <p:attrName>ppt_x</p:attrName>
                                        </p:attrNameLst>
                                      </p:cBhvr>
                                      <p:tavLst>
                                        <p:tav tm="0">
                                          <p:val>
                                            <p:strVal val="0-#ppt_w/2"/>
                                          </p:val>
                                        </p:tav>
                                        <p:tav tm="100000">
                                          <p:val>
                                            <p:strVal val="#ppt_x"/>
                                          </p:val>
                                        </p:tav>
                                      </p:tavLst>
                                    </p:anim>
                                    <p:anim calcmode="lin" valueType="num">
                                      <p:cBhvr>
                                        <p:cTn id="42" dur="500" fill="hold"/>
                                        <p:tgtEl>
                                          <p:spTgt spid="7473"/>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9" fill="hold" grpId="8" nodeType="clickEffect">
                                  <p:stCondLst>
                                    <p:cond delay="0"/>
                                  </p:stCondLst>
                                  <p:iterate>
                                    <p:tmAbs val="0"/>
                                  </p:iterate>
                                  <p:childTnLst>
                                    <p:set>
                                      <p:cBhvr>
                                        <p:cTn id="46" fill="hold"/>
                                        <p:tgtEl>
                                          <p:spTgt spid="7472"/>
                                        </p:tgtEl>
                                        <p:attrNameLst>
                                          <p:attrName>style.visibility</p:attrName>
                                        </p:attrNameLst>
                                      </p:cBhvr>
                                      <p:to>
                                        <p:strVal val="visible"/>
                                      </p:to>
                                    </p:set>
                                    <p:anim calcmode="lin" valueType="num">
                                      <p:cBhvr>
                                        <p:cTn id="47" dur="500" fill="hold"/>
                                        <p:tgtEl>
                                          <p:spTgt spid="7472"/>
                                        </p:tgtEl>
                                        <p:attrNameLst>
                                          <p:attrName>ppt_x</p:attrName>
                                        </p:attrNameLst>
                                      </p:cBhvr>
                                      <p:tavLst>
                                        <p:tav tm="0">
                                          <p:val>
                                            <p:strVal val="0-#ppt_w/2"/>
                                          </p:val>
                                        </p:tav>
                                        <p:tav tm="100000">
                                          <p:val>
                                            <p:strVal val="#ppt_x"/>
                                          </p:val>
                                        </p:tav>
                                      </p:tavLst>
                                    </p:anim>
                                    <p:anim calcmode="lin" valueType="num">
                                      <p:cBhvr>
                                        <p:cTn id="48" dur="500" fill="hold"/>
                                        <p:tgtEl>
                                          <p:spTgt spid="7472"/>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grpId="9" nodeType="clickEffect">
                                  <p:stCondLst>
                                    <p:cond delay="0"/>
                                  </p:stCondLst>
                                  <p:iterate>
                                    <p:tmAbs val="0"/>
                                  </p:iterate>
                                  <p:childTnLst>
                                    <p:set>
                                      <p:cBhvr>
                                        <p:cTn id="52" fill="hold"/>
                                        <p:tgtEl>
                                          <p:spTgt spid="7471"/>
                                        </p:tgtEl>
                                        <p:attrNameLst>
                                          <p:attrName>style.visibility</p:attrName>
                                        </p:attrNameLst>
                                      </p:cBhvr>
                                      <p:to>
                                        <p:strVal val="visible"/>
                                      </p:to>
                                    </p:set>
                                    <p:anim calcmode="lin" valueType="num">
                                      <p:cBhvr>
                                        <p:cTn id="53" dur="500" fill="hold"/>
                                        <p:tgtEl>
                                          <p:spTgt spid="7471"/>
                                        </p:tgtEl>
                                        <p:attrNameLst>
                                          <p:attrName>ppt_x</p:attrName>
                                        </p:attrNameLst>
                                      </p:cBhvr>
                                      <p:tavLst>
                                        <p:tav tm="0">
                                          <p:val>
                                            <p:strVal val="0-#ppt_w/2"/>
                                          </p:val>
                                        </p:tav>
                                        <p:tav tm="100000">
                                          <p:val>
                                            <p:strVal val="#ppt_x"/>
                                          </p:val>
                                        </p:tav>
                                      </p:tavLst>
                                    </p:anim>
                                    <p:anim calcmode="lin" valueType="num">
                                      <p:cBhvr>
                                        <p:cTn id="54" dur="500" fill="hold"/>
                                        <p:tgtEl>
                                          <p:spTgt spid="7471"/>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0" nodeType="clickEffect">
                                  <p:stCondLst>
                                    <p:cond delay="0"/>
                                  </p:stCondLst>
                                  <p:iterate>
                                    <p:tmAbs val="0"/>
                                  </p:iterate>
                                  <p:childTnLst>
                                    <p:anim calcmode="lin" valueType="num">
                                      <p:cBhvr>
                                        <p:cTn id="58" dur="500" fill="hold"/>
                                        <p:tgtEl>
                                          <p:spTgt spid="7473"/>
                                        </p:tgtEl>
                                        <p:attrNameLst>
                                          <p:attrName>ppt_x</p:attrName>
                                        </p:attrNameLst>
                                      </p:cBhvr>
                                      <p:tavLst>
                                        <p:tav tm="0">
                                          <p:val>
                                            <p:strVal val="ppt_x"/>
                                          </p:val>
                                        </p:tav>
                                        <p:tav tm="100000">
                                          <p:val>
                                            <p:strVal val="ppt_x"/>
                                          </p:val>
                                        </p:tav>
                                      </p:tavLst>
                                    </p:anim>
                                    <p:anim calcmode="lin" valueType="num">
                                      <p:cBhvr>
                                        <p:cTn id="59" dur="500" fill="hold"/>
                                        <p:tgtEl>
                                          <p:spTgt spid="7473"/>
                                        </p:tgtEl>
                                        <p:attrNameLst>
                                          <p:attrName>ppt_y</p:attrName>
                                        </p:attrNameLst>
                                      </p:cBhvr>
                                      <p:tavLst>
                                        <p:tav tm="0">
                                          <p:val>
                                            <p:strVal val="ppt_y"/>
                                          </p:val>
                                        </p:tav>
                                        <p:tav tm="100000">
                                          <p:val>
                                            <p:strVal val="1+ppt_h/2"/>
                                          </p:val>
                                        </p:tav>
                                      </p:tavLst>
                                    </p:anim>
                                    <p:set>
                                      <p:cBhvr>
                                        <p:cTn id="60" fill="hold">
                                          <p:stCondLst>
                                            <p:cond delay="499"/>
                                          </p:stCondLst>
                                        </p:cTn>
                                        <p:tgtEl>
                                          <p:spTgt spid="7473"/>
                                        </p:tgtEl>
                                        <p:attrNameLst>
                                          <p:attrName>style.visibility</p:attrName>
                                        </p:attrNameLst>
                                      </p:cBhvr>
                                      <p:to>
                                        <p:strVal val="hidden"/>
                                      </p:to>
                                    </p:set>
                                  </p:childTnLst>
                                </p:cTn>
                              </p:par>
                            </p:childTnLst>
                          </p:cTn>
                        </p:par>
                        <p:par>
                          <p:cTn id="61" fill="hold">
                            <p:stCondLst>
                              <p:cond delay="500"/>
                            </p:stCondLst>
                            <p:childTnLst>
                              <p:par>
                                <p:cTn id="62" presetID="2" presetClass="exit" presetSubtype="4" fill="hold" grpId="11" nodeType="afterEffect">
                                  <p:stCondLst>
                                    <p:cond delay="0"/>
                                  </p:stCondLst>
                                  <p:iterate>
                                    <p:tmAbs val="0"/>
                                  </p:iterate>
                                  <p:childTnLst>
                                    <p:anim calcmode="lin" valueType="num">
                                      <p:cBhvr>
                                        <p:cTn id="63" dur="500" fill="hold"/>
                                        <p:tgtEl>
                                          <p:spTgt spid="7472"/>
                                        </p:tgtEl>
                                        <p:attrNameLst>
                                          <p:attrName>ppt_x</p:attrName>
                                        </p:attrNameLst>
                                      </p:cBhvr>
                                      <p:tavLst>
                                        <p:tav tm="0">
                                          <p:val>
                                            <p:strVal val="ppt_x"/>
                                          </p:val>
                                        </p:tav>
                                        <p:tav tm="100000">
                                          <p:val>
                                            <p:strVal val="ppt_x"/>
                                          </p:val>
                                        </p:tav>
                                      </p:tavLst>
                                    </p:anim>
                                    <p:anim calcmode="lin" valueType="num">
                                      <p:cBhvr>
                                        <p:cTn id="64" dur="500" fill="hold"/>
                                        <p:tgtEl>
                                          <p:spTgt spid="7472"/>
                                        </p:tgtEl>
                                        <p:attrNameLst>
                                          <p:attrName>ppt_y</p:attrName>
                                        </p:attrNameLst>
                                      </p:cBhvr>
                                      <p:tavLst>
                                        <p:tav tm="0">
                                          <p:val>
                                            <p:strVal val="ppt_y"/>
                                          </p:val>
                                        </p:tav>
                                        <p:tav tm="100000">
                                          <p:val>
                                            <p:strVal val="1+ppt_h/2"/>
                                          </p:val>
                                        </p:tav>
                                      </p:tavLst>
                                    </p:anim>
                                    <p:set>
                                      <p:cBhvr>
                                        <p:cTn id="65" fill="hold">
                                          <p:stCondLst>
                                            <p:cond delay="499"/>
                                          </p:stCondLst>
                                        </p:cTn>
                                        <p:tgtEl>
                                          <p:spTgt spid="7472"/>
                                        </p:tgtEl>
                                        <p:attrNameLst>
                                          <p:attrName>style.visibility</p:attrName>
                                        </p:attrNameLst>
                                      </p:cBhvr>
                                      <p:to>
                                        <p:strVal val="hidden"/>
                                      </p:to>
                                    </p:set>
                                  </p:childTnLst>
                                </p:cTn>
                              </p:par>
                            </p:childTnLst>
                          </p:cTn>
                        </p:par>
                        <p:par>
                          <p:cTn id="66" fill="hold">
                            <p:stCondLst>
                              <p:cond delay="1000"/>
                            </p:stCondLst>
                            <p:childTnLst>
                              <p:par>
                                <p:cTn id="67" presetID="2" presetClass="exit" presetSubtype="4" fill="hold" grpId="12" nodeType="afterEffect">
                                  <p:stCondLst>
                                    <p:cond delay="0"/>
                                  </p:stCondLst>
                                  <p:iterate>
                                    <p:tmAbs val="0"/>
                                  </p:iterate>
                                  <p:childTnLst>
                                    <p:anim calcmode="lin" valueType="num">
                                      <p:cBhvr>
                                        <p:cTn id="68" dur="500" fill="hold"/>
                                        <p:tgtEl>
                                          <p:spTgt spid="7471"/>
                                        </p:tgtEl>
                                        <p:attrNameLst>
                                          <p:attrName>ppt_x</p:attrName>
                                        </p:attrNameLst>
                                      </p:cBhvr>
                                      <p:tavLst>
                                        <p:tav tm="0">
                                          <p:val>
                                            <p:strVal val="ppt_x"/>
                                          </p:val>
                                        </p:tav>
                                        <p:tav tm="100000">
                                          <p:val>
                                            <p:strVal val="ppt_x"/>
                                          </p:val>
                                        </p:tav>
                                      </p:tavLst>
                                    </p:anim>
                                    <p:anim calcmode="lin" valueType="num">
                                      <p:cBhvr>
                                        <p:cTn id="69" dur="500" fill="hold"/>
                                        <p:tgtEl>
                                          <p:spTgt spid="7471"/>
                                        </p:tgtEl>
                                        <p:attrNameLst>
                                          <p:attrName>ppt_y</p:attrName>
                                        </p:attrNameLst>
                                      </p:cBhvr>
                                      <p:tavLst>
                                        <p:tav tm="0">
                                          <p:val>
                                            <p:strVal val="ppt_y"/>
                                          </p:val>
                                        </p:tav>
                                        <p:tav tm="100000">
                                          <p:val>
                                            <p:strVal val="1+ppt_h/2"/>
                                          </p:val>
                                        </p:tav>
                                      </p:tavLst>
                                    </p:anim>
                                    <p:set>
                                      <p:cBhvr>
                                        <p:cTn id="70" fill="hold">
                                          <p:stCondLst>
                                            <p:cond delay="499"/>
                                          </p:stCondLst>
                                        </p:cTn>
                                        <p:tgtEl>
                                          <p:spTgt spid="747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fill="hold" grpId="13" nodeType="clickEffect">
                                  <p:stCondLst>
                                    <p:cond delay="0"/>
                                  </p:stCondLst>
                                  <p:iterate>
                                    <p:tmAbs val="0"/>
                                  </p:iterate>
                                  <p:childTnLst>
                                    <p:set>
                                      <p:cBhvr>
                                        <p:cTn id="74" fill="hold"/>
                                        <p:tgtEl>
                                          <p:spTgt spid="7474"/>
                                        </p:tgtEl>
                                        <p:attrNameLst>
                                          <p:attrName>style.visibility</p:attrName>
                                        </p:attrNameLst>
                                      </p:cBhvr>
                                      <p:to>
                                        <p:strVal val="visible"/>
                                      </p:to>
                                    </p:set>
                                    <p:animEffect transition="in" filter="fade">
                                      <p:cBhvr>
                                        <p:cTn id="75" dur="500"/>
                                        <p:tgtEl>
                                          <p:spTgt spid="747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fill="hold" grpId="14" nodeType="clickEffect">
                                  <p:stCondLst>
                                    <p:cond delay="0"/>
                                  </p:stCondLst>
                                  <p:iterate>
                                    <p:tmAbs val="0"/>
                                  </p:iterate>
                                  <p:childTnLst>
                                    <p:set>
                                      <p:cBhvr>
                                        <p:cTn id="79" fill="hold"/>
                                        <p:tgtEl>
                                          <p:spTgt spid="7475"/>
                                        </p:tgtEl>
                                        <p:attrNameLst>
                                          <p:attrName>style.visibility</p:attrName>
                                        </p:attrNameLst>
                                      </p:cBhvr>
                                      <p:to>
                                        <p:strVal val="visible"/>
                                      </p:to>
                                    </p:set>
                                    <p:animEffect transition="in" filter="fade">
                                      <p:cBhvr>
                                        <p:cTn id="80" dur="500"/>
                                        <p:tgtEl>
                                          <p:spTgt spid="747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fill="hold" grpId="15" nodeType="clickEffect">
                                  <p:stCondLst>
                                    <p:cond delay="0"/>
                                  </p:stCondLst>
                                  <p:iterate>
                                    <p:tmAbs val="0"/>
                                  </p:iterate>
                                  <p:childTnLst>
                                    <p:set>
                                      <p:cBhvr>
                                        <p:cTn id="84" fill="hold"/>
                                        <p:tgtEl>
                                          <p:spTgt spid="7479"/>
                                        </p:tgtEl>
                                        <p:attrNameLst>
                                          <p:attrName>style.visibility</p:attrName>
                                        </p:attrNameLst>
                                      </p:cBhvr>
                                      <p:to>
                                        <p:strVal val="visible"/>
                                      </p:to>
                                    </p:set>
                                    <p:animEffect transition="in" filter="fade">
                                      <p:cBhvr>
                                        <p:cTn id="85" dur="500"/>
                                        <p:tgtEl>
                                          <p:spTgt spid="747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fill="hold" grpId="16" nodeType="clickEffect">
                                  <p:stCondLst>
                                    <p:cond delay="0"/>
                                  </p:stCondLst>
                                  <p:iterate>
                                    <p:tmAbs val="0"/>
                                  </p:iterate>
                                  <p:childTnLst>
                                    <p:set>
                                      <p:cBhvr>
                                        <p:cTn id="89" fill="hold"/>
                                        <p:tgtEl>
                                          <p:spTgt spid="7483"/>
                                        </p:tgtEl>
                                        <p:attrNameLst>
                                          <p:attrName>style.visibility</p:attrName>
                                        </p:attrNameLst>
                                      </p:cBhvr>
                                      <p:to>
                                        <p:strVal val="visible"/>
                                      </p:to>
                                    </p:set>
                                    <p:animEffect transition="in" filter="fade">
                                      <p:cBhvr>
                                        <p:cTn id="90" dur="500"/>
                                        <p:tgtEl>
                                          <p:spTgt spid="7483"/>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7" nodeType="clickEffect">
                                  <p:stCondLst>
                                    <p:cond delay="0"/>
                                  </p:stCondLst>
                                  <p:iterate>
                                    <p:tmAbs val="0"/>
                                  </p:iterate>
                                  <p:childTnLst>
                                    <p:anim calcmode="lin" valueType="num">
                                      <p:cBhvr>
                                        <p:cTn id="94" dur="500" fill="hold"/>
                                        <p:tgtEl>
                                          <p:spTgt spid="7474"/>
                                        </p:tgtEl>
                                        <p:attrNameLst>
                                          <p:attrName>ppt_x</p:attrName>
                                        </p:attrNameLst>
                                      </p:cBhvr>
                                      <p:tavLst>
                                        <p:tav tm="0">
                                          <p:val>
                                            <p:strVal val="ppt_x"/>
                                          </p:val>
                                        </p:tav>
                                        <p:tav tm="100000">
                                          <p:val>
                                            <p:strVal val="ppt_x"/>
                                          </p:val>
                                        </p:tav>
                                      </p:tavLst>
                                    </p:anim>
                                    <p:anim calcmode="lin" valueType="num">
                                      <p:cBhvr>
                                        <p:cTn id="95" dur="500" fill="hold"/>
                                        <p:tgtEl>
                                          <p:spTgt spid="7474"/>
                                        </p:tgtEl>
                                        <p:attrNameLst>
                                          <p:attrName>ppt_y</p:attrName>
                                        </p:attrNameLst>
                                      </p:cBhvr>
                                      <p:tavLst>
                                        <p:tav tm="0">
                                          <p:val>
                                            <p:strVal val="ppt_y"/>
                                          </p:val>
                                        </p:tav>
                                        <p:tav tm="100000">
                                          <p:val>
                                            <p:strVal val="1+ppt_h/2"/>
                                          </p:val>
                                        </p:tav>
                                      </p:tavLst>
                                    </p:anim>
                                    <p:set>
                                      <p:cBhvr>
                                        <p:cTn id="96" fill="hold">
                                          <p:stCondLst>
                                            <p:cond delay="499"/>
                                          </p:stCondLst>
                                        </p:cTn>
                                        <p:tgtEl>
                                          <p:spTgt spid="7474"/>
                                        </p:tgtEl>
                                        <p:attrNameLst>
                                          <p:attrName>style.visibility</p:attrName>
                                        </p:attrNameLst>
                                      </p:cBhvr>
                                      <p:to>
                                        <p:strVal val="hidden"/>
                                      </p:to>
                                    </p:set>
                                  </p:childTnLst>
                                </p:cTn>
                              </p:par>
                            </p:childTnLst>
                          </p:cTn>
                        </p:par>
                        <p:par>
                          <p:cTn id="97" fill="hold">
                            <p:stCondLst>
                              <p:cond delay="500"/>
                            </p:stCondLst>
                            <p:childTnLst>
                              <p:par>
                                <p:cTn id="98" presetID="2" presetClass="exit" presetSubtype="4" fill="hold" grpId="18" nodeType="afterEffect">
                                  <p:stCondLst>
                                    <p:cond delay="0"/>
                                  </p:stCondLst>
                                  <p:iterate>
                                    <p:tmAbs val="0"/>
                                  </p:iterate>
                                  <p:childTnLst>
                                    <p:anim calcmode="lin" valueType="num">
                                      <p:cBhvr>
                                        <p:cTn id="99" dur="500" fill="hold"/>
                                        <p:tgtEl>
                                          <p:spTgt spid="7475"/>
                                        </p:tgtEl>
                                        <p:attrNameLst>
                                          <p:attrName>ppt_x</p:attrName>
                                        </p:attrNameLst>
                                      </p:cBhvr>
                                      <p:tavLst>
                                        <p:tav tm="0">
                                          <p:val>
                                            <p:strVal val="ppt_x"/>
                                          </p:val>
                                        </p:tav>
                                        <p:tav tm="100000">
                                          <p:val>
                                            <p:strVal val="ppt_x"/>
                                          </p:val>
                                        </p:tav>
                                      </p:tavLst>
                                    </p:anim>
                                    <p:anim calcmode="lin" valueType="num">
                                      <p:cBhvr>
                                        <p:cTn id="100" dur="500" fill="hold"/>
                                        <p:tgtEl>
                                          <p:spTgt spid="7475"/>
                                        </p:tgtEl>
                                        <p:attrNameLst>
                                          <p:attrName>ppt_y</p:attrName>
                                        </p:attrNameLst>
                                      </p:cBhvr>
                                      <p:tavLst>
                                        <p:tav tm="0">
                                          <p:val>
                                            <p:strVal val="ppt_y"/>
                                          </p:val>
                                        </p:tav>
                                        <p:tav tm="100000">
                                          <p:val>
                                            <p:strVal val="1+ppt_h/2"/>
                                          </p:val>
                                        </p:tav>
                                      </p:tavLst>
                                    </p:anim>
                                    <p:set>
                                      <p:cBhvr>
                                        <p:cTn id="101" fill="hold">
                                          <p:stCondLst>
                                            <p:cond delay="499"/>
                                          </p:stCondLst>
                                        </p:cTn>
                                        <p:tgtEl>
                                          <p:spTgt spid="7475"/>
                                        </p:tgtEl>
                                        <p:attrNameLst>
                                          <p:attrName>style.visibility</p:attrName>
                                        </p:attrNameLst>
                                      </p:cBhvr>
                                      <p:to>
                                        <p:strVal val="hidden"/>
                                      </p:to>
                                    </p:set>
                                  </p:childTnLst>
                                </p:cTn>
                              </p:par>
                            </p:childTnLst>
                          </p:cTn>
                        </p:par>
                        <p:par>
                          <p:cTn id="102" fill="hold">
                            <p:stCondLst>
                              <p:cond delay="1000"/>
                            </p:stCondLst>
                            <p:childTnLst>
                              <p:par>
                                <p:cTn id="103" presetID="2" presetClass="exit" presetSubtype="4" fill="hold" grpId="19" nodeType="afterEffect">
                                  <p:stCondLst>
                                    <p:cond delay="0"/>
                                  </p:stCondLst>
                                  <p:iterate>
                                    <p:tmAbs val="0"/>
                                  </p:iterate>
                                  <p:childTnLst>
                                    <p:anim calcmode="lin" valueType="num">
                                      <p:cBhvr>
                                        <p:cTn id="104" dur="500" fill="hold"/>
                                        <p:tgtEl>
                                          <p:spTgt spid="7479"/>
                                        </p:tgtEl>
                                        <p:attrNameLst>
                                          <p:attrName>ppt_x</p:attrName>
                                        </p:attrNameLst>
                                      </p:cBhvr>
                                      <p:tavLst>
                                        <p:tav tm="0">
                                          <p:val>
                                            <p:strVal val="ppt_x"/>
                                          </p:val>
                                        </p:tav>
                                        <p:tav tm="100000">
                                          <p:val>
                                            <p:strVal val="ppt_x"/>
                                          </p:val>
                                        </p:tav>
                                      </p:tavLst>
                                    </p:anim>
                                    <p:anim calcmode="lin" valueType="num">
                                      <p:cBhvr>
                                        <p:cTn id="105" dur="500" fill="hold"/>
                                        <p:tgtEl>
                                          <p:spTgt spid="7479"/>
                                        </p:tgtEl>
                                        <p:attrNameLst>
                                          <p:attrName>ppt_y</p:attrName>
                                        </p:attrNameLst>
                                      </p:cBhvr>
                                      <p:tavLst>
                                        <p:tav tm="0">
                                          <p:val>
                                            <p:strVal val="ppt_y"/>
                                          </p:val>
                                        </p:tav>
                                        <p:tav tm="100000">
                                          <p:val>
                                            <p:strVal val="1+ppt_h/2"/>
                                          </p:val>
                                        </p:tav>
                                      </p:tavLst>
                                    </p:anim>
                                    <p:set>
                                      <p:cBhvr>
                                        <p:cTn id="106" fill="hold">
                                          <p:stCondLst>
                                            <p:cond delay="499"/>
                                          </p:stCondLst>
                                        </p:cTn>
                                        <p:tgtEl>
                                          <p:spTgt spid="7479"/>
                                        </p:tgtEl>
                                        <p:attrNameLst>
                                          <p:attrName>style.visibility</p:attrName>
                                        </p:attrNameLst>
                                      </p:cBhvr>
                                      <p:to>
                                        <p:strVal val="hidden"/>
                                      </p:to>
                                    </p:set>
                                  </p:childTnLst>
                                </p:cTn>
                              </p:par>
                            </p:childTnLst>
                          </p:cTn>
                        </p:par>
                        <p:par>
                          <p:cTn id="107" fill="hold">
                            <p:stCondLst>
                              <p:cond delay="1500"/>
                            </p:stCondLst>
                            <p:childTnLst>
                              <p:par>
                                <p:cTn id="108" presetID="2" presetClass="exit" presetSubtype="4" fill="hold" grpId="20" nodeType="afterEffect">
                                  <p:stCondLst>
                                    <p:cond delay="0"/>
                                  </p:stCondLst>
                                  <p:iterate>
                                    <p:tmAbs val="0"/>
                                  </p:iterate>
                                  <p:childTnLst>
                                    <p:anim calcmode="lin" valueType="num">
                                      <p:cBhvr>
                                        <p:cTn id="109" dur="500" fill="hold"/>
                                        <p:tgtEl>
                                          <p:spTgt spid="7483"/>
                                        </p:tgtEl>
                                        <p:attrNameLst>
                                          <p:attrName>ppt_x</p:attrName>
                                        </p:attrNameLst>
                                      </p:cBhvr>
                                      <p:tavLst>
                                        <p:tav tm="0">
                                          <p:val>
                                            <p:strVal val="ppt_x"/>
                                          </p:val>
                                        </p:tav>
                                        <p:tav tm="100000">
                                          <p:val>
                                            <p:strVal val="ppt_x"/>
                                          </p:val>
                                        </p:tav>
                                      </p:tavLst>
                                    </p:anim>
                                    <p:anim calcmode="lin" valueType="num">
                                      <p:cBhvr>
                                        <p:cTn id="110" dur="500" fill="hold"/>
                                        <p:tgtEl>
                                          <p:spTgt spid="7483"/>
                                        </p:tgtEl>
                                        <p:attrNameLst>
                                          <p:attrName>ppt_y</p:attrName>
                                        </p:attrNameLst>
                                      </p:cBhvr>
                                      <p:tavLst>
                                        <p:tav tm="0">
                                          <p:val>
                                            <p:strVal val="ppt_y"/>
                                          </p:val>
                                        </p:tav>
                                        <p:tav tm="100000">
                                          <p:val>
                                            <p:strVal val="1+ppt_h/2"/>
                                          </p:val>
                                        </p:tav>
                                      </p:tavLst>
                                    </p:anim>
                                    <p:set>
                                      <p:cBhvr>
                                        <p:cTn id="111" fill="hold">
                                          <p:stCondLst>
                                            <p:cond delay="499"/>
                                          </p:stCondLst>
                                        </p:cTn>
                                        <p:tgtEl>
                                          <p:spTgt spid="74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1" grpId="9" animBg="1" advAuto="0"/>
      <p:bldP spid="7471" grpId="12" animBg="1" advAuto="0"/>
      <p:bldP spid="7472" grpId="8" animBg="1" advAuto="0"/>
      <p:bldP spid="7472" grpId="11" animBg="1" advAuto="0"/>
      <p:bldP spid="7473" grpId="7" animBg="1" advAuto="0"/>
      <p:bldP spid="7473" grpId="10" animBg="1" advAuto="0"/>
      <p:bldP spid="7474" grpId="13" animBg="1" advAuto="0"/>
      <p:bldP spid="7474" grpId="17" animBg="1" advAuto="0"/>
      <p:bldP spid="7475" grpId="14" animBg="1" advAuto="0"/>
      <p:bldP spid="7475" grpId="18" animBg="1" advAuto="0"/>
      <p:bldP spid="7479" grpId="15" animBg="1" advAuto="0"/>
      <p:bldP spid="7479" grpId="19" animBg="1" advAuto="0"/>
      <p:bldP spid="7483" grpId="16" animBg="1" advAuto="0"/>
      <p:bldP spid="7483" grpId="20" animBg="1" advAuto="0"/>
      <p:bldP spid="7516" grpId="3" animBg="1" advAuto="0"/>
      <p:bldP spid="7516" grpId="4" animBg="1" advAuto="0"/>
      <p:bldP spid="7524" grpId="2" animBg="1" advAuto="0"/>
      <p:bldP spid="7524" grpId="5" animBg="1" advAuto="0"/>
      <p:bldP spid="7525" grpId="1" animBg="1" advAuto="0"/>
      <p:bldP spid="7525" grpId="6"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776" name="Rectangle 1026"/>
          <p:cNvSpPr/>
          <p:nvPr/>
        </p:nvSpPr>
        <p:spPr>
          <a:xfrm>
            <a:off x="0" y="476249"/>
            <a:ext cx="9144000" cy="338140"/>
          </a:xfrm>
          <a:prstGeom prst="rect">
            <a:avLst/>
          </a:prstGeom>
          <a:solidFill>
            <a:srgbClr val="99CC00">
              <a:alpha val="43921"/>
            </a:srgbClr>
          </a:solidFill>
          <a:ln w="12700">
            <a:miter lim="400000"/>
          </a:ln>
        </p:spPr>
        <p:txBody>
          <a:bodyPr lIns="45719" rIns="45719" anchor="ctr"/>
          <a:lstStyle/>
          <a:p>
            <a:pPr algn="l">
              <a:defRPr sz="1600" b="1"/>
            </a:pPr>
            <a:endParaRPr/>
          </a:p>
        </p:txBody>
      </p:sp>
      <p:sp>
        <p:nvSpPr>
          <p:cNvPr id="4777" name="Text Box 1029"/>
          <p:cNvSpPr txBox="1"/>
          <p:nvPr/>
        </p:nvSpPr>
        <p:spPr>
          <a:xfrm>
            <a:off x="0" y="1437025"/>
            <a:ext cx="9144000" cy="5059870"/>
          </a:xfrm>
          <a:prstGeom prst="rect">
            <a:avLst/>
          </a:prstGeom>
          <a:solidFill>
            <a:srgbClr val="CCCCFF">
              <a:alpha val="58038"/>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rtl="1">
              <a:defRPr/>
            </a:pPr>
            <a:r>
              <a:t>حزقيال ٣٨: ٢</a:t>
            </a:r>
          </a:p>
          <a:p>
            <a:pPr algn="r" rtl="1">
              <a:defRPr/>
            </a:pPr>
            <a:r>
              <a:t>جوج = الأمير</a:t>
            </a:r>
          </a:p>
          <a:p>
            <a:pPr algn="r" rtl="1">
              <a:defRPr/>
            </a:pPr>
            <a:r>
              <a:t>ماجوج = الأرض</a:t>
            </a:r>
          </a:p>
          <a:p>
            <a:pPr algn="r"/>
            <a:endParaRPr/>
          </a:p>
          <a:p>
            <a:pPr algn="r" rtl="1">
              <a:defRPr/>
            </a:pPr>
            <a:r>
              <a:t>حزقيال ٣٨: ١٦</a:t>
            </a:r>
          </a:p>
          <a:p>
            <a:pPr algn="r" rtl="1">
              <a:defRPr/>
            </a:pPr>
            <a:r>
              <a:t>جوج ضد إسرائيل</a:t>
            </a:r>
          </a:p>
          <a:p>
            <a:pPr algn="r"/>
            <a:endParaRPr/>
          </a:p>
          <a:p>
            <a:pPr algn="r" rtl="1">
              <a:defRPr/>
            </a:pPr>
            <a:r>
              <a:t>حزقيال ٣٩: ١٧-٢٠</a:t>
            </a:r>
          </a:p>
          <a:p>
            <a:pPr algn="r" rtl="1">
              <a:defRPr/>
            </a:pPr>
            <a:r>
              <a:t>وليمة الجثث</a:t>
            </a:r>
          </a:p>
          <a:p>
            <a:pPr algn="r"/>
            <a:endParaRPr/>
          </a:p>
          <a:p>
            <a:pPr algn="r"/>
            <a:endParaRPr/>
          </a:p>
          <a:p>
            <a:pPr algn="r" rtl="1">
              <a:defRPr/>
            </a:pPr>
            <a:r>
              <a:t>حزقيال ٣٨-٣٩ ؛ رؤ٩: ١٦؛ ١٦: ١٦ ؛ ١٩: ١٩</a:t>
            </a:r>
          </a:p>
          <a:p>
            <a:pPr algn="r" rtl="1">
              <a:defRPr/>
            </a:pPr>
            <a:r>
              <a:t>تناسب الأحداث قبل استعادة</a:t>
            </a:r>
          </a:p>
          <a:p>
            <a:pPr algn="r" rtl="1">
              <a:defRPr/>
            </a:pPr>
            <a:r>
              <a:t>الهيكل الألفي (حزقيال ٤٠)</a:t>
            </a:r>
          </a:p>
        </p:txBody>
      </p:sp>
      <p:sp>
        <p:nvSpPr>
          <p:cNvPr id="4778" name="Text Box 1030"/>
          <p:cNvSpPr txBox="1"/>
          <p:nvPr/>
        </p:nvSpPr>
        <p:spPr>
          <a:xfrm>
            <a:off x="0" y="1361274"/>
            <a:ext cx="3923928" cy="5059870"/>
          </a:xfrm>
          <a:prstGeom prst="rect">
            <a:avLst/>
          </a:prstGeom>
          <a:solidFill>
            <a:srgbClr val="99FFCC">
              <a:alpha val="3686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rtl="1">
              <a:defRPr/>
            </a:pPr>
            <a:r>
              <a:t>رؤيا ٢٠: ٨</a:t>
            </a:r>
          </a:p>
          <a:p>
            <a:pPr algn="r" rtl="1">
              <a:defRPr/>
            </a:pPr>
            <a:r>
              <a:t>جوج وماجوج = الأمم</a:t>
            </a:r>
          </a:p>
          <a:p>
            <a:pPr algn="r"/>
            <a:endParaRPr/>
          </a:p>
          <a:p>
            <a:pPr algn="r"/>
            <a:endParaRPr/>
          </a:p>
          <a:p>
            <a:pPr algn="r" rtl="1">
              <a:defRPr/>
            </a:pPr>
            <a:r>
              <a:t>رؤيا ٢٠: ٨</a:t>
            </a:r>
          </a:p>
          <a:p>
            <a:pPr algn="r" rtl="1">
              <a:defRPr/>
            </a:pPr>
            <a:r>
              <a:t>جوج وماجوج ضد المسيح</a:t>
            </a:r>
          </a:p>
          <a:p>
            <a:pPr algn="r"/>
            <a:endParaRPr/>
          </a:p>
          <a:p>
            <a:pPr algn="r" rtl="1">
              <a:defRPr/>
            </a:pPr>
            <a:r>
              <a:t>رؤيا ٢٠: ١٠</a:t>
            </a:r>
          </a:p>
          <a:p>
            <a:pPr algn="r" rtl="1">
              <a:defRPr/>
            </a:pPr>
            <a:r>
              <a:t>ألقى الشيطان في بحيرة النار</a:t>
            </a:r>
          </a:p>
          <a:p>
            <a:pPr algn="r" rtl="1">
              <a:defRPr/>
            </a:pPr>
            <a:r>
              <a:t>رؤيا٢٠: ٧-١٠</a:t>
            </a:r>
          </a:p>
          <a:p>
            <a:pPr algn="r"/>
            <a:endParaRPr/>
          </a:p>
          <a:p>
            <a:pPr algn="r" rtl="1">
              <a:defRPr/>
            </a:pPr>
            <a:r>
              <a:t>تتناسب الأحداث بعد الألفية </a:t>
            </a:r>
          </a:p>
          <a:p>
            <a:pPr algn="r" rtl="1">
              <a:defRPr/>
            </a:pPr>
            <a:r>
              <a:t>في ٢٠: ١-٦</a:t>
            </a:r>
          </a:p>
        </p:txBody>
      </p:sp>
      <p:sp>
        <p:nvSpPr>
          <p:cNvPr id="4779" name="Rectangle 1031"/>
          <p:cNvSpPr txBox="1">
            <a:spLocks noGrp="1"/>
          </p:cNvSpPr>
          <p:nvPr>
            <p:ph type="title"/>
          </p:nvPr>
        </p:nvSpPr>
        <p:spPr>
          <a:xfrm>
            <a:off x="0" y="448440"/>
            <a:ext cx="9144000" cy="954089"/>
          </a:xfrm>
          <a:prstGeom prst="rect">
            <a:avLst/>
          </a:prstGeom>
          <a:solidFill>
            <a:srgbClr val="000090"/>
          </a:solidFill>
        </p:spPr>
        <p:txBody>
          <a:bodyPr anchor="t"/>
          <a:lstStyle/>
          <a:p>
            <a:pPr rtl="1">
              <a:defRPr sz="2800"/>
            </a:pPr>
            <a:r>
              <a:rPr b="1"/>
              <a:t>أسباب اختلاف جوج وماجوج لحزقيال عن جوج وماجوج يوحنا</a:t>
            </a:r>
            <a:br>
              <a:rPr b="1"/>
            </a:br>
            <a:r>
              <a:rPr b="1"/>
              <a:t> في رؤيا ٢٠</a:t>
            </a:r>
            <a:r>
              <a:t>: </a:t>
            </a:r>
            <a:r>
              <a:rPr b="1"/>
              <a:t>٧</a:t>
            </a:r>
            <a:r>
              <a:t>-</a:t>
            </a:r>
            <a:r>
              <a:rPr b="1" i="1"/>
              <a:t>١٠</a:t>
            </a:r>
          </a:p>
        </p:txBody>
      </p:sp>
      <p:sp>
        <p:nvSpPr>
          <p:cNvPr id="4780" name="Text Box 1041"/>
          <p:cNvSpPr txBox="1"/>
          <p:nvPr/>
        </p:nvSpPr>
        <p:spPr>
          <a:xfrm>
            <a:off x="8477564" y="-6531"/>
            <a:ext cx="612686"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rgbClr val="000090"/>
                </a:solidFill>
              </a:defRPr>
            </a:lvl1pPr>
          </a:lstStyle>
          <a:p>
            <a:r>
              <a:t>436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777"/>
                                        </p:tgtEl>
                                        <p:attrNameLst>
                                          <p:attrName>style.visibility</p:attrName>
                                        </p:attrNameLst>
                                      </p:cBhvr>
                                      <p:to>
                                        <p:strVal val="visible"/>
                                      </p:to>
                                    </p:set>
                                    <p:animEffect transition="in" filter="fade">
                                      <p:cBhvr>
                                        <p:cTn id="7" dur="2000"/>
                                        <p:tgtEl>
                                          <p:spTgt spid="4777"/>
                                        </p:tgtEl>
                                      </p:cBhvr>
                                    </p:animEffect>
                                  </p:childTnLst>
                                </p:cTn>
                              </p:par>
                            </p:childTnLst>
                          </p:cTn>
                        </p:par>
                        <p:par>
                          <p:cTn id="8" fill="hold">
                            <p:stCondLst>
                              <p:cond delay="2000"/>
                            </p:stCondLst>
                            <p:childTnLst>
                              <p:par>
                                <p:cTn id="9" presetID="2" presetClass="entr" presetSubtype="1" fill="hold" grpId="2" nodeType="afterEffect">
                                  <p:stCondLst>
                                    <p:cond delay="0"/>
                                  </p:stCondLst>
                                  <p:iterate>
                                    <p:tmAbs val="0"/>
                                  </p:iterate>
                                  <p:childTnLst>
                                    <p:set>
                                      <p:cBhvr>
                                        <p:cTn id="10" fill="hold"/>
                                        <p:tgtEl>
                                          <p:spTgt spid="4778"/>
                                        </p:tgtEl>
                                        <p:attrNameLst>
                                          <p:attrName>style.visibility</p:attrName>
                                        </p:attrNameLst>
                                      </p:cBhvr>
                                      <p:to>
                                        <p:strVal val="visible"/>
                                      </p:to>
                                    </p:set>
                                    <p:anim calcmode="lin" valueType="num">
                                      <p:cBhvr>
                                        <p:cTn id="11" dur="2000" fill="hold"/>
                                        <p:tgtEl>
                                          <p:spTgt spid="4778"/>
                                        </p:tgtEl>
                                        <p:attrNameLst>
                                          <p:attrName>ppt_x</p:attrName>
                                        </p:attrNameLst>
                                      </p:cBhvr>
                                      <p:tavLst>
                                        <p:tav tm="0">
                                          <p:val>
                                            <p:strVal val="#ppt_x"/>
                                          </p:val>
                                        </p:tav>
                                        <p:tav tm="100000">
                                          <p:val>
                                            <p:strVal val="#ppt_x"/>
                                          </p:val>
                                        </p:tav>
                                      </p:tavLst>
                                    </p:anim>
                                    <p:anim calcmode="lin" valueType="num">
                                      <p:cBhvr>
                                        <p:cTn id="12" dur="2000" fill="hold"/>
                                        <p:tgtEl>
                                          <p:spTgt spid="47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7" grpId="1" animBg="1" advAuto="0"/>
      <p:bldP spid="4778" grpId="2"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29" name="Rectangle 7"/>
          <p:cNvSpPr/>
          <p:nvPr/>
        </p:nvSpPr>
        <p:spPr>
          <a:xfrm>
            <a:off x="0" y="0"/>
            <a:ext cx="9144000" cy="6858000"/>
          </a:xfrm>
          <a:prstGeom prst="rect">
            <a:avLst/>
          </a:prstGeom>
          <a:solidFill>
            <a:srgbClr val="000000"/>
          </a:solidFill>
          <a:ln w="12700">
            <a:miter lim="400000"/>
          </a:ln>
          <a:effectLst>
            <a:outerShdw blurRad="38100" dist="23000" dir="5400000" rotWithShape="0">
              <a:srgbClr val="000000">
                <a:alpha val="35000"/>
              </a:srgbClr>
            </a:outerShdw>
          </a:effectLst>
        </p:spPr>
        <p:txBody>
          <a:bodyPr lIns="45719" rIns="45719" anchor="ctr"/>
          <a:lstStyle/>
          <a:p>
            <a:pPr>
              <a:defRPr sz="1800">
                <a:solidFill>
                  <a:schemeClr val="accent3">
                    <a:lumOff val="44000"/>
                  </a:schemeClr>
                </a:solidFill>
              </a:defRPr>
            </a:pPr>
            <a:endParaRPr/>
          </a:p>
        </p:txBody>
      </p:sp>
      <p:pic>
        <p:nvPicPr>
          <p:cNvPr id="7530" name="Picture 3" descr="Picture 3"/>
          <p:cNvPicPr>
            <a:picLocks noChangeAspect="1"/>
          </p:cNvPicPr>
          <p:nvPr/>
        </p:nvPicPr>
        <p:blipFill>
          <a:blip r:embed="rId3"/>
          <a:stretch>
            <a:fillRect/>
          </a:stretch>
        </p:blipFill>
        <p:spPr>
          <a:xfrm rot="16200000">
            <a:off x="176212" y="441325"/>
            <a:ext cx="3136901" cy="2679700"/>
          </a:xfrm>
          <a:prstGeom prst="rect">
            <a:avLst/>
          </a:prstGeom>
          <a:ln w="12700">
            <a:miter lim="400000"/>
          </a:ln>
        </p:spPr>
      </p:pic>
      <p:sp>
        <p:nvSpPr>
          <p:cNvPr id="7531" name="Title 1"/>
          <p:cNvSpPr txBox="1">
            <a:spLocks noGrp="1"/>
          </p:cNvSpPr>
          <p:nvPr>
            <p:ph type="title"/>
          </p:nvPr>
        </p:nvSpPr>
        <p:spPr>
          <a:xfrm>
            <a:off x="2284413" y="0"/>
            <a:ext cx="4529138" cy="2816225"/>
          </a:xfrm>
          <a:prstGeom prst="rect">
            <a:avLst/>
          </a:prstGeom>
        </p:spPr>
        <p:txBody>
          <a:bodyPr/>
          <a:lstStyle/>
          <a:p>
            <a:pPr>
              <a:defRPr sz="6600">
                <a:solidFill>
                  <a:srgbClr val="FFFF00"/>
                </a:solidFill>
              </a:defRPr>
            </a:pPr>
            <a:r>
              <a:rPr lang="ar-JO" dirty="0"/>
              <a:t>مقاصد</a:t>
            </a:r>
            <a:br>
              <a:rPr lang="ar-JO" dirty="0"/>
            </a:br>
            <a:r>
              <a:rPr lang="ar-JO" dirty="0">
                <a:solidFill>
                  <a:schemeClr val="bg1"/>
                </a:solidFill>
              </a:rPr>
              <a:t>الضيقة</a:t>
            </a:r>
            <a:endParaRPr dirty="0">
              <a:solidFill>
                <a:schemeClr val="bg1"/>
              </a:solidFill>
            </a:endParaRPr>
          </a:p>
        </p:txBody>
      </p:sp>
      <p:sp>
        <p:nvSpPr>
          <p:cNvPr id="7532" name="Title 1"/>
          <p:cNvSpPr txBox="1"/>
          <p:nvPr/>
        </p:nvSpPr>
        <p:spPr>
          <a:xfrm>
            <a:off x="145732" y="3644900"/>
            <a:ext cx="8841424" cy="646331"/>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541337" indent="-541337" algn="l">
              <a:buSzPct val="100000"/>
              <a:buAutoNum type="arabicPeriod"/>
              <a:defRPr sz="3600" b="1">
                <a:solidFill>
                  <a:schemeClr val="accent3">
                    <a:lumOff val="44000"/>
                  </a:schemeClr>
                </a:solidFill>
              </a:defRPr>
            </a:lvl1pPr>
          </a:lstStyle>
          <a:p>
            <a:pPr algn="r" rtl="1"/>
            <a:r>
              <a:rPr lang="ar-JO" dirty="0"/>
              <a:t>لإدانة الأمم</a:t>
            </a:r>
            <a:endParaRPr dirty="0"/>
          </a:p>
        </p:txBody>
      </p:sp>
      <p:sp>
        <p:nvSpPr>
          <p:cNvPr id="7533" name="Text Box 60"/>
          <p:cNvSpPr txBox="1"/>
          <p:nvPr/>
        </p:nvSpPr>
        <p:spPr>
          <a:xfrm>
            <a:off x="8322243" y="84833"/>
            <a:ext cx="700447"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rPr lang="ar-JO" dirty="0">
                <a:latin typeface="Arial" panose="020B0604020202020204" pitchFamily="34" charset="0"/>
                <a:cs typeface="Arial" panose="020B0604020202020204" pitchFamily="34" charset="0"/>
              </a:rPr>
              <a:t>86 خ</a:t>
            </a:r>
            <a:endParaRPr dirty="0">
              <a:latin typeface="Arial" panose="020B0604020202020204" pitchFamily="34" charset="0"/>
              <a:cs typeface="Arial" panose="020B0604020202020204" pitchFamily="34" charset="0"/>
            </a:endParaRPr>
          </a:p>
        </p:txBody>
      </p:sp>
      <p:pic>
        <p:nvPicPr>
          <p:cNvPr id="7534" name="Picture 5" descr="Picture 5"/>
          <p:cNvPicPr>
            <a:picLocks noChangeAspect="1"/>
          </p:cNvPicPr>
          <p:nvPr/>
        </p:nvPicPr>
        <p:blipFill>
          <a:blip r:embed="rId4"/>
          <a:stretch>
            <a:fillRect/>
          </a:stretch>
        </p:blipFill>
        <p:spPr>
          <a:xfrm>
            <a:off x="5181600" y="4303712"/>
            <a:ext cx="3962400" cy="2540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532"/>
                                        </p:tgtEl>
                                        <p:attrNameLst>
                                          <p:attrName>style.visibility</p:attrName>
                                        </p:attrNameLst>
                                      </p:cBhvr>
                                      <p:to>
                                        <p:strVal val="visible"/>
                                      </p:to>
                                    </p:set>
                                    <p:anim calcmode="lin" valueType="num">
                                      <p:cBhvr>
                                        <p:cTn id="7" dur="1000" fill="hold"/>
                                        <p:tgtEl>
                                          <p:spTgt spid="7532"/>
                                        </p:tgtEl>
                                        <p:attrNameLst>
                                          <p:attrName>ppt_w</p:attrName>
                                        </p:attrNameLst>
                                      </p:cBhvr>
                                      <p:tavLst>
                                        <p:tav tm="0">
                                          <p:val>
                                            <p:fltVal val="0"/>
                                          </p:val>
                                        </p:tav>
                                        <p:tav tm="100000">
                                          <p:val>
                                            <p:strVal val="#ppt_w"/>
                                          </p:val>
                                        </p:tav>
                                      </p:tavLst>
                                    </p:anim>
                                    <p:anim calcmode="lin" valueType="num">
                                      <p:cBhvr>
                                        <p:cTn id="8" dur="1000" fill="hold"/>
                                        <p:tgtEl>
                                          <p:spTgt spid="75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2" grpId="1"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8" name="Rectangle 6"/>
          <p:cNvSpPr/>
          <p:nvPr/>
        </p:nvSpPr>
        <p:spPr>
          <a:xfrm>
            <a:off x="0" y="0"/>
            <a:ext cx="9144000" cy="6858000"/>
          </a:xfrm>
          <a:prstGeom prst="rect">
            <a:avLst/>
          </a:prstGeom>
          <a:solidFill>
            <a:srgbClr val="000000"/>
          </a:solidFill>
          <a:ln w="12700">
            <a:miter lim="400000"/>
          </a:ln>
          <a:effectLst>
            <a:outerShdw blurRad="38100" dist="23000" dir="5400000" rotWithShape="0">
              <a:srgbClr val="000000">
                <a:alpha val="35000"/>
              </a:srgbClr>
            </a:outerShdw>
          </a:effectLst>
        </p:spPr>
        <p:txBody>
          <a:bodyPr lIns="45719" rIns="45719" anchor="ctr"/>
          <a:lstStyle/>
          <a:p>
            <a:pPr>
              <a:defRPr sz="1800">
                <a:solidFill>
                  <a:schemeClr val="accent3">
                    <a:lumOff val="44000"/>
                  </a:schemeClr>
                </a:solidFill>
              </a:defRPr>
            </a:pPr>
            <a:endParaRPr/>
          </a:p>
        </p:txBody>
      </p:sp>
      <p:pic>
        <p:nvPicPr>
          <p:cNvPr id="7539" name="Picture 4" descr="Picture 4"/>
          <p:cNvPicPr>
            <a:picLocks noChangeAspect="1"/>
          </p:cNvPicPr>
          <p:nvPr/>
        </p:nvPicPr>
        <p:blipFill>
          <a:blip r:embed="rId2"/>
          <a:stretch>
            <a:fillRect/>
          </a:stretch>
        </p:blipFill>
        <p:spPr>
          <a:xfrm>
            <a:off x="0" y="0"/>
            <a:ext cx="5257800" cy="6872289"/>
          </a:xfrm>
          <a:prstGeom prst="rect">
            <a:avLst/>
          </a:prstGeom>
          <a:ln w="12700">
            <a:miter lim="400000"/>
          </a:ln>
        </p:spPr>
      </p:pic>
      <p:sp>
        <p:nvSpPr>
          <p:cNvPr id="7540" name="Title 1"/>
          <p:cNvSpPr txBox="1">
            <a:spLocks noGrp="1"/>
          </p:cNvSpPr>
          <p:nvPr>
            <p:ph type="title"/>
          </p:nvPr>
        </p:nvSpPr>
        <p:spPr>
          <a:xfrm>
            <a:off x="5334000" y="274637"/>
            <a:ext cx="3657600" cy="5897564"/>
          </a:xfrm>
          <a:prstGeom prst="rect">
            <a:avLst/>
          </a:prstGeom>
          <a:solidFill>
            <a:srgbClr val="000000"/>
          </a:solidFill>
        </p:spPr>
        <p:txBody>
          <a:bodyPr/>
          <a:lstStyle/>
          <a:p>
            <a:pPr>
              <a:defRPr>
                <a:effectLst/>
              </a:defRPr>
            </a:pPr>
            <a:r>
              <a:rPr lang="ar-JO" dirty="0"/>
              <a:t>يسوع</a:t>
            </a:r>
            <a:br>
              <a:rPr lang="ar-JO" dirty="0"/>
            </a:br>
            <a:r>
              <a:rPr lang="ar-JO" dirty="0"/>
              <a:t>هو مصدر</a:t>
            </a:r>
            <a:br>
              <a:rPr lang="ar-JO" dirty="0"/>
            </a:br>
            <a:r>
              <a:rPr lang="ar-JO" dirty="0"/>
              <a:t>كل الأشياء</a:t>
            </a:r>
            <a:br>
              <a:rPr lang="ar-JO" dirty="0"/>
            </a:br>
            <a:r>
              <a:rPr lang="ar-JO" dirty="0"/>
              <a:t>الموجودة</a:t>
            </a:r>
            <a:br>
              <a:rPr lang="ar-JO" dirty="0"/>
            </a:br>
            <a:r>
              <a:rPr lang="ar-JO" dirty="0"/>
              <a:t>اليوم</a:t>
            </a:r>
            <a:endParaRPr dirty="0"/>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2" name="Picture 4" descr="Picture 4"/>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7543" name="Title 1"/>
          <p:cNvSpPr txBox="1">
            <a:spLocks noGrp="1"/>
          </p:cNvSpPr>
          <p:nvPr>
            <p:ph type="title"/>
          </p:nvPr>
        </p:nvSpPr>
        <p:spPr>
          <a:xfrm>
            <a:off x="76200" y="3856037"/>
            <a:ext cx="4800600" cy="2925763"/>
          </a:xfrm>
          <a:prstGeom prst="rect">
            <a:avLst/>
          </a:prstGeom>
        </p:spPr>
        <p:txBody>
          <a:bodyPr/>
          <a:lstStyle/>
          <a:p>
            <a:r>
              <a:rPr lang="ar-JO" dirty="0"/>
              <a:t>يسوع</a:t>
            </a:r>
            <a:br>
              <a:rPr lang="ar-JO" dirty="0"/>
            </a:br>
            <a:r>
              <a:rPr lang="ar-JO" dirty="0"/>
              <a:t>أيضًا</a:t>
            </a:r>
            <a:br>
              <a:rPr lang="ar-JO" dirty="0"/>
            </a:br>
            <a:r>
              <a:rPr lang="ar-JO" dirty="0"/>
              <a:t>يدعم خليقته</a:t>
            </a:r>
            <a:endParaRPr dirty="0"/>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5" name="Picture 2" descr="Picture 2"/>
          <p:cNvPicPr>
            <a:picLocks noChangeAspect="1"/>
          </p:cNvPicPr>
          <p:nvPr/>
        </p:nvPicPr>
        <p:blipFill>
          <a:blip r:embed="rId2"/>
          <a:stretch>
            <a:fillRect/>
          </a:stretch>
        </p:blipFill>
        <p:spPr>
          <a:xfrm>
            <a:off x="-7939" y="0"/>
            <a:ext cx="9196390" cy="6858000"/>
          </a:xfrm>
          <a:prstGeom prst="rect">
            <a:avLst/>
          </a:prstGeom>
          <a:ln w="12700">
            <a:miter lim="400000"/>
          </a:ln>
        </p:spPr>
      </p:pic>
      <p:sp>
        <p:nvSpPr>
          <p:cNvPr id="7546" name="Title 1"/>
          <p:cNvSpPr txBox="1">
            <a:spLocks noGrp="1"/>
          </p:cNvSpPr>
          <p:nvPr>
            <p:ph type="title"/>
          </p:nvPr>
        </p:nvSpPr>
        <p:spPr>
          <a:xfrm>
            <a:off x="76200" y="3856037"/>
            <a:ext cx="4800600" cy="2925763"/>
          </a:xfrm>
          <a:prstGeom prst="rect">
            <a:avLst/>
          </a:prstGeom>
        </p:spPr>
        <p:txBody>
          <a:bodyPr/>
          <a:lstStyle/>
          <a:p>
            <a:r>
              <a:rPr lang="ar-JO" dirty="0"/>
              <a:t>وسيدين يسوع أيضًا</a:t>
            </a:r>
            <a:br>
              <a:rPr lang="ar-JO" dirty="0"/>
            </a:br>
            <a:r>
              <a:rPr lang="ar-JO" dirty="0"/>
              <a:t>الناس</a:t>
            </a:r>
            <a:br>
              <a:rPr lang="ar-JO" dirty="0"/>
            </a:br>
            <a:r>
              <a:rPr lang="ar-JO" dirty="0"/>
              <a:t>الذين خلقهم</a:t>
            </a:r>
            <a:endParaRPr dirty="0"/>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548" name="Picture 3" descr="Picture 3"/>
          <p:cNvPicPr>
            <a:picLocks noChangeAspect="1"/>
          </p:cNvPicPr>
          <p:nvPr/>
        </p:nvPicPr>
        <p:blipFill>
          <a:blip r:embed="rId2"/>
          <a:stretch>
            <a:fillRect/>
          </a:stretch>
        </p:blipFill>
        <p:spPr>
          <a:xfrm rot="16200000">
            <a:off x="176212" y="441325"/>
            <a:ext cx="3136901" cy="2679700"/>
          </a:xfrm>
          <a:prstGeom prst="rect">
            <a:avLst/>
          </a:prstGeom>
          <a:ln w="12700">
            <a:miter lim="400000"/>
          </a:ln>
        </p:spPr>
      </p:pic>
      <p:sp>
        <p:nvSpPr>
          <p:cNvPr id="7549" name="Title 1"/>
          <p:cNvSpPr txBox="1">
            <a:spLocks noGrp="1"/>
          </p:cNvSpPr>
          <p:nvPr>
            <p:ph type="title"/>
          </p:nvPr>
        </p:nvSpPr>
        <p:spPr>
          <a:xfrm>
            <a:off x="2284413" y="0"/>
            <a:ext cx="4529138" cy="2816225"/>
          </a:xfrm>
          <a:prstGeom prst="rect">
            <a:avLst/>
          </a:prstGeom>
        </p:spPr>
        <p:txBody>
          <a:bodyPr/>
          <a:lstStyle/>
          <a:p>
            <a:pPr>
              <a:defRPr sz="6600">
                <a:solidFill>
                  <a:srgbClr val="FFFF00"/>
                </a:solidFill>
              </a:defRPr>
            </a:pPr>
            <a:r>
              <a:rPr lang="ar-JO" dirty="0"/>
              <a:t>مقاصد</a:t>
            </a:r>
            <a:br>
              <a:rPr lang="ar-JO" dirty="0"/>
            </a:br>
            <a:r>
              <a:rPr lang="ar-JO" dirty="0">
                <a:solidFill>
                  <a:schemeClr val="bg1"/>
                </a:solidFill>
              </a:rPr>
              <a:t>الضيقة</a:t>
            </a:r>
            <a:endParaRPr dirty="0">
              <a:solidFill>
                <a:schemeClr val="bg1"/>
              </a:solidFill>
            </a:endParaRPr>
          </a:p>
        </p:txBody>
      </p:sp>
      <p:sp>
        <p:nvSpPr>
          <p:cNvPr id="7550" name="Title 1"/>
          <p:cNvSpPr txBox="1"/>
          <p:nvPr/>
        </p:nvSpPr>
        <p:spPr>
          <a:xfrm>
            <a:off x="145732" y="3671838"/>
            <a:ext cx="8841424" cy="2308324"/>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541337" indent="-541337" algn="r" rtl="1">
              <a:buSzPct val="100000"/>
              <a:buAutoNum type="arabicPeriod"/>
              <a:defRPr sz="3600" b="1">
                <a:solidFill>
                  <a:schemeClr val="accent3">
                    <a:lumOff val="44000"/>
                  </a:schemeClr>
                </a:solidFill>
              </a:defRPr>
            </a:pPr>
            <a:r>
              <a:rPr lang="ar-JO" dirty="0"/>
              <a:t>لإدانة الأمم</a:t>
            </a:r>
            <a:endParaRPr sz="4400" dirty="0">
              <a:effectLst>
                <a:outerShdw blurRad="38100" dist="38100" dir="2700000" rotWithShape="0">
                  <a:srgbClr val="000000">
                    <a:alpha val="43137"/>
                  </a:srgbClr>
                </a:outerShdw>
              </a:effectLst>
            </a:endParaRPr>
          </a:p>
          <a:p>
            <a:pPr marL="541337" indent="-541337" algn="r" rtl="1">
              <a:buSzPct val="100000"/>
              <a:buAutoNum type="arabicPeriod"/>
              <a:defRPr sz="3600" b="1">
                <a:solidFill>
                  <a:schemeClr val="accent3">
                    <a:lumOff val="44000"/>
                  </a:schemeClr>
                </a:solidFill>
              </a:defRPr>
            </a:pPr>
            <a:r>
              <a:rPr lang="ar-JO" dirty="0"/>
              <a:t>لتأديب إسرائيل</a:t>
            </a:r>
            <a:endParaRPr sz="4400" dirty="0">
              <a:effectLst>
                <a:outerShdw blurRad="38100" dist="38100" dir="2700000" rotWithShape="0">
                  <a:srgbClr val="000000">
                    <a:alpha val="43137"/>
                  </a:srgbClr>
                </a:outerShdw>
              </a:effectLst>
            </a:endParaRPr>
          </a:p>
          <a:p>
            <a:pPr marL="541337" indent="-541337" algn="r" rtl="1">
              <a:buSzPct val="100000"/>
              <a:buAutoNum type="arabicPeriod"/>
              <a:defRPr sz="3600" b="1">
                <a:solidFill>
                  <a:schemeClr val="accent3">
                    <a:lumOff val="44000"/>
                  </a:schemeClr>
                </a:solidFill>
              </a:defRPr>
            </a:pPr>
            <a:r>
              <a:rPr lang="ar-JO" dirty="0"/>
              <a:t>ليخلّص إسرائيل</a:t>
            </a:r>
            <a:endParaRPr sz="4400" dirty="0">
              <a:effectLst>
                <a:outerShdw blurRad="38100" dist="38100" dir="2700000" rotWithShape="0">
                  <a:srgbClr val="000000">
                    <a:alpha val="43137"/>
                  </a:srgbClr>
                </a:outerShdw>
              </a:effectLst>
            </a:endParaRPr>
          </a:p>
          <a:p>
            <a:pPr marL="541337" indent="-541337" algn="r" rtl="1">
              <a:buSzPct val="100000"/>
              <a:buAutoNum type="arabicPeriod"/>
              <a:defRPr sz="3600" b="1">
                <a:solidFill>
                  <a:schemeClr val="accent3">
                    <a:lumOff val="44000"/>
                  </a:schemeClr>
                </a:solidFill>
              </a:defRPr>
            </a:pPr>
            <a:r>
              <a:rPr lang="ar-JO" dirty="0"/>
              <a:t>لتأسيس الملكوت الألفي</a:t>
            </a:r>
            <a:endParaRPr dirty="0"/>
          </a:p>
        </p:txBody>
      </p:sp>
      <p:sp>
        <p:nvSpPr>
          <p:cNvPr id="7551" name="Text Box 60"/>
          <p:cNvSpPr txBox="1"/>
          <p:nvPr/>
        </p:nvSpPr>
        <p:spPr>
          <a:xfrm>
            <a:off x="8322290" y="42862"/>
            <a:ext cx="700447"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rPr lang="ar-JO" dirty="0">
                <a:latin typeface="Arial" panose="020B0604020202020204" pitchFamily="34" charset="0"/>
                <a:cs typeface="Arial" panose="020B0604020202020204" pitchFamily="34" charset="0"/>
              </a:rPr>
              <a:t>86 خ</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550">
                                            <p:txEl>
                                              <p:pRg st="1" end="1"/>
                                            </p:txEl>
                                          </p:spTgt>
                                        </p:tgtEl>
                                        <p:attrNameLst>
                                          <p:attrName>style.visibility</p:attrName>
                                        </p:attrNameLst>
                                      </p:cBhvr>
                                      <p:to>
                                        <p:strVal val="visible"/>
                                      </p:to>
                                    </p:set>
                                    <p:anim calcmode="lin" valueType="num">
                                      <p:cBhvr>
                                        <p:cTn id="7" dur="1000" fill="hold"/>
                                        <p:tgtEl>
                                          <p:spTgt spid="7550">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755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1" nodeType="clickEffect">
                                  <p:stCondLst>
                                    <p:cond delay="0"/>
                                  </p:stCondLst>
                                  <p:iterate>
                                    <p:tmAbs val="0"/>
                                  </p:iterate>
                                  <p:childTnLst>
                                    <p:set>
                                      <p:cBhvr>
                                        <p:cTn id="12" fill="hold"/>
                                        <p:tgtEl>
                                          <p:spTgt spid="7550">
                                            <p:txEl>
                                              <p:pRg st="2" end="2"/>
                                            </p:txEl>
                                          </p:spTgt>
                                        </p:tgtEl>
                                        <p:attrNameLst>
                                          <p:attrName>style.visibility</p:attrName>
                                        </p:attrNameLst>
                                      </p:cBhvr>
                                      <p:to>
                                        <p:strVal val="visible"/>
                                      </p:to>
                                    </p:set>
                                    <p:anim calcmode="lin" valueType="num">
                                      <p:cBhvr>
                                        <p:cTn id="13" dur="1000" fill="hold"/>
                                        <p:tgtEl>
                                          <p:spTgt spid="7550">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755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1" nodeType="clickEffect">
                                  <p:stCondLst>
                                    <p:cond delay="0"/>
                                  </p:stCondLst>
                                  <p:iterate>
                                    <p:tmAbs val="0"/>
                                  </p:iterate>
                                  <p:childTnLst>
                                    <p:set>
                                      <p:cBhvr>
                                        <p:cTn id="18" fill="hold"/>
                                        <p:tgtEl>
                                          <p:spTgt spid="7550">
                                            <p:txEl>
                                              <p:pRg st="3" end="3"/>
                                            </p:txEl>
                                          </p:spTgt>
                                        </p:tgtEl>
                                        <p:attrNameLst>
                                          <p:attrName>style.visibility</p:attrName>
                                        </p:attrNameLst>
                                      </p:cBhvr>
                                      <p:to>
                                        <p:strVal val="visible"/>
                                      </p:to>
                                    </p:set>
                                    <p:anim calcmode="lin" valueType="num">
                                      <p:cBhvr>
                                        <p:cTn id="19" dur="1000" fill="hold"/>
                                        <p:tgtEl>
                                          <p:spTgt spid="7550">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755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0" grpId="1" build="p" bldLvl="5"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553" name="Picture 2" descr="Picture 2"/>
          <p:cNvPicPr>
            <a:picLocks noChangeAspect="1"/>
          </p:cNvPicPr>
          <p:nvPr/>
        </p:nvPicPr>
        <p:blipFill>
          <a:blip r:embed="rId3"/>
          <a:stretch>
            <a:fillRect/>
          </a:stretch>
        </p:blipFill>
        <p:spPr>
          <a:xfrm>
            <a:off x="5808662" y="339725"/>
            <a:ext cx="3335338" cy="2622550"/>
          </a:xfrm>
          <a:prstGeom prst="rect">
            <a:avLst/>
          </a:prstGeom>
          <a:ln w="12700">
            <a:miter lim="400000"/>
          </a:ln>
        </p:spPr>
      </p:pic>
      <p:pic>
        <p:nvPicPr>
          <p:cNvPr id="7554" name="Picture 6" descr="Picture 6"/>
          <p:cNvPicPr>
            <a:picLocks noChangeAspect="1"/>
          </p:cNvPicPr>
          <p:nvPr/>
        </p:nvPicPr>
        <p:blipFill>
          <a:blip r:embed="rId4"/>
          <a:stretch>
            <a:fillRect/>
          </a:stretch>
        </p:blipFill>
        <p:spPr>
          <a:xfrm>
            <a:off x="0" y="0"/>
            <a:ext cx="3424238" cy="2738439"/>
          </a:xfrm>
          <a:prstGeom prst="rect">
            <a:avLst/>
          </a:prstGeom>
          <a:ln w="12700">
            <a:miter lim="400000"/>
          </a:ln>
        </p:spPr>
      </p:pic>
      <p:sp>
        <p:nvSpPr>
          <p:cNvPr id="7555" name="Title 1"/>
          <p:cNvSpPr txBox="1">
            <a:spLocks noGrp="1"/>
          </p:cNvSpPr>
          <p:nvPr>
            <p:ph type="title"/>
          </p:nvPr>
        </p:nvSpPr>
        <p:spPr>
          <a:xfrm>
            <a:off x="2284413" y="0"/>
            <a:ext cx="4529138" cy="2816225"/>
          </a:xfrm>
          <a:prstGeom prst="rect">
            <a:avLst/>
          </a:prstGeom>
        </p:spPr>
        <p:txBody>
          <a:bodyPr/>
          <a:lstStyle/>
          <a:p>
            <a:pPr>
              <a:defRPr sz="6600">
                <a:solidFill>
                  <a:srgbClr val="FFFF00"/>
                </a:solidFill>
              </a:defRPr>
            </a:pPr>
            <a:r>
              <a:rPr lang="ar-JO" dirty="0"/>
              <a:t>أسماء</a:t>
            </a:r>
            <a:br>
              <a:rPr lang="ar-JO" dirty="0"/>
            </a:br>
            <a:r>
              <a:rPr lang="ar-JO" dirty="0">
                <a:solidFill>
                  <a:schemeClr val="bg1"/>
                </a:solidFill>
              </a:rPr>
              <a:t>للضيقة</a:t>
            </a:r>
            <a:endParaRPr dirty="0">
              <a:solidFill>
                <a:schemeClr val="bg1"/>
              </a:solidFill>
            </a:endParaRPr>
          </a:p>
        </p:txBody>
      </p:sp>
      <p:sp>
        <p:nvSpPr>
          <p:cNvPr id="7556" name="Title 1"/>
          <p:cNvSpPr txBox="1"/>
          <p:nvPr/>
        </p:nvSpPr>
        <p:spPr>
          <a:xfrm>
            <a:off x="145732" y="3282841"/>
            <a:ext cx="8841424" cy="3108543"/>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354013" indent="-354013" algn="r" rtl="1">
              <a:defRPr sz="2800" b="1">
                <a:solidFill>
                  <a:schemeClr val="accent3">
                    <a:lumOff val="44000"/>
                  </a:schemeClr>
                </a:solidFill>
              </a:defRPr>
            </a:pPr>
            <a:r>
              <a:rPr dirty="0"/>
              <a:t>•	</a:t>
            </a:r>
            <a:r>
              <a:rPr lang="ar-JO" dirty="0"/>
              <a:t>"يوم" أو "</a:t>
            </a:r>
            <a:r>
              <a:rPr lang="ar-JO" dirty="0">
                <a:solidFill>
                  <a:srgbClr val="FFFF00"/>
                </a:solidFill>
              </a:rPr>
              <a:t>يوم الرب</a:t>
            </a:r>
            <a:r>
              <a:rPr lang="ar-JO" dirty="0"/>
              <a:t>"- إش 30: 23- 25؛ 34: 1- 8؛ 35: 1- 10؛ يؤ 2: 28- 32؛ 3: 1- 21؛ صف 3: 8، 16- 20؛ زك 14: 1- 21</a:t>
            </a:r>
            <a:endParaRPr sz="4400" dirty="0">
              <a:effectLst>
                <a:outerShdw blurRad="38100" dist="38100" dir="2700000" rotWithShape="0">
                  <a:srgbClr val="000000">
                    <a:alpha val="43137"/>
                  </a:srgbClr>
                </a:outerShdw>
              </a:effectLst>
            </a:endParaRPr>
          </a:p>
          <a:p>
            <a:pPr marL="354013" indent="-354013" algn="r" rtl="1">
              <a:defRPr sz="2800" b="1">
                <a:solidFill>
                  <a:schemeClr val="accent3">
                    <a:lumOff val="44000"/>
                  </a:schemeClr>
                </a:solidFill>
              </a:defRPr>
            </a:pPr>
            <a:r>
              <a:rPr dirty="0"/>
              <a:t>•	</a:t>
            </a:r>
            <a:r>
              <a:rPr lang="ar-JO" dirty="0"/>
              <a:t>"</a:t>
            </a:r>
            <a:r>
              <a:rPr lang="ar-JO" dirty="0">
                <a:solidFill>
                  <a:srgbClr val="FFFF00"/>
                </a:solidFill>
              </a:rPr>
              <a:t>الضيقة</a:t>
            </a:r>
            <a:r>
              <a:rPr lang="ar-JO" dirty="0"/>
              <a:t>" – تث 4: 30؛ مت 24: 9، 21، 29؛ رؤ 7: 14</a:t>
            </a:r>
            <a:endParaRPr sz="4400" dirty="0">
              <a:effectLst>
                <a:outerShdw blurRad="38100" dist="38100" dir="2700000" rotWithShape="0">
                  <a:srgbClr val="000000">
                    <a:alpha val="43137"/>
                  </a:srgbClr>
                </a:outerShdw>
              </a:effectLst>
            </a:endParaRPr>
          </a:p>
          <a:p>
            <a:pPr marL="354013" indent="-354013" algn="r" rtl="1">
              <a:defRPr sz="2800" b="1">
                <a:solidFill>
                  <a:schemeClr val="accent3">
                    <a:lumOff val="44000"/>
                  </a:schemeClr>
                </a:solidFill>
              </a:defRPr>
            </a:pPr>
            <a:r>
              <a:rPr dirty="0"/>
              <a:t>•	</a:t>
            </a:r>
            <a:r>
              <a:rPr lang="ar-JO" dirty="0"/>
              <a:t>"</a:t>
            </a:r>
            <a:r>
              <a:rPr lang="ar-JO" dirty="0">
                <a:solidFill>
                  <a:srgbClr val="FFFF00"/>
                </a:solidFill>
              </a:rPr>
              <a:t>وقت ضيق على يعقوب</a:t>
            </a:r>
            <a:r>
              <a:rPr lang="ar-JO" dirty="0"/>
              <a:t>" – إر 30: 7</a:t>
            </a:r>
            <a:endParaRPr sz="4400" dirty="0">
              <a:effectLst>
                <a:outerShdw blurRad="38100" dist="38100" dir="2700000" rotWithShape="0">
                  <a:srgbClr val="000000">
                    <a:alpha val="43137"/>
                  </a:srgbClr>
                </a:outerShdw>
              </a:effectLst>
            </a:endParaRPr>
          </a:p>
          <a:p>
            <a:pPr marL="354013" indent="-354013" algn="just" rtl="1">
              <a:defRPr sz="2800" b="1">
                <a:solidFill>
                  <a:schemeClr val="accent3">
                    <a:lumOff val="44000"/>
                  </a:schemeClr>
                </a:solidFill>
              </a:defRPr>
            </a:pPr>
            <a:r>
              <a:rPr dirty="0"/>
              <a:t>•	</a:t>
            </a:r>
            <a:r>
              <a:rPr lang="ar-JO" dirty="0"/>
              <a:t>"</a:t>
            </a:r>
            <a:r>
              <a:rPr lang="ar-JO" dirty="0">
                <a:solidFill>
                  <a:srgbClr val="FFFF00"/>
                </a:solidFill>
              </a:rPr>
              <a:t>غضب الله</a:t>
            </a:r>
            <a:r>
              <a:rPr lang="ar-JO" dirty="0"/>
              <a:t>" – صف 1: 15؛ 1 تس 1: 10؛ 5: 9؛ رؤ 11: 18؛</a:t>
            </a:r>
          </a:p>
          <a:p>
            <a:pPr marL="354013" indent="-354013" algn="just" rtl="1">
              <a:defRPr sz="2800" b="1">
                <a:solidFill>
                  <a:schemeClr val="accent3">
                    <a:lumOff val="44000"/>
                  </a:schemeClr>
                </a:solidFill>
              </a:defRPr>
            </a:pPr>
            <a:r>
              <a:rPr lang="ar-JO" dirty="0"/>
              <a:t>     15: 1؛ 16: 1</a:t>
            </a:r>
            <a:endParaRPr sz="4400" dirty="0">
              <a:effectLst>
                <a:outerShdw blurRad="38100" dist="38100" dir="2700000" rotWithShape="0">
                  <a:srgbClr val="000000">
                    <a:alpha val="43137"/>
                  </a:srgbClr>
                </a:outerShdw>
              </a:effectLst>
            </a:endParaRPr>
          </a:p>
          <a:p>
            <a:pPr marL="354013" indent="-354013" algn="r" rtl="1">
              <a:defRPr sz="2800" b="1">
                <a:solidFill>
                  <a:schemeClr val="accent3">
                    <a:lumOff val="44000"/>
                  </a:schemeClr>
                </a:solidFill>
              </a:defRPr>
            </a:pPr>
            <a:r>
              <a:rPr dirty="0"/>
              <a:t>•	</a:t>
            </a:r>
            <a:r>
              <a:rPr lang="ar-JO" dirty="0"/>
              <a:t>"سبعة" – دا 9: 27</a:t>
            </a:r>
            <a:endParaRPr dirty="0"/>
          </a:p>
        </p:txBody>
      </p:sp>
      <p:sp>
        <p:nvSpPr>
          <p:cNvPr id="7557" name="Text Box 60"/>
          <p:cNvSpPr txBox="1"/>
          <p:nvPr/>
        </p:nvSpPr>
        <p:spPr>
          <a:xfrm>
            <a:off x="8322290" y="42862"/>
            <a:ext cx="700447"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rPr lang="ar-JO" dirty="0">
                <a:latin typeface="Arial" panose="020B0604020202020204" pitchFamily="34" charset="0"/>
                <a:cs typeface="Arial" panose="020B0604020202020204" pitchFamily="34" charset="0"/>
              </a:rPr>
              <a:t>86 خ</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7556">
                                            <p:bg/>
                                          </p:spTgt>
                                        </p:tgtEl>
                                        <p:attrNameLst>
                                          <p:attrName>style.visibility</p:attrName>
                                        </p:attrNameLst>
                                      </p:cBhvr>
                                      <p:to>
                                        <p:strVal val="visible"/>
                                      </p:to>
                                    </p:set>
                                    <p:anim calcmode="lin" valueType="num">
                                      <p:cBhvr>
                                        <p:cTn id="7" dur="1000" fill="hold"/>
                                        <p:tgtEl>
                                          <p:spTgt spid="7556">
                                            <p:bg/>
                                          </p:spTgt>
                                        </p:tgtEl>
                                        <p:attrNameLst>
                                          <p:attrName>ppt_w</p:attrName>
                                        </p:attrNameLst>
                                      </p:cBhvr>
                                      <p:tavLst>
                                        <p:tav tm="0">
                                          <p:val>
                                            <p:fltVal val="0"/>
                                          </p:val>
                                        </p:tav>
                                        <p:tav tm="100000">
                                          <p:val>
                                            <p:strVal val="#ppt_w"/>
                                          </p:val>
                                        </p:tav>
                                      </p:tavLst>
                                    </p:anim>
                                    <p:anim calcmode="lin" valueType="num">
                                      <p:cBhvr>
                                        <p:cTn id="8" dur="1000" fill="hold"/>
                                        <p:tgtEl>
                                          <p:spTgt spid="755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7556">
                                            <p:txEl>
                                              <p:pRg st="0" end="0"/>
                                            </p:txEl>
                                          </p:spTgt>
                                        </p:tgtEl>
                                        <p:attrNameLst>
                                          <p:attrName>style.visibility</p:attrName>
                                        </p:attrNameLst>
                                      </p:cBhvr>
                                      <p:to>
                                        <p:strVal val="visible"/>
                                      </p:to>
                                    </p:set>
                                    <p:anim calcmode="lin" valueType="num">
                                      <p:cBhvr>
                                        <p:cTn id="11" dur="1000" fill="hold"/>
                                        <p:tgtEl>
                                          <p:spTgt spid="755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755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7556">
                                            <p:txEl>
                                              <p:pRg st="1" end="1"/>
                                            </p:txEl>
                                          </p:spTgt>
                                        </p:tgtEl>
                                        <p:attrNameLst>
                                          <p:attrName>style.visibility</p:attrName>
                                        </p:attrNameLst>
                                      </p:cBhvr>
                                      <p:to>
                                        <p:strVal val="visible"/>
                                      </p:to>
                                    </p:set>
                                    <p:anim calcmode="lin" valueType="num">
                                      <p:cBhvr>
                                        <p:cTn id="17" dur="1000" fill="hold"/>
                                        <p:tgtEl>
                                          <p:spTgt spid="7556">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755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7556">
                                            <p:txEl>
                                              <p:pRg st="2" end="2"/>
                                            </p:txEl>
                                          </p:spTgt>
                                        </p:tgtEl>
                                        <p:attrNameLst>
                                          <p:attrName>style.visibility</p:attrName>
                                        </p:attrNameLst>
                                      </p:cBhvr>
                                      <p:to>
                                        <p:strVal val="visible"/>
                                      </p:to>
                                    </p:set>
                                    <p:anim calcmode="lin" valueType="num">
                                      <p:cBhvr>
                                        <p:cTn id="23" dur="1000" fill="hold"/>
                                        <p:tgtEl>
                                          <p:spTgt spid="755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55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7556">
                                            <p:txEl>
                                              <p:pRg st="3" end="3"/>
                                            </p:txEl>
                                          </p:spTgt>
                                        </p:tgtEl>
                                        <p:attrNameLst>
                                          <p:attrName>style.visibility</p:attrName>
                                        </p:attrNameLst>
                                      </p:cBhvr>
                                      <p:to>
                                        <p:strVal val="visible"/>
                                      </p:to>
                                    </p:set>
                                    <p:anim calcmode="lin" valueType="num">
                                      <p:cBhvr>
                                        <p:cTn id="29" dur="1000" fill="hold"/>
                                        <p:tgtEl>
                                          <p:spTgt spid="7556">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7556">
                                            <p:txEl>
                                              <p:pRg st="3" end="3"/>
                                            </p:txEl>
                                          </p:spTgt>
                                        </p:tgtEl>
                                        <p:attrNameLst>
                                          <p:attrName>ppt_h</p:attrName>
                                        </p:attrNameLst>
                                      </p:cBhvr>
                                      <p:tavLst>
                                        <p:tav tm="0">
                                          <p:val>
                                            <p:fltVal val="0"/>
                                          </p:val>
                                        </p:tav>
                                        <p:tav tm="100000">
                                          <p:val>
                                            <p:strVal val="#ppt_h"/>
                                          </p:val>
                                        </p:tav>
                                      </p:tavLst>
                                    </p:anim>
                                  </p:childTnLst>
                                </p:cTn>
                              </p:par>
                              <p:par>
                                <p:cTn id="31" presetID="23" presetClass="entr" presetSubtype="16" fill="hold" grpId="1" nodeType="withEffect">
                                  <p:stCondLst>
                                    <p:cond delay="0"/>
                                  </p:stCondLst>
                                  <p:iterate>
                                    <p:tmAbs val="0"/>
                                  </p:iterate>
                                  <p:childTnLst>
                                    <p:set>
                                      <p:cBhvr>
                                        <p:cTn id="32" fill="hold"/>
                                        <p:tgtEl>
                                          <p:spTgt spid="7556">
                                            <p:txEl>
                                              <p:pRg st="4" end="4"/>
                                            </p:txEl>
                                          </p:spTgt>
                                        </p:tgtEl>
                                        <p:attrNameLst>
                                          <p:attrName>style.visibility</p:attrName>
                                        </p:attrNameLst>
                                      </p:cBhvr>
                                      <p:to>
                                        <p:strVal val="visible"/>
                                      </p:to>
                                    </p:set>
                                    <p:anim calcmode="lin" valueType="num">
                                      <p:cBhvr>
                                        <p:cTn id="33" dur="1000" fill="hold"/>
                                        <p:tgtEl>
                                          <p:spTgt spid="7556">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755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1" nodeType="clickEffect">
                                  <p:stCondLst>
                                    <p:cond delay="0"/>
                                  </p:stCondLst>
                                  <p:iterate>
                                    <p:tmAbs val="0"/>
                                  </p:iterate>
                                  <p:childTnLst>
                                    <p:set>
                                      <p:cBhvr>
                                        <p:cTn id="38" fill="hold"/>
                                        <p:tgtEl>
                                          <p:spTgt spid="7556">
                                            <p:txEl>
                                              <p:pRg st="5" end="5"/>
                                            </p:txEl>
                                          </p:spTgt>
                                        </p:tgtEl>
                                        <p:attrNameLst>
                                          <p:attrName>style.visibility</p:attrName>
                                        </p:attrNameLst>
                                      </p:cBhvr>
                                      <p:to>
                                        <p:strVal val="visible"/>
                                      </p:to>
                                    </p:set>
                                    <p:anim calcmode="lin" valueType="num">
                                      <p:cBhvr>
                                        <p:cTn id="39" dur="1000" fill="hold"/>
                                        <p:tgtEl>
                                          <p:spTgt spid="7556">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7556">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6" grpId="1" uiExpand="1" build="p" bldLvl="5"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BE0E3"/>
            </a:gs>
            <a:gs pos="100000">
              <a:srgbClr val="CCCCFF"/>
            </a:gs>
          </a:gsLst>
          <a:lin ang="2700000" scaled="0"/>
        </a:gradFill>
        <a:effectLst/>
      </p:bgPr>
    </p:bg>
    <p:spTree>
      <p:nvGrpSpPr>
        <p:cNvPr id="1" name=""/>
        <p:cNvGrpSpPr/>
        <p:nvPr/>
      </p:nvGrpSpPr>
      <p:grpSpPr>
        <a:xfrm>
          <a:off x="0" y="0"/>
          <a:ext cx="0" cy="0"/>
          <a:chOff x="0" y="0"/>
          <a:chExt cx="0" cy="0"/>
        </a:xfrm>
      </p:grpSpPr>
      <p:sp>
        <p:nvSpPr>
          <p:cNvPr id="7559" name="AutoShape 2"/>
          <p:cNvSpPr/>
          <p:nvPr/>
        </p:nvSpPr>
        <p:spPr>
          <a:xfrm>
            <a:off x="-31750" y="4522415"/>
            <a:ext cx="8185151" cy="2348285"/>
          </a:xfrm>
          <a:custGeom>
            <a:avLst/>
            <a:gdLst/>
            <a:ahLst/>
            <a:cxnLst>
              <a:cxn ang="0">
                <a:pos x="wd2" y="hd2"/>
              </a:cxn>
              <a:cxn ang="5400000">
                <a:pos x="wd2" y="hd2"/>
              </a:cxn>
              <a:cxn ang="10800000">
                <a:pos x="wd2" y="hd2"/>
              </a:cxn>
              <a:cxn ang="16200000">
                <a:pos x="wd2" y="hd2"/>
              </a:cxn>
            </a:cxnLst>
            <a:rect l="0" t="0" r="r" b="b"/>
            <a:pathLst>
              <a:path w="21600" h="21600" extrusionOk="0">
                <a:moveTo>
                  <a:pt x="0" y="9110"/>
                </a:moveTo>
                <a:lnTo>
                  <a:pt x="8827" y="9110"/>
                </a:lnTo>
                <a:lnTo>
                  <a:pt x="8827" y="2432"/>
                </a:lnTo>
                <a:lnTo>
                  <a:pt x="6853" y="2432"/>
                </a:lnTo>
                <a:lnTo>
                  <a:pt x="10800" y="0"/>
                </a:lnTo>
                <a:lnTo>
                  <a:pt x="14747" y="2432"/>
                </a:lnTo>
                <a:lnTo>
                  <a:pt x="12773" y="2432"/>
                </a:lnTo>
                <a:lnTo>
                  <a:pt x="12773" y="9110"/>
                </a:lnTo>
                <a:lnTo>
                  <a:pt x="21600" y="9110"/>
                </a:lnTo>
                <a:lnTo>
                  <a:pt x="21600" y="21600"/>
                </a:lnTo>
                <a:lnTo>
                  <a:pt x="0" y="21600"/>
                </a:lnTo>
                <a:close/>
              </a:path>
            </a:pathLst>
          </a:custGeom>
          <a:solidFill>
            <a:srgbClr val="FF0000"/>
          </a:solidFill>
          <a:ln>
            <a:solidFill>
              <a:srgbClr val="000000"/>
            </a:solidFill>
            <a:miter/>
          </a:ln>
        </p:spPr>
        <p:txBody>
          <a:bodyPr lIns="45719" rIns="45719" anchor="ctr"/>
          <a:lstStyle/>
          <a:p>
            <a:pPr algn="l"/>
            <a:endParaRPr/>
          </a:p>
        </p:txBody>
      </p:sp>
      <p:sp>
        <p:nvSpPr>
          <p:cNvPr id="7560" name="Text Box 22"/>
          <p:cNvSpPr txBox="1"/>
          <p:nvPr/>
        </p:nvSpPr>
        <p:spPr>
          <a:xfrm>
            <a:off x="45718" y="5492750"/>
            <a:ext cx="8009575" cy="1373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rtl="1">
              <a:defRPr>
                <a:solidFill>
                  <a:schemeClr val="accent3">
                    <a:lumOff val="44000"/>
                  </a:schemeClr>
                </a:solidFill>
              </a:defRPr>
            </a:pPr>
            <a:r>
              <a:t>ارميا ٣٠ : ٧</a:t>
            </a:r>
          </a:p>
          <a:p>
            <a:pPr rtl="1">
              <a:defRPr sz="3200">
                <a:solidFill>
                  <a:schemeClr val="accent3">
                    <a:lumOff val="44000"/>
                  </a:schemeClr>
                </a:solidFill>
              </a:defRPr>
            </a:pPr>
            <a:r>
              <a:t>آهِ! لأَنَّ ذَلِكَ الْيَوْمَ عَظِيمٌ وَلَيْسَ مِثْلُهُ. وَهُوَ وَقْتُ ضِيقٍ عَلَى يَعْقُوبَ وَلَكِنَّهُ سَيُخَلَّصُ مِنْهُ.</a:t>
            </a:r>
            <a:r>
              <a:rPr sz="2400"/>
              <a:t> </a:t>
            </a:r>
          </a:p>
        </p:txBody>
      </p:sp>
      <p:grpSp>
        <p:nvGrpSpPr>
          <p:cNvPr id="7563" name="Group 1"/>
          <p:cNvGrpSpPr/>
          <p:nvPr/>
        </p:nvGrpSpPr>
        <p:grpSpPr>
          <a:xfrm>
            <a:off x="-6351" y="2019300"/>
            <a:ext cx="693739" cy="1466851"/>
            <a:chOff x="0" y="0"/>
            <a:chExt cx="693737" cy="1466850"/>
          </a:xfrm>
        </p:grpSpPr>
        <p:sp>
          <p:nvSpPr>
            <p:cNvPr id="7561" name="Line 2"/>
            <p:cNvSpPr/>
            <p:nvPr/>
          </p:nvSpPr>
          <p:spPr>
            <a:xfrm>
              <a:off x="355600" y="0"/>
              <a:ext cx="1588" cy="1466851"/>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sp>
          <p:nvSpPr>
            <p:cNvPr id="7562" name="Line 3"/>
            <p:cNvSpPr/>
            <p:nvPr/>
          </p:nvSpPr>
          <p:spPr>
            <a:xfrm>
              <a:off x="0" y="381000"/>
              <a:ext cx="693738" cy="1588"/>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grpSp>
      <p:sp>
        <p:nvSpPr>
          <p:cNvPr id="7564" name="Text Box 4"/>
          <p:cNvSpPr txBox="1"/>
          <p:nvPr/>
        </p:nvSpPr>
        <p:spPr>
          <a:xfrm>
            <a:off x="556611" y="3524250"/>
            <a:ext cx="1671254" cy="488367"/>
          </a:xfrm>
          <a:prstGeom prst="rect">
            <a:avLst/>
          </a:prstGeom>
          <a:solidFill>
            <a:srgbClr val="9C9CD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vl1pPr>
          </a:lstStyle>
          <a:p>
            <a:r>
              <a:t>عصر الكنيسة</a:t>
            </a:r>
          </a:p>
        </p:txBody>
      </p:sp>
      <p:sp>
        <p:nvSpPr>
          <p:cNvPr id="7565" name="Text Box 6"/>
          <p:cNvSpPr txBox="1"/>
          <p:nvPr/>
        </p:nvSpPr>
        <p:spPr>
          <a:xfrm>
            <a:off x="2484438" y="3524250"/>
            <a:ext cx="2725738" cy="845629"/>
          </a:xfrm>
          <a:prstGeom prst="rect">
            <a:avLst/>
          </a:prstGeom>
          <a:solidFill>
            <a:srgbClr val="CCFF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الضيقة</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1 - 2)</a:t>
            </a:r>
          </a:p>
        </p:txBody>
      </p:sp>
      <p:sp>
        <p:nvSpPr>
          <p:cNvPr id="7566" name="Text Box 7"/>
          <p:cNvSpPr txBox="1"/>
          <p:nvPr/>
        </p:nvSpPr>
        <p:spPr>
          <a:xfrm>
            <a:off x="5346483" y="3524250"/>
            <a:ext cx="2080059" cy="845629"/>
          </a:xfrm>
          <a:prstGeom prst="rect">
            <a:avLst/>
          </a:prstGeom>
          <a:solidFill>
            <a:srgbClr val="99FF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الحكم الألفي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6 - 21)</a:t>
            </a:r>
          </a:p>
        </p:txBody>
      </p:sp>
      <p:sp>
        <p:nvSpPr>
          <p:cNvPr id="7567" name="AutoShape 8"/>
          <p:cNvSpPr/>
          <p:nvPr/>
        </p:nvSpPr>
        <p:spPr>
          <a:xfrm flipV="1">
            <a:off x="2239963" y="1142999"/>
            <a:ext cx="531813" cy="1046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7568" name="Text Box 9"/>
          <p:cNvSpPr txBox="1"/>
          <p:nvPr/>
        </p:nvSpPr>
        <p:spPr>
          <a:xfrm>
            <a:off x="1258887" y="1809750"/>
            <a:ext cx="2808289" cy="794829"/>
          </a:xfrm>
          <a:prstGeom prst="rect">
            <a:avLst/>
          </a:prstGeom>
          <a:solidFill>
            <a:srgbClr val="FFFF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الإختطاف</a:t>
            </a:r>
            <a:br/>
            <a:r>
              <a:t>(1 تس 4 : 13 - 18)</a:t>
            </a:r>
          </a:p>
        </p:txBody>
      </p:sp>
      <p:sp>
        <p:nvSpPr>
          <p:cNvPr id="7569" name="Line 10"/>
          <p:cNvSpPr/>
          <p:nvPr/>
        </p:nvSpPr>
        <p:spPr>
          <a:xfrm>
            <a:off x="5173662" y="2276475"/>
            <a:ext cx="1588" cy="1162051"/>
          </a:xfrm>
          <a:prstGeom prst="line">
            <a:avLst/>
          </a:prstGeom>
          <a:ln w="9360">
            <a:solidFill>
              <a:srgbClr val="000000"/>
            </a:solidFill>
            <a:miter/>
            <a:tailEnd type="triangle"/>
          </a:ln>
        </p:spPr>
        <p:txBody>
          <a:bodyPr lIns="45719" rIns="45719"/>
          <a:lstStyle/>
          <a:p>
            <a:endParaRPr/>
          </a:p>
        </p:txBody>
      </p:sp>
      <p:sp>
        <p:nvSpPr>
          <p:cNvPr id="7570" name="Text Box 11"/>
          <p:cNvSpPr txBox="1"/>
          <p:nvPr/>
        </p:nvSpPr>
        <p:spPr>
          <a:xfrm>
            <a:off x="4223153" y="1809750"/>
            <a:ext cx="1910545" cy="845629"/>
          </a:xfrm>
          <a:prstGeom prst="rect">
            <a:avLst/>
          </a:prstGeom>
          <a:solidFill>
            <a:srgbClr val="FF99C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المجيء الثاني</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(زك 14 : 3 - 5)</a:t>
            </a:r>
          </a:p>
        </p:txBody>
      </p:sp>
      <p:sp>
        <p:nvSpPr>
          <p:cNvPr id="7571" name="Text Box 12"/>
          <p:cNvSpPr txBox="1"/>
          <p:nvPr/>
        </p:nvSpPr>
        <p:spPr>
          <a:xfrm>
            <a:off x="3497263" y="4797326"/>
            <a:ext cx="2989264" cy="732992"/>
          </a:xfrm>
          <a:prstGeom prst="rect">
            <a:avLst/>
          </a:prstGeom>
          <a:solidFill>
            <a:srgbClr val="FFCC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جوج و ماجوج (هرمجدون)</a:t>
            </a:r>
            <a:br/>
            <a:r>
              <a:rPr sz="2000"/>
              <a:t>(حز 38 - 39)</a:t>
            </a:r>
          </a:p>
        </p:txBody>
      </p:sp>
      <p:sp>
        <p:nvSpPr>
          <p:cNvPr id="7572" name="Text Box 13"/>
          <p:cNvSpPr txBox="1"/>
          <p:nvPr/>
        </p:nvSpPr>
        <p:spPr>
          <a:xfrm>
            <a:off x="6451134" y="4813299"/>
            <a:ext cx="2320268" cy="732992"/>
          </a:xfrm>
          <a:prstGeom prst="rect">
            <a:avLst/>
          </a:prstGeom>
          <a:solidFill>
            <a:srgbClr val="99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إرجاع جوج و ماجوج</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pPr>
            <a:r>
              <a:t>(رؤ 20 : 7 - 10)</a:t>
            </a:r>
          </a:p>
        </p:txBody>
      </p:sp>
      <p:sp>
        <p:nvSpPr>
          <p:cNvPr id="7573" name="Line 15"/>
          <p:cNvSpPr/>
          <p:nvPr/>
        </p:nvSpPr>
        <p:spPr>
          <a:xfrm flipV="1">
            <a:off x="5189537" y="4037012"/>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7574" name="Line 16"/>
          <p:cNvSpPr/>
          <p:nvPr/>
        </p:nvSpPr>
        <p:spPr>
          <a:xfrm flipV="1">
            <a:off x="7566025" y="4056062"/>
            <a:ext cx="1589"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7575" name="Line 5"/>
          <p:cNvSpPr/>
          <p:nvPr/>
        </p:nvSpPr>
        <p:spPr>
          <a:xfrm flipV="1">
            <a:off x="-1" y="3500437"/>
            <a:ext cx="8388352" cy="4763"/>
          </a:xfrm>
          <a:prstGeom prst="line">
            <a:avLst/>
          </a:prstGeom>
          <a:ln w="76320">
            <a:solidFill>
              <a:srgbClr val="000000"/>
            </a:solidFill>
            <a:miter/>
            <a:tailEnd type="triangle"/>
          </a:ln>
        </p:spPr>
        <p:txBody>
          <a:bodyPr lIns="45719" rIns="45719"/>
          <a:lstStyle/>
          <a:p>
            <a:endParaRPr/>
          </a:p>
        </p:txBody>
      </p:sp>
      <p:sp>
        <p:nvSpPr>
          <p:cNvPr id="7576" name="Title 18"/>
          <p:cNvSpPr txBox="1">
            <a:spLocks noGrp="1"/>
          </p:cNvSpPr>
          <p:nvPr>
            <p:ph type="title" idx="4294967295"/>
          </p:nvPr>
        </p:nvSpPr>
        <p:spPr>
          <a:xfrm>
            <a:off x="0" y="0"/>
            <a:ext cx="9144000" cy="914400"/>
          </a:xfrm>
          <a:prstGeom prst="rect">
            <a:avLst/>
          </a:prstGeom>
          <a:solidFill>
            <a:srgbClr val="000000"/>
          </a:solidFill>
        </p:spPr>
        <p:txBody>
          <a:bodyPr lIns="46799" tIns="46799" rIns="46799" bIns="46799"/>
          <a:lstStyle>
            <a:lvl1pPr defTabSz="449262" rtl="1">
              <a:lnSpc>
                <a:spcPct val="95000"/>
              </a:lnSpc>
              <a:defRPr sz="3600" b="1">
                <a:solidFill>
                  <a:schemeClr val="accent3">
                    <a:lumOff val="44000"/>
                  </a:schemeClr>
                </a:solidFill>
              </a:defRPr>
            </a:lvl1pPr>
          </a:lstStyle>
          <a:p>
            <a:r>
              <a:t>نظرة عامة على المستقبل</a:t>
            </a:r>
          </a:p>
        </p:txBody>
      </p:sp>
      <p:sp>
        <p:nvSpPr>
          <p:cNvPr id="7577" name="Line 10"/>
          <p:cNvSpPr/>
          <p:nvPr/>
        </p:nvSpPr>
        <p:spPr>
          <a:xfrm>
            <a:off x="7796213" y="2276475"/>
            <a:ext cx="1588" cy="1162051"/>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7578" name="Text Box 14"/>
          <p:cNvSpPr txBox="1"/>
          <p:nvPr/>
        </p:nvSpPr>
        <p:spPr>
          <a:xfrm>
            <a:off x="6694320" y="981075"/>
            <a:ext cx="2205373" cy="1658429"/>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العرش</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العظيم </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pPr>
            <a:r>
              <a:t>الأبيض</a:t>
            </a:r>
          </a:p>
          <a:p>
            <a: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pPr>
            <a:r>
              <a:t>(رؤ 20 : 11 - 14)</a:t>
            </a:r>
          </a:p>
        </p:txBody>
      </p:sp>
      <p:sp>
        <p:nvSpPr>
          <p:cNvPr id="7579" name="Line 15"/>
          <p:cNvSpPr/>
          <p:nvPr/>
        </p:nvSpPr>
        <p:spPr>
          <a:xfrm flipV="1">
            <a:off x="2484438" y="2708274"/>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7580" name="Text Box 4"/>
          <p:cNvSpPr txBox="1"/>
          <p:nvPr/>
        </p:nvSpPr>
        <p:spPr>
          <a:xfrm>
            <a:off x="8141832" y="0"/>
            <a:ext cx="961350" cy="42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0820" tIns="40820" rIns="40820" bIns="40820">
            <a:spAutoFit/>
          </a:bodyPr>
          <a:lstStyle>
            <a:lvl1pPr defTabSz="449262">
              <a:lnSpc>
                <a:spcPct val="93000"/>
              </a:lnSpc>
              <a:tabLst>
                <a:tab pos="393700" algn="l"/>
                <a:tab pos="812800" algn="l"/>
                <a:tab pos="1219200" algn="l"/>
                <a:tab pos="1625600" algn="l"/>
                <a:tab pos="2032000" algn="l"/>
                <a:tab pos="2438400" algn="l"/>
                <a:tab pos="2844800" algn="l"/>
                <a:tab pos="3251200" algn="l"/>
                <a:tab pos="3657600" algn="l"/>
                <a:tab pos="4064000" algn="l"/>
                <a:tab pos="4470400" algn="l"/>
                <a:tab pos="4876800" algn="l"/>
                <a:tab pos="5295900" algn="l"/>
                <a:tab pos="5702300" algn="l"/>
                <a:tab pos="6108700" algn="l"/>
                <a:tab pos="6515100" algn="l"/>
                <a:tab pos="6921500" algn="l"/>
                <a:tab pos="7327900" algn="l"/>
                <a:tab pos="7734300" algn="l"/>
                <a:tab pos="8140700" algn="l"/>
              </a:tabLst>
              <a:defRPr b="1">
                <a:solidFill>
                  <a:schemeClr val="accent3">
                    <a:lumOff val="44000"/>
                  </a:schemeClr>
                </a:solidFill>
              </a:defRPr>
            </a:lvl1pPr>
          </a:lstStyle>
          <a:p>
            <a:r>
              <a:t>437</a:t>
            </a:r>
          </a:p>
        </p:txBody>
      </p:sp>
      <p:sp>
        <p:nvSpPr>
          <p:cNvPr id="7581" name="Text Box 14"/>
          <p:cNvSpPr txBox="1"/>
          <p:nvPr/>
        </p:nvSpPr>
        <p:spPr>
          <a:xfrm>
            <a:off x="2571648" y="2780927"/>
            <a:ext cx="5168704" cy="612044"/>
          </a:xfrm>
          <a:prstGeom prst="rect">
            <a:avLst/>
          </a:prstGeom>
          <a:gradFill>
            <a:gsLst>
              <a:gs pos="0">
                <a:srgbClr val="FF0000"/>
              </a:gs>
              <a:gs pos="51000">
                <a:srgbClr val="008000"/>
              </a:gs>
            </a:gsLst>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effectLst>
                  <a:outerShdw blurRad="38100" dist="38100" dir="2700000" rotWithShape="0">
                    <a:srgbClr val="000000">
                      <a:alpha val="43137"/>
                    </a:srgbClr>
                  </a:outerShdw>
                </a:effectLst>
              </a:defRPr>
            </a:lvl1pPr>
          </a:lstStyle>
          <a:p>
            <a:r>
              <a:t>يوم الرب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afterEffect">
                                  <p:stCondLst>
                                    <p:cond delay="0"/>
                                  </p:stCondLst>
                                  <p:iterate>
                                    <p:tmAbs val="0"/>
                                  </p:iterate>
                                  <p:childTnLst>
                                    <p:set>
                                      <p:cBhvr>
                                        <p:cTn id="6" fill="hold"/>
                                        <p:tgtEl>
                                          <p:spTgt spid="7563"/>
                                        </p:tgtEl>
                                        <p:attrNameLst>
                                          <p:attrName>style.visibility</p:attrName>
                                        </p:attrNameLst>
                                      </p:cBhvr>
                                      <p:to>
                                        <p:strVal val="visible"/>
                                      </p:to>
                                    </p:set>
                                    <p:anim calcmode="lin" valueType="num">
                                      <p:cBhvr>
                                        <p:cTn id="7" dur="2000" fill="hold"/>
                                        <p:tgtEl>
                                          <p:spTgt spid="7563"/>
                                        </p:tgtEl>
                                        <p:attrNameLst>
                                          <p:attrName>ppt_x</p:attrName>
                                        </p:attrNameLst>
                                      </p:cBhvr>
                                      <p:tavLst>
                                        <p:tav tm="0">
                                          <p:val>
                                            <p:strVal val="#ppt_x"/>
                                          </p:val>
                                        </p:tav>
                                        <p:tav tm="100000">
                                          <p:val>
                                            <p:strVal val="#ppt_x"/>
                                          </p:val>
                                        </p:tav>
                                      </p:tavLst>
                                    </p:anim>
                                    <p:anim calcmode="lin" valueType="num">
                                      <p:cBhvr>
                                        <p:cTn id="8" dur="2000" fill="hold"/>
                                        <p:tgtEl>
                                          <p:spTgt spid="756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8" fill="hold" grpId="2" nodeType="afterEffect">
                                  <p:stCondLst>
                                    <p:cond delay="0"/>
                                  </p:stCondLst>
                                  <p:iterate>
                                    <p:tmAbs val="0"/>
                                  </p:iterate>
                                  <p:childTnLst>
                                    <p:set>
                                      <p:cBhvr>
                                        <p:cTn id="11" fill="hold"/>
                                        <p:tgtEl>
                                          <p:spTgt spid="7575"/>
                                        </p:tgtEl>
                                        <p:attrNameLst>
                                          <p:attrName>style.visibility</p:attrName>
                                        </p:attrNameLst>
                                      </p:cBhvr>
                                      <p:to>
                                        <p:strVal val="visible"/>
                                      </p:to>
                                    </p:set>
                                    <p:anim calcmode="lin" valueType="num">
                                      <p:cBhvr>
                                        <p:cTn id="12" dur="2000" fill="hold"/>
                                        <p:tgtEl>
                                          <p:spTgt spid="7575"/>
                                        </p:tgtEl>
                                        <p:attrNameLst>
                                          <p:attrName>ppt_x</p:attrName>
                                        </p:attrNameLst>
                                      </p:cBhvr>
                                      <p:tavLst>
                                        <p:tav tm="0">
                                          <p:val>
                                            <p:strVal val="0-#ppt_w/2"/>
                                          </p:val>
                                        </p:tav>
                                        <p:tav tm="100000">
                                          <p:val>
                                            <p:strVal val="#ppt_x"/>
                                          </p:val>
                                        </p:tav>
                                      </p:tavLst>
                                    </p:anim>
                                    <p:anim calcmode="lin" valueType="num">
                                      <p:cBhvr>
                                        <p:cTn id="13" dur="2000" fill="hold"/>
                                        <p:tgtEl>
                                          <p:spTgt spid="7575"/>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10" presetClass="entr" fill="hold" grpId="3" nodeType="afterEffect">
                                  <p:stCondLst>
                                    <p:cond delay="0"/>
                                  </p:stCondLst>
                                  <p:iterate>
                                    <p:tmAbs val="0"/>
                                  </p:iterate>
                                  <p:childTnLst>
                                    <p:set>
                                      <p:cBhvr>
                                        <p:cTn id="16" fill="hold"/>
                                        <p:tgtEl>
                                          <p:spTgt spid="7564"/>
                                        </p:tgtEl>
                                        <p:attrNameLst>
                                          <p:attrName>style.visibility</p:attrName>
                                        </p:attrNameLst>
                                      </p:cBhvr>
                                      <p:to>
                                        <p:strVal val="visible"/>
                                      </p:to>
                                    </p:set>
                                    <p:animEffect transition="in" filter="fade">
                                      <p:cBhvr>
                                        <p:cTn id="17" dur="2000"/>
                                        <p:tgtEl>
                                          <p:spTgt spid="7564"/>
                                        </p:tgtEl>
                                      </p:cBhvr>
                                    </p:animEffect>
                                  </p:childTnLst>
                                </p:cTn>
                              </p:par>
                            </p:childTnLst>
                          </p:cTn>
                        </p:par>
                        <p:par>
                          <p:cTn id="18" fill="hold">
                            <p:stCondLst>
                              <p:cond delay="6000"/>
                            </p:stCondLst>
                            <p:childTnLst>
                              <p:par>
                                <p:cTn id="19" presetID="10" presetClass="entr" fill="hold" grpId="4" nodeType="afterEffect">
                                  <p:stCondLst>
                                    <p:cond delay="0"/>
                                  </p:stCondLst>
                                  <p:iterate>
                                    <p:tmAbs val="0"/>
                                  </p:iterate>
                                  <p:childTnLst>
                                    <p:set>
                                      <p:cBhvr>
                                        <p:cTn id="20" fill="hold"/>
                                        <p:tgtEl>
                                          <p:spTgt spid="7568"/>
                                        </p:tgtEl>
                                        <p:attrNameLst>
                                          <p:attrName>style.visibility</p:attrName>
                                        </p:attrNameLst>
                                      </p:cBhvr>
                                      <p:to>
                                        <p:strVal val="visible"/>
                                      </p:to>
                                    </p:set>
                                    <p:animEffect transition="in" filter="fade">
                                      <p:cBhvr>
                                        <p:cTn id="21" dur="2000"/>
                                        <p:tgtEl>
                                          <p:spTgt spid="7568"/>
                                        </p:tgtEl>
                                      </p:cBhvr>
                                    </p:animEffect>
                                  </p:childTnLst>
                                </p:cTn>
                              </p:par>
                            </p:childTnLst>
                          </p:cTn>
                        </p:par>
                        <p:par>
                          <p:cTn id="22" fill="hold">
                            <p:stCondLst>
                              <p:cond delay="8000"/>
                            </p:stCondLst>
                            <p:childTnLst>
                              <p:par>
                                <p:cTn id="23" presetID="2" presetClass="entr" presetSubtype="4" fill="hold" grpId="5" nodeType="afterEffect">
                                  <p:stCondLst>
                                    <p:cond delay="0"/>
                                  </p:stCondLst>
                                  <p:iterate>
                                    <p:tmAbs val="0"/>
                                  </p:iterate>
                                  <p:childTnLst>
                                    <p:set>
                                      <p:cBhvr>
                                        <p:cTn id="24" fill="hold"/>
                                        <p:tgtEl>
                                          <p:spTgt spid="7567"/>
                                        </p:tgtEl>
                                        <p:attrNameLst>
                                          <p:attrName>style.visibility</p:attrName>
                                        </p:attrNameLst>
                                      </p:cBhvr>
                                      <p:to>
                                        <p:strVal val="visible"/>
                                      </p:to>
                                    </p:set>
                                    <p:anim calcmode="lin" valueType="num">
                                      <p:cBhvr>
                                        <p:cTn id="25" dur="2000" fill="hold"/>
                                        <p:tgtEl>
                                          <p:spTgt spid="7567"/>
                                        </p:tgtEl>
                                        <p:attrNameLst>
                                          <p:attrName>ppt_x</p:attrName>
                                        </p:attrNameLst>
                                      </p:cBhvr>
                                      <p:tavLst>
                                        <p:tav tm="0">
                                          <p:val>
                                            <p:strVal val="#ppt_x"/>
                                          </p:val>
                                        </p:tav>
                                        <p:tav tm="100000">
                                          <p:val>
                                            <p:strVal val="#ppt_x"/>
                                          </p:val>
                                        </p:tav>
                                      </p:tavLst>
                                    </p:anim>
                                    <p:anim calcmode="lin" valueType="num">
                                      <p:cBhvr>
                                        <p:cTn id="26" dur="2000" fill="hold"/>
                                        <p:tgtEl>
                                          <p:spTgt spid="7567"/>
                                        </p:tgtEl>
                                        <p:attrNameLst>
                                          <p:attrName>ppt_y</p:attrName>
                                        </p:attrNameLst>
                                      </p:cBhvr>
                                      <p:tavLst>
                                        <p:tav tm="0">
                                          <p:val>
                                            <p:strVal val="1+#ppt_h/2"/>
                                          </p:val>
                                        </p:tav>
                                        <p:tav tm="100000">
                                          <p:val>
                                            <p:strVal val="#ppt_y"/>
                                          </p:val>
                                        </p:tav>
                                      </p:tavLst>
                                    </p:anim>
                                  </p:childTnLst>
                                </p:cTn>
                              </p:par>
                            </p:childTnLst>
                          </p:cTn>
                        </p:par>
                        <p:par>
                          <p:cTn id="27" fill="hold">
                            <p:stCondLst>
                              <p:cond delay="10000"/>
                            </p:stCondLst>
                            <p:childTnLst>
                              <p:par>
                                <p:cTn id="28" presetID="10" presetClass="entr" fill="hold" grpId="6" nodeType="afterEffect">
                                  <p:stCondLst>
                                    <p:cond delay="0"/>
                                  </p:stCondLst>
                                  <p:iterate>
                                    <p:tmAbs val="0"/>
                                  </p:iterate>
                                  <p:childTnLst>
                                    <p:set>
                                      <p:cBhvr>
                                        <p:cTn id="29" fill="hold"/>
                                        <p:tgtEl>
                                          <p:spTgt spid="7565"/>
                                        </p:tgtEl>
                                        <p:attrNameLst>
                                          <p:attrName>style.visibility</p:attrName>
                                        </p:attrNameLst>
                                      </p:cBhvr>
                                      <p:to>
                                        <p:strVal val="visible"/>
                                      </p:to>
                                    </p:set>
                                    <p:animEffect transition="in" filter="fade">
                                      <p:cBhvr>
                                        <p:cTn id="30" dur="2000"/>
                                        <p:tgtEl>
                                          <p:spTgt spid="7565"/>
                                        </p:tgtEl>
                                      </p:cBhvr>
                                    </p:animEffect>
                                  </p:childTnLst>
                                </p:cTn>
                              </p:par>
                            </p:childTnLst>
                          </p:cTn>
                        </p:par>
                        <p:par>
                          <p:cTn id="31" fill="hold">
                            <p:stCondLst>
                              <p:cond delay="12000"/>
                            </p:stCondLst>
                            <p:childTnLst>
                              <p:par>
                                <p:cTn id="32" presetID="10" presetClass="entr" fill="hold" grpId="7" nodeType="afterEffect">
                                  <p:stCondLst>
                                    <p:cond delay="0"/>
                                  </p:stCondLst>
                                  <p:iterate>
                                    <p:tmAbs val="0"/>
                                  </p:iterate>
                                  <p:childTnLst>
                                    <p:set>
                                      <p:cBhvr>
                                        <p:cTn id="33" fill="hold"/>
                                        <p:tgtEl>
                                          <p:spTgt spid="7570"/>
                                        </p:tgtEl>
                                        <p:attrNameLst>
                                          <p:attrName>style.visibility</p:attrName>
                                        </p:attrNameLst>
                                      </p:cBhvr>
                                      <p:to>
                                        <p:strVal val="visible"/>
                                      </p:to>
                                    </p:set>
                                    <p:animEffect transition="in" filter="fade">
                                      <p:cBhvr>
                                        <p:cTn id="34" dur="2000"/>
                                        <p:tgtEl>
                                          <p:spTgt spid="7570"/>
                                        </p:tgtEl>
                                      </p:cBhvr>
                                    </p:animEffect>
                                  </p:childTnLst>
                                </p:cTn>
                              </p:par>
                            </p:childTnLst>
                          </p:cTn>
                        </p:par>
                        <p:par>
                          <p:cTn id="35" fill="hold">
                            <p:stCondLst>
                              <p:cond delay="14000"/>
                            </p:stCondLst>
                            <p:childTnLst>
                              <p:par>
                                <p:cTn id="36" presetID="2" presetClass="entr" presetSubtype="1" fill="hold" grpId="8" nodeType="afterEffect">
                                  <p:stCondLst>
                                    <p:cond delay="0"/>
                                  </p:stCondLst>
                                  <p:iterate>
                                    <p:tmAbs val="0"/>
                                  </p:iterate>
                                  <p:childTnLst>
                                    <p:set>
                                      <p:cBhvr>
                                        <p:cTn id="37" fill="hold"/>
                                        <p:tgtEl>
                                          <p:spTgt spid="7569"/>
                                        </p:tgtEl>
                                        <p:attrNameLst>
                                          <p:attrName>style.visibility</p:attrName>
                                        </p:attrNameLst>
                                      </p:cBhvr>
                                      <p:to>
                                        <p:strVal val="visible"/>
                                      </p:to>
                                    </p:set>
                                    <p:anim calcmode="lin" valueType="num">
                                      <p:cBhvr>
                                        <p:cTn id="38" dur="2000" fill="hold"/>
                                        <p:tgtEl>
                                          <p:spTgt spid="7569"/>
                                        </p:tgtEl>
                                        <p:attrNameLst>
                                          <p:attrName>ppt_x</p:attrName>
                                        </p:attrNameLst>
                                      </p:cBhvr>
                                      <p:tavLst>
                                        <p:tav tm="0">
                                          <p:val>
                                            <p:strVal val="#ppt_x"/>
                                          </p:val>
                                        </p:tav>
                                        <p:tav tm="100000">
                                          <p:val>
                                            <p:strVal val="#ppt_x"/>
                                          </p:val>
                                        </p:tav>
                                      </p:tavLst>
                                    </p:anim>
                                    <p:anim calcmode="lin" valueType="num">
                                      <p:cBhvr>
                                        <p:cTn id="39" dur="2000" fill="hold"/>
                                        <p:tgtEl>
                                          <p:spTgt spid="7569"/>
                                        </p:tgtEl>
                                        <p:attrNameLst>
                                          <p:attrName>ppt_y</p:attrName>
                                        </p:attrNameLst>
                                      </p:cBhvr>
                                      <p:tavLst>
                                        <p:tav tm="0">
                                          <p:val>
                                            <p:strVal val="0-#ppt_h/2"/>
                                          </p:val>
                                        </p:tav>
                                        <p:tav tm="100000">
                                          <p:val>
                                            <p:strVal val="#ppt_y"/>
                                          </p:val>
                                        </p:tav>
                                      </p:tavLst>
                                    </p:anim>
                                  </p:childTnLst>
                                </p:cTn>
                              </p:par>
                            </p:childTnLst>
                          </p:cTn>
                        </p:par>
                        <p:par>
                          <p:cTn id="40" fill="hold">
                            <p:stCondLst>
                              <p:cond delay="16000"/>
                            </p:stCondLst>
                            <p:childTnLst>
                              <p:par>
                                <p:cTn id="41" presetID="10" presetClass="entr" fill="hold" grpId="9" nodeType="afterEffect">
                                  <p:stCondLst>
                                    <p:cond delay="0"/>
                                  </p:stCondLst>
                                  <p:iterate>
                                    <p:tmAbs val="0"/>
                                  </p:iterate>
                                  <p:childTnLst>
                                    <p:set>
                                      <p:cBhvr>
                                        <p:cTn id="42" fill="hold"/>
                                        <p:tgtEl>
                                          <p:spTgt spid="7571"/>
                                        </p:tgtEl>
                                        <p:attrNameLst>
                                          <p:attrName>style.visibility</p:attrName>
                                        </p:attrNameLst>
                                      </p:cBhvr>
                                      <p:to>
                                        <p:strVal val="visible"/>
                                      </p:to>
                                    </p:set>
                                    <p:animEffect transition="in" filter="fade">
                                      <p:cBhvr>
                                        <p:cTn id="43" dur="2000"/>
                                        <p:tgtEl>
                                          <p:spTgt spid="7571"/>
                                        </p:tgtEl>
                                      </p:cBhvr>
                                    </p:animEffect>
                                  </p:childTnLst>
                                </p:cTn>
                              </p:par>
                            </p:childTnLst>
                          </p:cTn>
                        </p:par>
                        <p:par>
                          <p:cTn id="44" fill="hold">
                            <p:stCondLst>
                              <p:cond delay="18000"/>
                            </p:stCondLst>
                            <p:childTnLst>
                              <p:par>
                                <p:cTn id="45" presetID="2" presetClass="entr" presetSubtype="4" fill="hold" grpId="10" nodeType="afterEffect">
                                  <p:stCondLst>
                                    <p:cond delay="0"/>
                                  </p:stCondLst>
                                  <p:iterate>
                                    <p:tmAbs val="0"/>
                                  </p:iterate>
                                  <p:childTnLst>
                                    <p:set>
                                      <p:cBhvr>
                                        <p:cTn id="46" fill="hold"/>
                                        <p:tgtEl>
                                          <p:spTgt spid="7573"/>
                                        </p:tgtEl>
                                        <p:attrNameLst>
                                          <p:attrName>style.visibility</p:attrName>
                                        </p:attrNameLst>
                                      </p:cBhvr>
                                      <p:to>
                                        <p:strVal val="visible"/>
                                      </p:to>
                                    </p:set>
                                    <p:anim calcmode="lin" valueType="num">
                                      <p:cBhvr>
                                        <p:cTn id="47" dur="2000" fill="hold"/>
                                        <p:tgtEl>
                                          <p:spTgt spid="7573"/>
                                        </p:tgtEl>
                                        <p:attrNameLst>
                                          <p:attrName>ppt_x</p:attrName>
                                        </p:attrNameLst>
                                      </p:cBhvr>
                                      <p:tavLst>
                                        <p:tav tm="0">
                                          <p:val>
                                            <p:strVal val="#ppt_x"/>
                                          </p:val>
                                        </p:tav>
                                        <p:tav tm="100000">
                                          <p:val>
                                            <p:strVal val="#ppt_x"/>
                                          </p:val>
                                        </p:tav>
                                      </p:tavLst>
                                    </p:anim>
                                    <p:anim calcmode="lin" valueType="num">
                                      <p:cBhvr>
                                        <p:cTn id="48" dur="2000" fill="hold"/>
                                        <p:tgtEl>
                                          <p:spTgt spid="7573"/>
                                        </p:tgtEl>
                                        <p:attrNameLst>
                                          <p:attrName>ppt_y</p:attrName>
                                        </p:attrNameLst>
                                      </p:cBhvr>
                                      <p:tavLst>
                                        <p:tav tm="0">
                                          <p:val>
                                            <p:strVal val="1+#ppt_h/2"/>
                                          </p:val>
                                        </p:tav>
                                        <p:tav tm="100000">
                                          <p:val>
                                            <p:strVal val="#ppt_y"/>
                                          </p:val>
                                        </p:tav>
                                      </p:tavLst>
                                    </p:anim>
                                  </p:childTnLst>
                                </p:cTn>
                              </p:par>
                            </p:childTnLst>
                          </p:cTn>
                        </p:par>
                        <p:par>
                          <p:cTn id="49" fill="hold">
                            <p:stCondLst>
                              <p:cond delay="20000"/>
                            </p:stCondLst>
                            <p:childTnLst>
                              <p:par>
                                <p:cTn id="50" presetID="10" presetClass="entr" fill="hold" grpId="11" nodeType="afterEffect">
                                  <p:stCondLst>
                                    <p:cond delay="0"/>
                                  </p:stCondLst>
                                  <p:iterate>
                                    <p:tmAbs val="0"/>
                                  </p:iterate>
                                  <p:childTnLst>
                                    <p:set>
                                      <p:cBhvr>
                                        <p:cTn id="51" fill="hold"/>
                                        <p:tgtEl>
                                          <p:spTgt spid="7566"/>
                                        </p:tgtEl>
                                        <p:attrNameLst>
                                          <p:attrName>style.visibility</p:attrName>
                                        </p:attrNameLst>
                                      </p:cBhvr>
                                      <p:to>
                                        <p:strVal val="visible"/>
                                      </p:to>
                                    </p:set>
                                    <p:animEffect transition="in" filter="fade">
                                      <p:cBhvr>
                                        <p:cTn id="52" dur="2000"/>
                                        <p:tgtEl>
                                          <p:spTgt spid="7566"/>
                                        </p:tgtEl>
                                      </p:cBhvr>
                                    </p:animEffect>
                                  </p:childTnLst>
                                </p:cTn>
                              </p:par>
                            </p:childTnLst>
                          </p:cTn>
                        </p:par>
                        <p:par>
                          <p:cTn id="53" fill="hold">
                            <p:stCondLst>
                              <p:cond delay="22000"/>
                            </p:stCondLst>
                            <p:childTnLst>
                              <p:par>
                                <p:cTn id="54" presetID="10" presetClass="entr" fill="hold" grpId="12" nodeType="afterEffect">
                                  <p:stCondLst>
                                    <p:cond delay="0"/>
                                  </p:stCondLst>
                                  <p:iterate>
                                    <p:tmAbs val="0"/>
                                  </p:iterate>
                                  <p:childTnLst>
                                    <p:set>
                                      <p:cBhvr>
                                        <p:cTn id="55" fill="hold"/>
                                        <p:tgtEl>
                                          <p:spTgt spid="7572"/>
                                        </p:tgtEl>
                                        <p:attrNameLst>
                                          <p:attrName>style.visibility</p:attrName>
                                        </p:attrNameLst>
                                      </p:cBhvr>
                                      <p:to>
                                        <p:strVal val="visible"/>
                                      </p:to>
                                    </p:set>
                                    <p:animEffect transition="in" filter="fade">
                                      <p:cBhvr>
                                        <p:cTn id="56" dur="2000"/>
                                        <p:tgtEl>
                                          <p:spTgt spid="7572"/>
                                        </p:tgtEl>
                                      </p:cBhvr>
                                    </p:animEffect>
                                  </p:childTnLst>
                                </p:cTn>
                              </p:par>
                            </p:childTnLst>
                          </p:cTn>
                        </p:par>
                        <p:par>
                          <p:cTn id="57" fill="hold">
                            <p:stCondLst>
                              <p:cond delay="24000"/>
                            </p:stCondLst>
                            <p:childTnLst>
                              <p:par>
                                <p:cTn id="58" presetID="2" presetClass="entr" presetSubtype="4" fill="hold" grpId="13" nodeType="afterEffect">
                                  <p:stCondLst>
                                    <p:cond delay="0"/>
                                  </p:stCondLst>
                                  <p:iterate>
                                    <p:tmAbs val="0"/>
                                  </p:iterate>
                                  <p:childTnLst>
                                    <p:set>
                                      <p:cBhvr>
                                        <p:cTn id="59" fill="hold"/>
                                        <p:tgtEl>
                                          <p:spTgt spid="7574"/>
                                        </p:tgtEl>
                                        <p:attrNameLst>
                                          <p:attrName>style.visibility</p:attrName>
                                        </p:attrNameLst>
                                      </p:cBhvr>
                                      <p:to>
                                        <p:strVal val="visible"/>
                                      </p:to>
                                    </p:set>
                                    <p:anim calcmode="lin" valueType="num">
                                      <p:cBhvr>
                                        <p:cTn id="60" dur="2000" fill="hold"/>
                                        <p:tgtEl>
                                          <p:spTgt spid="7574"/>
                                        </p:tgtEl>
                                        <p:attrNameLst>
                                          <p:attrName>ppt_x</p:attrName>
                                        </p:attrNameLst>
                                      </p:cBhvr>
                                      <p:tavLst>
                                        <p:tav tm="0">
                                          <p:val>
                                            <p:strVal val="#ppt_x"/>
                                          </p:val>
                                        </p:tav>
                                        <p:tav tm="100000">
                                          <p:val>
                                            <p:strVal val="#ppt_x"/>
                                          </p:val>
                                        </p:tav>
                                      </p:tavLst>
                                    </p:anim>
                                    <p:anim calcmode="lin" valueType="num">
                                      <p:cBhvr>
                                        <p:cTn id="61" dur="2000" fill="hold"/>
                                        <p:tgtEl>
                                          <p:spTgt spid="7574"/>
                                        </p:tgtEl>
                                        <p:attrNameLst>
                                          <p:attrName>ppt_y</p:attrName>
                                        </p:attrNameLst>
                                      </p:cBhvr>
                                      <p:tavLst>
                                        <p:tav tm="0">
                                          <p:val>
                                            <p:strVal val="1+#ppt_h/2"/>
                                          </p:val>
                                        </p:tav>
                                        <p:tav tm="100000">
                                          <p:val>
                                            <p:strVal val="#ppt_y"/>
                                          </p:val>
                                        </p:tav>
                                      </p:tavLst>
                                    </p:anim>
                                  </p:childTnLst>
                                </p:cTn>
                              </p:par>
                            </p:childTnLst>
                          </p:cTn>
                        </p:par>
                        <p:par>
                          <p:cTn id="62" fill="hold">
                            <p:stCondLst>
                              <p:cond delay="26000"/>
                            </p:stCondLst>
                            <p:childTnLst>
                              <p:par>
                                <p:cTn id="63" presetID="10" presetClass="entr" fill="hold" grpId="14" nodeType="afterEffect">
                                  <p:stCondLst>
                                    <p:cond delay="0"/>
                                  </p:stCondLst>
                                  <p:iterate>
                                    <p:tmAbs val="0"/>
                                  </p:iterate>
                                  <p:childTnLst>
                                    <p:set>
                                      <p:cBhvr>
                                        <p:cTn id="64" fill="hold"/>
                                        <p:tgtEl>
                                          <p:spTgt spid="7578"/>
                                        </p:tgtEl>
                                        <p:attrNameLst>
                                          <p:attrName>style.visibility</p:attrName>
                                        </p:attrNameLst>
                                      </p:cBhvr>
                                      <p:to>
                                        <p:strVal val="visible"/>
                                      </p:to>
                                    </p:set>
                                    <p:animEffect transition="in" filter="fade">
                                      <p:cBhvr>
                                        <p:cTn id="65" dur="2000"/>
                                        <p:tgtEl>
                                          <p:spTgt spid="7578"/>
                                        </p:tgtEl>
                                      </p:cBhvr>
                                    </p:animEffect>
                                  </p:childTnLst>
                                </p:cTn>
                              </p:par>
                            </p:childTnLst>
                          </p:cTn>
                        </p:par>
                        <p:par>
                          <p:cTn id="66" fill="hold">
                            <p:stCondLst>
                              <p:cond delay="0"/>
                            </p:stCondLst>
                            <p:childTnLst>
                              <p:par>
                                <p:cTn id="67" presetID="35" presetClass="emph" presetSubtype="0" fill="hold" grpId="15" nodeType="afterEffect">
                                  <p:stCondLst>
                                    <p:cond delay="0"/>
                                  </p:stCondLst>
                                  <p:childTnLst>
                                    <p:anim calcmode="discrete" valueType="str">
                                      <p:cBhvr>
                                        <p:cTn id="68" dur="1000" fill="hold"/>
                                        <p:tgtEl>
                                          <p:spTgt spid="7572"/>
                                        </p:tgtEl>
                                        <p:attrNameLst>
                                          <p:attrName>style.visibility</p:attrName>
                                        </p:attrNameLst>
                                      </p:cBhvr>
                                      <p:tavLst>
                                        <p:tav tm="0">
                                          <p:val>
                                            <p:strVal val="hidden"/>
                                          </p:val>
                                        </p:tav>
                                        <p:tav tm="50000">
                                          <p:val>
                                            <p:strVal val="visible"/>
                                          </p:val>
                                        </p:tav>
                                      </p:tavLst>
                                    </p:anim>
                                  </p:childTnLst>
                                </p:cTn>
                              </p:par>
                            </p:childTnLst>
                          </p:cTn>
                        </p:par>
                        <p:par>
                          <p:cTn id="69" fill="hold">
                            <p:stCondLst>
                              <p:cond delay="0"/>
                            </p:stCondLst>
                            <p:childTnLst>
                              <p:par>
                                <p:cTn id="70" presetID="35" presetClass="emph" presetSubtype="0" fill="hold" grpId="16" nodeType="afterEffect">
                                  <p:stCondLst>
                                    <p:cond delay="0"/>
                                  </p:stCondLst>
                                  <p:childTnLst>
                                    <p:anim calcmode="discrete" valueType="str">
                                      <p:cBhvr>
                                        <p:cTn id="71" dur="1000" fill="hold"/>
                                        <p:tgtEl>
                                          <p:spTgt spid="7571"/>
                                        </p:tgtEl>
                                        <p:attrNameLst>
                                          <p:attrName>style.visibility</p:attrName>
                                        </p:attrNameLst>
                                      </p:cBhvr>
                                      <p:tavLst>
                                        <p:tav tm="0">
                                          <p:val>
                                            <p:strVal val="hidden"/>
                                          </p:val>
                                        </p:tav>
                                        <p:tav tm="50000">
                                          <p:val>
                                            <p:strVal val="visible"/>
                                          </p:val>
                                        </p:tav>
                                      </p:tavLst>
                                    </p:anim>
                                  </p:childTnLst>
                                </p:cTn>
                              </p:par>
                            </p:childTnLst>
                          </p:cTn>
                        </p:par>
                        <p:par>
                          <p:cTn id="72" fill="hold">
                            <p:stCondLst>
                              <p:cond delay="1000"/>
                            </p:stCondLst>
                            <p:childTnLst>
                              <p:par>
                                <p:cTn id="73" presetID="2" presetClass="entr" presetSubtype="1" fill="hold" grpId="17" nodeType="afterEffect">
                                  <p:stCondLst>
                                    <p:cond delay="0"/>
                                  </p:stCondLst>
                                  <p:iterate>
                                    <p:tmAbs val="0"/>
                                  </p:iterate>
                                  <p:childTnLst>
                                    <p:set>
                                      <p:cBhvr>
                                        <p:cTn id="74" fill="hold"/>
                                        <p:tgtEl>
                                          <p:spTgt spid="7577"/>
                                        </p:tgtEl>
                                        <p:attrNameLst>
                                          <p:attrName>style.visibility</p:attrName>
                                        </p:attrNameLst>
                                      </p:cBhvr>
                                      <p:to>
                                        <p:strVal val="visible"/>
                                      </p:to>
                                    </p:set>
                                    <p:anim calcmode="lin" valueType="num">
                                      <p:cBhvr>
                                        <p:cTn id="75" dur="2000" fill="hold"/>
                                        <p:tgtEl>
                                          <p:spTgt spid="7577"/>
                                        </p:tgtEl>
                                        <p:attrNameLst>
                                          <p:attrName>ppt_x</p:attrName>
                                        </p:attrNameLst>
                                      </p:cBhvr>
                                      <p:tavLst>
                                        <p:tav tm="0">
                                          <p:val>
                                            <p:strVal val="#ppt_x"/>
                                          </p:val>
                                        </p:tav>
                                        <p:tav tm="100000">
                                          <p:val>
                                            <p:strVal val="#ppt_x"/>
                                          </p:val>
                                        </p:tav>
                                      </p:tavLst>
                                    </p:anim>
                                    <p:anim calcmode="lin" valueType="num">
                                      <p:cBhvr>
                                        <p:cTn id="76" dur="2000" fill="hold"/>
                                        <p:tgtEl>
                                          <p:spTgt spid="7577"/>
                                        </p:tgtEl>
                                        <p:attrNameLst>
                                          <p:attrName>ppt_y</p:attrName>
                                        </p:attrNameLst>
                                      </p:cBhvr>
                                      <p:tavLst>
                                        <p:tav tm="0">
                                          <p:val>
                                            <p:strVal val="0-#ppt_h/2"/>
                                          </p:val>
                                        </p:tav>
                                        <p:tav tm="100000">
                                          <p:val>
                                            <p:strVal val="#ppt_y"/>
                                          </p:val>
                                        </p:tav>
                                      </p:tavLst>
                                    </p:anim>
                                  </p:childTnLst>
                                </p:cTn>
                              </p:par>
                            </p:childTnLst>
                          </p:cTn>
                        </p:par>
                        <p:par>
                          <p:cTn id="77" fill="hold">
                            <p:stCondLst>
                              <p:cond delay="3000"/>
                            </p:stCondLst>
                            <p:childTnLst>
                              <p:par>
                                <p:cTn id="78" presetID="2" presetClass="entr" presetSubtype="4" fill="hold" grpId="18" nodeType="afterEffect">
                                  <p:stCondLst>
                                    <p:cond delay="0"/>
                                  </p:stCondLst>
                                  <p:iterate>
                                    <p:tmAbs val="0"/>
                                  </p:iterate>
                                  <p:childTnLst>
                                    <p:set>
                                      <p:cBhvr>
                                        <p:cTn id="79" fill="hold"/>
                                        <p:tgtEl>
                                          <p:spTgt spid="7579"/>
                                        </p:tgtEl>
                                        <p:attrNameLst>
                                          <p:attrName>style.visibility</p:attrName>
                                        </p:attrNameLst>
                                      </p:cBhvr>
                                      <p:to>
                                        <p:strVal val="visible"/>
                                      </p:to>
                                    </p:set>
                                    <p:anim calcmode="lin" valueType="num">
                                      <p:cBhvr>
                                        <p:cTn id="80" dur="2000" fill="hold"/>
                                        <p:tgtEl>
                                          <p:spTgt spid="7579"/>
                                        </p:tgtEl>
                                        <p:attrNameLst>
                                          <p:attrName>ppt_x</p:attrName>
                                        </p:attrNameLst>
                                      </p:cBhvr>
                                      <p:tavLst>
                                        <p:tav tm="0">
                                          <p:val>
                                            <p:strVal val="#ppt_x"/>
                                          </p:val>
                                        </p:tav>
                                        <p:tav tm="100000">
                                          <p:val>
                                            <p:strVal val="#ppt_x"/>
                                          </p:val>
                                        </p:tav>
                                      </p:tavLst>
                                    </p:anim>
                                    <p:anim calcmode="lin" valueType="num">
                                      <p:cBhvr>
                                        <p:cTn id="81" dur="2000" fill="hold"/>
                                        <p:tgtEl>
                                          <p:spTgt spid="7579"/>
                                        </p:tgtEl>
                                        <p:attrNameLst>
                                          <p:attrName>ppt_y</p:attrName>
                                        </p:attrNameLst>
                                      </p:cBhvr>
                                      <p:tavLst>
                                        <p:tav tm="0">
                                          <p:val>
                                            <p:strVal val="1+#ppt_h/2"/>
                                          </p:val>
                                        </p:tav>
                                        <p:tav tm="100000">
                                          <p:val>
                                            <p:strVal val="#ppt_y"/>
                                          </p:val>
                                        </p:tav>
                                      </p:tavLst>
                                    </p:anim>
                                  </p:childTnLst>
                                </p:cTn>
                              </p:par>
                            </p:childTnLst>
                          </p:cTn>
                        </p:par>
                        <p:par>
                          <p:cTn id="82" fill="hold">
                            <p:stCondLst>
                              <p:cond delay="5000"/>
                            </p:stCondLst>
                            <p:childTnLst>
                              <p:par>
                                <p:cTn id="83" presetID="10" presetClass="entr" fill="hold" grpId="19" nodeType="afterEffect">
                                  <p:stCondLst>
                                    <p:cond delay="0"/>
                                  </p:stCondLst>
                                  <p:iterate>
                                    <p:tmAbs val="0"/>
                                  </p:iterate>
                                  <p:childTnLst>
                                    <p:set>
                                      <p:cBhvr>
                                        <p:cTn id="84" fill="hold"/>
                                        <p:tgtEl>
                                          <p:spTgt spid="7581"/>
                                        </p:tgtEl>
                                        <p:attrNameLst>
                                          <p:attrName>style.visibility</p:attrName>
                                        </p:attrNameLst>
                                      </p:cBhvr>
                                      <p:to>
                                        <p:strVal val="visible"/>
                                      </p:to>
                                    </p:set>
                                    <p:animEffect transition="in" filter="fade">
                                      <p:cBhvr>
                                        <p:cTn id="85" dur="2000"/>
                                        <p:tgtEl>
                                          <p:spTgt spid="7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3" grpId="1" animBg="1" advAuto="0"/>
      <p:bldP spid="7564" grpId="3" animBg="1" advAuto="0"/>
      <p:bldP spid="7565" grpId="6" animBg="1" advAuto="0"/>
      <p:bldP spid="7566" grpId="11" animBg="1" advAuto="0"/>
      <p:bldP spid="7567" grpId="5" animBg="1" advAuto="0"/>
      <p:bldP spid="7568" grpId="4" animBg="1" advAuto="0"/>
      <p:bldP spid="7569" grpId="8" animBg="1" advAuto="0"/>
      <p:bldP spid="7570" grpId="7" animBg="1" advAuto="0"/>
      <p:bldP spid="7571" grpId="9" animBg="1" advAuto="0"/>
      <p:bldP spid="7571" grpId="16" animBg="1" advAuto="0"/>
      <p:bldP spid="7572" grpId="12" animBg="1" advAuto="0"/>
      <p:bldP spid="7572" grpId="15" animBg="1" advAuto="0"/>
      <p:bldP spid="7573" grpId="10" animBg="1" advAuto="0"/>
      <p:bldP spid="7574" grpId="13" animBg="1" advAuto="0"/>
      <p:bldP spid="7575" grpId="2" animBg="1" advAuto="0"/>
      <p:bldP spid="7577" grpId="17" animBg="1" advAuto="0"/>
      <p:bldP spid="7578" grpId="14" animBg="1" advAuto="0"/>
      <p:bldP spid="7579" grpId="18" animBg="1" advAuto="0"/>
      <p:bldP spid="7581" grpId="19"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5" name="Picture 1" descr="Picture 1"/>
          <p:cNvPicPr>
            <a:picLocks noChangeAspect="1"/>
          </p:cNvPicPr>
          <p:nvPr/>
        </p:nvPicPr>
        <p:blipFill>
          <a:blip r:embed="rId3"/>
          <a:stretch>
            <a:fillRect/>
          </a:stretch>
        </p:blipFill>
        <p:spPr>
          <a:xfrm>
            <a:off x="0" y="-26988"/>
            <a:ext cx="9191625" cy="6892926"/>
          </a:xfrm>
          <a:prstGeom prst="rect">
            <a:avLst/>
          </a:prstGeom>
          <a:ln w="12700">
            <a:miter lim="400000"/>
          </a:ln>
        </p:spPr>
      </p:pic>
      <p:sp>
        <p:nvSpPr>
          <p:cNvPr id="7586" name="Rectangle 2"/>
          <p:cNvSpPr txBox="1">
            <a:spLocks noGrp="1"/>
          </p:cNvSpPr>
          <p:nvPr>
            <p:ph type="title"/>
          </p:nvPr>
        </p:nvSpPr>
        <p:spPr>
          <a:xfrm>
            <a:off x="107504" y="2852935"/>
            <a:ext cx="3429001" cy="2160241"/>
          </a:xfrm>
          <a:prstGeom prst="rect">
            <a:avLst/>
          </a:prstGeom>
          <a:effectLst>
            <a:outerShdw blurRad="63500" dist="35921" dir="2700000" rotWithShape="0">
              <a:srgbClr val="000000">
                <a:alpha val="74998"/>
              </a:srgbClr>
            </a:outerShdw>
          </a:effectLst>
        </p:spPr>
        <p:txBody>
          <a:bodyPr/>
          <a:lstStyle/>
          <a:p>
            <a:pPr rtl="1">
              <a:defRPr sz="6000" b="1">
                <a:solidFill>
                  <a:schemeClr val="accent3">
                    <a:lumOff val="44000"/>
                  </a:schemeClr>
                </a:solidFill>
              </a:defRPr>
            </a:pPr>
            <a:r>
              <a:t>ختوم</a:t>
            </a:r>
            <a:br/>
            <a:r>
              <a:t>)رؤيا ٦ (</a:t>
            </a:r>
          </a:p>
        </p:txBody>
      </p:sp>
      <p:sp>
        <p:nvSpPr>
          <p:cNvPr id="7587" name="Text Box 60"/>
          <p:cNvSpPr txBox="1"/>
          <p:nvPr/>
        </p:nvSpPr>
        <p:spPr>
          <a:xfrm>
            <a:off x="8458823" y="43070"/>
            <a:ext cx="614846"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374</a:t>
            </a:r>
          </a:p>
        </p:txBody>
      </p:sp>
      <p:pic>
        <p:nvPicPr>
          <p:cNvPr id="7588" name="Picture 1" descr="Picture 1"/>
          <p:cNvPicPr>
            <a:picLocks noChangeAspect="1"/>
          </p:cNvPicPr>
          <p:nvPr/>
        </p:nvPicPr>
        <p:blipFill>
          <a:blip r:embed="rId4"/>
          <a:stretch>
            <a:fillRect/>
          </a:stretch>
        </p:blipFill>
        <p:spPr>
          <a:xfrm>
            <a:off x="404234" y="174437"/>
            <a:ext cx="4533901" cy="1371601"/>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2" name="Picture 3" descr="Picture 3"/>
          <p:cNvPicPr>
            <a:picLocks noChangeAspect="1"/>
          </p:cNvPicPr>
          <p:nvPr/>
        </p:nvPicPr>
        <p:blipFill>
          <a:blip r:embed="rId2"/>
          <a:stretch>
            <a:fillRect/>
          </a:stretch>
        </p:blipFill>
        <p:spPr>
          <a:xfrm>
            <a:off x="0" y="750887"/>
            <a:ext cx="9144000" cy="6107114"/>
          </a:xfrm>
          <a:prstGeom prst="rect">
            <a:avLst/>
          </a:prstGeom>
          <a:ln w="12700">
            <a:miter lim="400000"/>
          </a:ln>
        </p:spPr>
      </p:pic>
      <p:sp>
        <p:nvSpPr>
          <p:cNvPr id="7593" name="Rectangle 2"/>
          <p:cNvSpPr txBox="1">
            <a:spLocks noGrp="1"/>
          </p:cNvSpPr>
          <p:nvPr>
            <p:ph type="title" idx="4294967295"/>
          </p:nvPr>
        </p:nvSpPr>
        <p:spPr>
          <a:xfrm>
            <a:off x="0" y="0"/>
            <a:ext cx="9144000" cy="685800"/>
          </a:xfrm>
          <a:prstGeom prst="rect">
            <a:avLst/>
          </a:prstGeom>
          <a:solidFill>
            <a:srgbClr val="000000"/>
          </a:solidFill>
        </p:spPr>
        <p:txBody>
          <a:bodyPr/>
          <a:lstStyle/>
          <a:p>
            <a:pPr rtl="1">
              <a:defRPr sz="3600" b="1">
                <a:solidFill>
                  <a:schemeClr val="accent3">
                    <a:lumOff val="44000"/>
                  </a:schemeClr>
                </a:solidFill>
              </a:defRPr>
            </a:pPr>
            <a:r>
              <a:rPr b="0"/>
              <a:t>أربعة خيول </a:t>
            </a:r>
            <a:r>
              <a:t>( 6: 1- 8)</a:t>
            </a:r>
          </a:p>
        </p:txBody>
      </p:sp>
      <p:sp>
        <p:nvSpPr>
          <p:cNvPr id="7594" name="Text Box 60"/>
          <p:cNvSpPr txBox="1"/>
          <p:nvPr/>
        </p:nvSpPr>
        <p:spPr>
          <a:xfrm>
            <a:off x="8458823" y="43070"/>
            <a:ext cx="614846"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374</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6" name="Picture 1" descr="Picture 1"/>
          <p:cNvPicPr>
            <a:picLocks noChangeAspect="1"/>
          </p:cNvPicPr>
          <p:nvPr/>
        </p:nvPicPr>
        <p:blipFill>
          <a:blip r:embed="rId2"/>
          <a:stretch>
            <a:fillRect/>
          </a:stretch>
        </p:blipFill>
        <p:spPr>
          <a:xfrm>
            <a:off x="0" y="-2"/>
            <a:ext cx="9144000" cy="6863380"/>
          </a:xfrm>
          <a:prstGeom prst="rect">
            <a:avLst/>
          </a:prstGeom>
          <a:ln w="12700">
            <a:miter lim="400000"/>
          </a:ln>
        </p:spPr>
      </p:pic>
      <p:sp>
        <p:nvSpPr>
          <p:cNvPr id="7597" name="Rectangle 11"/>
          <p:cNvSpPr txBox="1">
            <a:spLocks noGrp="1"/>
          </p:cNvSpPr>
          <p:nvPr>
            <p:ph type="title" idx="4294967295"/>
          </p:nvPr>
        </p:nvSpPr>
        <p:spPr>
          <a:xfrm>
            <a:off x="0" y="5880984"/>
            <a:ext cx="9144000" cy="836614"/>
          </a:xfrm>
          <a:prstGeom prst="rect">
            <a:avLst/>
          </a:prstGeom>
        </p:spPr>
        <p:txBody>
          <a:bodyPr/>
          <a:lstStyle/>
          <a:p>
            <a:pPr>
              <a:defRPr sz="3600" b="1">
                <a:solidFill>
                  <a:schemeClr val="accent3">
                    <a:lumOff val="44000"/>
                  </a:schemeClr>
                </a:solidFill>
              </a:defRPr>
            </a:pPr>
            <a:r>
              <a:rPr lang="ar-JO" dirty="0">
                <a:effectLst>
                  <a:glow rad="228600">
                    <a:schemeClr val="tx1">
                      <a:alpha val="40000"/>
                    </a:schemeClr>
                  </a:glow>
                </a:effectLst>
                <a:latin typeface="Arial" panose="020B0604020202020204" pitchFamily="34" charset="0"/>
                <a:cs typeface="Arial" panose="020B0604020202020204" pitchFamily="34" charset="0"/>
              </a:rPr>
              <a:t>حلم القائد </a:t>
            </a:r>
            <a:r>
              <a:rPr lang="ar-JO" i="1" dirty="0">
                <a:effectLst>
                  <a:glow rad="228600">
                    <a:schemeClr val="tx1">
                      <a:alpha val="40000"/>
                    </a:schemeClr>
                  </a:glow>
                </a:effectLst>
                <a:latin typeface="Arial" panose="020B0604020202020204" pitchFamily="34" charset="0"/>
                <a:cs typeface="Arial" panose="020B0604020202020204" pitchFamily="34" charset="0"/>
              </a:rPr>
              <a:t>الكامل</a:t>
            </a:r>
            <a:r>
              <a:rPr lang="ar-JO" dirty="0">
                <a:effectLst>
                  <a:glow rad="228600">
                    <a:schemeClr val="tx1">
                      <a:alpha val="40000"/>
                    </a:schemeClr>
                  </a:glow>
                </a:effectLst>
                <a:latin typeface="Arial" panose="020B0604020202020204" pitchFamily="34" charset="0"/>
                <a:cs typeface="Arial" panose="020B0604020202020204" pitchFamily="34" charset="0"/>
              </a:rPr>
              <a:t> (6: 1- 2)</a:t>
            </a:r>
            <a:endParaRPr dirty="0">
              <a:effectLst>
                <a:glow rad="228600">
                  <a:schemeClr val="tx1">
                    <a:alpha val="40000"/>
                  </a:schemeClr>
                </a:glow>
              </a:effectLst>
              <a:latin typeface="Arial" panose="020B0604020202020204" pitchFamily="34" charset="0"/>
              <a:cs typeface="Arial" panose="020B0604020202020204" pitchFamily="34" charset="0"/>
            </a:endParaRPr>
          </a:p>
        </p:txBody>
      </p:sp>
      <p:sp>
        <p:nvSpPr>
          <p:cNvPr id="7598" name="Text Box 60"/>
          <p:cNvSpPr txBox="1"/>
          <p:nvPr/>
        </p:nvSpPr>
        <p:spPr>
          <a:xfrm>
            <a:off x="8543581" y="43070"/>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94</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 name="Picture 1" descr="Picture 1"/>
          <p:cNvPicPr>
            <a:picLocks noChangeAspect="1"/>
          </p:cNvPicPr>
          <p:nvPr/>
        </p:nvPicPr>
        <p:blipFill>
          <a:blip r:embed="rId2"/>
          <a:stretch>
            <a:fillRect/>
          </a:stretch>
        </p:blipFill>
        <p:spPr>
          <a:xfrm>
            <a:off x="1352550" y="26987"/>
            <a:ext cx="7791450" cy="6831013"/>
          </a:xfrm>
          <a:prstGeom prst="rect">
            <a:avLst/>
          </a:prstGeom>
          <a:ln w="12700">
            <a:miter lim="400000"/>
          </a:ln>
        </p:spPr>
      </p:pic>
      <p:sp>
        <p:nvSpPr>
          <p:cNvPr id="4783" name="Rectangle 2"/>
          <p:cNvSpPr txBox="1">
            <a:spLocks noGrp="1"/>
          </p:cNvSpPr>
          <p:nvPr>
            <p:ph type="title"/>
          </p:nvPr>
        </p:nvSpPr>
        <p:spPr>
          <a:xfrm>
            <a:off x="0" y="6115050"/>
            <a:ext cx="9178925" cy="762000"/>
          </a:xfrm>
          <a:prstGeom prst="rect">
            <a:avLst/>
          </a:prstGeom>
          <a:solidFill>
            <a:srgbClr val="000000"/>
          </a:solidFill>
        </p:spPr>
        <p:txBody>
          <a:bodyPr anchor="ctr"/>
          <a:lstStyle>
            <a:lvl1pPr algn="ctr" rtl="1">
              <a:defRPr b="1" i="0">
                <a:solidFill>
                  <a:schemeClr val="accent3">
                    <a:lumOff val="44000"/>
                  </a:schemeClr>
                </a:solidFill>
              </a:defRPr>
            </a:lvl1pPr>
          </a:lstStyle>
          <a:p>
            <a:r>
              <a:t>متى سيحدث غزو جوج؟</a:t>
            </a:r>
          </a:p>
        </p:txBody>
      </p:sp>
      <p:sp>
        <p:nvSpPr>
          <p:cNvPr id="4784" name="Rectangle 5"/>
          <p:cNvSpPr txBox="1"/>
          <p:nvPr/>
        </p:nvSpPr>
        <p:spPr>
          <a:xfrm>
            <a:off x="939477" y="2057400"/>
            <a:ext cx="7834957" cy="3437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533400" indent="-533400" algn="r" rtl="1">
              <a:spcBef>
                <a:spcPts val="600"/>
              </a:spcBef>
              <a:buClr>
                <a:srgbClr val="FFFFCC"/>
              </a:buClr>
              <a:buSzPct val="100000"/>
              <a:buAutoNum type="arabicPeriod"/>
              <a:defRPr sz="2800" b="1">
                <a:solidFill>
                  <a:srgbClr val="FFFFCC"/>
                </a:solidFill>
              </a:defRPr>
            </a:pPr>
            <a:r>
              <a:rPr b="0"/>
              <a:t>الممر رمزي بالكامل</a:t>
            </a:r>
          </a:p>
          <a:p>
            <a:pPr marL="533400" indent="-533400" algn="r" rtl="1">
              <a:spcBef>
                <a:spcPts val="600"/>
              </a:spcBef>
              <a:buClr>
                <a:srgbClr val="FFFFCC"/>
              </a:buClr>
              <a:buSzPct val="100000"/>
              <a:buAutoNum type="arabicPeriod"/>
              <a:defRPr sz="2800" b="1">
                <a:solidFill>
                  <a:srgbClr val="FFFFCC"/>
                </a:solidFill>
              </a:defRPr>
            </a:pPr>
            <a:r>
              <a:rPr b="0"/>
              <a:t>قبل الضيقة</a:t>
            </a:r>
          </a:p>
          <a:p>
            <a:pPr marL="533400" indent="-533400" algn="r" rtl="1">
              <a:spcBef>
                <a:spcPts val="600"/>
              </a:spcBef>
              <a:buClr>
                <a:srgbClr val="FFFFCC"/>
              </a:buClr>
              <a:buSzPct val="100000"/>
              <a:buAutoNum type="arabicPeriod"/>
              <a:defRPr sz="2800" b="1">
                <a:solidFill>
                  <a:srgbClr val="FFFFCC"/>
                </a:solidFill>
              </a:defRPr>
            </a:pPr>
            <a:r>
              <a:rPr b="0"/>
              <a:t>وسط الضيقة</a:t>
            </a:r>
          </a:p>
          <a:p>
            <a:pPr marL="533400" indent="-533400" algn="r" rtl="1">
              <a:spcBef>
                <a:spcPts val="600"/>
              </a:spcBef>
              <a:buClr>
                <a:srgbClr val="FFFFCC"/>
              </a:buClr>
              <a:buSzPct val="100000"/>
              <a:buAutoNum type="arabicPeriod"/>
              <a:defRPr sz="2800" b="1">
                <a:solidFill>
                  <a:srgbClr val="FFFFCC"/>
                </a:solidFill>
              </a:defRPr>
            </a:pPr>
            <a:r>
              <a:rPr b="0"/>
              <a:t>نهاية الضيقة</a:t>
            </a:r>
          </a:p>
          <a:p>
            <a:pPr marL="533400" indent="-533400" algn="r" rtl="1">
              <a:spcBef>
                <a:spcPts val="600"/>
              </a:spcBef>
              <a:buClr>
                <a:srgbClr val="FFFFCC"/>
              </a:buClr>
              <a:buSzPct val="100000"/>
              <a:buAutoNum type="arabicPeriod"/>
              <a:defRPr sz="2800" b="1">
                <a:solidFill>
                  <a:srgbClr val="FFFFCC"/>
                </a:solidFill>
              </a:defRPr>
            </a:pPr>
            <a:r>
              <a:rPr b="0"/>
              <a:t>بين نهاية الضيقة والألفية</a:t>
            </a:r>
          </a:p>
          <a:p>
            <a:pPr marL="533400" indent="-533400" algn="r" rtl="1">
              <a:spcBef>
                <a:spcPts val="600"/>
              </a:spcBef>
              <a:buClr>
                <a:srgbClr val="FFFFCC"/>
              </a:buClr>
              <a:buSzPct val="100000"/>
              <a:buAutoNum type="arabicPeriod"/>
              <a:defRPr sz="2800" b="1">
                <a:solidFill>
                  <a:srgbClr val="FFFFCC"/>
                </a:solidFill>
              </a:defRPr>
            </a:pPr>
            <a:r>
              <a:rPr b="0"/>
              <a:t>بعد الألفية</a:t>
            </a:r>
          </a:p>
          <a:p>
            <a:pPr marL="533400" indent="-533400" algn="r" rtl="1">
              <a:spcBef>
                <a:spcPts val="600"/>
              </a:spcBef>
              <a:buClr>
                <a:srgbClr val="FFFFCC"/>
              </a:buClr>
              <a:buSzPct val="100000"/>
              <a:buAutoNum type="arabicPeriod"/>
              <a:defRPr sz="2800" b="1">
                <a:solidFill>
                  <a:srgbClr val="FFFFCC"/>
                </a:solidFill>
              </a:defRPr>
            </a:pPr>
            <a:r>
              <a:rPr b="0"/>
              <a:t>مزيج من وجهات النظر الرابعة والسادسة</a:t>
            </a:r>
          </a:p>
        </p:txBody>
      </p:sp>
      <p:grpSp>
        <p:nvGrpSpPr>
          <p:cNvPr id="4787" name="Rectangle 2"/>
          <p:cNvGrpSpPr/>
          <p:nvPr/>
        </p:nvGrpSpPr>
        <p:grpSpPr>
          <a:xfrm>
            <a:off x="-34925" y="404813"/>
            <a:ext cx="4822825" cy="762001"/>
            <a:chOff x="0" y="0"/>
            <a:chExt cx="4822825" cy="762000"/>
          </a:xfrm>
        </p:grpSpPr>
        <p:sp>
          <p:nvSpPr>
            <p:cNvPr id="4785" name="Rectangle"/>
            <p:cNvSpPr/>
            <p:nvPr/>
          </p:nvSpPr>
          <p:spPr>
            <a:xfrm>
              <a:off x="0" y="0"/>
              <a:ext cx="4822825" cy="762000"/>
            </a:xfrm>
            <a:prstGeom prst="rect">
              <a:avLst/>
            </a:prstGeom>
            <a:solidFill>
              <a:srgbClr val="000000"/>
            </a:solidFill>
            <a:ln w="12700" cap="flat">
              <a:noFill/>
              <a:miter lim="400000"/>
            </a:ln>
            <a:effectLst/>
          </p:spPr>
          <p:txBody>
            <a:bodyPr wrap="square" lIns="45719" tIns="45719" rIns="45719" bIns="45719" numCol="1" anchor="ctr">
              <a:noAutofit/>
            </a:bodyPr>
            <a:lstStyle/>
            <a:p>
              <a:pPr algn="r">
                <a:defRPr sz="4000" b="1">
                  <a:solidFill>
                    <a:schemeClr val="accent3">
                      <a:lumOff val="44000"/>
                    </a:schemeClr>
                  </a:solidFill>
                </a:defRPr>
              </a:pPr>
              <a:endParaRPr/>
            </a:p>
          </p:txBody>
        </p:sp>
        <p:sp>
          <p:nvSpPr>
            <p:cNvPr id="4786" name="وجهات نظر مختلفة:"/>
            <p:cNvSpPr txBox="1"/>
            <p:nvPr/>
          </p:nvSpPr>
          <p:spPr>
            <a:xfrm>
              <a:off x="46037" y="57521"/>
              <a:ext cx="4730751" cy="646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numCol="1" anchor="ctr">
              <a:spAutoFit/>
            </a:bodyPr>
            <a:lstStyle/>
            <a:p>
              <a:pPr algn="r" rtl="1">
                <a:defRPr sz="4000" b="1">
                  <a:solidFill>
                    <a:schemeClr val="accent3">
                      <a:lumOff val="44000"/>
                    </a:schemeClr>
                  </a:solidFill>
                </a:defRPr>
              </a:pPr>
              <a:r>
                <a:rPr b="0"/>
                <a:t>وجهات نظر مختلفة</a:t>
              </a:r>
              <a:r>
                <a:t>:</a:t>
              </a:r>
            </a:p>
          </p:txBody>
        </p:sp>
      </p:grpSp>
      <p:sp>
        <p:nvSpPr>
          <p:cNvPr id="4788" name="Text Box 1041"/>
          <p:cNvSpPr txBox="1"/>
          <p:nvPr/>
        </p:nvSpPr>
        <p:spPr>
          <a:xfrm>
            <a:off x="8431844" y="28751"/>
            <a:ext cx="612686" cy="437069"/>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defRPr>
            </a:lvl1pPr>
          </a:lstStyle>
          <a:p>
            <a:r>
              <a:t>437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4784">
                                            <p:bg/>
                                          </p:spTgt>
                                        </p:tgtEl>
                                        <p:attrNameLst>
                                          <p:attrName>style.visibility</p:attrName>
                                        </p:attrNameLst>
                                      </p:cBhvr>
                                      <p:to>
                                        <p:strVal val="visible"/>
                                      </p:to>
                                    </p:set>
                                    <p:animEffect transition="in" filter="wipe(right)">
                                      <p:cBhvr>
                                        <p:cTn id="7" dur="500"/>
                                        <p:tgtEl>
                                          <p:spTgt spid="4784">
                                            <p:bg/>
                                          </p:spTgt>
                                        </p:tgtEl>
                                      </p:cBhvr>
                                    </p:animEffect>
                                  </p:childTnLst>
                                </p:cTn>
                              </p:par>
                              <p:par>
                                <p:cTn id="8" presetID="22" presetClass="entr" presetSubtype="2" fill="hold" grpId="1" nodeType="withEffect">
                                  <p:stCondLst>
                                    <p:cond delay="0"/>
                                  </p:stCondLst>
                                  <p:iterate>
                                    <p:tmAbs val="0"/>
                                  </p:iterate>
                                  <p:childTnLst>
                                    <p:set>
                                      <p:cBhvr>
                                        <p:cTn id="9" fill="hold"/>
                                        <p:tgtEl>
                                          <p:spTgt spid="4784">
                                            <p:txEl>
                                              <p:pRg st="0" end="0"/>
                                            </p:txEl>
                                          </p:spTgt>
                                        </p:tgtEl>
                                        <p:attrNameLst>
                                          <p:attrName>style.visibility</p:attrName>
                                        </p:attrNameLst>
                                      </p:cBhvr>
                                      <p:to>
                                        <p:strVal val="visible"/>
                                      </p:to>
                                    </p:set>
                                    <p:animEffect transition="in" filter="wipe(right)">
                                      <p:cBhvr>
                                        <p:cTn id="10" dur="500"/>
                                        <p:tgtEl>
                                          <p:spTgt spid="47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1" nodeType="clickEffect">
                                  <p:stCondLst>
                                    <p:cond delay="0"/>
                                  </p:stCondLst>
                                  <p:iterate>
                                    <p:tmAbs val="0"/>
                                  </p:iterate>
                                  <p:childTnLst>
                                    <p:set>
                                      <p:cBhvr>
                                        <p:cTn id="14" fill="hold"/>
                                        <p:tgtEl>
                                          <p:spTgt spid="4784">
                                            <p:txEl>
                                              <p:pRg st="1" end="1"/>
                                            </p:txEl>
                                          </p:spTgt>
                                        </p:tgtEl>
                                        <p:attrNameLst>
                                          <p:attrName>style.visibility</p:attrName>
                                        </p:attrNameLst>
                                      </p:cBhvr>
                                      <p:to>
                                        <p:strVal val="visible"/>
                                      </p:to>
                                    </p:set>
                                    <p:animEffect transition="in" filter="wipe(right)">
                                      <p:cBhvr>
                                        <p:cTn id="15" dur="500"/>
                                        <p:tgtEl>
                                          <p:spTgt spid="478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1" nodeType="clickEffect">
                                  <p:stCondLst>
                                    <p:cond delay="0"/>
                                  </p:stCondLst>
                                  <p:iterate>
                                    <p:tmAbs val="0"/>
                                  </p:iterate>
                                  <p:childTnLst>
                                    <p:set>
                                      <p:cBhvr>
                                        <p:cTn id="19" fill="hold"/>
                                        <p:tgtEl>
                                          <p:spTgt spid="4784">
                                            <p:txEl>
                                              <p:pRg st="2" end="2"/>
                                            </p:txEl>
                                          </p:spTgt>
                                        </p:tgtEl>
                                        <p:attrNameLst>
                                          <p:attrName>style.visibility</p:attrName>
                                        </p:attrNameLst>
                                      </p:cBhvr>
                                      <p:to>
                                        <p:strVal val="visible"/>
                                      </p:to>
                                    </p:set>
                                    <p:animEffect transition="in" filter="wipe(right)">
                                      <p:cBhvr>
                                        <p:cTn id="20" dur="500"/>
                                        <p:tgtEl>
                                          <p:spTgt spid="478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1" nodeType="clickEffect">
                                  <p:stCondLst>
                                    <p:cond delay="0"/>
                                  </p:stCondLst>
                                  <p:iterate>
                                    <p:tmAbs val="0"/>
                                  </p:iterate>
                                  <p:childTnLst>
                                    <p:set>
                                      <p:cBhvr>
                                        <p:cTn id="24" fill="hold"/>
                                        <p:tgtEl>
                                          <p:spTgt spid="4784">
                                            <p:txEl>
                                              <p:pRg st="3" end="3"/>
                                            </p:txEl>
                                          </p:spTgt>
                                        </p:tgtEl>
                                        <p:attrNameLst>
                                          <p:attrName>style.visibility</p:attrName>
                                        </p:attrNameLst>
                                      </p:cBhvr>
                                      <p:to>
                                        <p:strVal val="visible"/>
                                      </p:to>
                                    </p:set>
                                    <p:animEffect transition="in" filter="wipe(right)">
                                      <p:cBhvr>
                                        <p:cTn id="25" dur="500"/>
                                        <p:tgtEl>
                                          <p:spTgt spid="478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1" nodeType="clickEffect">
                                  <p:stCondLst>
                                    <p:cond delay="0"/>
                                  </p:stCondLst>
                                  <p:iterate>
                                    <p:tmAbs val="0"/>
                                  </p:iterate>
                                  <p:childTnLst>
                                    <p:set>
                                      <p:cBhvr>
                                        <p:cTn id="29" fill="hold"/>
                                        <p:tgtEl>
                                          <p:spTgt spid="4784">
                                            <p:txEl>
                                              <p:pRg st="4" end="4"/>
                                            </p:txEl>
                                          </p:spTgt>
                                        </p:tgtEl>
                                        <p:attrNameLst>
                                          <p:attrName>style.visibility</p:attrName>
                                        </p:attrNameLst>
                                      </p:cBhvr>
                                      <p:to>
                                        <p:strVal val="visible"/>
                                      </p:to>
                                    </p:set>
                                    <p:animEffect transition="in" filter="wipe(right)">
                                      <p:cBhvr>
                                        <p:cTn id="30" dur="500"/>
                                        <p:tgtEl>
                                          <p:spTgt spid="478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1" nodeType="clickEffect">
                                  <p:stCondLst>
                                    <p:cond delay="0"/>
                                  </p:stCondLst>
                                  <p:iterate>
                                    <p:tmAbs val="0"/>
                                  </p:iterate>
                                  <p:childTnLst>
                                    <p:set>
                                      <p:cBhvr>
                                        <p:cTn id="34" fill="hold"/>
                                        <p:tgtEl>
                                          <p:spTgt spid="4784">
                                            <p:txEl>
                                              <p:pRg st="5" end="5"/>
                                            </p:txEl>
                                          </p:spTgt>
                                        </p:tgtEl>
                                        <p:attrNameLst>
                                          <p:attrName>style.visibility</p:attrName>
                                        </p:attrNameLst>
                                      </p:cBhvr>
                                      <p:to>
                                        <p:strVal val="visible"/>
                                      </p:to>
                                    </p:set>
                                    <p:animEffect transition="in" filter="wipe(right)">
                                      <p:cBhvr>
                                        <p:cTn id="35" dur="500"/>
                                        <p:tgtEl>
                                          <p:spTgt spid="478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1" nodeType="clickEffect">
                                  <p:stCondLst>
                                    <p:cond delay="0"/>
                                  </p:stCondLst>
                                  <p:iterate>
                                    <p:tmAbs val="0"/>
                                  </p:iterate>
                                  <p:childTnLst>
                                    <p:set>
                                      <p:cBhvr>
                                        <p:cTn id="39" fill="hold"/>
                                        <p:tgtEl>
                                          <p:spTgt spid="4784">
                                            <p:txEl>
                                              <p:pRg st="6" end="6"/>
                                            </p:txEl>
                                          </p:spTgt>
                                        </p:tgtEl>
                                        <p:attrNameLst>
                                          <p:attrName>style.visibility</p:attrName>
                                        </p:attrNameLst>
                                      </p:cBhvr>
                                      <p:to>
                                        <p:strVal val="visible"/>
                                      </p:to>
                                    </p:set>
                                    <p:animEffect transition="in" filter="wipe(right)">
                                      <p:cBhvr>
                                        <p:cTn id="40" dur="500"/>
                                        <p:tgtEl>
                                          <p:spTgt spid="47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4" grpId="1" build="p" bldLvl="5"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0" name="Rectangle 2"/>
          <p:cNvSpPr txBox="1">
            <a:spLocks noGrp="1"/>
          </p:cNvSpPr>
          <p:nvPr>
            <p:ph type="title"/>
          </p:nvPr>
        </p:nvSpPr>
        <p:spPr>
          <a:xfrm>
            <a:off x="5076825" y="0"/>
            <a:ext cx="3598863" cy="1443038"/>
          </a:xfrm>
          <a:prstGeom prst="rect">
            <a:avLst/>
          </a:prstGeom>
        </p:spPr>
        <p:txBody>
          <a:bodyPr/>
          <a:lstStyle/>
          <a:p>
            <a:r>
              <a:rPr lang="ar-JO" dirty="0"/>
              <a:t>الختم الأول</a:t>
            </a:r>
            <a:endParaRPr dirty="0"/>
          </a:p>
        </p:txBody>
      </p:sp>
      <p:pic>
        <p:nvPicPr>
          <p:cNvPr id="7601" name="Picture 4" descr="Picture 4"/>
          <p:cNvPicPr>
            <a:picLocks noChangeAspect="1"/>
          </p:cNvPicPr>
          <p:nvPr/>
        </p:nvPicPr>
        <p:blipFill>
          <a:blip r:embed="rId2"/>
          <a:stretch>
            <a:fillRect/>
          </a:stretch>
        </p:blipFill>
        <p:spPr>
          <a:xfrm>
            <a:off x="0" y="0"/>
            <a:ext cx="4784725" cy="6858000"/>
          </a:xfrm>
          <a:prstGeom prst="rect">
            <a:avLst/>
          </a:prstGeom>
          <a:ln w="12700">
            <a:miter lim="400000"/>
          </a:ln>
        </p:spPr>
      </p:pic>
      <p:sp>
        <p:nvSpPr>
          <p:cNvPr id="7602" name="Text Box 5"/>
          <p:cNvSpPr txBox="1"/>
          <p:nvPr/>
        </p:nvSpPr>
        <p:spPr>
          <a:xfrm>
            <a:off x="2314258" y="6553200"/>
            <a:ext cx="2572386"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800"/>
              </a:spcBef>
              <a:defRPr sz="1400" b="1"/>
            </a:lvl1pPr>
          </a:lstStyle>
          <a:p>
            <a:r>
              <a:t>Artwork by Sunny Chandra</a:t>
            </a:r>
          </a:p>
        </p:txBody>
      </p:sp>
      <p:sp>
        <p:nvSpPr>
          <p:cNvPr id="7603" name="Text Box 60"/>
          <p:cNvSpPr txBox="1"/>
          <p:nvPr/>
        </p:nvSpPr>
        <p:spPr>
          <a:xfrm>
            <a:off x="8543581" y="43070"/>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94</a:t>
            </a:r>
          </a:p>
        </p:txBody>
      </p:sp>
      <p:sp>
        <p:nvSpPr>
          <p:cNvPr id="7604" name="Rectangle 3"/>
          <p:cNvSpPr txBox="1"/>
          <p:nvPr/>
        </p:nvSpPr>
        <p:spPr>
          <a:xfrm>
            <a:off x="5058915" y="1241425"/>
            <a:ext cx="3942398" cy="5327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600"/>
              </a:spcBef>
              <a:defRPr sz="2800" b="1" baseline="30000">
                <a:solidFill>
                  <a:schemeClr val="accent3">
                    <a:lumOff val="44000"/>
                  </a:schemeClr>
                </a:solidFill>
              </a:defRPr>
            </a:pPr>
            <a:r>
              <a:rPr lang="ar-SA" sz="5400" dirty="0">
                <a:latin typeface="Arial" panose="020B0604020202020204" pitchFamily="34" charset="0"/>
                <a:cs typeface="Arial" panose="020B0604020202020204" pitchFamily="34" charset="0"/>
              </a:rPr>
              <a:t>١ وَنَظَرْتُ لَمَّا فَتَحَ ٱلْخَرُوفُ وَاحِدًا مِنَ ٱلْخُتُومِ ٱلسَّبْعَةِ، وَسَمِعْتُ وَاحِدًا مِنَ ٱلْأَرْبَعَةِ ٱلْحَيَوَانَاتِ قَائِلًا كَصَوْتِ رَعْدٍ: «هَلُمَّ وَٱنْظُرْ!». ٢ فَنَظَرْتُ، وَإِذَا فَرَسٌ أَبْيَضُ، وَٱلْجَالِسُ عَلَيْهِ مَعَهُ قَوْسٌ، وَقَدْ أُعْطِيَ إِكْلِيلًا، وَخَرَجَ غَالِبًا وَلِكَيْ يَغْلِبَ.</a:t>
            </a:r>
            <a:endParaRPr sz="5400" baseline="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6" name="Title 1"/>
          <p:cNvSpPr txBox="1">
            <a:spLocks noGrp="1"/>
          </p:cNvSpPr>
          <p:nvPr>
            <p:ph type="title"/>
          </p:nvPr>
        </p:nvSpPr>
        <p:spPr>
          <a:xfrm>
            <a:off x="1535041" y="364424"/>
            <a:ext cx="7578839" cy="1603376"/>
          </a:xfrm>
          <a:prstGeom prst="rect">
            <a:avLst/>
          </a:prstGeom>
        </p:spPr>
        <p:txBody>
          <a:bodyPr/>
          <a:lstStyle>
            <a:lvl1pPr>
              <a:defRPr sz="4000" b="1"/>
            </a:lvl1pPr>
          </a:lstStyle>
          <a:p>
            <a:r>
              <a:rPr lang="ar-SA" dirty="0">
                <a:latin typeface="Arial" panose="020B0604020202020204" pitchFamily="34" charset="0"/>
                <a:cs typeface="Arial" panose="020B0604020202020204" pitchFamily="34" charset="0"/>
              </a:rPr>
              <a:t>الختم رقم 1: </a:t>
            </a:r>
            <a:br>
              <a:rPr lang="ar-SA" dirty="0">
                <a:latin typeface="Arial" panose="020B0604020202020204" pitchFamily="34" charset="0"/>
                <a:cs typeface="Arial" panose="020B0604020202020204" pitchFamily="34" charset="0"/>
              </a:rPr>
            </a:br>
            <a:r>
              <a:rPr lang="ar-SA" dirty="0">
                <a:latin typeface="Arial" panose="020B0604020202020204" pitchFamily="34" charset="0"/>
                <a:cs typeface="Arial" panose="020B0604020202020204" pitchFamily="34" charset="0"/>
              </a:rPr>
              <a:t>راكب الفرس الأبيض يصوّر ضد المسيح</a:t>
            </a:r>
            <a:endParaRPr dirty="0">
              <a:latin typeface="Arial" panose="020B0604020202020204" pitchFamily="34" charset="0"/>
              <a:cs typeface="Arial" panose="020B0604020202020204" pitchFamily="34" charset="0"/>
            </a:endParaRPr>
          </a:p>
        </p:txBody>
      </p:sp>
      <p:sp>
        <p:nvSpPr>
          <p:cNvPr id="7607" name="Text Box 60"/>
          <p:cNvSpPr txBox="1"/>
          <p:nvPr/>
        </p:nvSpPr>
        <p:spPr>
          <a:xfrm>
            <a:off x="8543581" y="43070"/>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94</a:t>
            </a:r>
          </a:p>
        </p:txBody>
      </p:sp>
      <p:sp>
        <p:nvSpPr>
          <p:cNvPr id="7608" name="Title 1"/>
          <p:cNvSpPr txBox="1"/>
          <p:nvPr/>
        </p:nvSpPr>
        <p:spPr>
          <a:xfrm>
            <a:off x="2629893" y="3065215"/>
            <a:ext cx="6269606"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marL="571500" indent="-571500" algn="r" rtl="1">
              <a:buSzPct val="100000"/>
              <a:buAutoNum type="romanLcPeriod"/>
              <a:defRPr sz="3200" b="1">
                <a:solidFill>
                  <a:srgbClr val="E3EBF1"/>
                </a:solidFill>
              </a:defRPr>
            </a:pPr>
            <a:r>
              <a:rPr lang="ar-SA" dirty="0"/>
              <a:t>مختلف عن الحَمَل</a:t>
            </a:r>
          </a:p>
          <a:p>
            <a:pPr marL="571500" indent="-571500" algn="r" rtl="1">
              <a:buSzPct val="100000"/>
              <a:buAutoNum type="romanLcPeriod"/>
              <a:defRPr sz="3200" b="1">
                <a:solidFill>
                  <a:srgbClr val="E3EBF1"/>
                </a:solidFill>
              </a:defRPr>
            </a:pPr>
            <a:endParaRPr lang="ar-SA" dirty="0"/>
          </a:p>
          <a:p>
            <a:pPr marL="571500" indent="-571500" algn="r" rtl="1">
              <a:buSzPct val="100000"/>
              <a:buAutoNum type="romanLcPeriod"/>
              <a:defRPr sz="3200" b="1">
                <a:solidFill>
                  <a:srgbClr val="E3EBF1"/>
                </a:solidFill>
              </a:defRPr>
            </a:pPr>
            <a:r>
              <a:rPr lang="ar-SA" dirty="0"/>
              <a:t>"الأبيض" يشير أيضًا إلى الشّر</a:t>
            </a:r>
          </a:p>
          <a:p>
            <a:pPr marL="571500" indent="-571500" algn="r" rtl="1">
              <a:buSzPct val="100000"/>
              <a:buAutoNum type="romanLcPeriod"/>
              <a:defRPr sz="3200" b="1">
                <a:solidFill>
                  <a:srgbClr val="E3EBF1"/>
                </a:solidFill>
              </a:defRPr>
            </a:pPr>
            <a:endParaRPr lang="ar-SA" dirty="0"/>
          </a:p>
          <a:p>
            <a:pPr marL="571500" indent="-571500" algn="r" rtl="1">
              <a:buSzPct val="100000"/>
              <a:buAutoNum type="romanLcPeriod"/>
              <a:defRPr sz="3200" b="1">
                <a:solidFill>
                  <a:srgbClr val="E3EBF1"/>
                </a:solidFill>
              </a:defRPr>
            </a:pPr>
            <a:r>
              <a:rPr lang="ar-SA" dirty="0"/>
              <a:t>اختلافات كثيرة مع المسيح 19: 11- </a:t>
            </a:r>
            <a:endParaRPr dirty="0"/>
          </a:p>
        </p:txBody>
      </p:sp>
      <p:pic>
        <p:nvPicPr>
          <p:cNvPr id="7609" name="Picture 5" descr="Picture 5"/>
          <p:cNvPicPr>
            <a:picLocks noChangeAspect="1"/>
          </p:cNvPicPr>
          <p:nvPr/>
        </p:nvPicPr>
        <p:blipFill>
          <a:blip r:embed="rId3"/>
          <a:srcRect r="3"/>
          <a:stretch>
            <a:fillRect/>
          </a:stretch>
        </p:blipFill>
        <p:spPr>
          <a:xfrm>
            <a:off x="0" y="1082260"/>
            <a:ext cx="2208610" cy="5853044"/>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7" y="21600"/>
                  <a:pt x="21600" y="16765"/>
                  <a:pt x="21600" y="10800"/>
                </a:cubicBezTo>
                <a:cubicBezTo>
                  <a:pt x="21600" y="4835"/>
                  <a:pt x="16767" y="0"/>
                  <a:pt x="10802" y="0"/>
                </a:cubicBezTo>
                <a:close/>
              </a:path>
            </a:pathLst>
          </a:custGeom>
          <a:ln w="12700">
            <a:miter lim="400000"/>
          </a:ln>
        </p:spPr>
      </p:pic>
      <p:sp>
        <p:nvSpPr>
          <p:cNvPr id="7610" name="Title 1"/>
          <p:cNvSpPr txBox="1"/>
          <p:nvPr/>
        </p:nvSpPr>
        <p:spPr>
          <a:xfrm>
            <a:off x="2128284" y="1934782"/>
            <a:ext cx="696999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3200" b="1" i="1">
                <a:solidFill>
                  <a:srgbClr val="E3EBF1"/>
                </a:solidFill>
              </a:defRPr>
            </a:lvl1pPr>
          </a:lstStyle>
          <a:p>
            <a:r>
              <a:rPr lang="ar-SA" dirty="0"/>
              <a:t>كيف لنا أن نعرف هذا؟</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610">
                                            <p:bg/>
                                          </p:spTgt>
                                        </p:tgtEl>
                                        <p:attrNameLst>
                                          <p:attrName>style.visibility</p:attrName>
                                        </p:attrNameLst>
                                      </p:cBhvr>
                                      <p:to>
                                        <p:strVal val="visible"/>
                                      </p:to>
                                    </p:set>
                                    <p:anim calcmode="lin" valueType="num">
                                      <p:cBhvr>
                                        <p:cTn id="7" dur="1000" fill="hold"/>
                                        <p:tgtEl>
                                          <p:spTgt spid="7610">
                                            <p:bg/>
                                          </p:spTgt>
                                        </p:tgtEl>
                                        <p:attrNameLst>
                                          <p:attrName>ppt_x</p:attrName>
                                        </p:attrNameLst>
                                      </p:cBhvr>
                                      <p:tavLst>
                                        <p:tav tm="0">
                                          <p:val>
                                            <p:strVal val="#ppt_x"/>
                                          </p:val>
                                        </p:tav>
                                        <p:tav tm="100000">
                                          <p:val>
                                            <p:strVal val="#ppt_x"/>
                                          </p:val>
                                        </p:tav>
                                      </p:tavLst>
                                    </p:anim>
                                    <p:anim calcmode="lin" valueType="num">
                                      <p:cBhvr>
                                        <p:cTn id="8" dur="1000" fill="hold"/>
                                        <p:tgtEl>
                                          <p:spTgt spid="76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7610">
                                            <p:txEl>
                                              <p:pRg st="0" end="0"/>
                                            </p:txEl>
                                          </p:spTgt>
                                        </p:tgtEl>
                                        <p:attrNameLst>
                                          <p:attrName>style.visibility</p:attrName>
                                        </p:attrNameLst>
                                      </p:cBhvr>
                                      <p:to>
                                        <p:strVal val="visible"/>
                                      </p:to>
                                    </p:set>
                                    <p:anim calcmode="lin" valueType="num">
                                      <p:cBhvr>
                                        <p:cTn id="11" dur="1000" fill="hold"/>
                                        <p:tgtEl>
                                          <p:spTgt spid="7610">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76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2" nodeType="clickEffect">
                                  <p:stCondLst>
                                    <p:cond delay="0"/>
                                  </p:stCondLst>
                                  <p:iterate>
                                    <p:tmAbs val="0"/>
                                  </p:iterate>
                                  <p:childTnLst>
                                    <p:set>
                                      <p:cBhvr>
                                        <p:cTn id="16" fill="hold"/>
                                        <p:tgtEl>
                                          <p:spTgt spid="7608">
                                            <p:bg/>
                                          </p:spTgt>
                                        </p:tgtEl>
                                        <p:attrNameLst>
                                          <p:attrName>style.visibility</p:attrName>
                                        </p:attrNameLst>
                                      </p:cBhvr>
                                      <p:to>
                                        <p:strVal val="visible"/>
                                      </p:to>
                                    </p:set>
                                    <p:anim calcmode="lin" valueType="num">
                                      <p:cBhvr>
                                        <p:cTn id="17" dur="1000" fill="hold"/>
                                        <p:tgtEl>
                                          <p:spTgt spid="7608">
                                            <p:bg/>
                                          </p:spTgt>
                                        </p:tgtEl>
                                        <p:attrNameLst>
                                          <p:attrName>ppt_x</p:attrName>
                                        </p:attrNameLst>
                                      </p:cBhvr>
                                      <p:tavLst>
                                        <p:tav tm="0">
                                          <p:val>
                                            <p:strVal val="#ppt_x"/>
                                          </p:val>
                                        </p:tav>
                                        <p:tav tm="100000">
                                          <p:val>
                                            <p:strVal val="#ppt_x"/>
                                          </p:val>
                                        </p:tav>
                                      </p:tavLst>
                                    </p:anim>
                                    <p:anim calcmode="lin" valueType="num">
                                      <p:cBhvr>
                                        <p:cTn id="18" dur="1000" fill="hold"/>
                                        <p:tgtEl>
                                          <p:spTgt spid="7608">
                                            <p:bg/>
                                          </p:spTgt>
                                        </p:tgtEl>
                                        <p:attrNameLst>
                                          <p:attrName>ppt_y</p:attrName>
                                        </p:attrNameLst>
                                      </p:cBhvr>
                                      <p:tavLst>
                                        <p:tav tm="0">
                                          <p:val>
                                            <p:strVal val="1+#ppt_h/2"/>
                                          </p:val>
                                        </p:tav>
                                        <p:tav tm="100000">
                                          <p:val>
                                            <p:strVal val="#ppt_y"/>
                                          </p:val>
                                        </p:tav>
                                      </p:tavLst>
                                    </p:anim>
                                  </p:childTnLst>
                                </p:cTn>
                              </p:par>
                              <p:par>
                                <p:cTn id="19" presetID="2" presetClass="entr" presetSubtype="4" fill="hold" grpId="2" nodeType="withEffect">
                                  <p:stCondLst>
                                    <p:cond delay="0"/>
                                  </p:stCondLst>
                                  <p:iterate>
                                    <p:tmAbs val="0"/>
                                  </p:iterate>
                                  <p:childTnLst>
                                    <p:set>
                                      <p:cBhvr>
                                        <p:cTn id="20" fill="hold"/>
                                        <p:tgtEl>
                                          <p:spTgt spid="7608">
                                            <p:txEl>
                                              <p:pRg st="0" end="0"/>
                                            </p:txEl>
                                          </p:spTgt>
                                        </p:tgtEl>
                                        <p:attrNameLst>
                                          <p:attrName>style.visibility</p:attrName>
                                        </p:attrNameLst>
                                      </p:cBhvr>
                                      <p:to>
                                        <p:strVal val="visible"/>
                                      </p:to>
                                    </p:set>
                                    <p:anim calcmode="lin" valueType="num">
                                      <p:cBhvr>
                                        <p:cTn id="21" dur="1000" fill="hold"/>
                                        <p:tgtEl>
                                          <p:spTgt spid="760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608">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2" nodeType="withEffect">
                                  <p:stCondLst>
                                    <p:cond delay="0"/>
                                  </p:stCondLst>
                                  <p:iterate>
                                    <p:tmAbs val="0"/>
                                  </p:iterate>
                                  <p:childTnLst>
                                    <p:set>
                                      <p:cBhvr>
                                        <p:cTn id="24" fill="hold"/>
                                        <p:tgtEl>
                                          <p:spTgt spid="7608">
                                            <p:txEl>
                                              <p:pRg st="2" end="2"/>
                                            </p:txEl>
                                          </p:spTgt>
                                        </p:tgtEl>
                                        <p:attrNameLst>
                                          <p:attrName>style.visibility</p:attrName>
                                        </p:attrNameLst>
                                      </p:cBhvr>
                                      <p:to>
                                        <p:strVal val="visible"/>
                                      </p:to>
                                    </p:set>
                                    <p:anim calcmode="lin" valueType="num">
                                      <p:cBhvr>
                                        <p:cTn id="25" dur="1000" fill="hold"/>
                                        <p:tgtEl>
                                          <p:spTgt spid="760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608">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2" nodeType="withEffect">
                                  <p:stCondLst>
                                    <p:cond delay="0"/>
                                  </p:stCondLst>
                                  <p:iterate>
                                    <p:tmAbs val="0"/>
                                  </p:iterate>
                                  <p:childTnLst>
                                    <p:set>
                                      <p:cBhvr>
                                        <p:cTn id="28" fill="hold"/>
                                        <p:tgtEl>
                                          <p:spTgt spid="7608">
                                            <p:txEl>
                                              <p:pRg st="4" end="4"/>
                                            </p:txEl>
                                          </p:spTgt>
                                        </p:tgtEl>
                                        <p:attrNameLst>
                                          <p:attrName>style.visibility</p:attrName>
                                        </p:attrNameLst>
                                      </p:cBhvr>
                                      <p:to>
                                        <p:strVal val="visible"/>
                                      </p:to>
                                    </p:set>
                                    <p:anim calcmode="lin" valueType="num">
                                      <p:cBhvr>
                                        <p:cTn id="29" dur="1000" fill="hold"/>
                                        <p:tgtEl>
                                          <p:spTgt spid="760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60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 grpId="2" build="p" bldLvl="5" animBg="1" advAuto="0"/>
      <p:bldP spid="7610" grpId="1" build="p" bldLvl="5"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4" name="Title 1"/>
          <p:cNvSpPr txBox="1">
            <a:spLocks noGrp="1"/>
          </p:cNvSpPr>
          <p:nvPr>
            <p:ph type="title"/>
          </p:nvPr>
        </p:nvSpPr>
        <p:spPr>
          <a:xfrm>
            <a:off x="0" y="-1"/>
            <a:ext cx="9113881" cy="802773"/>
          </a:xfrm>
          <a:prstGeom prst="rect">
            <a:avLst/>
          </a:prstGeom>
        </p:spPr>
        <p:txBody>
          <a:bodyPr/>
          <a:lstStyle>
            <a:lvl1pPr>
              <a:defRPr sz="4000" b="1"/>
            </a:lvl1pPr>
          </a:lstStyle>
          <a:p>
            <a:r>
              <a:rPr lang="ar-SA" dirty="0"/>
              <a:t>فرسان مختلفون</a:t>
            </a:r>
            <a:endParaRPr dirty="0"/>
          </a:p>
        </p:txBody>
      </p:sp>
      <p:sp>
        <p:nvSpPr>
          <p:cNvPr id="7615" name="Text Box 60"/>
          <p:cNvSpPr txBox="1"/>
          <p:nvPr/>
        </p:nvSpPr>
        <p:spPr>
          <a:xfrm>
            <a:off x="8543581" y="43070"/>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94</a:t>
            </a:r>
          </a:p>
        </p:txBody>
      </p:sp>
      <p:sp>
        <p:nvSpPr>
          <p:cNvPr id="7616" name="Title 1"/>
          <p:cNvSpPr txBox="1"/>
          <p:nvPr/>
        </p:nvSpPr>
        <p:spPr>
          <a:xfrm>
            <a:off x="1950634" y="1095278"/>
            <a:ext cx="542793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3EBF1"/>
                </a:solidFill>
              </a:defRPr>
            </a:lvl1pPr>
          </a:lstStyle>
          <a:p>
            <a:r>
              <a:rPr lang="ar-JO" dirty="0"/>
              <a:t>المقاصد</a:t>
            </a:r>
            <a:endParaRPr dirty="0"/>
          </a:p>
        </p:txBody>
      </p:sp>
      <p:pic>
        <p:nvPicPr>
          <p:cNvPr id="7617" name="Picture 5" descr="Picture 5"/>
          <p:cNvPicPr>
            <a:picLocks noChangeAspect="1"/>
          </p:cNvPicPr>
          <p:nvPr/>
        </p:nvPicPr>
        <p:blipFill>
          <a:blip r:embed="rId3"/>
          <a:srcRect r="3"/>
          <a:stretch>
            <a:fillRect/>
          </a:stretch>
        </p:blipFill>
        <p:spPr>
          <a:xfrm>
            <a:off x="0" y="1082260"/>
            <a:ext cx="2208610" cy="5853044"/>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7" y="21600"/>
                  <a:pt x="21600" y="16765"/>
                  <a:pt x="21600" y="10800"/>
                </a:cubicBezTo>
                <a:cubicBezTo>
                  <a:pt x="21600" y="4835"/>
                  <a:pt x="16767" y="0"/>
                  <a:pt x="10802" y="0"/>
                </a:cubicBezTo>
                <a:close/>
              </a:path>
            </a:pathLst>
          </a:custGeom>
          <a:ln w="12700">
            <a:miter lim="400000"/>
          </a:ln>
        </p:spPr>
      </p:pic>
      <p:pic>
        <p:nvPicPr>
          <p:cNvPr id="7618" name="Picture 6" descr="Picture 6"/>
          <p:cNvPicPr>
            <a:picLocks noChangeAspect="1"/>
          </p:cNvPicPr>
          <p:nvPr/>
        </p:nvPicPr>
        <p:blipFill>
          <a:blip r:embed="rId4"/>
          <a:stretch>
            <a:fillRect/>
          </a:stretch>
        </p:blipFill>
        <p:spPr>
          <a:xfrm>
            <a:off x="6705831" y="1082260"/>
            <a:ext cx="2408051" cy="58530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12700">
            <a:miter lim="400000"/>
          </a:ln>
        </p:spPr>
      </p:pic>
      <p:sp>
        <p:nvSpPr>
          <p:cNvPr id="7619" name="Title 1"/>
          <p:cNvSpPr txBox="1"/>
          <p:nvPr/>
        </p:nvSpPr>
        <p:spPr>
          <a:xfrm>
            <a:off x="33740" y="914517"/>
            <a:ext cx="229264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solidFill>
                  <a:srgbClr val="E3EBF1"/>
                </a:solidFill>
              </a:defRPr>
            </a:lvl1pPr>
          </a:lstStyle>
          <a:p>
            <a:r>
              <a:rPr lang="ar-JO" dirty="0"/>
              <a:t>6: 1- 2</a:t>
            </a:r>
            <a:endParaRPr dirty="0"/>
          </a:p>
        </p:txBody>
      </p:sp>
      <p:sp>
        <p:nvSpPr>
          <p:cNvPr id="7620" name="Title 1"/>
          <p:cNvSpPr txBox="1"/>
          <p:nvPr/>
        </p:nvSpPr>
        <p:spPr>
          <a:xfrm>
            <a:off x="6793650" y="914517"/>
            <a:ext cx="229265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solidFill>
                  <a:srgbClr val="E3EBF1"/>
                </a:solidFill>
              </a:defRPr>
            </a:lvl1pPr>
          </a:lstStyle>
          <a:p>
            <a:r>
              <a:rPr lang="ar-JO" dirty="0"/>
              <a:t>19: 11- 16</a:t>
            </a:r>
            <a:endParaRPr dirty="0"/>
          </a:p>
        </p:txBody>
      </p:sp>
      <p:sp>
        <p:nvSpPr>
          <p:cNvPr id="7621" name="Title 1"/>
          <p:cNvSpPr txBox="1"/>
          <p:nvPr/>
        </p:nvSpPr>
        <p:spPr>
          <a:xfrm>
            <a:off x="1950634" y="1781679"/>
            <a:ext cx="542793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3EBF1"/>
                </a:solidFill>
              </a:defRPr>
            </a:lvl1pPr>
          </a:lstStyle>
          <a:p>
            <a:r>
              <a:rPr lang="ar-JO" dirty="0"/>
              <a:t>المعدات</a:t>
            </a:r>
            <a:endParaRPr dirty="0"/>
          </a:p>
        </p:txBody>
      </p:sp>
      <p:sp>
        <p:nvSpPr>
          <p:cNvPr id="7622" name="Title 1"/>
          <p:cNvSpPr txBox="1"/>
          <p:nvPr/>
        </p:nvSpPr>
        <p:spPr>
          <a:xfrm>
            <a:off x="1950634" y="2468079"/>
            <a:ext cx="542793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3EBF1"/>
                </a:solidFill>
              </a:defRPr>
            </a:lvl1pPr>
          </a:lstStyle>
          <a:p>
            <a:r>
              <a:rPr lang="ar-JO" dirty="0"/>
              <a:t>الأسماء</a:t>
            </a:r>
            <a:endParaRPr dirty="0"/>
          </a:p>
        </p:txBody>
      </p:sp>
      <p:sp>
        <p:nvSpPr>
          <p:cNvPr id="7623" name="Title 1"/>
          <p:cNvSpPr txBox="1"/>
          <p:nvPr/>
        </p:nvSpPr>
        <p:spPr>
          <a:xfrm>
            <a:off x="1950634" y="3154478"/>
            <a:ext cx="542793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3EBF1"/>
                </a:solidFill>
              </a:defRPr>
            </a:lvl1pPr>
          </a:lstStyle>
          <a:p>
            <a:r>
              <a:rPr lang="ar-JO" dirty="0"/>
              <a:t>أتباع راكبو الأفراس</a:t>
            </a:r>
            <a:endParaRPr dirty="0"/>
          </a:p>
        </p:txBody>
      </p:sp>
      <p:sp>
        <p:nvSpPr>
          <p:cNvPr id="7624" name="Title 1"/>
          <p:cNvSpPr txBox="1"/>
          <p:nvPr/>
        </p:nvSpPr>
        <p:spPr>
          <a:xfrm>
            <a:off x="1950634" y="3840879"/>
            <a:ext cx="542793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3EBF1"/>
                </a:solidFill>
              </a:defRPr>
            </a:lvl1pPr>
          </a:lstStyle>
          <a:p>
            <a:r>
              <a:rPr lang="ar-JO" dirty="0"/>
              <a:t>الوقت</a:t>
            </a:r>
            <a:endParaRPr dirty="0"/>
          </a:p>
        </p:txBody>
      </p:sp>
      <p:sp>
        <p:nvSpPr>
          <p:cNvPr id="7625" name="Title 1"/>
          <p:cNvSpPr txBox="1"/>
          <p:nvPr/>
        </p:nvSpPr>
        <p:spPr>
          <a:xfrm>
            <a:off x="1950634" y="4527279"/>
            <a:ext cx="542793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3EBF1"/>
                </a:solidFill>
              </a:defRPr>
            </a:lvl1pPr>
          </a:lstStyle>
          <a:p>
            <a:r>
              <a:rPr lang="ar-JO" dirty="0"/>
              <a:t>السياق</a:t>
            </a:r>
            <a:endParaRPr dirty="0"/>
          </a:p>
        </p:txBody>
      </p:sp>
      <p:sp>
        <p:nvSpPr>
          <p:cNvPr id="7626" name="Title 1"/>
          <p:cNvSpPr txBox="1"/>
          <p:nvPr/>
        </p:nvSpPr>
        <p:spPr>
          <a:xfrm>
            <a:off x="1950634" y="5213679"/>
            <a:ext cx="542793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200" b="1">
                <a:solidFill>
                  <a:srgbClr val="E3EBF1"/>
                </a:solidFill>
              </a:defRPr>
            </a:lvl1pPr>
          </a:lstStyle>
          <a:p>
            <a:r>
              <a:rPr lang="ar-JO" dirty="0"/>
              <a:t>التاج</a:t>
            </a:r>
            <a:endParaRPr dirty="0"/>
          </a:p>
        </p:txBody>
      </p:sp>
      <p:sp>
        <p:nvSpPr>
          <p:cNvPr id="7627" name="Rectangle 19"/>
          <p:cNvSpPr txBox="1"/>
          <p:nvPr/>
        </p:nvSpPr>
        <p:spPr>
          <a:xfrm>
            <a:off x="33740" y="6202726"/>
            <a:ext cx="906454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b="1">
                <a:solidFill>
                  <a:srgbClr val="E3EBF1"/>
                </a:solidFill>
              </a:defRPr>
            </a:pPr>
            <a:r>
              <a:rPr lang="ar-SA" dirty="0"/>
              <a:t>دانيال ك. ك. وونغ، "الفارس الأول في رؤيا 6"  </a:t>
            </a:r>
            <a:br>
              <a:rPr lang="ar-SA" dirty="0"/>
            </a:br>
            <a:r>
              <a:rPr lang="en-US" i="1" dirty="0"/>
              <a:t>Bibliotheca Sacra </a:t>
            </a:r>
            <a:r>
              <a:rPr lang="en-US" dirty="0"/>
              <a:t>153 (April-June 1996): 212-26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616">
                                            <p:bg/>
                                          </p:spTgt>
                                        </p:tgtEl>
                                        <p:attrNameLst>
                                          <p:attrName>style.visibility</p:attrName>
                                        </p:attrNameLst>
                                      </p:cBhvr>
                                      <p:to>
                                        <p:strVal val="visible"/>
                                      </p:to>
                                    </p:set>
                                    <p:anim calcmode="lin" valueType="num">
                                      <p:cBhvr>
                                        <p:cTn id="7" dur="1000" fill="hold"/>
                                        <p:tgtEl>
                                          <p:spTgt spid="7616">
                                            <p:bg/>
                                          </p:spTgt>
                                        </p:tgtEl>
                                        <p:attrNameLst>
                                          <p:attrName>ppt_x</p:attrName>
                                        </p:attrNameLst>
                                      </p:cBhvr>
                                      <p:tavLst>
                                        <p:tav tm="0">
                                          <p:val>
                                            <p:strVal val="#ppt_x"/>
                                          </p:val>
                                        </p:tav>
                                        <p:tav tm="100000">
                                          <p:val>
                                            <p:strVal val="#ppt_x"/>
                                          </p:val>
                                        </p:tav>
                                      </p:tavLst>
                                    </p:anim>
                                    <p:anim calcmode="lin" valueType="num">
                                      <p:cBhvr>
                                        <p:cTn id="8" dur="1000" fill="hold"/>
                                        <p:tgtEl>
                                          <p:spTgt spid="7616">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7616">
                                            <p:txEl>
                                              <p:pRg st="0" end="0"/>
                                            </p:txEl>
                                          </p:spTgt>
                                        </p:tgtEl>
                                        <p:attrNameLst>
                                          <p:attrName>style.visibility</p:attrName>
                                        </p:attrNameLst>
                                      </p:cBhvr>
                                      <p:to>
                                        <p:strVal val="visible"/>
                                      </p:to>
                                    </p:set>
                                    <p:anim calcmode="lin" valueType="num">
                                      <p:cBhvr>
                                        <p:cTn id="11" dur="1000" fill="hold"/>
                                        <p:tgtEl>
                                          <p:spTgt spid="7616">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76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2" nodeType="clickEffect">
                                  <p:stCondLst>
                                    <p:cond delay="0"/>
                                  </p:stCondLst>
                                  <p:iterate>
                                    <p:tmAbs val="0"/>
                                  </p:iterate>
                                  <p:childTnLst>
                                    <p:set>
                                      <p:cBhvr>
                                        <p:cTn id="16" fill="hold"/>
                                        <p:tgtEl>
                                          <p:spTgt spid="7621">
                                            <p:bg/>
                                          </p:spTgt>
                                        </p:tgtEl>
                                        <p:attrNameLst>
                                          <p:attrName>style.visibility</p:attrName>
                                        </p:attrNameLst>
                                      </p:cBhvr>
                                      <p:to>
                                        <p:strVal val="visible"/>
                                      </p:to>
                                    </p:set>
                                    <p:anim calcmode="lin" valueType="num">
                                      <p:cBhvr>
                                        <p:cTn id="17" dur="1000" fill="hold"/>
                                        <p:tgtEl>
                                          <p:spTgt spid="7621">
                                            <p:bg/>
                                          </p:spTgt>
                                        </p:tgtEl>
                                        <p:attrNameLst>
                                          <p:attrName>ppt_x</p:attrName>
                                        </p:attrNameLst>
                                      </p:cBhvr>
                                      <p:tavLst>
                                        <p:tav tm="0">
                                          <p:val>
                                            <p:strVal val="#ppt_x"/>
                                          </p:val>
                                        </p:tav>
                                        <p:tav tm="100000">
                                          <p:val>
                                            <p:strVal val="#ppt_x"/>
                                          </p:val>
                                        </p:tav>
                                      </p:tavLst>
                                    </p:anim>
                                    <p:anim calcmode="lin" valueType="num">
                                      <p:cBhvr>
                                        <p:cTn id="18" dur="1000" fill="hold"/>
                                        <p:tgtEl>
                                          <p:spTgt spid="7621">
                                            <p:bg/>
                                          </p:spTgt>
                                        </p:tgtEl>
                                        <p:attrNameLst>
                                          <p:attrName>ppt_y</p:attrName>
                                        </p:attrNameLst>
                                      </p:cBhvr>
                                      <p:tavLst>
                                        <p:tav tm="0">
                                          <p:val>
                                            <p:strVal val="1+#ppt_h/2"/>
                                          </p:val>
                                        </p:tav>
                                        <p:tav tm="100000">
                                          <p:val>
                                            <p:strVal val="#ppt_y"/>
                                          </p:val>
                                        </p:tav>
                                      </p:tavLst>
                                    </p:anim>
                                  </p:childTnLst>
                                </p:cTn>
                              </p:par>
                              <p:par>
                                <p:cTn id="19" presetID="2" presetClass="entr" presetSubtype="4" fill="hold" grpId="2" nodeType="withEffect">
                                  <p:stCondLst>
                                    <p:cond delay="0"/>
                                  </p:stCondLst>
                                  <p:iterate>
                                    <p:tmAbs val="0"/>
                                  </p:iterate>
                                  <p:childTnLst>
                                    <p:set>
                                      <p:cBhvr>
                                        <p:cTn id="20" fill="hold"/>
                                        <p:tgtEl>
                                          <p:spTgt spid="7621">
                                            <p:txEl>
                                              <p:pRg st="0" end="0"/>
                                            </p:txEl>
                                          </p:spTgt>
                                        </p:tgtEl>
                                        <p:attrNameLst>
                                          <p:attrName>style.visibility</p:attrName>
                                        </p:attrNameLst>
                                      </p:cBhvr>
                                      <p:to>
                                        <p:strVal val="visible"/>
                                      </p:to>
                                    </p:set>
                                    <p:anim calcmode="lin" valueType="num">
                                      <p:cBhvr>
                                        <p:cTn id="21" dur="1000" fill="hold"/>
                                        <p:tgtEl>
                                          <p:spTgt spid="7621">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6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3" nodeType="clickEffect">
                                  <p:stCondLst>
                                    <p:cond delay="0"/>
                                  </p:stCondLst>
                                  <p:iterate>
                                    <p:tmAbs val="0"/>
                                  </p:iterate>
                                  <p:childTnLst>
                                    <p:set>
                                      <p:cBhvr>
                                        <p:cTn id="26" fill="hold"/>
                                        <p:tgtEl>
                                          <p:spTgt spid="7622">
                                            <p:bg/>
                                          </p:spTgt>
                                        </p:tgtEl>
                                        <p:attrNameLst>
                                          <p:attrName>style.visibility</p:attrName>
                                        </p:attrNameLst>
                                      </p:cBhvr>
                                      <p:to>
                                        <p:strVal val="visible"/>
                                      </p:to>
                                    </p:set>
                                    <p:anim calcmode="lin" valueType="num">
                                      <p:cBhvr>
                                        <p:cTn id="27" dur="1000" fill="hold"/>
                                        <p:tgtEl>
                                          <p:spTgt spid="7622">
                                            <p:bg/>
                                          </p:spTgt>
                                        </p:tgtEl>
                                        <p:attrNameLst>
                                          <p:attrName>ppt_x</p:attrName>
                                        </p:attrNameLst>
                                      </p:cBhvr>
                                      <p:tavLst>
                                        <p:tav tm="0">
                                          <p:val>
                                            <p:strVal val="#ppt_x"/>
                                          </p:val>
                                        </p:tav>
                                        <p:tav tm="100000">
                                          <p:val>
                                            <p:strVal val="#ppt_x"/>
                                          </p:val>
                                        </p:tav>
                                      </p:tavLst>
                                    </p:anim>
                                    <p:anim calcmode="lin" valueType="num">
                                      <p:cBhvr>
                                        <p:cTn id="28" dur="1000" fill="hold"/>
                                        <p:tgtEl>
                                          <p:spTgt spid="7622">
                                            <p:bg/>
                                          </p:spTgt>
                                        </p:tgtEl>
                                        <p:attrNameLst>
                                          <p:attrName>ppt_y</p:attrName>
                                        </p:attrNameLst>
                                      </p:cBhvr>
                                      <p:tavLst>
                                        <p:tav tm="0">
                                          <p:val>
                                            <p:strVal val="1+#ppt_h/2"/>
                                          </p:val>
                                        </p:tav>
                                        <p:tav tm="100000">
                                          <p:val>
                                            <p:strVal val="#ppt_y"/>
                                          </p:val>
                                        </p:tav>
                                      </p:tavLst>
                                    </p:anim>
                                  </p:childTnLst>
                                </p:cTn>
                              </p:par>
                              <p:par>
                                <p:cTn id="29" presetID="2" presetClass="entr" presetSubtype="4" fill="hold" grpId="3" nodeType="withEffect">
                                  <p:stCondLst>
                                    <p:cond delay="0"/>
                                  </p:stCondLst>
                                  <p:iterate>
                                    <p:tmAbs val="0"/>
                                  </p:iterate>
                                  <p:childTnLst>
                                    <p:set>
                                      <p:cBhvr>
                                        <p:cTn id="30" fill="hold"/>
                                        <p:tgtEl>
                                          <p:spTgt spid="7622">
                                            <p:txEl>
                                              <p:pRg st="0" end="0"/>
                                            </p:txEl>
                                          </p:spTgt>
                                        </p:tgtEl>
                                        <p:attrNameLst>
                                          <p:attrName>style.visibility</p:attrName>
                                        </p:attrNameLst>
                                      </p:cBhvr>
                                      <p:to>
                                        <p:strVal val="visible"/>
                                      </p:to>
                                    </p:set>
                                    <p:anim calcmode="lin" valueType="num">
                                      <p:cBhvr>
                                        <p:cTn id="31" dur="1000" fill="hold"/>
                                        <p:tgtEl>
                                          <p:spTgt spid="762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76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4" nodeType="clickEffect">
                                  <p:stCondLst>
                                    <p:cond delay="0"/>
                                  </p:stCondLst>
                                  <p:iterate>
                                    <p:tmAbs val="0"/>
                                  </p:iterate>
                                  <p:childTnLst>
                                    <p:set>
                                      <p:cBhvr>
                                        <p:cTn id="36" fill="hold"/>
                                        <p:tgtEl>
                                          <p:spTgt spid="7623">
                                            <p:bg/>
                                          </p:spTgt>
                                        </p:tgtEl>
                                        <p:attrNameLst>
                                          <p:attrName>style.visibility</p:attrName>
                                        </p:attrNameLst>
                                      </p:cBhvr>
                                      <p:to>
                                        <p:strVal val="visible"/>
                                      </p:to>
                                    </p:set>
                                    <p:anim calcmode="lin" valueType="num">
                                      <p:cBhvr>
                                        <p:cTn id="37" dur="1000" fill="hold"/>
                                        <p:tgtEl>
                                          <p:spTgt spid="7623">
                                            <p:bg/>
                                          </p:spTgt>
                                        </p:tgtEl>
                                        <p:attrNameLst>
                                          <p:attrName>ppt_x</p:attrName>
                                        </p:attrNameLst>
                                      </p:cBhvr>
                                      <p:tavLst>
                                        <p:tav tm="0">
                                          <p:val>
                                            <p:strVal val="#ppt_x"/>
                                          </p:val>
                                        </p:tav>
                                        <p:tav tm="100000">
                                          <p:val>
                                            <p:strVal val="#ppt_x"/>
                                          </p:val>
                                        </p:tav>
                                      </p:tavLst>
                                    </p:anim>
                                    <p:anim calcmode="lin" valueType="num">
                                      <p:cBhvr>
                                        <p:cTn id="38" dur="1000" fill="hold"/>
                                        <p:tgtEl>
                                          <p:spTgt spid="7623">
                                            <p:bg/>
                                          </p:spTgt>
                                        </p:tgtEl>
                                        <p:attrNameLst>
                                          <p:attrName>ppt_y</p:attrName>
                                        </p:attrNameLst>
                                      </p:cBhvr>
                                      <p:tavLst>
                                        <p:tav tm="0">
                                          <p:val>
                                            <p:strVal val="1+#ppt_h/2"/>
                                          </p:val>
                                        </p:tav>
                                        <p:tav tm="100000">
                                          <p:val>
                                            <p:strVal val="#ppt_y"/>
                                          </p:val>
                                        </p:tav>
                                      </p:tavLst>
                                    </p:anim>
                                  </p:childTnLst>
                                </p:cTn>
                              </p:par>
                              <p:par>
                                <p:cTn id="39" presetID="2" presetClass="entr" presetSubtype="4" fill="hold" grpId="4" nodeType="withEffect">
                                  <p:stCondLst>
                                    <p:cond delay="0"/>
                                  </p:stCondLst>
                                  <p:iterate>
                                    <p:tmAbs val="0"/>
                                  </p:iterate>
                                  <p:childTnLst>
                                    <p:set>
                                      <p:cBhvr>
                                        <p:cTn id="40" fill="hold"/>
                                        <p:tgtEl>
                                          <p:spTgt spid="7623">
                                            <p:txEl>
                                              <p:pRg st="0" end="0"/>
                                            </p:txEl>
                                          </p:spTgt>
                                        </p:tgtEl>
                                        <p:attrNameLst>
                                          <p:attrName>style.visibility</p:attrName>
                                        </p:attrNameLst>
                                      </p:cBhvr>
                                      <p:to>
                                        <p:strVal val="visible"/>
                                      </p:to>
                                    </p:set>
                                    <p:anim calcmode="lin" valueType="num">
                                      <p:cBhvr>
                                        <p:cTn id="41" dur="1000" fill="hold"/>
                                        <p:tgtEl>
                                          <p:spTgt spid="762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76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5" nodeType="clickEffect">
                                  <p:stCondLst>
                                    <p:cond delay="0"/>
                                  </p:stCondLst>
                                  <p:iterate>
                                    <p:tmAbs val="0"/>
                                  </p:iterate>
                                  <p:childTnLst>
                                    <p:set>
                                      <p:cBhvr>
                                        <p:cTn id="46" fill="hold"/>
                                        <p:tgtEl>
                                          <p:spTgt spid="7624">
                                            <p:bg/>
                                          </p:spTgt>
                                        </p:tgtEl>
                                        <p:attrNameLst>
                                          <p:attrName>style.visibility</p:attrName>
                                        </p:attrNameLst>
                                      </p:cBhvr>
                                      <p:to>
                                        <p:strVal val="visible"/>
                                      </p:to>
                                    </p:set>
                                    <p:anim calcmode="lin" valueType="num">
                                      <p:cBhvr>
                                        <p:cTn id="47" dur="1000" fill="hold"/>
                                        <p:tgtEl>
                                          <p:spTgt spid="7624">
                                            <p:bg/>
                                          </p:spTgt>
                                        </p:tgtEl>
                                        <p:attrNameLst>
                                          <p:attrName>ppt_x</p:attrName>
                                        </p:attrNameLst>
                                      </p:cBhvr>
                                      <p:tavLst>
                                        <p:tav tm="0">
                                          <p:val>
                                            <p:strVal val="#ppt_x"/>
                                          </p:val>
                                        </p:tav>
                                        <p:tav tm="100000">
                                          <p:val>
                                            <p:strVal val="#ppt_x"/>
                                          </p:val>
                                        </p:tav>
                                      </p:tavLst>
                                    </p:anim>
                                    <p:anim calcmode="lin" valueType="num">
                                      <p:cBhvr>
                                        <p:cTn id="48" dur="1000" fill="hold"/>
                                        <p:tgtEl>
                                          <p:spTgt spid="7624">
                                            <p:bg/>
                                          </p:spTgt>
                                        </p:tgtEl>
                                        <p:attrNameLst>
                                          <p:attrName>ppt_y</p:attrName>
                                        </p:attrNameLst>
                                      </p:cBhvr>
                                      <p:tavLst>
                                        <p:tav tm="0">
                                          <p:val>
                                            <p:strVal val="1+#ppt_h/2"/>
                                          </p:val>
                                        </p:tav>
                                        <p:tav tm="100000">
                                          <p:val>
                                            <p:strVal val="#ppt_y"/>
                                          </p:val>
                                        </p:tav>
                                      </p:tavLst>
                                    </p:anim>
                                  </p:childTnLst>
                                </p:cTn>
                              </p:par>
                              <p:par>
                                <p:cTn id="49" presetID="2" presetClass="entr" presetSubtype="4" fill="hold" grpId="5" nodeType="withEffect">
                                  <p:stCondLst>
                                    <p:cond delay="0"/>
                                  </p:stCondLst>
                                  <p:iterate>
                                    <p:tmAbs val="0"/>
                                  </p:iterate>
                                  <p:childTnLst>
                                    <p:set>
                                      <p:cBhvr>
                                        <p:cTn id="50" fill="hold"/>
                                        <p:tgtEl>
                                          <p:spTgt spid="7624">
                                            <p:txEl>
                                              <p:pRg st="0" end="0"/>
                                            </p:txEl>
                                          </p:spTgt>
                                        </p:tgtEl>
                                        <p:attrNameLst>
                                          <p:attrName>style.visibility</p:attrName>
                                        </p:attrNameLst>
                                      </p:cBhvr>
                                      <p:to>
                                        <p:strVal val="visible"/>
                                      </p:to>
                                    </p:set>
                                    <p:anim calcmode="lin" valueType="num">
                                      <p:cBhvr>
                                        <p:cTn id="51" dur="1000" fill="hold"/>
                                        <p:tgtEl>
                                          <p:spTgt spid="7624">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76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6" nodeType="clickEffect">
                                  <p:stCondLst>
                                    <p:cond delay="0"/>
                                  </p:stCondLst>
                                  <p:iterate>
                                    <p:tmAbs val="0"/>
                                  </p:iterate>
                                  <p:childTnLst>
                                    <p:set>
                                      <p:cBhvr>
                                        <p:cTn id="56" fill="hold"/>
                                        <p:tgtEl>
                                          <p:spTgt spid="7625">
                                            <p:bg/>
                                          </p:spTgt>
                                        </p:tgtEl>
                                        <p:attrNameLst>
                                          <p:attrName>style.visibility</p:attrName>
                                        </p:attrNameLst>
                                      </p:cBhvr>
                                      <p:to>
                                        <p:strVal val="visible"/>
                                      </p:to>
                                    </p:set>
                                    <p:anim calcmode="lin" valueType="num">
                                      <p:cBhvr>
                                        <p:cTn id="57" dur="1000" fill="hold"/>
                                        <p:tgtEl>
                                          <p:spTgt spid="7625">
                                            <p:bg/>
                                          </p:spTgt>
                                        </p:tgtEl>
                                        <p:attrNameLst>
                                          <p:attrName>ppt_x</p:attrName>
                                        </p:attrNameLst>
                                      </p:cBhvr>
                                      <p:tavLst>
                                        <p:tav tm="0">
                                          <p:val>
                                            <p:strVal val="#ppt_x"/>
                                          </p:val>
                                        </p:tav>
                                        <p:tav tm="100000">
                                          <p:val>
                                            <p:strVal val="#ppt_x"/>
                                          </p:val>
                                        </p:tav>
                                      </p:tavLst>
                                    </p:anim>
                                    <p:anim calcmode="lin" valueType="num">
                                      <p:cBhvr>
                                        <p:cTn id="58" dur="1000" fill="hold"/>
                                        <p:tgtEl>
                                          <p:spTgt spid="7625">
                                            <p:bg/>
                                          </p:spTgt>
                                        </p:tgtEl>
                                        <p:attrNameLst>
                                          <p:attrName>ppt_y</p:attrName>
                                        </p:attrNameLst>
                                      </p:cBhvr>
                                      <p:tavLst>
                                        <p:tav tm="0">
                                          <p:val>
                                            <p:strVal val="1+#ppt_h/2"/>
                                          </p:val>
                                        </p:tav>
                                        <p:tav tm="100000">
                                          <p:val>
                                            <p:strVal val="#ppt_y"/>
                                          </p:val>
                                        </p:tav>
                                      </p:tavLst>
                                    </p:anim>
                                  </p:childTnLst>
                                </p:cTn>
                              </p:par>
                              <p:par>
                                <p:cTn id="59" presetID="2" presetClass="entr" presetSubtype="4" fill="hold" grpId="6" nodeType="withEffect">
                                  <p:stCondLst>
                                    <p:cond delay="0"/>
                                  </p:stCondLst>
                                  <p:iterate>
                                    <p:tmAbs val="0"/>
                                  </p:iterate>
                                  <p:childTnLst>
                                    <p:set>
                                      <p:cBhvr>
                                        <p:cTn id="60" fill="hold"/>
                                        <p:tgtEl>
                                          <p:spTgt spid="7625">
                                            <p:txEl>
                                              <p:pRg st="0" end="0"/>
                                            </p:txEl>
                                          </p:spTgt>
                                        </p:tgtEl>
                                        <p:attrNameLst>
                                          <p:attrName>style.visibility</p:attrName>
                                        </p:attrNameLst>
                                      </p:cBhvr>
                                      <p:to>
                                        <p:strVal val="visible"/>
                                      </p:to>
                                    </p:set>
                                    <p:anim calcmode="lin" valueType="num">
                                      <p:cBhvr>
                                        <p:cTn id="61" dur="1000" fill="hold"/>
                                        <p:tgtEl>
                                          <p:spTgt spid="7625">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76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7" nodeType="clickEffect">
                                  <p:stCondLst>
                                    <p:cond delay="0"/>
                                  </p:stCondLst>
                                  <p:iterate>
                                    <p:tmAbs val="0"/>
                                  </p:iterate>
                                  <p:childTnLst>
                                    <p:set>
                                      <p:cBhvr>
                                        <p:cTn id="66" fill="hold"/>
                                        <p:tgtEl>
                                          <p:spTgt spid="7626">
                                            <p:bg/>
                                          </p:spTgt>
                                        </p:tgtEl>
                                        <p:attrNameLst>
                                          <p:attrName>style.visibility</p:attrName>
                                        </p:attrNameLst>
                                      </p:cBhvr>
                                      <p:to>
                                        <p:strVal val="visible"/>
                                      </p:to>
                                    </p:set>
                                    <p:anim calcmode="lin" valueType="num">
                                      <p:cBhvr>
                                        <p:cTn id="67" dur="1000" fill="hold"/>
                                        <p:tgtEl>
                                          <p:spTgt spid="7626">
                                            <p:bg/>
                                          </p:spTgt>
                                        </p:tgtEl>
                                        <p:attrNameLst>
                                          <p:attrName>ppt_x</p:attrName>
                                        </p:attrNameLst>
                                      </p:cBhvr>
                                      <p:tavLst>
                                        <p:tav tm="0">
                                          <p:val>
                                            <p:strVal val="#ppt_x"/>
                                          </p:val>
                                        </p:tav>
                                        <p:tav tm="100000">
                                          <p:val>
                                            <p:strVal val="#ppt_x"/>
                                          </p:val>
                                        </p:tav>
                                      </p:tavLst>
                                    </p:anim>
                                    <p:anim calcmode="lin" valueType="num">
                                      <p:cBhvr>
                                        <p:cTn id="68" dur="1000" fill="hold"/>
                                        <p:tgtEl>
                                          <p:spTgt spid="7626">
                                            <p:bg/>
                                          </p:spTgt>
                                        </p:tgtEl>
                                        <p:attrNameLst>
                                          <p:attrName>ppt_y</p:attrName>
                                        </p:attrNameLst>
                                      </p:cBhvr>
                                      <p:tavLst>
                                        <p:tav tm="0">
                                          <p:val>
                                            <p:strVal val="1+#ppt_h/2"/>
                                          </p:val>
                                        </p:tav>
                                        <p:tav tm="100000">
                                          <p:val>
                                            <p:strVal val="#ppt_y"/>
                                          </p:val>
                                        </p:tav>
                                      </p:tavLst>
                                    </p:anim>
                                  </p:childTnLst>
                                </p:cTn>
                              </p:par>
                              <p:par>
                                <p:cTn id="69" presetID="2" presetClass="entr" presetSubtype="4" fill="hold" grpId="7" nodeType="withEffect">
                                  <p:stCondLst>
                                    <p:cond delay="0"/>
                                  </p:stCondLst>
                                  <p:iterate>
                                    <p:tmAbs val="0"/>
                                  </p:iterate>
                                  <p:childTnLst>
                                    <p:set>
                                      <p:cBhvr>
                                        <p:cTn id="70" fill="hold"/>
                                        <p:tgtEl>
                                          <p:spTgt spid="7626">
                                            <p:txEl>
                                              <p:pRg st="0" end="0"/>
                                            </p:txEl>
                                          </p:spTgt>
                                        </p:tgtEl>
                                        <p:attrNameLst>
                                          <p:attrName>style.visibility</p:attrName>
                                        </p:attrNameLst>
                                      </p:cBhvr>
                                      <p:to>
                                        <p:strVal val="visible"/>
                                      </p:to>
                                    </p:set>
                                    <p:anim calcmode="lin" valueType="num">
                                      <p:cBhvr>
                                        <p:cTn id="71" dur="1000" fill="hold"/>
                                        <p:tgtEl>
                                          <p:spTgt spid="7626">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76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6" grpId="1" build="p" bldLvl="5" animBg="1" advAuto="0"/>
      <p:bldP spid="7621" grpId="2" build="p" bldLvl="5" animBg="1" advAuto="0"/>
      <p:bldP spid="7622" grpId="3" build="p" bldLvl="5" animBg="1" advAuto="0"/>
      <p:bldP spid="7623" grpId="4" build="p" bldLvl="5" animBg="1" advAuto="0"/>
      <p:bldP spid="7624" grpId="5" build="p" bldLvl="5" animBg="1" advAuto="0"/>
      <p:bldP spid="7625" grpId="6" build="p" bldLvl="5" animBg="1" advAuto="0"/>
      <p:bldP spid="7626" grpId="7" build="p" bldLvl="5"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1" name="Title 1"/>
          <p:cNvSpPr txBox="1">
            <a:spLocks noGrp="1"/>
          </p:cNvSpPr>
          <p:nvPr>
            <p:ph type="title"/>
          </p:nvPr>
        </p:nvSpPr>
        <p:spPr>
          <a:xfrm>
            <a:off x="0" y="-1"/>
            <a:ext cx="9113881" cy="802773"/>
          </a:xfrm>
          <a:prstGeom prst="rect">
            <a:avLst/>
          </a:prstGeom>
        </p:spPr>
        <p:txBody>
          <a:bodyPr/>
          <a:lstStyle>
            <a:lvl1pPr>
              <a:defRPr sz="4000" b="1"/>
            </a:lvl1pPr>
          </a:lstStyle>
          <a:p>
            <a:r>
              <a:rPr lang="ar-SA" dirty="0"/>
              <a:t>فرسان مختلفون</a:t>
            </a:r>
            <a:endParaRPr dirty="0"/>
          </a:p>
        </p:txBody>
      </p:sp>
      <p:sp>
        <p:nvSpPr>
          <p:cNvPr id="7632" name="Text Box 60"/>
          <p:cNvSpPr txBox="1"/>
          <p:nvPr/>
        </p:nvSpPr>
        <p:spPr>
          <a:xfrm>
            <a:off x="8543581" y="43070"/>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94</a:t>
            </a:r>
          </a:p>
        </p:txBody>
      </p:sp>
      <p:pic>
        <p:nvPicPr>
          <p:cNvPr id="7633" name="Picture 5" descr="Picture 5"/>
          <p:cNvPicPr>
            <a:picLocks noChangeAspect="1"/>
          </p:cNvPicPr>
          <p:nvPr/>
        </p:nvPicPr>
        <p:blipFill>
          <a:blip r:embed="rId3"/>
          <a:srcRect r="3"/>
          <a:stretch>
            <a:fillRect/>
          </a:stretch>
        </p:blipFill>
        <p:spPr>
          <a:xfrm>
            <a:off x="0" y="1082260"/>
            <a:ext cx="2208610" cy="5853044"/>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7" y="21600"/>
                  <a:pt x="21600" y="16765"/>
                  <a:pt x="21600" y="10800"/>
                </a:cubicBezTo>
                <a:cubicBezTo>
                  <a:pt x="21600" y="4835"/>
                  <a:pt x="16767" y="0"/>
                  <a:pt x="10802" y="0"/>
                </a:cubicBezTo>
                <a:close/>
              </a:path>
            </a:pathLst>
          </a:custGeom>
          <a:ln w="12700">
            <a:miter lim="400000"/>
          </a:ln>
        </p:spPr>
      </p:pic>
      <p:pic>
        <p:nvPicPr>
          <p:cNvPr id="7634" name="Picture 6" descr="Picture 6"/>
          <p:cNvPicPr>
            <a:picLocks noChangeAspect="1"/>
          </p:cNvPicPr>
          <p:nvPr/>
        </p:nvPicPr>
        <p:blipFill>
          <a:blip r:embed="rId4"/>
          <a:stretch>
            <a:fillRect/>
          </a:stretch>
        </p:blipFill>
        <p:spPr>
          <a:xfrm>
            <a:off x="6705831" y="1082260"/>
            <a:ext cx="2408051" cy="58530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12700">
            <a:miter lim="400000"/>
          </a:ln>
        </p:spPr>
      </p:pic>
      <p:sp>
        <p:nvSpPr>
          <p:cNvPr id="7635" name="Title 1"/>
          <p:cNvSpPr txBox="1"/>
          <p:nvPr/>
        </p:nvSpPr>
        <p:spPr>
          <a:xfrm>
            <a:off x="33740" y="914517"/>
            <a:ext cx="229264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solidFill>
                  <a:srgbClr val="E3EBF1"/>
                </a:solidFill>
              </a:defRPr>
            </a:lvl1pPr>
          </a:lstStyle>
          <a:p>
            <a:r>
              <a:rPr lang="ar-JO" dirty="0"/>
              <a:t>6: 1- 2</a:t>
            </a:r>
            <a:endParaRPr dirty="0"/>
          </a:p>
        </p:txBody>
      </p:sp>
      <p:sp>
        <p:nvSpPr>
          <p:cNvPr id="7636" name="Title 1"/>
          <p:cNvSpPr txBox="1"/>
          <p:nvPr/>
        </p:nvSpPr>
        <p:spPr>
          <a:xfrm>
            <a:off x="6793650" y="914517"/>
            <a:ext cx="229265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solidFill>
                  <a:srgbClr val="E3EBF1"/>
                </a:solidFill>
              </a:defRPr>
            </a:lvl1pPr>
          </a:lstStyle>
          <a:p>
            <a:r>
              <a:rPr lang="ar-JO" dirty="0"/>
              <a:t>19: 11- 16</a:t>
            </a:r>
            <a:endParaRPr dirty="0"/>
          </a:p>
        </p:txBody>
      </p:sp>
      <p:sp>
        <p:nvSpPr>
          <p:cNvPr id="7637" name="Title 1"/>
          <p:cNvSpPr txBox="1"/>
          <p:nvPr/>
        </p:nvSpPr>
        <p:spPr>
          <a:xfrm>
            <a:off x="2417827" y="950461"/>
            <a:ext cx="4125644" cy="4401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b="1">
                <a:solidFill>
                  <a:srgbClr val="E3EBF1"/>
                </a:solidFill>
              </a:defRPr>
            </a:pPr>
            <a:r>
              <a:rPr lang="ar-SA" dirty="0"/>
              <a:t>إن كلمة إكليل في رؤيا 6: 2 هي (استفانونس)، التي تعني</a:t>
            </a:r>
          </a:p>
          <a:p>
            <a:pPr>
              <a:defRPr sz="2800" b="1">
                <a:solidFill>
                  <a:srgbClr val="E3EBF1"/>
                </a:solidFill>
              </a:defRPr>
            </a:pPr>
            <a:r>
              <a:rPr lang="ar-SA" dirty="0"/>
              <a:t> "إكليل المنتصر." والإكليل الذي يرتديه يسوع المسيح هو </a:t>
            </a:r>
            <a:r>
              <a:rPr lang="ar-JO" dirty="0"/>
              <a:t>)</a:t>
            </a:r>
            <a:r>
              <a:rPr lang="en-US" dirty="0" err="1"/>
              <a:t>diadema</a:t>
            </a:r>
            <a:r>
              <a:rPr lang="en-US" dirty="0"/>
              <a:t>)</a:t>
            </a:r>
          </a:p>
          <a:p>
            <a:pPr>
              <a:defRPr sz="2800" b="1">
                <a:solidFill>
                  <a:srgbClr val="E3EBF1"/>
                </a:solidFill>
              </a:defRPr>
            </a:pPr>
            <a:r>
              <a:rPr lang="ar-SA" dirty="0"/>
              <a:t>أي "التاج الملكي" (رؤيا 19: 12). لا يمكن لذد المسيح</a:t>
            </a:r>
          </a:p>
          <a:p>
            <a:pPr>
              <a:defRPr sz="2800" b="1">
                <a:solidFill>
                  <a:srgbClr val="E3EBF1"/>
                </a:solidFill>
              </a:defRPr>
            </a:pPr>
            <a:r>
              <a:rPr lang="ar-SA" dirty="0"/>
              <a:t>أن يرتدي هذا الإكليل أبدًا، </a:t>
            </a:r>
          </a:p>
          <a:p>
            <a:pPr>
              <a:defRPr sz="2800" b="1">
                <a:solidFill>
                  <a:srgbClr val="E3EBF1"/>
                </a:solidFill>
              </a:defRPr>
            </a:pPr>
            <a:r>
              <a:rPr lang="ar-SA" dirty="0"/>
              <a:t>لأنه يخص ابن الله فقط."</a:t>
            </a:r>
          </a:p>
          <a:p>
            <a:pPr>
              <a:defRPr sz="2800" b="1">
                <a:solidFill>
                  <a:srgbClr val="E3EBF1"/>
                </a:solidFill>
              </a:defRPr>
            </a:pPr>
            <a:r>
              <a:rPr lang="ar-SA" dirty="0"/>
              <a:t>(ويرزبي).</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1" name="Rectangle 2"/>
          <p:cNvSpPr txBox="1">
            <a:spLocks noGrp="1"/>
          </p:cNvSpPr>
          <p:nvPr>
            <p:ph type="title"/>
          </p:nvPr>
        </p:nvSpPr>
        <p:spPr>
          <a:xfrm>
            <a:off x="5229225" y="327024"/>
            <a:ext cx="3381375" cy="722315"/>
          </a:xfrm>
          <a:prstGeom prst="rect">
            <a:avLst/>
          </a:prstGeom>
        </p:spPr>
        <p:txBody>
          <a:bodyPr/>
          <a:lstStyle/>
          <a:p>
            <a:pPr>
              <a:defRPr sz="4000"/>
            </a:pPr>
            <a:r>
              <a:rPr lang="ar-JO" dirty="0">
                <a:latin typeface="Arial" panose="020B0604020202020204" pitchFamily="34" charset="0"/>
                <a:cs typeface="Arial" panose="020B0604020202020204" pitchFamily="34" charset="0"/>
              </a:rPr>
              <a:t>الختم الثاني</a:t>
            </a:r>
            <a:endParaRPr dirty="0">
              <a:latin typeface="Arial" panose="020B0604020202020204" pitchFamily="34" charset="0"/>
              <a:cs typeface="Arial" panose="020B0604020202020204" pitchFamily="34" charset="0"/>
            </a:endParaRPr>
          </a:p>
        </p:txBody>
      </p:sp>
      <p:pic>
        <p:nvPicPr>
          <p:cNvPr id="7642" name="Picture 4" descr="Picture 4"/>
          <p:cNvPicPr>
            <a:picLocks noChangeAspect="1"/>
          </p:cNvPicPr>
          <p:nvPr/>
        </p:nvPicPr>
        <p:blipFill>
          <a:blip r:embed="rId2"/>
          <a:stretch>
            <a:fillRect/>
          </a:stretch>
        </p:blipFill>
        <p:spPr>
          <a:xfrm>
            <a:off x="0" y="0"/>
            <a:ext cx="5083175" cy="6858000"/>
          </a:xfrm>
          <a:prstGeom prst="rect">
            <a:avLst/>
          </a:prstGeom>
          <a:ln w="12700">
            <a:miter lim="400000"/>
          </a:ln>
        </p:spPr>
      </p:pic>
      <p:sp>
        <p:nvSpPr>
          <p:cNvPr id="7643" name="Rectangle 5"/>
          <p:cNvSpPr txBox="1"/>
          <p:nvPr/>
        </p:nvSpPr>
        <p:spPr>
          <a:xfrm>
            <a:off x="45719" y="6559550"/>
            <a:ext cx="2396095"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spcBef>
                <a:spcPts val="800"/>
              </a:spcBef>
              <a:defRPr sz="1400" b="1"/>
            </a:lvl1pPr>
          </a:lstStyle>
          <a:p>
            <a:r>
              <a:t>Artwork by Sunny Chandra</a:t>
            </a:r>
          </a:p>
        </p:txBody>
      </p:sp>
      <p:sp>
        <p:nvSpPr>
          <p:cNvPr id="7644" name="Text Box 60"/>
          <p:cNvSpPr txBox="1"/>
          <p:nvPr/>
        </p:nvSpPr>
        <p:spPr>
          <a:xfrm>
            <a:off x="8543510" y="42862"/>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95</a:t>
            </a:r>
          </a:p>
        </p:txBody>
      </p:sp>
      <p:sp>
        <p:nvSpPr>
          <p:cNvPr id="7645" name="Rectangle 3"/>
          <p:cNvSpPr txBox="1"/>
          <p:nvPr/>
        </p:nvSpPr>
        <p:spPr>
          <a:xfrm>
            <a:off x="5260657" y="1204912"/>
            <a:ext cx="3759836" cy="5016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80000"/>
              </a:lnSpc>
              <a:spcBef>
                <a:spcPts val="600"/>
              </a:spcBef>
              <a:defRPr sz="2800" b="1">
                <a:solidFill>
                  <a:schemeClr val="accent3">
                    <a:lumOff val="44000"/>
                  </a:schemeClr>
                </a:solidFill>
              </a:defRPr>
            </a:pPr>
            <a:r>
              <a:rPr lang="ar-SA" sz="4000" dirty="0">
                <a:latin typeface="Arial" panose="020B0604020202020204" pitchFamily="34" charset="0"/>
                <a:cs typeface="Arial" panose="020B0604020202020204" pitchFamily="34" charset="0"/>
              </a:rPr>
              <a:t>٣ وَلَمَّا فَتَحَ ٱلْخَتْمَ ٱلثَّانِيَ، سَمِعْتُ ٱلْحَيَوَانَ ٱلثَّانِيَ قَائِلًا: «هَلُمَّ وَٱنْظُرْ!» ٤ فَخَرَجَ فَرَسٌ آخَرُ أَحْمَرُ، وَلِلْجَالِسِ عَلَيْهِ أُعْطِيَ أَنْ يَنْزِعَ ٱلسَّلَامَ مِنَ ٱلْأَرْضِ، وَأَنْ يَقْتُلَ بَعْضُهُمْ بَعْضًا، وَأُعْطِيَ سَيْفًا عَظِيمًا.</a:t>
            </a:r>
            <a:endParaRPr sz="40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7" name="Rectangle 11"/>
          <p:cNvSpPr txBox="1">
            <a:spLocks noGrp="1"/>
          </p:cNvSpPr>
          <p:nvPr>
            <p:ph type="title" idx="4294967295"/>
          </p:nvPr>
        </p:nvSpPr>
        <p:spPr>
          <a:xfrm>
            <a:off x="0" y="5880984"/>
            <a:ext cx="9144000" cy="836614"/>
          </a:xfrm>
          <a:prstGeom prst="rect">
            <a:avLst/>
          </a:prstGeom>
        </p:spPr>
        <p:txBody>
          <a:bodyPr/>
          <a:lstStyle>
            <a:lvl1pPr>
              <a:defRPr sz="3600" b="1">
                <a:solidFill>
                  <a:schemeClr val="accent3">
                    <a:lumOff val="44000"/>
                  </a:schemeClr>
                </a:solidFill>
              </a:defRPr>
            </a:lvl1pPr>
          </a:lstStyle>
          <a:p>
            <a:r>
              <a:rPr lang="ar-JO" dirty="0">
                <a:latin typeface="Arial" panose="020B0604020202020204" pitchFamily="34" charset="0"/>
                <a:cs typeface="Arial" panose="020B0604020202020204" pitchFamily="34" charset="0"/>
              </a:rPr>
              <a:t>الختم الثالث الفرس الأسود (6: 5- 6)</a:t>
            </a:r>
            <a:endParaRPr dirty="0">
              <a:latin typeface="Arial" panose="020B0604020202020204" pitchFamily="34" charset="0"/>
              <a:cs typeface="Arial" panose="020B0604020202020204" pitchFamily="34" charset="0"/>
            </a:endParaRPr>
          </a:p>
        </p:txBody>
      </p:sp>
      <p:sp>
        <p:nvSpPr>
          <p:cNvPr id="7648" name="Text Box 60"/>
          <p:cNvSpPr txBox="1"/>
          <p:nvPr/>
        </p:nvSpPr>
        <p:spPr>
          <a:xfrm>
            <a:off x="8543581" y="43070"/>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95</a:t>
            </a:r>
          </a:p>
        </p:txBody>
      </p:sp>
      <p:pic>
        <p:nvPicPr>
          <p:cNvPr id="7649" name="Picture 2" descr="Picture 2"/>
          <p:cNvPicPr>
            <a:picLocks noChangeAspect="1"/>
          </p:cNvPicPr>
          <p:nvPr/>
        </p:nvPicPr>
        <p:blipFill>
          <a:blip r:embed="rId2"/>
          <a:stretch>
            <a:fillRect/>
          </a:stretch>
        </p:blipFill>
        <p:spPr>
          <a:xfrm>
            <a:off x="-2" y="990600"/>
            <a:ext cx="9157549" cy="44704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1" name="Picture 4" descr="Picture 4"/>
          <p:cNvPicPr>
            <a:picLocks noChangeAspect="1"/>
          </p:cNvPicPr>
          <p:nvPr/>
        </p:nvPicPr>
        <p:blipFill>
          <a:blip r:embed="rId3"/>
          <a:stretch>
            <a:fillRect/>
          </a:stretch>
        </p:blipFill>
        <p:spPr>
          <a:xfrm>
            <a:off x="0" y="1"/>
            <a:ext cx="7433733" cy="3606800"/>
          </a:xfrm>
          <a:prstGeom prst="rect">
            <a:avLst/>
          </a:prstGeom>
          <a:ln w="12700">
            <a:miter lim="400000"/>
          </a:ln>
        </p:spPr>
      </p:pic>
      <p:sp>
        <p:nvSpPr>
          <p:cNvPr id="7652" name="Rectangle 5"/>
          <p:cNvSpPr txBox="1"/>
          <p:nvPr/>
        </p:nvSpPr>
        <p:spPr>
          <a:xfrm>
            <a:off x="5770244" y="6559550"/>
            <a:ext cx="2396095"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spcBef>
                <a:spcPts val="800"/>
              </a:spcBef>
              <a:defRPr sz="1400" b="1"/>
            </a:lvl1pPr>
          </a:lstStyle>
          <a:p>
            <a:r>
              <a:t>Artwork by Sunny Chandra</a:t>
            </a:r>
          </a:p>
        </p:txBody>
      </p:sp>
      <p:sp>
        <p:nvSpPr>
          <p:cNvPr id="7653" name="Rectangle 2"/>
          <p:cNvSpPr txBox="1">
            <a:spLocks noGrp="1"/>
          </p:cNvSpPr>
          <p:nvPr>
            <p:ph type="title"/>
          </p:nvPr>
        </p:nvSpPr>
        <p:spPr>
          <a:xfrm>
            <a:off x="0" y="0"/>
            <a:ext cx="3371850" cy="765175"/>
          </a:xfrm>
          <a:prstGeom prst="rect">
            <a:avLst/>
          </a:prstGeom>
          <a:solidFill>
            <a:srgbClr val="000000"/>
          </a:solidFill>
        </p:spPr>
        <p:txBody>
          <a:bodyPr/>
          <a:lstStyle>
            <a:lvl1pPr>
              <a:defRPr sz="3900"/>
            </a:lvl1pPr>
          </a:lstStyle>
          <a:p>
            <a:r>
              <a:rPr lang="ar-JO" dirty="0">
                <a:latin typeface="Arial" panose="020B0604020202020204" pitchFamily="34" charset="0"/>
                <a:cs typeface="Arial" panose="020B0604020202020204" pitchFamily="34" charset="0"/>
              </a:rPr>
              <a:t>الختم الثالث</a:t>
            </a:r>
            <a:endParaRPr dirty="0">
              <a:latin typeface="Arial" panose="020B0604020202020204" pitchFamily="34" charset="0"/>
              <a:cs typeface="Arial" panose="020B0604020202020204" pitchFamily="34" charset="0"/>
            </a:endParaRPr>
          </a:p>
        </p:txBody>
      </p:sp>
      <p:sp>
        <p:nvSpPr>
          <p:cNvPr id="7654" name="Text Box 60"/>
          <p:cNvSpPr txBox="1"/>
          <p:nvPr/>
        </p:nvSpPr>
        <p:spPr>
          <a:xfrm>
            <a:off x="8502235" y="42862"/>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95</a:t>
            </a:r>
          </a:p>
        </p:txBody>
      </p:sp>
      <p:grpSp>
        <p:nvGrpSpPr>
          <p:cNvPr id="7657" name="Rectangle 3"/>
          <p:cNvGrpSpPr/>
          <p:nvPr/>
        </p:nvGrpSpPr>
        <p:grpSpPr>
          <a:xfrm>
            <a:off x="0" y="3933823"/>
            <a:ext cx="9144000" cy="2887667"/>
            <a:chOff x="0" y="-1"/>
            <a:chExt cx="9144000" cy="2887665"/>
          </a:xfrm>
        </p:grpSpPr>
        <p:sp>
          <p:nvSpPr>
            <p:cNvPr id="7655" name="Rectangle"/>
            <p:cNvSpPr/>
            <p:nvPr/>
          </p:nvSpPr>
          <p:spPr>
            <a:xfrm>
              <a:off x="0" y="-1"/>
              <a:ext cx="9144000" cy="2887665"/>
            </a:xfrm>
            <a:prstGeom prst="rect">
              <a:avLst/>
            </a:prstGeom>
            <a:solidFill>
              <a:srgbClr val="000000"/>
            </a:solidFill>
            <a:ln w="12700" cap="flat">
              <a:noFill/>
              <a:miter lim="400000"/>
            </a:ln>
            <a:effectLst/>
          </p:spPr>
          <p:txBody>
            <a:bodyPr wrap="square" lIns="45719" tIns="45719" rIns="45719" bIns="45719" numCol="1" anchor="t">
              <a:noAutofit/>
            </a:bodyPr>
            <a:lstStyle/>
            <a:p>
              <a:pPr algn="l">
                <a:lnSpc>
                  <a:spcPct val="80000"/>
                </a:lnSpc>
                <a:spcBef>
                  <a:spcPts val="500"/>
                </a:spcBef>
              </a:pPr>
              <a:endParaRPr/>
            </a:p>
          </p:txBody>
        </p:sp>
        <p:sp>
          <p:nvSpPr>
            <p:cNvPr id="7656" name="5When He opened the third seal, I heard the third living creature say, &quot;Come and see.&quot; So I looked, and behold, a black horse, and he who sat on it had a pair of scales in his hand.…"/>
            <p:cNvSpPr txBox="1"/>
            <p:nvPr/>
          </p:nvSpPr>
          <p:spPr>
            <a:xfrm>
              <a:off x="45719" y="426719"/>
              <a:ext cx="9052562" cy="18651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80000"/>
                </a:lnSpc>
                <a:spcBef>
                  <a:spcPts val="600"/>
                </a:spcBef>
                <a:defRPr sz="2800" b="1" baseline="30000">
                  <a:solidFill>
                    <a:schemeClr val="accent3">
                      <a:lumOff val="44000"/>
                    </a:schemeClr>
                  </a:solidFill>
                </a:defRPr>
              </a:pPr>
              <a:r>
                <a:rPr lang="ar-SA" sz="4800" dirty="0">
                  <a:latin typeface="Arial" panose="020B0604020202020204" pitchFamily="34" charset="0"/>
                  <a:cs typeface="Arial" panose="020B0604020202020204" pitchFamily="34" charset="0"/>
                </a:rPr>
                <a:t>٥ وَلَمَّا فَتَحَ ٱلْخَتْمَ ٱلثَّالِثَ، سَمِعْتُ ٱلْحَيَوَانَ ٱلثَّالِثَ قَائِلًا: «هَلُمَّ وَٱنْظُرْ!». فَنَظَرْتُ وَإِذَا فَرَسٌ أَسْوَدُ، وَٱلْجَالِسُ عَلَيْهِ مَعَهُ مِيزَانٌ فِي يَدِهِ. ٦ وَسَمِعْتُ صَوْتًا فِي وَسَطِ ٱلْأَرْبَعَةِ ٱلْحَيَوَانَاتِ قَائِلًا: «ثُمْنِيَّةُ قَمْحٍ بِدِينَارٍ، وَثَلَاثُ ثَمَانِيِّ شَعِيرٍ بِدِينَارٍ. وَأَمَّا ٱلزَّيْتُ وَٱلْخَمْرُ فَلَا تَضُرَّهُمَا».</a:t>
              </a:r>
              <a:endParaRPr lang="en-US" sz="4800" baseline="0" dirty="0">
                <a:latin typeface="Arial" panose="020B0604020202020204" pitchFamily="34" charset="0"/>
                <a:cs typeface="Arial" panose="020B0604020202020204" pitchFamily="34" charset="0"/>
              </a:endParaRPr>
            </a:p>
          </p:txBody>
        </p:sp>
      </p:gr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 name="Picture 4" descr="Picture 4"/>
          <p:cNvPicPr>
            <a:picLocks noChangeAspect="1"/>
          </p:cNvPicPr>
          <p:nvPr/>
        </p:nvPicPr>
        <p:blipFill>
          <a:blip r:embed="rId2"/>
          <a:stretch>
            <a:fillRect/>
          </a:stretch>
        </p:blipFill>
        <p:spPr>
          <a:xfrm>
            <a:off x="2136775" y="2636838"/>
            <a:ext cx="7007225" cy="4221163"/>
          </a:xfrm>
          <a:prstGeom prst="rect">
            <a:avLst/>
          </a:prstGeom>
          <a:ln w="12700">
            <a:miter lim="400000"/>
          </a:ln>
        </p:spPr>
      </p:pic>
      <p:sp>
        <p:nvSpPr>
          <p:cNvPr id="7660" name="Rectangle 5"/>
          <p:cNvSpPr txBox="1"/>
          <p:nvPr/>
        </p:nvSpPr>
        <p:spPr>
          <a:xfrm>
            <a:off x="5554344" y="6553200"/>
            <a:ext cx="2396095"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spcBef>
                <a:spcPts val="800"/>
              </a:spcBef>
              <a:defRPr sz="1400" b="1"/>
            </a:lvl1pPr>
          </a:lstStyle>
          <a:p>
            <a:r>
              <a:t>Artwork by Sunny Chandra</a:t>
            </a:r>
          </a:p>
        </p:txBody>
      </p:sp>
      <p:sp>
        <p:nvSpPr>
          <p:cNvPr id="7661" name="Text Box 60"/>
          <p:cNvSpPr txBox="1"/>
          <p:nvPr/>
        </p:nvSpPr>
        <p:spPr>
          <a:xfrm>
            <a:off x="8543510" y="42862"/>
            <a:ext cx="445331"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95</a:t>
            </a:r>
          </a:p>
        </p:txBody>
      </p:sp>
      <p:sp>
        <p:nvSpPr>
          <p:cNvPr id="7662" name="Rectangle 2"/>
          <p:cNvSpPr txBox="1">
            <a:spLocks noGrp="1"/>
          </p:cNvSpPr>
          <p:nvPr>
            <p:ph type="title"/>
          </p:nvPr>
        </p:nvSpPr>
        <p:spPr>
          <a:xfrm>
            <a:off x="0" y="5949950"/>
            <a:ext cx="3944938" cy="908050"/>
          </a:xfrm>
          <a:prstGeom prst="rect">
            <a:avLst/>
          </a:prstGeom>
          <a:solidFill>
            <a:srgbClr val="000000"/>
          </a:solidFill>
        </p:spPr>
        <p:txBody>
          <a:bodyPr/>
          <a:lstStyle/>
          <a:p>
            <a:r>
              <a:rPr lang="ar-JO" dirty="0"/>
              <a:t>الختم الرابع</a:t>
            </a:r>
            <a:endParaRPr dirty="0"/>
          </a:p>
        </p:txBody>
      </p:sp>
      <p:grpSp>
        <p:nvGrpSpPr>
          <p:cNvPr id="7665" name="Rectangle 3"/>
          <p:cNvGrpSpPr/>
          <p:nvPr/>
        </p:nvGrpSpPr>
        <p:grpSpPr>
          <a:xfrm>
            <a:off x="0" y="1065212"/>
            <a:ext cx="9144000" cy="2101321"/>
            <a:chOff x="0" y="0"/>
            <a:chExt cx="9144000" cy="1873250"/>
          </a:xfrm>
        </p:grpSpPr>
        <p:sp>
          <p:nvSpPr>
            <p:cNvPr id="7663" name="Rectangle"/>
            <p:cNvSpPr/>
            <p:nvPr/>
          </p:nvSpPr>
          <p:spPr>
            <a:xfrm>
              <a:off x="0" y="0"/>
              <a:ext cx="9144000" cy="1873250"/>
            </a:xfrm>
            <a:prstGeom prst="rect">
              <a:avLst/>
            </a:prstGeom>
            <a:solidFill>
              <a:srgbClr val="000000"/>
            </a:solidFill>
            <a:ln w="12700" cap="flat">
              <a:noFill/>
              <a:miter lim="400000"/>
            </a:ln>
            <a:effectLst/>
          </p:spPr>
          <p:txBody>
            <a:bodyPr wrap="square" lIns="45719" tIns="45719" rIns="45719" bIns="45719" numCol="1" anchor="t">
              <a:noAutofit/>
            </a:bodyPr>
            <a:lstStyle/>
            <a:p>
              <a:pPr algn="l">
                <a:lnSpc>
                  <a:spcPct val="80000"/>
                </a:lnSpc>
                <a:spcBef>
                  <a:spcPts val="500"/>
                </a:spcBef>
              </a:pPr>
              <a:endParaRPr/>
            </a:p>
          </p:txBody>
        </p:sp>
        <p:sp>
          <p:nvSpPr>
            <p:cNvPr id="7664" name="8So I looked, and behold, a pale horse. And the name of him who sat on it was Death, and Hades followed with him. And power was given to them over a fourth of the earth, to kill with sword, with hunger, with death, and by the beasts of the earth."/>
            <p:cNvSpPr txBox="1"/>
            <p:nvPr/>
          </p:nvSpPr>
          <p:spPr>
            <a:xfrm>
              <a:off x="45719" y="0"/>
              <a:ext cx="9052562" cy="6091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80000"/>
                </a:lnSpc>
                <a:spcBef>
                  <a:spcPts val="600"/>
                </a:spcBef>
                <a:defRPr sz="2800" b="1" baseline="30000">
                  <a:solidFill>
                    <a:schemeClr val="accent3">
                      <a:lumOff val="44000"/>
                    </a:schemeClr>
                  </a:solidFill>
                </a:defRPr>
              </a:pPr>
              <a:endParaRPr sz="4800" baseline="0" dirty="0"/>
            </a:p>
          </p:txBody>
        </p:sp>
      </p:grpSp>
      <p:sp>
        <p:nvSpPr>
          <p:cNvPr id="7666" name="Rectangle 3"/>
          <p:cNvSpPr txBox="1"/>
          <p:nvPr/>
        </p:nvSpPr>
        <p:spPr>
          <a:xfrm>
            <a:off x="128269" y="-20639"/>
            <a:ext cx="7630162" cy="437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80000"/>
              </a:lnSpc>
              <a:spcBef>
                <a:spcPts val="600"/>
              </a:spcBef>
              <a:defRPr sz="2800" b="1" baseline="30000">
                <a:solidFill>
                  <a:schemeClr val="accent3">
                    <a:lumOff val="44000"/>
                  </a:schemeClr>
                </a:solidFill>
              </a:defRPr>
            </a:pPr>
            <a:endParaRPr lang="en-US" baseline="0" dirty="0"/>
          </a:p>
        </p:txBody>
      </p:sp>
      <p:sp>
        <p:nvSpPr>
          <p:cNvPr id="7" name="TextBox 6">
            <a:extLst>
              <a:ext uri="{FF2B5EF4-FFF2-40B4-BE49-F238E27FC236}">
                <a16:creationId xmlns:a16="http://schemas.microsoft.com/office/drawing/2014/main" id="{F6FB0054-A2C7-4668-15B3-D256D041A548}"/>
              </a:ext>
            </a:extLst>
          </p:cNvPr>
          <p:cNvSpPr txBox="1"/>
          <p:nvPr/>
        </p:nvSpPr>
        <p:spPr>
          <a:xfrm>
            <a:off x="624840" y="119061"/>
            <a:ext cx="7918669"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ar-SA" sz="3600" b="1" dirty="0">
                <a:solidFill>
                  <a:schemeClr val="bg1"/>
                </a:solidFill>
              </a:rPr>
              <a:t> ٧ وَلَمَّا فَتَحَ ٱلْخَتْمَ ٱلرَّابِعَ، سَمِعْتُ صَوْتَ ٱلْحَيَوَانِ ٱلرَّابِعِ قَائِلًا: «هَلُمَّ وَٱنْظُرْ!». ٨ فَنَظَرْتُ وَإِذَا فَرَسٌ أَخْضَرُ، وَٱلْجَالِسُ عَلَيْهِ ٱسْمُهُ ٱلْمَوْتُ، وَٱلْهَاوِيَةُ تَتْبَعُهُ، وَأُعْطِيَا سُلْطَانًا عَلَى رُبْعِ ٱلْأَرْضِ أَنْ يَقْتُلَا بِٱلسَّيْفِ وَٱلْجُوعِ وَٱلْمَوْتِ وَبِوُحُوشِ ٱلْأَرْضِ.</a:t>
            </a:r>
            <a:endParaRPr lang="en-US" sz="3600" b="1" dirty="0">
              <a:solidFill>
                <a:schemeClr val="bg1"/>
              </a:solidFill>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8" name="Picture 5" descr="Picture 5"/>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7669" name="Rectangle 2"/>
          <p:cNvSpPr txBox="1">
            <a:spLocks noGrp="1"/>
          </p:cNvSpPr>
          <p:nvPr>
            <p:ph type="title"/>
          </p:nvPr>
        </p:nvSpPr>
        <p:spPr>
          <a:xfrm>
            <a:off x="685800" y="0"/>
            <a:ext cx="7772400" cy="609600"/>
          </a:xfrm>
          <a:prstGeom prst="rect">
            <a:avLst/>
          </a:prstGeom>
          <a:solidFill>
            <a:srgbClr val="C2FFF0"/>
          </a:solidFill>
          <a:effectLst>
            <a:outerShdw blurRad="63500" dist="35921" dir="2700000" rotWithShape="0">
              <a:schemeClr val="accent3">
                <a:lumOff val="44000"/>
                <a:alpha val="74998"/>
              </a:schemeClr>
            </a:outerShdw>
          </a:effectLst>
        </p:spPr>
        <p:txBody>
          <a:bodyPr>
            <a:normAutofit fontScale="90000"/>
          </a:bodyPr>
          <a:lstStyle>
            <a:lvl1pPr rtl="1">
              <a:defRPr sz="3600" b="1"/>
            </a:lvl1pPr>
          </a:lstStyle>
          <a:p>
            <a:r>
              <a:t>أربعة خيول ( 6: 1- 8)</a:t>
            </a:r>
          </a:p>
        </p:txBody>
      </p:sp>
      <p:grpSp>
        <p:nvGrpSpPr>
          <p:cNvPr id="7675" name="Group 4"/>
          <p:cNvGrpSpPr/>
          <p:nvPr/>
        </p:nvGrpSpPr>
        <p:grpSpPr>
          <a:xfrm>
            <a:off x="1588" y="5857875"/>
            <a:ext cx="2435226" cy="698501"/>
            <a:chOff x="0" y="0"/>
            <a:chExt cx="2435225" cy="698500"/>
          </a:xfrm>
        </p:grpSpPr>
        <p:grpSp>
          <p:nvGrpSpPr>
            <p:cNvPr id="7673" name="AutoShape 5"/>
            <p:cNvGrpSpPr/>
            <p:nvPr/>
          </p:nvGrpSpPr>
          <p:grpSpPr>
            <a:xfrm>
              <a:off x="0" y="0"/>
              <a:ext cx="2435226" cy="698501"/>
              <a:chOff x="0" y="0"/>
              <a:chExt cx="2435225" cy="698500"/>
            </a:xfrm>
          </p:grpSpPr>
          <p:sp>
            <p:nvSpPr>
              <p:cNvPr id="7670" name="Shape"/>
              <p:cNvSpPr/>
              <p:nvPr/>
            </p:nvSpPr>
            <p:spPr>
              <a:xfrm>
                <a:off x="0" y="0"/>
                <a:ext cx="2435226" cy="698501"/>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cubicBezTo>
                      <a:pt x="21600" y="604"/>
                      <a:pt x="21427" y="0"/>
                      <a:pt x="21213" y="0"/>
                    </a:cubicBezTo>
                    <a:cubicBezTo>
                      <a:pt x="20999" y="0"/>
                      <a:pt x="20826" y="604"/>
                      <a:pt x="20826" y="1350"/>
                    </a:cubicBezTo>
                    <a:lnTo>
                      <a:pt x="20826" y="2700"/>
                    </a:lnTo>
                    <a:lnTo>
                      <a:pt x="387" y="2700"/>
                    </a:lnTo>
                    <a:cubicBezTo>
                      <a:pt x="173" y="2700"/>
                      <a:pt x="0" y="3304"/>
                      <a:pt x="0" y="4050"/>
                    </a:cubicBezTo>
                    <a:lnTo>
                      <a:pt x="0" y="20250"/>
                    </a:lnTo>
                    <a:cubicBezTo>
                      <a:pt x="0" y="20996"/>
                      <a:pt x="173" y="21600"/>
                      <a:pt x="387" y="21600"/>
                    </a:cubicBezTo>
                    <a:cubicBezTo>
                      <a:pt x="601" y="21600"/>
                      <a:pt x="774" y="20996"/>
                      <a:pt x="774" y="20250"/>
                    </a:cubicBezTo>
                    <a:lnTo>
                      <a:pt x="774" y="18900"/>
                    </a:lnTo>
                    <a:lnTo>
                      <a:pt x="21213" y="18900"/>
                    </a:lnTo>
                    <a:cubicBezTo>
                      <a:pt x="21427" y="18900"/>
                      <a:pt x="21600" y="18296"/>
                      <a:pt x="21600" y="17550"/>
                    </a:cubicBezTo>
                    <a:close/>
                  </a:path>
                </a:pathLst>
              </a:custGeom>
              <a:solidFill>
                <a:srgbClr val="C2FFF0"/>
              </a:solidFill>
              <a:ln w="12700" cap="flat">
                <a:noFill/>
                <a:miter lim="400000"/>
              </a:ln>
              <a:effectLst/>
            </p:spPr>
            <p:txBody>
              <a:bodyPr wrap="square" lIns="45719" tIns="45719" rIns="45719" bIns="45719" numCol="1" anchor="ctr">
                <a:noAutofit/>
              </a:bodyPr>
              <a:lstStyle/>
              <a:p>
                <a:pPr algn="l">
                  <a:defRPr sz="2800" b="1"/>
                </a:pPr>
                <a:endParaRPr/>
              </a:p>
            </p:txBody>
          </p:sp>
          <p:sp>
            <p:nvSpPr>
              <p:cNvPr id="7671" name="Shape"/>
              <p:cNvSpPr/>
              <p:nvPr/>
            </p:nvSpPr>
            <p:spPr>
              <a:xfrm>
                <a:off x="43656" y="0"/>
                <a:ext cx="2391570" cy="1746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8" y="21600"/>
                      <a:pt x="394" y="19182"/>
                      <a:pt x="394" y="16200"/>
                    </a:cubicBezTo>
                    <a:cubicBezTo>
                      <a:pt x="394" y="14709"/>
                      <a:pt x="306" y="13500"/>
                      <a:pt x="197" y="13500"/>
                    </a:cubicBezTo>
                    <a:cubicBezTo>
                      <a:pt x="88" y="13500"/>
                      <a:pt x="0" y="14709"/>
                      <a:pt x="0" y="16200"/>
                    </a:cubicBezTo>
                    <a:close/>
                    <a:moveTo>
                      <a:pt x="21206" y="10800"/>
                    </a:moveTo>
                    <a:cubicBezTo>
                      <a:pt x="21423" y="10800"/>
                      <a:pt x="21600" y="8382"/>
                      <a:pt x="21600" y="5400"/>
                    </a:cubicBezTo>
                    <a:cubicBezTo>
                      <a:pt x="21600" y="2418"/>
                      <a:pt x="21423" y="0"/>
                      <a:pt x="21206" y="0"/>
                    </a:cubicBezTo>
                    <a:cubicBezTo>
                      <a:pt x="20988" y="0"/>
                      <a:pt x="20811" y="2418"/>
                      <a:pt x="20811" y="5400"/>
                    </a:cubicBezTo>
                    <a:cubicBezTo>
                      <a:pt x="20811" y="6891"/>
                      <a:pt x="20900" y="8100"/>
                      <a:pt x="21009" y="8100"/>
                    </a:cubicBezTo>
                    <a:cubicBezTo>
                      <a:pt x="21117" y="8100"/>
                      <a:pt x="21206" y="6891"/>
                      <a:pt x="21206" y="54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a:defRPr sz="2800" b="1"/>
                </a:pPr>
                <a:endParaRPr/>
              </a:p>
            </p:txBody>
          </p:sp>
          <p:sp>
            <p:nvSpPr>
              <p:cNvPr id="7672" name="Shape"/>
              <p:cNvSpPr/>
              <p:nvPr/>
            </p:nvSpPr>
            <p:spPr>
              <a:xfrm>
                <a:off x="0" y="0"/>
                <a:ext cx="2435226" cy="698501"/>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173" y="2700"/>
                      <a:pt x="387" y="2700"/>
                    </a:cubicBezTo>
                    <a:lnTo>
                      <a:pt x="20826" y="2700"/>
                    </a:lnTo>
                    <a:lnTo>
                      <a:pt x="20826" y="1350"/>
                    </a:lnTo>
                    <a:cubicBezTo>
                      <a:pt x="20826" y="604"/>
                      <a:pt x="20999" y="0"/>
                      <a:pt x="21213" y="0"/>
                    </a:cubicBezTo>
                    <a:cubicBezTo>
                      <a:pt x="21427" y="0"/>
                      <a:pt x="21600" y="604"/>
                      <a:pt x="21600" y="1350"/>
                    </a:cubicBezTo>
                    <a:lnTo>
                      <a:pt x="21600" y="17550"/>
                    </a:lnTo>
                    <a:cubicBezTo>
                      <a:pt x="21600" y="18296"/>
                      <a:pt x="21427" y="18900"/>
                      <a:pt x="21213" y="18900"/>
                    </a:cubicBezTo>
                    <a:lnTo>
                      <a:pt x="774" y="18900"/>
                    </a:lnTo>
                    <a:lnTo>
                      <a:pt x="774" y="20250"/>
                    </a:lnTo>
                    <a:cubicBezTo>
                      <a:pt x="774" y="20996"/>
                      <a:pt x="601" y="21600"/>
                      <a:pt x="387" y="21600"/>
                    </a:cubicBezTo>
                    <a:cubicBezTo>
                      <a:pt x="173" y="21600"/>
                      <a:pt x="0" y="20996"/>
                      <a:pt x="0" y="20250"/>
                    </a:cubicBezTo>
                    <a:close/>
                    <a:moveTo>
                      <a:pt x="20826" y="2700"/>
                    </a:moveTo>
                    <a:lnTo>
                      <a:pt x="21213" y="2700"/>
                    </a:lnTo>
                    <a:cubicBezTo>
                      <a:pt x="21427" y="2700"/>
                      <a:pt x="21600" y="2096"/>
                      <a:pt x="21600" y="1350"/>
                    </a:cubicBezTo>
                    <a:moveTo>
                      <a:pt x="21213" y="2700"/>
                    </a:moveTo>
                    <a:lnTo>
                      <a:pt x="21213" y="1350"/>
                    </a:lnTo>
                    <a:cubicBezTo>
                      <a:pt x="21213" y="1723"/>
                      <a:pt x="21126" y="2025"/>
                      <a:pt x="21019" y="2025"/>
                    </a:cubicBezTo>
                    <a:cubicBezTo>
                      <a:pt x="20912" y="2025"/>
                      <a:pt x="20826" y="1723"/>
                      <a:pt x="20826" y="1350"/>
                    </a:cubicBezTo>
                    <a:moveTo>
                      <a:pt x="387" y="5400"/>
                    </a:moveTo>
                    <a:lnTo>
                      <a:pt x="387" y="4050"/>
                    </a:lnTo>
                    <a:cubicBezTo>
                      <a:pt x="387" y="3677"/>
                      <a:pt x="474" y="3375"/>
                      <a:pt x="581" y="3375"/>
                    </a:cubicBezTo>
                    <a:cubicBezTo>
                      <a:pt x="688" y="3375"/>
                      <a:pt x="774" y="3677"/>
                      <a:pt x="774" y="4050"/>
                    </a:cubicBezTo>
                    <a:cubicBezTo>
                      <a:pt x="774" y="4796"/>
                      <a:pt x="601" y="5400"/>
                      <a:pt x="387" y="5400"/>
                    </a:cubicBezTo>
                    <a:cubicBezTo>
                      <a:pt x="173" y="5400"/>
                      <a:pt x="0" y="4796"/>
                      <a:pt x="0" y="4050"/>
                    </a:cubicBezTo>
                    <a:moveTo>
                      <a:pt x="774" y="4050"/>
                    </a:moveTo>
                    <a:lnTo>
                      <a:pt x="774" y="18900"/>
                    </a:lnTo>
                  </a:path>
                </a:pathLst>
              </a:custGeom>
              <a:noFill/>
              <a:ln w="9525" cap="flat">
                <a:solidFill>
                  <a:srgbClr val="000000"/>
                </a:solidFill>
                <a:prstDash val="solid"/>
                <a:round/>
              </a:ln>
              <a:effectLst/>
            </p:spPr>
            <p:txBody>
              <a:bodyPr wrap="square" lIns="45719" tIns="45719" rIns="45719" bIns="45719" numCol="1" anchor="ctr">
                <a:noAutofit/>
              </a:bodyPr>
              <a:lstStyle/>
              <a:p>
                <a:pPr algn="l">
                  <a:defRPr sz="2800" b="1"/>
                </a:pPr>
                <a:endParaRPr/>
              </a:p>
            </p:txBody>
          </p:sp>
        </p:grpSp>
        <p:sp>
          <p:nvSpPr>
            <p:cNvPr id="7674" name="Rectangle 6"/>
            <p:cNvSpPr txBox="1"/>
            <p:nvPr/>
          </p:nvSpPr>
          <p:spPr>
            <a:xfrm>
              <a:off x="348932" y="106146"/>
              <a:ext cx="1889761" cy="486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rtl="1">
                <a:defRPr sz="2800" b="1"/>
              </a:lvl1pPr>
            </a:lstStyle>
            <a:p>
              <a:r>
                <a:t>غالب</a:t>
              </a:r>
            </a:p>
          </p:txBody>
        </p:sp>
      </p:grpSp>
      <p:grpSp>
        <p:nvGrpSpPr>
          <p:cNvPr id="7681" name="Group 7"/>
          <p:cNvGrpSpPr/>
          <p:nvPr/>
        </p:nvGrpSpPr>
        <p:grpSpPr>
          <a:xfrm>
            <a:off x="2387600" y="5857875"/>
            <a:ext cx="2286001" cy="698501"/>
            <a:chOff x="0" y="0"/>
            <a:chExt cx="2286000" cy="698500"/>
          </a:xfrm>
        </p:grpSpPr>
        <p:grpSp>
          <p:nvGrpSpPr>
            <p:cNvPr id="7679" name="AutoShape 8"/>
            <p:cNvGrpSpPr/>
            <p:nvPr/>
          </p:nvGrpSpPr>
          <p:grpSpPr>
            <a:xfrm>
              <a:off x="0" y="0"/>
              <a:ext cx="2286001" cy="698501"/>
              <a:chOff x="0" y="0"/>
              <a:chExt cx="2286000" cy="698500"/>
            </a:xfrm>
          </p:grpSpPr>
          <p:sp>
            <p:nvSpPr>
              <p:cNvPr id="7676" name="Shape"/>
              <p:cNvSpPr/>
              <p:nvPr/>
            </p:nvSpPr>
            <p:spPr>
              <a:xfrm>
                <a:off x="0" y="0"/>
                <a:ext cx="2286001" cy="698501"/>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cubicBezTo>
                      <a:pt x="21600" y="604"/>
                      <a:pt x="21415" y="0"/>
                      <a:pt x="21188" y="0"/>
                    </a:cubicBezTo>
                    <a:cubicBezTo>
                      <a:pt x="20960" y="0"/>
                      <a:pt x="20775" y="604"/>
                      <a:pt x="20775" y="1350"/>
                    </a:cubicBezTo>
                    <a:lnTo>
                      <a:pt x="20775" y="2700"/>
                    </a:lnTo>
                    <a:lnTo>
                      <a:pt x="412" y="2700"/>
                    </a:lnTo>
                    <a:cubicBezTo>
                      <a:pt x="185" y="2700"/>
                      <a:pt x="0" y="3304"/>
                      <a:pt x="0" y="4050"/>
                    </a:cubicBezTo>
                    <a:lnTo>
                      <a:pt x="0" y="20250"/>
                    </a:lnTo>
                    <a:cubicBezTo>
                      <a:pt x="0" y="20996"/>
                      <a:pt x="185" y="21600"/>
                      <a:pt x="412" y="21600"/>
                    </a:cubicBezTo>
                    <a:cubicBezTo>
                      <a:pt x="640" y="21600"/>
                      <a:pt x="825" y="20996"/>
                      <a:pt x="825" y="20250"/>
                    </a:cubicBezTo>
                    <a:lnTo>
                      <a:pt x="825" y="18900"/>
                    </a:lnTo>
                    <a:lnTo>
                      <a:pt x="21188" y="18900"/>
                    </a:lnTo>
                    <a:cubicBezTo>
                      <a:pt x="21415" y="18900"/>
                      <a:pt x="21600" y="18296"/>
                      <a:pt x="21600" y="17550"/>
                    </a:cubicBezTo>
                    <a:close/>
                  </a:path>
                </a:pathLst>
              </a:custGeom>
              <a:solidFill>
                <a:srgbClr val="C2FFF0"/>
              </a:solidFill>
              <a:ln w="12700" cap="flat">
                <a:noFill/>
                <a:miter lim="400000"/>
              </a:ln>
              <a:effectLst/>
            </p:spPr>
            <p:txBody>
              <a:bodyPr wrap="square" lIns="45719" tIns="45719" rIns="45719" bIns="45719" numCol="1" anchor="ctr">
                <a:noAutofit/>
              </a:bodyPr>
              <a:lstStyle/>
              <a:p>
                <a:pPr algn="l">
                  <a:defRPr sz="2800" b="1"/>
                </a:pPr>
                <a:endParaRPr/>
              </a:p>
            </p:txBody>
          </p:sp>
          <p:sp>
            <p:nvSpPr>
              <p:cNvPr id="7677" name="Shape"/>
              <p:cNvSpPr/>
              <p:nvPr/>
            </p:nvSpPr>
            <p:spPr>
              <a:xfrm>
                <a:off x="43656" y="0"/>
                <a:ext cx="2242345" cy="1746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32" y="21600"/>
                      <a:pt x="421" y="19182"/>
                      <a:pt x="421" y="16200"/>
                    </a:cubicBezTo>
                    <a:cubicBezTo>
                      <a:pt x="421" y="14709"/>
                      <a:pt x="326" y="13500"/>
                      <a:pt x="210" y="13500"/>
                    </a:cubicBezTo>
                    <a:cubicBezTo>
                      <a:pt x="94" y="13500"/>
                      <a:pt x="0" y="14709"/>
                      <a:pt x="0" y="16200"/>
                    </a:cubicBezTo>
                    <a:close/>
                    <a:moveTo>
                      <a:pt x="21179" y="10800"/>
                    </a:moveTo>
                    <a:cubicBezTo>
                      <a:pt x="21412" y="10800"/>
                      <a:pt x="21600" y="8382"/>
                      <a:pt x="21600" y="5400"/>
                    </a:cubicBezTo>
                    <a:cubicBezTo>
                      <a:pt x="21600" y="2418"/>
                      <a:pt x="21412" y="0"/>
                      <a:pt x="21179" y="0"/>
                    </a:cubicBezTo>
                    <a:cubicBezTo>
                      <a:pt x="20947" y="0"/>
                      <a:pt x="20759" y="2418"/>
                      <a:pt x="20759" y="5400"/>
                    </a:cubicBezTo>
                    <a:cubicBezTo>
                      <a:pt x="20759" y="6891"/>
                      <a:pt x="20853" y="8100"/>
                      <a:pt x="20969" y="8100"/>
                    </a:cubicBezTo>
                    <a:cubicBezTo>
                      <a:pt x="21085" y="8100"/>
                      <a:pt x="21179" y="6891"/>
                      <a:pt x="21179" y="54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a:defRPr sz="2800" b="1"/>
                </a:pPr>
                <a:endParaRPr/>
              </a:p>
            </p:txBody>
          </p:sp>
          <p:sp>
            <p:nvSpPr>
              <p:cNvPr id="7678" name="Shape"/>
              <p:cNvSpPr/>
              <p:nvPr/>
            </p:nvSpPr>
            <p:spPr>
              <a:xfrm>
                <a:off x="0" y="0"/>
                <a:ext cx="2286001" cy="698501"/>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185" y="2700"/>
                      <a:pt x="412" y="2700"/>
                    </a:cubicBezTo>
                    <a:lnTo>
                      <a:pt x="20775" y="2700"/>
                    </a:lnTo>
                    <a:lnTo>
                      <a:pt x="20775" y="1350"/>
                    </a:lnTo>
                    <a:cubicBezTo>
                      <a:pt x="20775" y="604"/>
                      <a:pt x="20960" y="0"/>
                      <a:pt x="21188" y="0"/>
                    </a:cubicBezTo>
                    <a:cubicBezTo>
                      <a:pt x="21415" y="0"/>
                      <a:pt x="21600" y="604"/>
                      <a:pt x="21600" y="1350"/>
                    </a:cubicBezTo>
                    <a:lnTo>
                      <a:pt x="21600" y="17550"/>
                    </a:lnTo>
                    <a:cubicBezTo>
                      <a:pt x="21600" y="18296"/>
                      <a:pt x="21415" y="18900"/>
                      <a:pt x="21188" y="18900"/>
                    </a:cubicBezTo>
                    <a:lnTo>
                      <a:pt x="825" y="18900"/>
                    </a:lnTo>
                    <a:lnTo>
                      <a:pt x="825" y="20250"/>
                    </a:lnTo>
                    <a:cubicBezTo>
                      <a:pt x="825" y="20996"/>
                      <a:pt x="640" y="21600"/>
                      <a:pt x="413" y="21600"/>
                    </a:cubicBezTo>
                    <a:cubicBezTo>
                      <a:pt x="185" y="21600"/>
                      <a:pt x="0" y="20996"/>
                      <a:pt x="0" y="20250"/>
                    </a:cubicBezTo>
                    <a:close/>
                    <a:moveTo>
                      <a:pt x="20775" y="2700"/>
                    </a:moveTo>
                    <a:lnTo>
                      <a:pt x="21188" y="2700"/>
                    </a:lnTo>
                    <a:cubicBezTo>
                      <a:pt x="21415" y="2700"/>
                      <a:pt x="21600" y="2096"/>
                      <a:pt x="21600" y="1350"/>
                    </a:cubicBezTo>
                    <a:moveTo>
                      <a:pt x="21188" y="2700"/>
                    </a:moveTo>
                    <a:lnTo>
                      <a:pt x="21188" y="1350"/>
                    </a:lnTo>
                    <a:cubicBezTo>
                      <a:pt x="21188" y="1723"/>
                      <a:pt x="21095" y="2025"/>
                      <a:pt x="20981" y="2025"/>
                    </a:cubicBezTo>
                    <a:cubicBezTo>
                      <a:pt x="20867" y="2025"/>
                      <a:pt x="20775" y="1723"/>
                      <a:pt x="20775" y="1350"/>
                    </a:cubicBezTo>
                    <a:moveTo>
                      <a:pt x="412" y="5400"/>
                    </a:moveTo>
                    <a:lnTo>
                      <a:pt x="412" y="4050"/>
                    </a:lnTo>
                    <a:cubicBezTo>
                      <a:pt x="412" y="3677"/>
                      <a:pt x="505" y="3375"/>
                      <a:pt x="619" y="3375"/>
                    </a:cubicBezTo>
                    <a:cubicBezTo>
                      <a:pt x="733" y="3375"/>
                      <a:pt x="825" y="3677"/>
                      <a:pt x="825" y="4050"/>
                    </a:cubicBezTo>
                    <a:cubicBezTo>
                      <a:pt x="825" y="4796"/>
                      <a:pt x="640" y="5400"/>
                      <a:pt x="412" y="5400"/>
                    </a:cubicBezTo>
                    <a:cubicBezTo>
                      <a:pt x="185" y="5400"/>
                      <a:pt x="0" y="4796"/>
                      <a:pt x="0" y="4050"/>
                    </a:cubicBezTo>
                    <a:moveTo>
                      <a:pt x="825" y="4050"/>
                    </a:moveTo>
                    <a:lnTo>
                      <a:pt x="825" y="18900"/>
                    </a:lnTo>
                  </a:path>
                </a:pathLst>
              </a:custGeom>
              <a:noFill/>
              <a:ln w="9525" cap="flat">
                <a:solidFill>
                  <a:srgbClr val="000000"/>
                </a:solidFill>
                <a:prstDash val="solid"/>
                <a:round/>
              </a:ln>
              <a:effectLst/>
            </p:spPr>
            <p:txBody>
              <a:bodyPr wrap="square" lIns="45719" tIns="45719" rIns="45719" bIns="45719" numCol="1" anchor="ctr">
                <a:noAutofit/>
              </a:bodyPr>
              <a:lstStyle/>
              <a:p>
                <a:pPr algn="l">
                  <a:defRPr sz="2800" b="1"/>
                </a:pPr>
                <a:endParaRPr/>
              </a:p>
            </p:txBody>
          </p:sp>
        </p:grpSp>
        <p:sp>
          <p:nvSpPr>
            <p:cNvPr id="7680" name="Rectangle 9"/>
            <p:cNvSpPr txBox="1"/>
            <p:nvPr/>
          </p:nvSpPr>
          <p:spPr>
            <a:xfrm>
              <a:off x="331469" y="106146"/>
              <a:ext cx="1765937" cy="486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rtl="1">
                <a:defRPr sz="2800" b="1"/>
              </a:lvl1pPr>
            </a:lstStyle>
            <a:p>
              <a:r>
                <a:t>الحرب</a:t>
              </a:r>
            </a:p>
          </p:txBody>
        </p:sp>
      </p:grpSp>
      <p:grpSp>
        <p:nvGrpSpPr>
          <p:cNvPr id="7687" name="Group 10"/>
          <p:cNvGrpSpPr/>
          <p:nvPr/>
        </p:nvGrpSpPr>
        <p:grpSpPr>
          <a:xfrm>
            <a:off x="4622800" y="5857875"/>
            <a:ext cx="2286001" cy="698501"/>
            <a:chOff x="0" y="0"/>
            <a:chExt cx="2286000" cy="698500"/>
          </a:xfrm>
        </p:grpSpPr>
        <p:grpSp>
          <p:nvGrpSpPr>
            <p:cNvPr id="7685" name="AutoShape 11"/>
            <p:cNvGrpSpPr/>
            <p:nvPr/>
          </p:nvGrpSpPr>
          <p:grpSpPr>
            <a:xfrm>
              <a:off x="0" y="0"/>
              <a:ext cx="2286001" cy="698501"/>
              <a:chOff x="0" y="0"/>
              <a:chExt cx="2286000" cy="698500"/>
            </a:xfrm>
          </p:grpSpPr>
          <p:sp>
            <p:nvSpPr>
              <p:cNvPr id="7682" name="Shape"/>
              <p:cNvSpPr/>
              <p:nvPr/>
            </p:nvSpPr>
            <p:spPr>
              <a:xfrm>
                <a:off x="0" y="0"/>
                <a:ext cx="2286001" cy="698501"/>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cubicBezTo>
                      <a:pt x="21600" y="604"/>
                      <a:pt x="21415" y="0"/>
                      <a:pt x="21188" y="0"/>
                    </a:cubicBezTo>
                    <a:cubicBezTo>
                      <a:pt x="20960" y="0"/>
                      <a:pt x="20775" y="604"/>
                      <a:pt x="20775" y="1350"/>
                    </a:cubicBezTo>
                    <a:lnTo>
                      <a:pt x="20775" y="2700"/>
                    </a:lnTo>
                    <a:lnTo>
                      <a:pt x="412" y="2700"/>
                    </a:lnTo>
                    <a:cubicBezTo>
                      <a:pt x="185" y="2700"/>
                      <a:pt x="0" y="3304"/>
                      <a:pt x="0" y="4050"/>
                    </a:cubicBezTo>
                    <a:lnTo>
                      <a:pt x="0" y="20250"/>
                    </a:lnTo>
                    <a:cubicBezTo>
                      <a:pt x="0" y="20996"/>
                      <a:pt x="185" y="21600"/>
                      <a:pt x="412" y="21600"/>
                    </a:cubicBezTo>
                    <a:cubicBezTo>
                      <a:pt x="640" y="21600"/>
                      <a:pt x="825" y="20996"/>
                      <a:pt x="825" y="20250"/>
                    </a:cubicBezTo>
                    <a:lnTo>
                      <a:pt x="825" y="18900"/>
                    </a:lnTo>
                    <a:lnTo>
                      <a:pt x="21188" y="18900"/>
                    </a:lnTo>
                    <a:cubicBezTo>
                      <a:pt x="21415" y="18900"/>
                      <a:pt x="21600" y="18296"/>
                      <a:pt x="21600" y="17550"/>
                    </a:cubicBezTo>
                    <a:close/>
                  </a:path>
                </a:pathLst>
              </a:custGeom>
              <a:solidFill>
                <a:srgbClr val="C2FFF0"/>
              </a:solidFill>
              <a:ln w="12700" cap="flat">
                <a:noFill/>
                <a:miter lim="400000"/>
              </a:ln>
              <a:effectLst/>
            </p:spPr>
            <p:txBody>
              <a:bodyPr wrap="square" lIns="45719" tIns="45719" rIns="45719" bIns="45719" numCol="1" anchor="ctr">
                <a:noAutofit/>
              </a:bodyPr>
              <a:lstStyle/>
              <a:p>
                <a:pPr algn="l">
                  <a:defRPr sz="2800" b="1"/>
                </a:pPr>
                <a:endParaRPr/>
              </a:p>
            </p:txBody>
          </p:sp>
          <p:sp>
            <p:nvSpPr>
              <p:cNvPr id="7683" name="Shape"/>
              <p:cNvSpPr/>
              <p:nvPr/>
            </p:nvSpPr>
            <p:spPr>
              <a:xfrm>
                <a:off x="43656" y="0"/>
                <a:ext cx="2242345" cy="1746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32" y="21600"/>
                      <a:pt x="421" y="19182"/>
                      <a:pt x="421" y="16200"/>
                    </a:cubicBezTo>
                    <a:cubicBezTo>
                      <a:pt x="421" y="14709"/>
                      <a:pt x="326" y="13500"/>
                      <a:pt x="210" y="13500"/>
                    </a:cubicBezTo>
                    <a:cubicBezTo>
                      <a:pt x="94" y="13500"/>
                      <a:pt x="0" y="14709"/>
                      <a:pt x="0" y="16200"/>
                    </a:cubicBezTo>
                    <a:close/>
                    <a:moveTo>
                      <a:pt x="21179" y="10800"/>
                    </a:moveTo>
                    <a:cubicBezTo>
                      <a:pt x="21412" y="10800"/>
                      <a:pt x="21600" y="8382"/>
                      <a:pt x="21600" y="5400"/>
                    </a:cubicBezTo>
                    <a:cubicBezTo>
                      <a:pt x="21600" y="2418"/>
                      <a:pt x="21412" y="0"/>
                      <a:pt x="21179" y="0"/>
                    </a:cubicBezTo>
                    <a:cubicBezTo>
                      <a:pt x="20947" y="0"/>
                      <a:pt x="20759" y="2418"/>
                      <a:pt x="20759" y="5400"/>
                    </a:cubicBezTo>
                    <a:cubicBezTo>
                      <a:pt x="20759" y="6891"/>
                      <a:pt x="20853" y="8100"/>
                      <a:pt x="20969" y="8100"/>
                    </a:cubicBezTo>
                    <a:cubicBezTo>
                      <a:pt x="21085" y="8100"/>
                      <a:pt x="21179" y="6891"/>
                      <a:pt x="21179" y="54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a:defRPr sz="2800" b="1"/>
                </a:pPr>
                <a:endParaRPr/>
              </a:p>
            </p:txBody>
          </p:sp>
          <p:sp>
            <p:nvSpPr>
              <p:cNvPr id="7684" name="Shape"/>
              <p:cNvSpPr/>
              <p:nvPr/>
            </p:nvSpPr>
            <p:spPr>
              <a:xfrm>
                <a:off x="0" y="0"/>
                <a:ext cx="2286001" cy="698501"/>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185" y="2700"/>
                      <a:pt x="412" y="2700"/>
                    </a:cubicBezTo>
                    <a:lnTo>
                      <a:pt x="20775" y="2700"/>
                    </a:lnTo>
                    <a:lnTo>
                      <a:pt x="20775" y="1350"/>
                    </a:lnTo>
                    <a:cubicBezTo>
                      <a:pt x="20775" y="604"/>
                      <a:pt x="20960" y="0"/>
                      <a:pt x="21188" y="0"/>
                    </a:cubicBezTo>
                    <a:cubicBezTo>
                      <a:pt x="21415" y="0"/>
                      <a:pt x="21600" y="604"/>
                      <a:pt x="21600" y="1350"/>
                    </a:cubicBezTo>
                    <a:lnTo>
                      <a:pt x="21600" y="17550"/>
                    </a:lnTo>
                    <a:cubicBezTo>
                      <a:pt x="21600" y="18296"/>
                      <a:pt x="21415" y="18900"/>
                      <a:pt x="21188" y="18900"/>
                    </a:cubicBezTo>
                    <a:lnTo>
                      <a:pt x="825" y="18900"/>
                    </a:lnTo>
                    <a:lnTo>
                      <a:pt x="825" y="20250"/>
                    </a:lnTo>
                    <a:cubicBezTo>
                      <a:pt x="825" y="20996"/>
                      <a:pt x="640" y="21600"/>
                      <a:pt x="413" y="21600"/>
                    </a:cubicBezTo>
                    <a:cubicBezTo>
                      <a:pt x="185" y="21600"/>
                      <a:pt x="0" y="20996"/>
                      <a:pt x="0" y="20250"/>
                    </a:cubicBezTo>
                    <a:close/>
                    <a:moveTo>
                      <a:pt x="20775" y="2700"/>
                    </a:moveTo>
                    <a:lnTo>
                      <a:pt x="21188" y="2700"/>
                    </a:lnTo>
                    <a:cubicBezTo>
                      <a:pt x="21415" y="2700"/>
                      <a:pt x="21600" y="2096"/>
                      <a:pt x="21600" y="1350"/>
                    </a:cubicBezTo>
                    <a:moveTo>
                      <a:pt x="21188" y="2700"/>
                    </a:moveTo>
                    <a:lnTo>
                      <a:pt x="21188" y="1350"/>
                    </a:lnTo>
                    <a:cubicBezTo>
                      <a:pt x="21188" y="1723"/>
                      <a:pt x="21095" y="2025"/>
                      <a:pt x="20981" y="2025"/>
                    </a:cubicBezTo>
                    <a:cubicBezTo>
                      <a:pt x="20867" y="2025"/>
                      <a:pt x="20775" y="1723"/>
                      <a:pt x="20775" y="1350"/>
                    </a:cubicBezTo>
                    <a:moveTo>
                      <a:pt x="412" y="5400"/>
                    </a:moveTo>
                    <a:lnTo>
                      <a:pt x="412" y="4050"/>
                    </a:lnTo>
                    <a:cubicBezTo>
                      <a:pt x="412" y="3677"/>
                      <a:pt x="505" y="3375"/>
                      <a:pt x="619" y="3375"/>
                    </a:cubicBezTo>
                    <a:cubicBezTo>
                      <a:pt x="733" y="3375"/>
                      <a:pt x="825" y="3677"/>
                      <a:pt x="825" y="4050"/>
                    </a:cubicBezTo>
                    <a:cubicBezTo>
                      <a:pt x="825" y="4796"/>
                      <a:pt x="640" y="5400"/>
                      <a:pt x="412" y="5400"/>
                    </a:cubicBezTo>
                    <a:cubicBezTo>
                      <a:pt x="185" y="5400"/>
                      <a:pt x="0" y="4796"/>
                      <a:pt x="0" y="4050"/>
                    </a:cubicBezTo>
                    <a:moveTo>
                      <a:pt x="825" y="4050"/>
                    </a:moveTo>
                    <a:lnTo>
                      <a:pt x="825" y="18900"/>
                    </a:lnTo>
                  </a:path>
                </a:pathLst>
              </a:custGeom>
              <a:noFill/>
              <a:ln w="9525" cap="flat">
                <a:solidFill>
                  <a:srgbClr val="000000"/>
                </a:solidFill>
                <a:prstDash val="solid"/>
                <a:round/>
              </a:ln>
              <a:effectLst/>
            </p:spPr>
            <p:txBody>
              <a:bodyPr wrap="square" lIns="45719" tIns="45719" rIns="45719" bIns="45719" numCol="1" anchor="ctr">
                <a:noAutofit/>
              </a:bodyPr>
              <a:lstStyle/>
              <a:p>
                <a:pPr algn="l">
                  <a:defRPr sz="2800" b="1"/>
                </a:pPr>
                <a:endParaRPr/>
              </a:p>
            </p:txBody>
          </p:sp>
        </p:grpSp>
        <p:sp>
          <p:nvSpPr>
            <p:cNvPr id="7686" name="Rectangle 12"/>
            <p:cNvSpPr txBox="1"/>
            <p:nvPr/>
          </p:nvSpPr>
          <p:spPr>
            <a:xfrm>
              <a:off x="331469" y="106146"/>
              <a:ext cx="1765937" cy="486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rtl="1">
                <a:defRPr sz="2800" b="1"/>
              </a:lvl1pPr>
            </a:lstStyle>
            <a:p>
              <a:r>
                <a:t>المجاعة</a:t>
              </a:r>
            </a:p>
          </p:txBody>
        </p:sp>
      </p:grpSp>
      <p:grpSp>
        <p:nvGrpSpPr>
          <p:cNvPr id="7693" name="Group 13"/>
          <p:cNvGrpSpPr/>
          <p:nvPr/>
        </p:nvGrpSpPr>
        <p:grpSpPr>
          <a:xfrm>
            <a:off x="6858000" y="5857875"/>
            <a:ext cx="2286001" cy="698501"/>
            <a:chOff x="0" y="0"/>
            <a:chExt cx="2286000" cy="698500"/>
          </a:xfrm>
        </p:grpSpPr>
        <p:grpSp>
          <p:nvGrpSpPr>
            <p:cNvPr id="7691" name="AutoShape 14"/>
            <p:cNvGrpSpPr/>
            <p:nvPr/>
          </p:nvGrpSpPr>
          <p:grpSpPr>
            <a:xfrm>
              <a:off x="0" y="0"/>
              <a:ext cx="2286001" cy="698501"/>
              <a:chOff x="0" y="0"/>
              <a:chExt cx="2286000" cy="698500"/>
            </a:xfrm>
          </p:grpSpPr>
          <p:sp>
            <p:nvSpPr>
              <p:cNvPr id="7688" name="Shape"/>
              <p:cNvSpPr/>
              <p:nvPr/>
            </p:nvSpPr>
            <p:spPr>
              <a:xfrm>
                <a:off x="0" y="0"/>
                <a:ext cx="2286001" cy="698501"/>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cubicBezTo>
                      <a:pt x="21600" y="604"/>
                      <a:pt x="21415" y="0"/>
                      <a:pt x="21188" y="0"/>
                    </a:cubicBezTo>
                    <a:cubicBezTo>
                      <a:pt x="20960" y="0"/>
                      <a:pt x="20775" y="604"/>
                      <a:pt x="20775" y="1350"/>
                    </a:cubicBezTo>
                    <a:lnTo>
                      <a:pt x="20775" y="2700"/>
                    </a:lnTo>
                    <a:lnTo>
                      <a:pt x="412" y="2700"/>
                    </a:lnTo>
                    <a:cubicBezTo>
                      <a:pt x="185" y="2700"/>
                      <a:pt x="0" y="3304"/>
                      <a:pt x="0" y="4050"/>
                    </a:cubicBezTo>
                    <a:lnTo>
                      <a:pt x="0" y="20250"/>
                    </a:lnTo>
                    <a:cubicBezTo>
                      <a:pt x="0" y="20996"/>
                      <a:pt x="185" y="21600"/>
                      <a:pt x="412" y="21600"/>
                    </a:cubicBezTo>
                    <a:cubicBezTo>
                      <a:pt x="640" y="21600"/>
                      <a:pt x="825" y="20996"/>
                      <a:pt x="825" y="20250"/>
                    </a:cubicBezTo>
                    <a:lnTo>
                      <a:pt x="825" y="18900"/>
                    </a:lnTo>
                    <a:lnTo>
                      <a:pt x="21188" y="18900"/>
                    </a:lnTo>
                    <a:cubicBezTo>
                      <a:pt x="21415" y="18900"/>
                      <a:pt x="21600" y="18296"/>
                      <a:pt x="21600" y="17550"/>
                    </a:cubicBezTo>
                    <a:close/>
                  </a:path>
                </a:pathLst>
              </a:custGeom>
              <a:solidFill>
                <a:srgbClr val="C2FFF0"/>
              </a:solidFill>
              <a:ln w="12700" cap="flat">
                <a:noFill/>
                <a:miter lim="400000"/>
              </a:ln>
              <a:effectLst/>
            </p:spPr>
            <p:txBody>
              <a:bodyPr wrap="square" lIns="45719" tIns="45719" rIns="45719" bIns="45719" numCol="1" anchor="ctr">
                <a:noAutofit/>
              </a:bodyPr>
              <a:lstStyle/>
              <a:p>
                <a:pPr algn="l">
                  <a:defRPr sz="2800" b="1"/>
                </a:pPr>
                <a:endParaRPr/>
              </a:p>
            </p:txBody>
          </p:sp>
          <p:sp>
            <p:nvSpPr>
              <p:cNvPr id="7689" name="Shape"/>
              <p:cNvSpPr/>
              <p:nvPr/>
            </p:nvSpPr>
            <p:spPr>
              <a:xfrm>
                <a:off x="43656" y="0"/>
                <a:ext cx="2242345" cy="1746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32" y="21600"/>
                      <a:pt x="421" y="19182"/>
                      <a:pt x="421" y="16200"/>
                    </a:cubicBezTo>
                    <a:cubicBezTo>
                      <a:pt x="421" y="14709"/>
                      <a:pt x="326" y="13500"/>
                      <a:pt x="210" y="13500"/>
                    </a:cubicBezTo>
                    <a:cubicBezTo>
                      <a:pt x="94" y="13500"/>
                      <a:pt x="0" y="14709"/>
                      <a:pt x="0" y="16200"/>
                    </a:cubicBezTo>
                    <a:close/>
                    <a:moveTo>
                      <a:pt x="21179" y="10800"/>
                    </a:moveTo>
                    <a:cubicBezTo>
                      <a:pt x="21412" y="10800"/>
                      <a:pt x="21600" y="8382"/>
                      <a:pt x="21600" y="5400"/>
                    </a:cubicBezTo>
                    <a:cubicBezTo>
                      <a:pt x="21600" y="2418"/>
                      <a:pt x="21412" y="0"/>
                      <a:pt x="21179" y="0"/>
                    </a:cubicBezTo>
                    <a:cubicBezTo>
                      <a:pt x="20947" y="0"/>
                      <a:pt x="20759" y="2418"/>
                      <a:pt x="20759" y="5400"/>
                    </a:cubicBezTo>
                    <a:cubicBezTo>
                      <a:pt x="20759" y="6891"/>
                      <a:pt x="20853" y="8100"/>
                      <a:pt x="20969" y="8100"/>
                    </a:cubicBezTo>
                    <a:cubicBezTo>
                      <a:pt x="21085" y="8100"/>
                      <a:pt x="21179" y="6891"/>
                      <a:pt x="21179" y="54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a:defRPr sz="2800" b="1"/>
                </a:pPr>
                <a:endParaRPr/>
              </a:p>
            </p:txBody>
          </p:sp>
          <p:sp>
            <p:nvSpPr>
              <p:cNvPr id="7690" name="Shape"/>
              <p:cNvSpPr/>
              <p:nvPr/>
            </p:nvSpPr>
            <p:spPr>
              <a:xfrm>
                <a:off x="0" y="0"/>
                <a:ext cx="2286001" cy="698501"/>
              </a:xfrm>
              <a:custGeom>
                <a:avLst/>
                <a:gdLst/>
                <a:ahLst/>
                <a:cxnLst>
                  <a:cxn ang="0">
                    <a:pos x="wd2" y="hd2"/>
                  </a:cxn>
                  <a:cxn ang="5400000">
                    <a:pos x="wd2" y="hd2"/>
                  </a:cxn>
                  <a:cxn ang="10800000">
                    <a:pos x="wd2" y="hd2"/>
                  </a:cxn>
                  <a:cxn ang="16200000">
                    <a:pos x="wd2" y="hd2"/>
                  </a:cxn>
                </a:cxnLst>
                <a:rect l="0" t="0" r="r" b="b"/>
                <a:pathLst>
                  <a:path w="21600" h="21600" extrusionOk="0">
                    <a:moveTo>
                      <a:pt x="0" y="4050"/>
                    </a:moveTo>
                    <a:cubicBezTo>
                      <a:pt x="0" y="3304"/>
                      <a:pt x="185" y="2700"/>
                      <a:pt x="412" y="2700"/>
                    </a:cubicBezTo>
                    <a:lnTo>
                      <a:pt x="20775" y="2700"/>
                    </a:lnTo>
                    <a:lnTo>
                      <a:pt x="20775" y="1350"/>
                    </a:lnTo>
                    <a:cubicBezTo>
                      <a:pt x="20775" y="604"/>
                      <a:pt x="20960" y="0"/>
                      <a:pt x="21188" y="0"/>
                    </a:cubicBezTo>
                    <a:cubicBezTo>
                      <a:pt x="21415" y="0"/>
                      <a:pt x="21600" y="604"/>
                      <a:pt x="21600" y="1350"/>
                    </a:cubicBezTo>
                    <a:lnTo>
                      <a:pt x="21600" y="17550"/>
                    </a:lnTo>
                    <a:cubicBezTo>
                      <a:pt x="21600" y="18296"/>
                      <a:pt x="21415" y="18900"/>
                      <a:pt x="21188" y="18900"/>
                    </a:cubicBezTo>
                    <a:lnTo>
                      <a:pt x="825" y="18900"/>
                    </a:lnTo>
                    <a:lnTo>
                      <a:pt x="825" y="20250"/>
                    </a:lnTo>
                    <a:cubicBezTo>
                      <a:pt x="825" y="20996"/>
                      <a:pt x="640" y="21600"/>
                      <a:pt x="413" y="21600"/>
                    </a:cubicBezTo>
                    <a:cubicBezTo>
                      <a:pt x="185" y="21600"/>
                      <a:pt x="0" y="20996"/>
                      <a:pt x="0" y="20250"/>
                    </a:cubicBezTo>
                    <a:close/>
                    <a:moveTo>
                      <a:pt x="20775" y="2700"/>
                    </a:moveTo>
                    <a:lnTo>
                      <a:pt x="21188" y="2700"/>
                    </a:lnTo>
                    <a:cubicBezTo>
                      <a:pt x="21415" y="2700"/>
                      <a:pt x="21600" y="2096"/>
                      <a:pt x="21600" y="1350"/>
                    </a:cubicBezTo>
                    <a:moveTo>
                      <a:pt x="21188" y="2700"/>
                    </a:moveTo>
                    <a:lnTo>
                      <a:pt x="21188" y="1350"/>
                    </a:lnTo>
                    <a:cubicBezTo>
                      <a:pt x="21188" y="1723"/>
                      <a:pt x="21095" y="2025"/>
                      <a:pt x="20981" y="2025"/>
                    </a:cubicBezTo>
                    <a:cubicBezTo>
                      <a:pt x="20867" y="2025"/>
                      <a:pt x="20775" y="1723"/>
                      <a:pt x="20775" y="1350"/>
                    </a:cubicBezTo>
                    <a:moveTo>
                      <a:pt x="412" y="5400"/>
                    </a:moveTo>
                    <a:lnTo>
                      <a:pt x="412" y="4050"/>
                    </a:lnTo>
                    <a:cubicBezTo>
                      <a:pt x="412" y="3677"/>
                      <a:pt x="505" y="3375"/>
                      <a:pt x="619" y="3375"/>
                    </a:cubicBezTo>
                    <a:cubicBezTo>
                      <a:pt x="733" y="3375"/>
                      <a:pt x="825" y="3677"/>
                      <a:pt x="825" y="4050"/>
                    </a:cubicBezTo>
                    <a:cubicBezTo>
                      <a:pt x="825" y="4796"/>
                      <a:pt x="640" y="5400"/>
                      <a:pt x="412" y="5400"/>
                    </a:cubicBezTo>
                    <a:cubicBezTo>
                      <a:pt x="185" y="5400"/>
                      <a:pt x="0" y="4796"/>
                      <a:pt x="0" y="4050"/>
                    </a:cubicBezTo>
                    <a:moveTo>
                      <a:pt x="825" y="4050"/>
                    </a:moveTo>
                    <a:lnTo>
                      <a:pt x="825" y="18900"/>
                    </a:lnTo>
                  </a:path>
                </a:pathLst>
              </a:custGeom>
              <a:noFill/>
              <a:ln w="9525" cap="flat">
                <a:solidFill>
                  <a:srgbClr val="000000"/>
                </a:solidFill>
                <a:prstDash val="solid"/>
                <a:round/>
              </a:ln>
              <a:effectLst/>
            </p:spPr>
            <p:txBody>
              <a:bodyPr wrap="square" lIns="45719" tIns="45719" rIns="45719" bIns="45719" numCol="1" anchor="ctr">
                <a:noAutofit/>
              </a:bodyPr>
              <a:lstStyle/>
              <a:p>
                <a:pPr algn="l">
                  <a:defRPr sz="2800" b="1"/>
                </a:pPr>
                <a:endParaRPr/>
              </a:p>
            </p:txBody>
          </p:sp>
        </p:grpSp>
        <p:sp>
          <p:nvSpPr>
            <p:cNvPr id="7692" name="Rectangle 15"/>
            <p:cNvSpPr txBox="1"/>
            <p:nvPr/>
          </p:nvSpPr>
          <p:spPr>
            <a:xfrm>
              <a:off x="331469" y="106146"/>
              <a:ext cx="1765937" cy="486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rtl="1">
                <a:defRPr sz="2800" b="1"/>
              </a:lvl1pPr>
            </a:lstStyle>
            <a:p>
              <a:r>
                <a:t>الموت</a:t>
              </a:r>
            </a:p>
          </p:txBody>
        </p:sp>
      </p:grpSp>
      <p:sp>
        <p:nvSpPr>
          <p:cNvPr id="7694" name="Text Box 60"/>
          <p:cNvSpPr txBox="1"/>
          <p:nvPr/>
        </p:nvSpPr>
        <p:spPr>
          <a:xfrm>
            <a:off x="8458823" y="43070"/>
            <a:ext cx="614846" cy="439230"/>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r>
              <a:t>374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6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6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5" grpId="1" animBg="1" advAuto="0"/>
      <p:bldP spid="7681" grpId="2" animBg="1" advAuto="0"/>
      <p:bldP spid="7687" grpId="3" animBg="1" advAuto="0"/>
      <p:bldP spid="7693" grpId="4"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7696" name="Picture 4" descr="Picture 4"/>
          <p:cNvPicPr>
            <a:picLocks noChangeAspect="1"/>
          </p:cNvPicPr>
          <p:nvPr/>
        </p:nvPicPr>
        <p:blipFill>
          <a:blip r:embed="rId4"/>
          <a:stretch>
            <a:fillRect/>
          </a:stretch>
        </p:blipFill>
        <p:spPr>
          <a:xfrm>
            <a:off x="9788132" y="-320233"/>
            <a:ext cx="9324976" cy="6948489"/>
          </a:xfrm>
          <a:prstGeom prst="rect">
            <a:avLst/>
          </a:prstGeom>
          <a:ln w="12700">
            <a:miter lim="400000"/>
          </a:ln>
        </p:spPr>
      </p:pic>
      <p:sp>
        <p:nvSpPr>
          <p:cNvPr id="7697" name="Text Box 32"/>
          <p:cNvSpPr txBox="1"/>
          <p:nvPr/>
        </p:nvSpPr>
        <p:spPr>
          <a:xfrm>
            <a:off x="8531533" y="4762"/>
            <a:ext cx="614847"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lvl1pPr>
          </a:lstStyle>
          <a:p>
            <a:r>
              <a:t>370</a:t>
            </a:r>
          </a:p>
        </p:txBody>
      </p:sp>
      <p:sp>
        <p:nvSpPr>
          <p:cNvPr id="7698" name="Text Box 32"/>
          <p:cNvSpPr txBox="1"/>
          <p:nvPr/>
        </p:nvSpPr>
        <p:spPr>
          <a:xfrm>
            <a:off x="259325" y="1180410"/>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1</a:t>
            </a:r>
          </a:p>
        </p:txBody>
      </p:sp>
      <p:sp>
        <p:nvSpPr>
          <p:cNvPr id="7699" name="Text Box 32"/>
          <p:cNvSpPr txBox="1"/>
          <p:nvPr/>
        </p:nvSpPr>
        <p:spPr>
          <a:xfrm>
            <a:off x="532374" y="1425516"/>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2</a:t>
            </a:r>
          </a:p>
        </p:txBody>
      </p:sp>
      <p:sp>
        <p:nvSpPr>
          <p:cNvPr id="7700" name="Text Box 32"/>
          <p:cNvSpPr txBox="1"/>
          <p:nvPr/>
        </p:nvSpPr>
        <p:spPr>
          <a:xfrm>
            <a:off x="799074" y="1670623"/>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3</a:t>
            </a:r>
          </a:p>
        </p:txBody>
      </p:sp>
      <p:sp>
        <p:nvSpPr>
          <p:cNvPr id="7701" name="Text Box 32"/>
          <p:cNvSpPr txBox="1"/>
          <p:nvPr/>
        </p:nvSpPr>
        <p:spPr>
          <a:xfrm>
            <a:off x="1053074" y="1915730"/>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4</a:t>
            </a:r>
          </a:p>
        </p:txBody>
      </p:sp>
      <p:sp>
        <p:nvSpPr>
          <p:cNvPr id="7702" name="Text Box 32"/>
          <p:cNvSpPr txBox="1"/>
          <p:nvPr/>
        </p:nvSpPr>
        <p:spPr>
          <a:xfrm>
            <a:off x="1294374" y="2160838"/>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5</a:t>
            </a:r>
          </a:p>
        </p:txBody>
      </p:sp>
      <p:sp>
        <p:nvSpPr>
          <p:cNvPr id="7703" name="Text Box 32"/>
          <p:cNvSpPr txBox="1"/>
          <p:nvPr/>
        </p:nvSpPr>
        <p:spPr>
          <a:xfrm>
            <a:off x="1510274" y="2405945"/>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6</a:t>
            </a:r>
          </a:p>
        </p:txBody>
      </p:sp>
      <p:sp>
        <p:nvSpPr>
          <p:cNvPr id="7704" name="Text Box 32"/>
          <p:cNvSpPr txBox="1"/>
          <p:nvPr/>
        </p:nvSpPr>
        <p:spPr>
          <a:xfrm>
            <a:off x="1745224" y="2651050"/>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الختم 7</a:t>
            </a:r>
          </a:p>
        </p:txBody>
      </p:sp>
      <p:sp>
        <p:nvSpPr>
          <p:cNvPr id="7705" name="Text Box 32"/>
          <p:cNvSpPr txBox="1"/>
          <p:nvPr/>
        </p:nvSpPr>
        <p:spPr>
          <a:xfrm>
            <a:off x="2780274" y="2933737"/>
            <a:ext cx="3043545"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1</a:t>
            </a:r>
          </a:p>
        </p:txBody>
      </p:sp>
      <p:sp>
        <p:nvSpPr>
          <p:cNvPr id="7706" name="Text Box 32"/>
          <p:cNvSpPr txBox="1"/>
          <p:nvPr/>
        </p:nvSpPr>
        <p:spPr>
          <a:xfrm>
            <a:off x="3053324" y="3178843"/>
            <a:ext cx="2642698"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2</a:t>
            </a:r>
          </a:p>
        </p:txBody>
      </p:sp>
      <p:sp>
        <p:nvSpPr>
          <p:cNvPr id="7707" name="Text Box 32"/>
          <p:cNvSpPr txBox="1"/>
          <p:nvPr/>
        </p:nvSpPr>
        <p:spPr>
          <a:xfrm>
            <a:off x="3320025" y="3423951"/>
            <a:ext cx="2728822"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3</a:t>
            </a:r>
          </a:p>
        </p:txBody>
      </p:sp>
      <p:sp>
        <p:nvSpPr>
          <p:cNvPr id="7708" name="Text Box 32"/>
          <p:cNvSpPr txBox="1"/>
          <p:nvPr/>
        </p:nvSpPr>
        <p:spPr>
          <a:xfrm>
            <a:off x="3574025" y="3669057"/>
            <a:ext cx="2389598"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4</a:t>
            </a:r>
          </a:p>
        </p:txBody>
      </p:sp>
      <p:sp>
        <p:nvSpPr>
          <p:cNvPr id="7709" name="Text Box 32"/>
          <p:cNvSpPr txBox="1"/>
          <p:nvPr/>
        </p:nvSpPr>
        <p:spPr>
          <a:xfrm>
            <a:off x="3815325" y="3914164"/>
            <a:ext cx="2233522"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5</a:t>
            </a:r>
          </a:p>
        </p:txBody>
      </p:sp>
      <p:sp>
        <p:nvSpPr>
          <p:cNvPr id="7710" name="Text Box 32"/>
          <p:cNvSpPr txBox="1"/>
          <p:nvPr/>
        </p:nvSpPr>
        <p:spPr>
          <a:xfrm>
            <a:off x="4031225" y="4159272"/>
            <a:ext cx="2017622"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البوق 6</a:t>
            </a:r>
          </a:p>
        </p:txBody>
      </p:sp>
      <p:sp>
        <p:nvSpPr>
          <p:cNvPr id="7711" name="Text Box 32"/>
          <p:cNvSpPr txBox="1"/>
          <p:nvPr/>
        </p:nvSpPr>
        <p:spPr>
          <a:xfrm>
            <a:off x="4266175" y="4404378"/>
            <a:ext cx="2193168"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defRPr sz="2000" b="1" i="1"/>
            </a:lvl1pPr>
          </a:lstStyle>
          <a:p>
            <a:r>
              <a:t>البوق 7</a:t>
            </a:r>
          </a:p>
        </p:txBody>
      </p:sp>
      <p:sp>
        <p:nvSpPr>
          <p:cNvPr id="7712" name="Text Box 32"/>
          <p:cNvSpPr txBox="1"/>
          <p:nvPr/>
        </p:nvSpPr>
        <p:spPr>
          <a:xfrm>
            <a:off x="6135245" y="4798598"/>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1</a:t>
            </a:r>
          </a:p>
        </p:txBody>
      </p:sp>
      <p:sp>
        <p:nvSpPr>
          <p:cNvPr id="7713" name="Text Box 32"/>
          <p:cNvSpPr txBox="1"/>
          <p:nvPr/>
        </p:nvSpPr>
        <p:spPr>
          <a:xfrm>
            <a:off x="6429938" y="5043706"/>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2</a:t>
            </a:r>
          </a:p>
        </p:txBody>
      </p:sp>
      <p:sp>
        <p:nvSpPr>
          <p:cNvPr id="7714" name="Text Box 32"/>
          <p:cNvSpPr txBox="1"/>
          <p:nvPr/>
        </p:nvSpPr>
        <p:spPr>
          <a:xfrm>
            <a:off x="6684206" y="5288812"/>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3</a:t>
            </a:r>
          </a:p>
        </p:txBody>
      </p:sp>
      <p:sp>
        <p:nvSpPr>
          <p:cNvPr id="7715" name="Text Box 32"/>
          <p:cNvSpPr txBox="1"/>
          <p:nvPr/>
        </p:nvSpPr>
        <p:spPr>
          <a:xfrm>
            <a:off x="6889607" y="5533919"/>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4</a:t>
            </a:r>
          </a:p>
        </p:txBody>
      </p:sp>
      <p:sp>
        <p:nvSpPr>
          <p:cNvPr id="7716" name="Text Box 32"/>
          <p:cNvSpPr txBox="1"/>
          <p:nvPr/>
        </p:nvSpPr>
        <p:spPr>
          <a:xfrm>
            <a:off x="7099703" y="5779027"/>
            <a:ext cx="1653276" cy="414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5</a:t>
            </a:r>
          </a:p>
        </p:txBody>
      </p:sp>
      <p:sp>
        <p:nvSpPr>
          <p:cNvPr id="7717" name="Text Box 32"/>
          <p:cNvSpPr txBox="1"/>
          <p:nvPr/>
        </p:nvSpPr>
        <p:spPr>
          <a:xfrm>
            <a:off x="7365462" y="6024133"/>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6</a:t>
            </a:r>
          </a:p>
        </p:txBody>
      </p:sp>
      <p:sp>
        <p:nvSpPr>
          <p:cNvPr id="7718" name="Text Box 32"/>
          <p:cNvSpPr txBox="1"/>
          <p:nvPr/>
        </p:nvSpPr>
        <p:spPr>
          <a:xfrm>
            <a:off x="7507470" y="6269239"/>
            <a:ext cx="1653276" cy="41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rtl="1">
              <a:defRPr sz="2000" b="1" i="1"/>
            </a:lvl1pPr>
          </a:lstStyle>
          <a:p>
            <a:r>
              <a:t>الجام 7</a:t>
            </a:r>
          </a:p>
        </p:txBody>
      </p:sp>
      <p:sp>
        <p:nvSpPr>
          <p:cNvPr id="7719" name="Text Box 32"/>
          <p:cNvSpPr txBox="1"/>
          <p:nvPr/>
        </p:nvSpPr>
        <p:spPr>
          <a:xfrm>
            <a:off x="301346" y="682417"/>
            <a:ext cx="2448553"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defRPr b="1"/>
            </a:lvl1pPr>
          </a:lstStyle>
          <a:p>
            <a:r>
              <a:t>النصف الأول</a:t>
            </a:r>
          </a:p>
        </p:txBody>
      </p:sp>
      <p:sp>
        <p:nvSpPr>
          <p:cNvPr id="7720" name="Text Box 32"/>
          <p:cNvSpPr txBox="1"/>
          <p:nvPr/>
        </p:nvSpPr>
        <p:spPr>
          <a:xfrm>
            <a:off x="2836921" y="682417"/>
            <a:ext cx="3126701" cy="43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rtl="1">
              <a:defRPr b="1"/>
            </a:lvl1pPr>
          </a:lstStyle>
          <a:p>
            <a:r>
              <a:t>النصف الثاني</a:t>
            </a:r>
          </a:p>
        </p:txBody>
      </p:sp>
      <p:sp>
        <p:nvSpPr>
          <p:cNvPr id="7721" name="Text Box 32"/>
          <p:cNvSpPr txBox="1"/>
          <p:nvPr/>
        </p:nvSpPr>
        <p:spPr>
          <a:xfrm>
            <a:off x="5782422" y="682417"/>
            <a:ext cx="3236316" cy="79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rtl="1">
              <a:defRPr b="1"/>
            </a:pPr>
            <a:r>
              <a:t> </a:t>
            </a:r>
            <a:r>
              <a:rPr b="0"/>
              <a:t>مجئ الثاني</a:t>
            </a:r>
            <a:br>
              <a:rPr b="0"/>
            </a:br>
            <a:r>
              <a:rPr b="0" spc="-110"/>
              <a:t>45 يوم</a:t>
            </a:r>
          </a:p>
        </p:txBody>
      </p:sp>
      <p:sp>
        <p:nvSpPr>
          <p:cNvPr id="7722" name="Text Box 32"/>
          <p:cNvSpPr txBox="1"/>
          <p:nvPr/>
        </p:nvSpPr>
        <p:spPr>
          <a:xfrm>
            <a:off x="5910217" y="1546874"/>
            <a:ext cx="1653276" cy="1149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l" rtl="1">
              <a:lnSpc>
                <a:spcPct val="80000"/>
              </a:lnSpc>
              <a:spcBef>
                <a:spcPts val="1200"/>
              </a:spcBef>
              <a:defRPr sz="2000" b="1" i="1" spc="-100"/>
            </a:pPr>
            <a:r>
              <a:t>علامة ابن الإنسان</a:t>
            </a:r>
          </a:p>
          <a:p>
            <a:pPr algn="l" rtl="1">
              <a:lnSpc>
                <a:spcPct val="80000"/>
              </a:lnSpc>
              <a:spcBef>
                <a:spcPts val="1200"/>
              </a:spcBef>
              <a:defRPr sz="2000" b="1" i="1" spc="-100"/>
            </a:pPr>
            <a:r>
              <a:t>مت 24: 30</a:t>
            </a:r>
          </a:p>
        </p:txBody>
      </p:sp>
      <p:sp>
        <p:nvSpPr>
          <p:cNvPr id="7723" name="Text Box 32"/>
          <p:cNvSpPr txBox="1"/>
          <p:nvPr/>
        </p:nvSpPr>
        <p:spPr>
          <a:xfrm>
            <a:off x="7862527" y="1578289"/>
            <a:ext cx="1188077" cy="997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lnSpc>
                <a:spcPct val="80000"/>
              </a:lnSpc>
              <a:spcBef>
                <a:spcPts val="1200"/>
              </a:spcBef>
              <a:defRPr sz="2000" b="1" i="1" spc="-100"/>
            </a:lvl1pPr>
          </a:lstStyle>
          <a:p>
            <a:r>
              <a:t>اكتمال رجوع المسيح</a:t>
            </a:r>
          </a:p>
        </p:txBody>
      </p:sp>
      <p:grpSp>
        <p:nvGrpSpPr>
          <p:cNvPr id="7736" name="Group 84"/>
          <p:cNvGrpSpPr/>
          <p:nvPr/>
        </p:nvGrpSpPr>
        <p:grpSpPr>
          <a:xfrm>
            <a:off x="195948" y="900755"/>
            <a:ext cx="8865990" cy="4076694"/>
            <a:chOff x="0" y="0"/>
            <a:chExt cx="8865989" cy="4076693"/>
          </a:xfrm>
        </p:grpSpPr>
        <p:grpSp>
          <p:nvGrpSpPr>
            <p:cNvPr id="7728" name="Group 85"/>
            <p:cNvGrpSpPr/>
            <p:nvPr/>
          </p:nvGrpSpPr>
          <p:grpSpPr>
            <a:xfrm>
              <a:off x="-1" y="86939"/>
              <a:ext cx="5707578" cy="316680"/>
              <a:chOff x="0" y="0"/>
              <a:chExt cx="5707576" cy="316679"/>
            </a:xfrm>
          </p:grpSpPr>
          <p:sp>
            <p:nvSpPr>
              <p:cNvPr id="7724" name="Straight Connector 93"/>
              <p:cNvSpPr/>
              <p:nvPr/>
            </p:nvSpPr>
            <p:spPr>
              <a:xfrm>
                <a:off x="-1" y="158340"/>
                <a:ext cx="5707578" cy="1"/>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725" name="Straight Connector 94"/>
              <p:cNvSpPr/>
              <p:nvPr/>
            </p:nvSpPr>
            <p:spPr>
              <a:xfrm flipV="1">
                <a:off x="-1"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726" name="Straight Connector 95"/>
              <p:cNvSpPr/>
              <p:nvPr/>
            </p:nvSpPr>
            <p:spPr>
              <a:xfrm flipV="1">
                <a:off x="2597150"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727" name="Straight Connector 96"/>
              <p:cNvSpPr/>
              <p:nvPr/>
            </p:nvSpPr>
            <p:spPr>
              <a:xfrm flipV="1">
                <a:off x="5706674"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grpSp>
        <p:grpSp>
          <p:nvGrpSpPr>
            <p:cNvPr id="7731" name="Group 86"/>
            <p:cNvGrpSpPr/>
            <p:nvPr/>
          </p:nvGrpSpPr>
          <p:grpSpPr>
            <a:xfrm>
              <a:off x="2597149" y="1888615"/>
              <a:ext cx="3110428" cy="316681"/>
              <a:chOff x="0" y="0"/>
              <a:chExt cx="3110426" cy="316679"/>
            </a:xfrm>
          </p:grpSpPr>
          <p:sp>
            <p:nvSpPr>
              <p:cNvPr id="7729" name="Straight Connector 91"/>
              <p:cNvSpPr/>
              <p:nvPr/>
            </p:nvSpPr>
            <p:spPr>
              <a:xfrm>
                <a:off x="-1" y="158340"/>
                <a:ext cx="3110428" cy="1"/>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730" name="Straight Connector 92"/>
              <p:cNvSpPr/>
              <p:nvPr/>
            </p:nvSpPr>
            <p:spPr>
              <a:xfrm flipV="1">
                <a:off x="-1"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grpSp>
        <p:sp>
          <p:nvSpPr>
            <p:cNvPr id="7732" name="Straight Connector 87"/>
            <p:cNvSpPr/>
            <p:nvPr/>
          </p:nvSpPr>
          <p:spPr>
            <a:xfrm flipV="1">
              <a:off x="8865989"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grpSp>
          <p:nvGrpSpPr>
            <p:cNvPr id="7735" name="Group 88"/>
            <p:cNvGrpSpPr/>
            <p:nvPr/>
          </p:nvGrpSpPr>
          <p:grpSpPr>
            <a:xfrm>
              <a:off x="5734548" y="3760013"/>
              <a:ext cx="3110427" cy="316681"/>
              <a:chOff x="0" y="0"/>
              <a:chExt cx="3110426" cy="316679"/>
            </a:xfrm>
          </p:grpSpPr>
          <p:sp>
            <p:nvSpPr>
              <p:cNvPr id="7733" name="Straight Connector 89"/>
              <p:cNvSpPr/>
              <p:nvPr/>
            </p:nvSpPr>
            <p:spPr>
              <a:xfrm>
                <a:off x="-1" y="158340"/>
                <a:ext cx="3110428" cy="1"/>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7734" name="Straight Connector 90"/>
              <p:cNvSpPr/>
              <p:nvPr/>
            </p:nvSpPr>
            <p:spPr>
              <a:xfrm flipV="1">
                <a:off x="-1" y="0"/>
                <a:ext cx="1" cy="316680"/>
              </a:xfrm>
              <a:prstGeom prst="line">
                <a:avLst/>
              </a:prstGeom>
              <a:solidFill>
                <a:schemeClr val="accent1"/>
              </a:solidFill>
              <a:ln w="38100" cap="flat">
                <a:solidFill>
                  <a:srgbClr val="000000"/>
                </a:solidFill>
                <a:prstDash val="solid"/>
                <a:round/>
              </a:ln>
              <a:effectLst/>
            </p:spPr>
            <p:txBody>
              <a:bodyPr wrap="square" lIns="45719" tIns="45719" rIns="45719" bIns="45719" numCol="1" anchor="t">
                <a:noAutofit/>
              </a:bodyPr>
              <a:lstStyle/>
              <a:p>
                <a:endParaRPr/>
              </a:p>
            </p:txBody>
          </p:sp>
        </p:grpSp>
      </p:grpSp>
      <p:sp>
        <p:nvSpPr>
          <p:cNvPr id="7737" name="Text Box 32"/>
          <p:cNvSpPr txBox="1"/>
          <p:nvPr/>
        </p:nvSpPr>
        <p:spPr>
          <a:xfrm>
            <a:off x="93397" y="6535187"/>
            <a:ext cx="5730421" cy="315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l">
              <a:defRPr sz="1600" b="1" i="1"/>
            </a:lvl1pPr>
          </a:lstStyle>
          <a:p>
            <a:r>
              <a:t>Adapted from J. Dwight Pentecost</a:t>
            </a:r>
          </a:p>
        </p:txBody>
      </p:sp>
      <p:pic>
        <p:nvPicPr>
          <p:cNvPr id="7738" name="Picture 4" descr="Picture 4"/>
          <p:cNvPicPr>
            <a:picLocks noChangeAspect="1"/>
          </p:cNvPicPr>
          <p:nvPr/>
        </p:nvPicPr>
        <p:blipFill>
          <a:blip r:embed="rId5"/>
          <a:stretch>
            <a:fillRect/>
          </a:stretch>
        </p:blipFill>
        <p:spPr>
          <a:xfrm>
            <a:off x="50196" y="2160838"/>
            <a:ext cx="1163639" cy="860824"/>
          </a:xfrm>
          <a:prstGeom prst="rect">
            <a:avLst/>
          </a:prstGeom>
          <a:ln w="12700">
            <a:miter lim="400000"/>
          </a:ln>
        </p:spPr>
      </p:pic>
      <p:pic>
        <p:nvPicPr>
          <p:cNvPr id="7739" name="Picture 4" descr="Picture 4"/>
          <p:cNvPicPr>
            <a:picLocks noChangeAspect="1"/>
          </p:cNvPicPr>
          <p:nvPr/>
        </p:nvPicPr>
        <p:blipFill>
          <a:blip r:embed="rId6"/>
          <a:stretch>
            <a:fillRect/>
          </a:stretch>
        </p:blipFill>
        <p:spPr>
          <a:xfrm rot="20721771">
            <a:off x="2771417" y="3511329"/>
            <a:ext cx="678951" cy="959240"/>
          </a:xfrm>
          <a:prstGeom prst="rect">
            <a:avLst/>
          </a:prstGeom>
          <a:ln w="12700">
            <a:miter lim="400000"/>
          </a:ln>
        </p:spPr>
      </p:pic>
      <p:pic>
        <p:nvPicPr>
          <p:cNvPr id="7740" name="Picture 4" descr="Picture 4"/>
          <p:cNvPicPr>
            <a:picLocks noChangeAspect="1"/>
          </p:cNvPicPr>
          <p:nvPr/>
        </p:nvPicPr>
        <p:blipFill>
          <a:blip r:embed="rId7"/>
          <a:stretch>
            <a:fillRect/>
          </a:stretch>
        </p:blipFill>
        <p:spPr>
          <a:xfrm>
            <a:off x="5739222" y="5445997"/>
            <a:ext cx="763321" cy="1117105"/>
          </a:xfrm>
          <a:prstGeom prst="rect">
            <a:avLst/>
          </a:prstGeom>
          <a:ln w="12700">
            <a:miter lim="400000"/>
          </a:ln>
        </p:spPr>
      </p:pic>
      <p:sp>
        <p:nvSpPr>
          <p:cNvPr id="7741" name="Text Box 7"/>
          <p:cNvSpPr txBox="1"/>
          <p:nvPr/>
        </p:nvSpPr>
        <p:spPr>
          <a:xfrm>
            <a:off x="0" y="3886199"/>
            <a:ext cx="2895600" cy="439230"/>
          </a:xfrm>
          <a:prstGeom prst="rect">
            <a:avLst/>
          </a:prstGeom>
          <a:solidFill>
            <a:srgbClr val="003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r" rtl="1">
              <a:spcBef>
                <a:spcPts val="1400"/>
              </a:spcBef>
              <a:defRPr>
                <a:solidFill>
                  <a:srgbClr val="FFFF00"/>
                </a:solidFill>
              </a:defRPr>
            </a:lvl1pPr>
          </a:lstStyle>
          <a:p>
            <a:r>
              <a:t>لماذا متتابع ؟</a:t>
            </a:r>
          </a:p>
        </p:txBody>
      </p:sp>
      <p:sp>
        <p:nvSpPr>
          <p:cNvPr id="7742" name="Text Box 8"/>
          <p:cNvSpPr txBox="1"/>
          <p:nvPr/>
        </p:nvSpPr>
        <p:spPr>
          <a:xfrm>
            <a:off x="0" y="4419599"/>
            <a:ext cx="5270500" cy="2054670"/>
          </a:xfrm>
          <a:prstGeom prst="rect">
            <a:avLst/>
          </a:prstGeom>
          <a:solidFill>
            <a:srgbClr val="0033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spcBef>
                <a:spcPts val="1400"/>
              </a:spcBef>
              <a:defRPr>
                <a:solidFill>
                  <a:srgbClr val="FFFF00"/>
                </a:solidFill>
              </a:defRPr>
            </a:pPr>
            <a:r>
              <a:t>. قراءة عادية للنص </a:t>
            </a:r>
          </a:p>
          <a:p>
            <a:pPr algn="r" rtl="1">
              <a:spcBef>
                <a:spcPts val="1400"/>
              </a:spcBef>
              <a:defRPr>
                <a:solidFill>
                  <a:srgbClr val="FFFF00"/>
                </a:solidFill>
              </a:defRPr>
            </a:pPr>
            <a:r>
              <a:t>. 1260 يوم ( رؤيا 12 : 6 )</a:t>
            </a:r>
          </a:p>
          <a:p>
            <a:pPr algn="r" rtl="1">
              <a:spcBef>
                <a:spcPts val="1400"/>
              </a:spcBef>
              <a:defRPr>
                <a:solidFill>
                  <a:srgbClr val="FFFF00"/>
                </a:solidFill>
              </a:defRPr>
            </a:pPr>
            <a:r>
              <a:t>. البوق 1 يبدأ بعد الختم 6 </a:t>
            </a:r>
          </a:p>
          <a:p>
            <a:pPr algn="r" rtl="1">
              <a:spcBef>
                <a:spcPts val="1400"/>
              </a:spcBef>
              <a:defRPr>
                <a:solidFill>
                  <a:srgbClr val="FFFF00"/>
                </a:solidFill>
              </a:defRPr>
            </a:pPr>
            <a:r>
              <a:t>. دينونة غير مكررة </a:t>
            </a:r>
          </a:p>
        </p:txBody>
      </p:sp>
      <p:grpSp>
        <p:nvGrpSpPr>
          <p:cNvPr id="7746" name="AutoShape 30"/>
          <p:cNvGrpSpPr/>
          <p:nvPr/>
        </p:nvGrpSpPr>
        <p:grpSpPr>
          <a:xfrm>
            <a:off x="2771348" y="3300086"/>
            <a:ext cx="4088241" cy="603252"/>
            <a:chOff x="0" y="0"/>
            <a:chExt cx="4088240" cy="603250"/>
          </a:xfrm>
        </p:grpSpPr>
        <p:sp>
          <p:nvSpPr>
            <p:cNvPr id="7743" name="Shape"/>
            <p:cNvSpPr/>
            <p:nvPr/>
          </p:nvSpPr>
          <p:spPr>
            <a:xfrm rot="10800000">
              <a:off x="0" y="0"/>
              <a:ext cx="4088241" cy="603251"/>
            </a:xfrm>
            <a:custGeom>
              <a:avLst/>
              <a:gdLst/>
              <a:ahLst/>
              <a:cxnLst>
                <a:cxn ang="0">
                  <a:pos x="wd2" y="hd2"/>
                </a:cxn>
                <a:cxn ang="5400000">
                  <a:pos x="wd2" y="hd2"/>
                </a:cxn>
                <a:cxn ang="10800000">
                  <a:pos x="wd2" y="hd2"/>
                </a:cxn>
                <a:cxn ang="16200000">
                  <a:pos x="wd2" y="hd2"/>
                </a:cxn>
              </a:cxnLst>
              <a:rect l="0" t="0" r="r" b="b"/>
              <a:pathLst>
                <a:path w="21600" h="21600" extrusionOk="0">
                  <a:moveTo>
                    <a:pt x="17647" y="21600"/>
                  </a:moveTo>
                  <a:lnTo>
                    <a:pt x="12776" y="14400"/>
                  </a:lnTo>
                  <a:lnTo>
                    <a:pt x="15595" y="14400"/>
                  </a:lnTo>
                  <a:lnTo>
                    <a:pt x="15595" y="14400"/>
                  </a:lnTo>
                  <a:cubicBezTo>
                    <a:pt x="14461" y="5770"/>
                    <a:pt x="11428" y="0"/>
                    <a:pt x="8027" y="0"/>
                  </a:cubicBezTo>
                  <a:lnTo>
                    <a:pt x="11214" y="0"/>
                  </a:lnTo>
                  <a:cubicBezTo>
                    <a:pt x="14616" y="0"/>
                    <a:pt x="17648" y="5770"/>
                    <a:pt x="18782" y="14400"/>
                  </a:cubicBezTo>
                  <a:lnTo>
                    <a:pt x="21600" y="14400"/>
                  </a:lnTo>
                  <a:close/>
                  <a:moveTo>
                    <a:pt x="9620" y="430"/>
                  </a:moveTo>
                  <a:lnTo>
                    <a:pt x="9620" y="430"/>
                  </a:lnTo>
                  <a:cubicBezTo>
                    <a:pt x="5878" y="2470"/>
                    <a:pt x="3187" y="11324"/>
                    <a:pt x="3187" y="21600"/>
                  </a:cubicBezTo>
                  <a:lnTo>
                    <a:pt x="0" y="21600"/>
                  </a:lnTo>
                  <a:cubicBezTo>
                    <a:pt x="0" y="9671"/>
                    <a:pt x="3594" y="0"/>
                    <a:pt x="8027" y="0"/>
                  </a:cubicBezTo>
                  <a:cubicBezTo>
                    <a:pt x="8562" y="0"/>
                    <a:pt x="9096" y="144"/>
                    <a:pt x="9620" y="430"/>
                  </a:cubicBezTo>
                  <a:close/>
                </a:path>
              </a:pathLst>
            </a:custGeom>
            <a:solidFill>
              <a:srgbClr val="800080"/>
            </a:solidFill>
            <a:ln w="12700" cap="flat">
              <a:noFill/>
              <a:miter lim="400000"/>
            </a:ln>
            <a:effectLst/>
          </p:spPr>
          <p:txBody>
            <a:bodyPr wrap="square" lIns="45719" tIns="45719" rIns="45719" bIns="45719" numCol="1" anchor="ctr">
              <a:noAutofit/>
            </a:bodyPr>
            <a:lstStyle/>
            <a:p>
              <a:pPr algn="l"/>
              <a:endParaRPr/>
            </a:p>
          </p:txBody>
        </p:sp>
        <p:sp>
          <p:nvSpPr>
            <p:cNvPr id="7744" name="Shape"/>
            <p:cNvSpPr/>
            <p:nvPr/>
          </p:nvSpPr>
          <p:spPr>
            <a:xfrm rot="10800000">
              <a:off x="2267377" y="0"/>
              <a:ext cx="1820864" cy="603251"/>
            </a:xfrm>
            <a:custGeom>
              <a:avLst/>
              <a:gdLst/>
              <a:ahLst/>
              <a:cxnLst>
                <a:cxn ang="0">
                  <a:pos x="wd2" y="hd2"/>
                </a:cxn>
                <a:cxn ang="5400000">
                  <a:pos x="wd2" y="hd2"/>
                </a:cxn>
                <a:cxn ang="10800000">
                  <a:pos x="wd2" y="hd2"/>
                </a:cxn>
                <a:cxn ang="16200000">
                  <a:pos x="wd2" y="hd2"/>
                </a:cxn>
              </a:cxnLst>
              <a:rect l="0" t="0" r="r" b="b"/>
              <a:pathLst>
                <a:path w="21600" h="21600" extrusionOk="0">
                  <a:moveTo>
                    <a:pt x="21600" y="430"/>
                  </a:moveTo>
                  <a:lnTo>
                    <a:pt x="21600" y="430"/>
                  </a:lnTo>
                  <a:cubicBezTo>
                    <a:pt x="13197" y="2470"/>
                    <a:pt x="7156" y="11324"/>
                    <a:pt x="7156" y="21600"/>
                  </a:cubicBezTo>
                  <a:lnTo>
                    <a:pt x="0" y="21600"/>
                  </a:lnTo>
                  <a:cubicBezTo>
                    <a:pt x="0" y="9671"/>
                    <a:pt x="8069" y="0"/>
                    <a:pt x="18022" y="0"/>
                  </a:cubicBezTo>
                  <a:cubicBezTo>
                    <a:pt x="19224" y="0"/>
                    <a:pt x="20422" y="144"/>
                    <a:pt x="21600" y="43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l"/>
              <a:endParaRPr/>
            </a:p>
          </p:txBody>
        </p:sp>
        <p:sp>
          <p:nvSpPr>
            <p:cNvPr id="7745" name="Line"/>
            <p:cNvSpPr/>
            <p:nvPr/>
          </p:nvSpPr>
          <p:spPr>
            <a:xfrm rot="10800000">
              <a:off x="0" y="0"/>
              <a:ext cx="4088241" cy="603251"/>
            </a:xfrm>
            <a:custGeom>
              <a:avLst/>
              <a:gdLst/>
              <a:ahLst/>
              <a:cxnLst>
                <a:cxn ang="0">
                  <a:pos x="wd2" y="hd2"/>
                </a:cxn>
                <a:cxn ang="5400000">
                  <a:pos x="wd2" y="hd2"/>
                </a:cxn>
                <a:cxn ang="10800000">
                  <a:pos x="wd2" y="hd2"/>
                </a:cxn>
                <a:cxn ang="16200000">
                  <a:pos x="wd2" y="hd2"/>
                </a:cxn>
              </a:cxnLst>
              <a:rect l="0" t="0" r="r" b="b"/>
              <a:pathLst>
                <a:path w="21600" h="21600" extrusionOk="0">
                  <a:moveTo>
                    <a:pt x="9620" y="430"/>
                  </a:moveTo>
                  <a:lnTo>
                    <a:pt x="9620" y="430"/>
                  </a:lnTo>
                  <a:cubicBezTo>
                    <a:pt x="5878" y="2470"/>
                    <a:pt x="3187" y="11324"/>
                    <a:pt x="3187" y="21600"/>
                  </a:cubicBezTo>
                  <a:lnTo>
                    <a:pt x="0" y="21600"/>
                  </a:lnTo>
                  <a:cubicBezTo>
                    <a:pt x="0" y="9671"/>
                    <a:pt x="3594" y="0"/>
                    <a:pt x="8027" y="0"/>
                  </a:cubicBezTo>
                  <a:lnTo>
                    <a:pt x="11214" y="0"/>
                  </a:lnTo>
                  <a:cubicBezTo>
                    <a:pt x="14616" y="0"/>
                    <a:pt x="17648" y="5770"/>
                    <a:pt x="18782" y="14400"/>
                  </a:cubicBezTo>
                  <a:lnTo>
                    <a:pt x="21600" y="14400"/>
                  </a:lnTo>
                  <a:lnTo>
                    <a:pt x="17647" y="21600"/>
                  </a:lnTo>
                  <a:lnTo>
                    <a:pt x="12776" y="14400"/>
                  </a:lnTo>
                  <a:lnTo>
                    <a:pt x="15595" y="14400"/>
                  </a:lnTo>
                  <a:lnTo>
                    <a:pt x="15595" y="14400"/>
                  </a:lnTo>
                  <a:cubicBezTo>
                    <a:pt x="14461" y="5770"/>
                    <a:pt x="11428" y="0"/>
                    <a:pt x="8027" y="0"/>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pPr algn="l"/>
              <a:endParaRPr/>
            </a:p>
          </p:txBody>
        </p:sp>
      </p:grpSp>
      <p:sp>
        <p:nvSpPr>
          <p:cNvPr id="7747" name="Text Box 29"/>
          <p:cNvSpPr txBox="1"/>
          <p:nvPr/>
        </p:nvSpPr>
        <p:spPr>
          <a:xfrm>
            <a:off x="5858681" y="2311544"/>
            <a:ext cx="3276601" cy="1152923"/>
          </a:xfrm>
          <a:prstGeom prst="rect">
            <a:avLst/>
          </a:prstGeom>
          <a:solidFill>
            <a:srgbClr val="80008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p>
            <a:pPr algn="r" rtl="1">
              <a:spcBef>
                <a:spcPts val="1000"/>
              </a:spcBef>
              <a:defRPr sz="1800" b="1">
                <a:solidFill>
                  <a:schemeClr val="accent3">
                    <a:lumOff val="44000"/>
                  </a:schemeClr>
                </a:solidFill>
              </a:defRPr>
            </a:pPr>
            <a:r>
              <a:rPr b="0"/>
              <a:t>رؤيا </a:t>
            </a:r>
            <a:r>
              <a:t>8: 7  </a:t>
            </a:r>
          </a:p>
          <a:p>
            <a:pPr algn="r" defTabSz="457200" rtl="1">
              <a:defRPr sz="1800" b="1">
                <a:solidFill>
                  <a:schemeClr val="accent3">
                    <a:lumOff val="44000"/>
                  </a:schemeClr>
                </a:solidFill>
              </a:defRPr>
            </a:pPr>
            <a:r>
              <a:rPr b="0"/>
              <a:t>فَبَوَّقَ الْمَلاَكُ الأَوَّلُ، فَحَدَثَ بَرَدٌ وَنَارٌ مَخْلُوطَانِ بِدَمٍ، وَأُلْقِيَا إِلَى الأَرْضِ، فَاحْتَرَقَ ثُلْثُ الأَشْجَارِ، وَاحْتَرَقَ كُلُّ عُشْبٍ أَخْضَرَ</a:t>
            </a:r>
            <a:r>
              <a:t>.</a:t>
            </a:r>
          </a:p>
        </p:txBody>
      </p:sp>
      <p:sp>
        <p:nvSpPr>
          <p:cNvPr id="7748" name="Rectangle 33"/>
          <p:cNvSpPr txBox="1">
            <a:spLocks noGrp="1"/>
          </p:cNvSpPr>
          <p:nvPr>
            <p:ph type="title"/>
          </p:nvPr>
        </p:nvSpPr>
        <p:spPr>
          <a:xfrm>
            <a:off x="685800" y="-1"/>
            <a:ext cx="7772400" cy="586959"/>
          </a:xfrm>
          <a:prstGeom prst="rect">
            <a:avLst/>
          </a:prstGeom>
          <a:solidFill>
            <a:srgbClr val="003300"/>
          </a:solidFill>
        </p:spPr>
        <p:txBody>
          <a:bodyPr lIns="46799" tIns="46799" rIns="46799" bIns="46799" anchor="t"/>
          <a:lstStyle>
            <a:lvl1pPr rtl="1">
              <a:spcBef>
                <a:spcPts val="1900"/>
              </a:spcBef>
              <a:defRPr sz="3200">
                <a:solidFill>
                  <a:srgbClr val="FFFF00"/>
                </a:solidFill>
              </a:defRPr>
            </a:lvl1pPr>
          </a:lstStyle>
          <a:p>
            <a:pPr>
              <a:defRPr b="1"/>
            </a:pPr>
            <a:r>
              <a:rPr b="0"/>
              <a:t>دينونة الأسبوع السبعين </a:t>
            </a:r>
          </a:p>
        </p:txBody>
      </p:sp>
      <p:pic>
        <p:nvPicPr>
          <p:cNvPr id="7749" name="Picture 2" descr="Picture 2"/>
          <p:cNvPicPr>
            <a:picLocks noChangeAspect="1"/>
          </p:cNvPicPr>
          <p:nvPr/>
        </p:nvPicPr>
        <p:blipFill>
          <a:blip r:embed="rId8"/>
          <a:stretch>
            <a:fillRect/>
          </a:stretch>
        </p:blipFill>
        <p:spPr>
          <a:xfrm>
            <a:off x="6204437" y="4419975"/>
            <a:ext cx="2857501" cy="21431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741"/>
                                        </p:tgtEl>
                                        <p:attrNameLst>
                                          <p:attrName>style.visibility</p:attrName>
                                        </p:attrNameLst>
                                      </p:cBhvr>
                                      <p:to>
                                        <p:strVal val="visible"/>
                                      </p:to>
                                    </p:set>
                                    <p:animEffect transition="in" filter="fade">
                                      <p:cBhvr>
                                        <p:cTn id="7" dur="500"/>
                                        <p:tgtEl>
                                          <p:spTgt spid="77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7742"/>
                                        </p:tgtEl>
                                        <p:attrNameLst>
                                          <p:attrName>style.visibility</p:attrName>
                                        </p:attrNameLst>
                                      </p:cBhvr>
                                      <p:to>
                                        <p:strVal val="visible"/>
                                      </p:to>
                                    </p:set>
                                    <p:animEffect transition="in" filter="fade">
                                      <p:cBhvr>
                                        <p:cTn id="12" dur="500"/>
                                        <p:tgtEl>
                                          <p:spTgt spid="77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3" nodeType="clickEffect">
                                  <p:stCondLst>
                                    <p:cond delay="0"/>
                                  </p:stCondLst>
                                  <p:iterate>
                                    <p:tmAbs val="0"/>
                                  </p:iterate>
                                  <p:childTnLst>
                                    <p:set>
                                      <p:cBhvr>
                                        <p:cTn id="16" fill="hold"/>
                                        <p:tgtEl>
                                          <p:spTgt spid="7749"/>
                                        </p:tgtEl>
                                        <p:attrNameLst>
                                          <p:attrName>style.visibility</p:attrName>
                                        </p:attrNameLst>
                                      </p:cBhvr>
                                      <p:to>
                                        <p:strVal val="visible"/>
                                      </p:to>
                                    </p:set>
                                    <p:anim calcmode="lin" valueType="num">
                                      <p:cBhvr>
                                        <p:cTn id="17" dur="500" fill="hold"/>
                                        <p:tgtEl>
                                          <p:spTgt spid="7749"/>
                                        </p:tgtEl>
                                        <p:attrNameLst>
                                          <p:attrName>ppt_x</p:attrName>
                                        </p:attrNameLst>
                                      </p:cBhvr>
                                      <p:tavLst>
                                        <p:tav tm="0">
                                          <p:val>
                                            <p:strVal val="#ppt_x"/>
                                          </p:val>
                                        </p:tav>
                                        <p:tav tm="100000">
                                          <p:val>
                                            <p:strVal val="#ppt_x"/>
                                          </p:val>
                                        </p:tav>
                                      </p:tavLst>
                                    </p:anim>
                                    <p:anim calcmode="lin" valueType="num">
                                      <p:cBhvr>
                                        <p:cTn id="18" dur="500" fill="hold"/>
                                        <p:tgtEl>
                                          <p:spTgt spid="774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4" nodeType="clickEffect">
                                  <p:stCondLst>
                                    <p:cond delay="0"/>
                                  </p:stCondLst>
                                  <p:iterate>
                                    <p:tmAbs val="0"/>
                                  </p:iterate>
                                  <p:childTnLst>
                                    <p:set>
                                      <p:cBhvr>
                                        <p:cTn id="22" fill="hold"/>
                                        <p:tgtEl>
                                          <p:spTgt spid="7747"/>
                                        </p:tgtEl>
                                        <p:attrNameLst>
                                          <p:attrName>style.visibility</p:attrName>
                                        </p:attrNameLst>
                                      </p:cBhvr>
                                      <p:to>
                                        <p:strVal val="visible"/>
                                      </p:to>
                                    </p:set>
                                    <p:animEffect transition="in" filter="wipe(down)">
                                      <p:cBhvr>
                                        <p:cTn id="23" dur="500"/>
                                        <p:tgtEl>
                                          <p:spTgt spid="7747"/>
                                        </p:tgtEl>
                                      </p:cBhvr>
                                    </p:animEffect>
                                  </p:childTnLst>
                                </p:cTn>
                              </p:par>
                            </p:childTnLst>
                          </p:cTn>
                        </p:par>
                        <p:par>
                          <p:cTn id="24" fill="hold">
                            <p:stCondLst>
                              <p:cond delay="500"/>
                            </p:stCondLst>
                            <p:childTnLst>
                              <p:par>
                                <p:cTn id="25" presetID="22" presetClass="entr" presetSubtype="4" fill="hold" grpId="5" nodeType="afterEffect">
                                  <p:stCondLst>
                                    <p:cond delay="0"/>
                                  </p:stCondLst>
                                  <p:iterate>
                                    <p:tmAbs val="0"/>
                                  </p:iterate>
                                  <p:childTnLst>
                                    <p:set>
                                      <p:cBhvr>
                                        <p:cTn id="26" fill="hold"/>
                                        <p:tgtEl>
                                          <p:spTgt spid="7746"/>
                                        </p:tgtEl>
                                        <p:attrNameLst>
                                          <p:attrName>style.visibility</p:attrName>
                                        </p:attrNameLst>
                                      </p:cBhvr>
                                      <p:to>
                                        <p:strVal val="visible"/>
                                      </p:to>
                                    </p:set>
                                    <p:animEffect transition="in" filter="wipe(down)">
                                      <p:cBhvr>
                                        <p:cTn id="27" dur="500"/>
                                        <p:tgtEl>
                                          <p:spTgt spid="7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 grpId="1" animBg="1" advAuto="0"/>
      <p:bldP spid="7742" grpId="2" animBg="1" advAuto="0"/>
      <p:bldP spid="7746" grpId="5" animBg="1" advAuto="0"/>
      <p:bldP spid="7747" grpId="4" animBg="1" advAuto="0"/>
      <p:bldP spid="7749" grpId="3" animBg="1" advAuto="0"/>
    </p:bldLst>
  </p:timing>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1895</TotalTime>
  <Words>12871</Words>
  <Application>Microsoft Macintosh PowerPoint</Application>
  <PresentationFormat>On-screen Show (4:3)</PresentationFormat>
  <Paragraphs>1726</Paragraphs>
  <Slides>169</Slides>
  <Notes>57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169</vt:i4>
      </vt:variant>
    </vt:vector>
  </HeadingPairs>
  <TitlesOfParts>
    <vt:vector size="177" baseType="lpstr">
      <vt:lpstr>Arial</vt:lpstr>
      <vt:lpstr>Calibri</vt:lpstr>
      <vt:lpstr>Comic Sans MS</vt:lpstr>
      <vt:lpstr>Times New Roman</vt:lpstr>
      <vt:lpstr>Default Design</vt:lpstr>
      <vt:lpstr>4_Office Theme</vt:lpstr>
      <vt:lpstr>33_Blank Presentation</vt:lpstr>
      <vt:lpstr>預設簡報設計</vt:lpstr>
      <vt:lpstr>الضيقة</vt:lpstr>
      <vt:lpstr>التسلسل الزمني للسبعين أسبوعاً</vt:lpstr>
      <vt:lpstr>مخطط حزقيال التقني</vt:lpstr>
      <vt:lpstr>استرداد شعب الرب</vt:lpstr>
      <vt:lpstr>استعادة السلام والأمن (38-39)</vt:lpstr>
      <vt:lpstr>من هو جوج ؟</vt:lpstr>
      <vt:lpstr>نظرة عامة على المستقبل</vt:lpstr>
      <vt:lpstr>أسباب اختلاف جوج وماجوج لحزقيال عن جوج وماجوج يوحنا  في رؤيا ٢٠: ٧-١٠</vt:lpstr>
      <vt:lpstr>متى سيحدث غزو جوج؟</vt:lpstr>
      <vt:lpstr>عظة جبل الزيتون (متى 24-25)</vt:lpstr>
      <vt:lpstr>أليس الخراف و الجداء متشابهين ؟</vt:lpstr>
      <vt:lpstr>دينونة الأمم</vt:lpstr>
      <vt:lpstr>سيتم البحث عن اليهود</vt:lpstr>
      <vt:lpstr>وَهَكَذَا سَيَخْلُصُ جَمِيعُ إِسْرَائِيلَ (رومية ١١ : ٢٥-٢٧) </vt:lpstr>
      <vt:lpstr>الدخول الإنتصاري</vt:lpstr>
      <vt:lpstr>توبة إسرائيل</vt:lpstr>
      <vt:lpstr>نتائج الضيقة</vt:lpstr>
      <vt:lpstr> هوذا يأتي مع السحاب و ستنظره كل عين و الذين طعنوه  و ينوح عليه جميع قبائل الأرض نعم .... آمين</vt:lpstr>
      <vt:lpstr>الروح يغادر و يرجع</vt:lpstr>
      <vt:lpstr>اللاألفية</vt:lpstr>
      <vt:lpstr>الاختطاف "قبل الضيقة"</vt:lpstr>
      <vt:lpstr>نظرة عامة على المستقبل</vt:lpstr>
      <vt:lpstr>خط سير الملكوت و العهود</vt:lpstr>
      <vt:lpstr>سكان أورشليم (2002)</vt:lpstr>
      <vt:lpstr>السلب</vt:lpstr>
      <vt:lpstr>The Attack</vt:lpstr>
      <vt:lpstr>نظرة عامة على المستقبل</vt:lpstr>
      <vt:lpstr>رجوع المسيح</vt:lpstr>
      <vt:lpstr>المجيء الثاني</vt:lpstr>
      <vt:lpstr>الروح يغادر و يرجع</vt:lpstr>
      <vt:lpstr>المجيء الثاني</vt:lpstr>
      <vt:lpstr>المجيء الثاني</vt:lpstr>
      <vt:lpstr>المجيء الثاني</vt:lpstr>
      <vt:lpstr>المجيء الثاني</vt:lpstr>
      <vt:lpstr>مياه حية</vt:lpstr>
      <vt:lpstr>المجيء الثاني</vt:lpstr>
      <vt:lpstr>مراحل تطوّر أورشليم</vt:lpstr>
      <vt:lpstr>إعادة سكن أورشليم</vt:lpstr>
      <vt:lpstr>المجيء الثاني</vt:lpstr>
      <vt:lpstr>المجيء الثاني</vt:lpstr>
      <vt:lpstr>المجيء الثاني</vt:lpstr>
      <vt:lpstr>نظرة عامة على المستقبل</vt:lpstr>
      <vt:lpstr>العبادة الألفية</vt:lpstr>
      <vt:lpstr>القداسة الألفية</vt:lpstr>
      <vt:lpstr>العلاقة بين أسفار الرؤيا، دانيال، متى، و 2 تسالونيكي</vt:lpstr>
      <vt:lpstr>التعليم عن الضيقة في سفر الر</vt:lpstr>
      <vt:lpstr>٤ مبادئ تفسيرية</vt:lpstr>
      <vt:lpstr>وجهات النظر التفسيرية لسفر الرؤيا</vt:lpstr>
      <vt:lpstr>أربع وجهات نظر حول الرؤيا 6-18</vt:lpstr>
      <vt:lpstr>النهج التلخيصي</vt:lpstr>
      <vt:lpstr>المناهج التفسيرية الأربعة الأكثر شيوعاً</vt:lpstr>
      <vt:lpstr>نهج التلخيص المعدل</vt:lpstr>
      <vt:lpstr>Revelation 11</vt:lpstr>
      <vt:lpstr>11:1 Measure</vt:lpstr>
      <vt:lpstr>11:1 Temple</vt:lpstr>
      <vt:lpstr>11:1 Altar</vt:lpstr>
      <vt:lpstr>11:2 Gentiles</vt:lpstr>
      <vt:lpstr>11:2 Holy City</vt:lpstr>
      <vt:lpstr>11:2 Forty-Two Months</vt:lpstr>
      <vt:lpstr>شَجرتا الزيتون (١١: ٤)</vt:lpstr>
      <vt:lpstr>11:3 Two Witnesses</vt:lpstr>
      <vt:lpstr>11:8 Great City</vt:lpstr>
      <vt:lpstr>11:11-12 Resurrect Two Witnesses</vt:lpstr>
      <vt:lpstr>دعونا الآن نضع كل رأي في شكل فقرة مثل مقطع</vt:lpstr>
      <vt:lpstr>Symbolic Summary (Beale)</vt:lpstr>
      <vt:lpstr>ملخص رمزي حرفي (أوزبورن)</vt:lpstr>
      <vt:lpstr>ملخص حرفي (توماس))</vt:lpstr>
      <vt:lpstr>مبدأ ٢ :</vt:lpstr>
      <vt:lpstr>دانيال</vt:lpstr>
      <vt:lpstr>المبدأ رقم ٣:</vt:lpstr>
      <vt:lpstr>رؤيا يوحنا</vt:lpstr>
      <vt:lpstr>السياق المزدوج للكتاب</vt:lpstr>
      <vt:lpstr>ساعد الكشف عن سيادة يسوع المسيح في إقناع الكنائس السبع في آسيا بأن المسيح يمكنه التغلب على التنازلات الداخلية والمعارضة الخارجية.</vt:lpstr>
      <vt:lpstr>الخروف وحده يستطيع أن يدين (رؤيا 4 – 5)</vt:lpstr>
      <vt:lpstr>دينونات الختم</vt:lpstr>
      <vt:lpstr>أهميّة الختم</vt:lpstr>
      <vt:lpstr>دُرج سفر الرؤيا 5</vt:lpstr>
      <vt:lpstr>مطلوب من المستحق</vt:lpstr>
      <vt:lpstr>التسلسل الزمني للرؤيا</vt:lpstr>
      <vt:lpstr>مقاصد الضيقة</vt:lpstr>
      <vt:lpstr>يسوع هو مصدر كل الأشياء الموجودة اليوم</vt:lpstr>
      <vt:lpstr>يسوع أيضًا يدعم خليقته</vt:lpstr>
      <vt:lpstr>وسيدين يسوع أيضًا الناس الذين خلقهم</vt:lpstr>
      <vt:lpstr>مقاصد الضيقة</vt:lpstr>
      <vt:lpstr>أسماء للضيقة</vt:lpstr>
      <vt:lpstr>نظرة عامة على المستقبل</vt:lpstr>
      <vt:lpstr>ختوم )رؤيا ٦ (</vt:lpstr>
      <vt:lpstr>أربعة خيول ( 6: 1- 8)</vt:lpstr>
      <vt:lpstr>حلم القائد الكامل (6: 1- 2)</vt:lpstr>
      <vt:lpstr>الختم الأول</vt:lpstr>
      <vt:lpstr>الختم رقم 1:  راكب الفرس الأبيض يصوّر ضد المسيح</vt:lpstr>
      <vt:lpstr>فرسان مختلفون</vt:lpstr>
      <vt:lpstr>فرسان مختلفون</vt:lpstr>
      <vt:lpstr>الختم الثاني</vt:lpstr>
      <vt:lpstr>الختم الثالث الفرس الأسود (6: 5- 6)</vt:lpstr>
      <vt:lpstr>الختم الثالث</vt:lpstr>
      <vt:lpstr>الختم الرابع</vt:lpstr>
      <vt:lpstr>أربعة خيول ( 6: 1- 8)</vt:lpstr>
      <vt:lpstr>دينونة الأسبوع السبعين </vt:lpstr>
      <vt:lpstr>محتويات الدينونة</vt:lpstr>
      <vt:lpstr>أربعة خيول ( 6: 1- 8)</vt:lpstr>
      <vt:lpstr>الختم الخامس:    نفوس الشهداء تحت المذبح    (6: 9- 11)</vt:lpstr>
      <vt:lpstr>رؤيا ٦ : ١٢ و وَالْقَمَرُ صَارَ كَالدَّمِ</vt:lpstr>
      <vt:lpstr>رؤيا ٦ : ١٦ وَهُمْ يَقُولُونَ لِلْجِبَالِ وَالصُّخُورِ: «اُسْقُطِي عَلَيْنَا وَأَخْفِينَا عَنْ وَجْهِ الْجَالِسِ عَلَى الْعَرْشِ وَعَنْ غَضَبِ الْحَمَلِ</vt:lpstr>
      <vt:lpstr>التسلسل الزمني للرؤيا</vt:lpstr>
      <vt:lpstr>الْمَخْتُومِينَ مِئَةً وَأَرْبَعَةً وَأَرْبَعِينَ أَلْفاً</vt:lpstr>
      <vt:lpstr>144000 يهودي مخلص هذا شيء معجزي !</vt:lpstr>
      <vt:lpstr>لا يزال هناك خطط من الله لأجل إسرائيل</vt:lpstr>
      <vt:lpstr>تعتبر إسرائيل ألم بالنسبة لمعظم الأمم في العالم اليوم ولكن ...</vt:lpstr>
      <vt:lpstr>وَيُكْرَزُ بِبِشَارَةِ الْمَلَكُوتِ هذِهِ فِي كُلِّ الْمَسْكُونَةِ شَهَادَةً لِجَمِيعِ الأُمَمِ. ثُمَّ  يَأْتِي الْمُنْتَهَى.  متى 24: 14 </vt:lpstr>
      <vt:lpstr>مجموعتان مخلصتان ومتباينتان</vt:lpstr>
      <vt:lpstr>الشعب المتعدد الأعراق</vt:lpstr>
      <vt:lpstr>الشيوخ خروا أمام العرش ( 7: 11)</vt:lpstr>
      <vt:lpstr>نظريات التركيبات الحرفية في الرؤيا</vt:lpstr>
      <vt:lpstr>أربعة خيول ( 6: 1- 8)</vt:lpstr>
      <vt:lpstr>دينونة الأسبوع السبعين </vt:lpstr>
      <vt:lpstr>”كشف "</vt:lpstr>
      <vt:lpstr>Christ's Sovereignty in رؤيا</vt:lpstr>
      <vt:lpstr>الْبَخُورِ</vt:lpstr>
      <vt:lpstr>يوم الدينونة في 21 أيار 2011</vt:lpstr>
      <vt:lpstr>محتويات الدينونة</vt:lpstr>
      <vt:lpstr>دينونة السبعة  أبواق  ( رؤيا 8: 6 – 11: 19)</vt:lpstr>
      <vt:lpstr>البوق الاول</vt:lpstr>
      <vt:lpstr>دينونات البوق 2- 4</vt:lpstr>
      <vt:lpstr>الكوكب العظيم (البوق 5 = الويل 1)</vt:lpstr>
      <vt:lpstr>البئر بلا قعر (البوق 5 = الويل 1 )</vt:lpstr>
      <vt:lpstr>الجراد  (البوق 5 = الويل 1)</vt:lpstr>
      <vt:lpstr>الجراد (البوق 5 = الويل 1)</vt:lpstr>
      <vt:lpstr>الجراد (البوق 5 = الويل 1)</vt:lpstr>
      <vt:lpstr>Locusts (Trumpet #5 = Woe #1)</vt:lpstr>
      <vt:lpstr>الجراد (البوق 5 = الويل 1)</vt:lpstr>
      <vt:lpstr>حرفيّ؟</vt:lpstr>
      <vt:lpstr>هليكوبتر هجومية حديثة؟</vt:lpstr>
      <vt:lpstr>البوقين رقم 5، 6 (9: 1- 12)</vt:lpstr>
      <vt:lpstr>السَّادِسِ الَّذِي مَعَهُ الْبُوقُ</vt:lpstr>
      <vt:lpstr>السِّفْرَ الصَّغِيرَ</vt:lpstr>
      <vt:lpstr>لِشَاهِدَيَّ</vt:lpstr>
      <vt:lpstr>تِنِّينٌ</vt:lpstr>
      <vt:lpstr>سقوط لوسيفر، النجم الساطع  (12: 7- 9؛ راجع المرة الأولى في إشعياء 14: 12؛ حزقيال 28: 17)</vt:lpstr>
      <vt:lpstr>رؤيا ١٣-١٩</vt:lpstr>
      <vt:lpstr>السمة في  اليد اليمنى</vt:lpstr>
      <vt:lpstr>144000 مختوم (14: 1- 8)</vt:lpstr>
      <vt:lpstr>Grapes</vt:lpstr>
      <vt:lpstr>رؤيا ١٤ : ١٩-٢٠   فَأَلْقَى الْمَلاَكُ مِنْجَلَهُ إِلَى الأَرْضِ وَقَطَفَ كَرْمَ الأَرْضِ، فَأَلْقَاهُ إِلَى مَعْصَرَةِ غَضَبِ اللهِ الْعَظِيمَةِ. ٢٠ وَدِيسَتِ الْمَعْصَرَةُ خَارِجَ الْمَدِينَةِ، فَخَرَجَ دَمٌ مِنَ الْمَعْصَرَةِ حَتَّى إِلَى لُجُمِ الْخَيْلِ، مَسَافَةَ أَلْفٍ وَسِتِّمِئَةِ غَلْوَةٍ. </vt:lpstr>
      <vt:lpstr>جامات  (رؤيا  ١٥-١٦)</vt:lpstr>
      <vt:lpstr>دينونات الجامات (رؤيا 15- 16)</vt:lpstr>
      <vt:lpstr>Bowls Introduced (15:2)</vt:lpstr>
      <vt:lpstr>رؤيا ١٥ : ٣-٤   وَهُمْ يُرَتِّلُونَ تَرْنِيمَةَ مُوسَى عَبْدِ اللهِ وَتَرْنِيمَةَ الْحَمَلِ قَائِلِينَ: «عَظِيمَةٌ وَعَجِيبَةٌ هِيَ أَعْمَالُكَ أَيُّهَا الرَّبُّ الْإِلَهُ الْقَادِرُ عَلَى كُلِّ شَيْءٍ. عَادِلَةٌ وَحَقٌّ هِيَ طُرُقُكَ يَا مَلِكَ الْقِدِّيسِينَ. ٤ مَنْ لاَ يَخَافُكَ يَا رَبُّ وَيُمَجِّدُ اسْمَكَ، لأَنَّكَ وَحْدَكَ قُدُّوسٌ، لأَنَّ جَمِيعَ الأُمَمِ سَيَأْتُونَ وَيَسْجُدُونَ أَمَامَكَ، لأَنَّ أَحْكَامَكَ قَدْ أُظْهِرَتْ». </vt:lpstr>
      <vt:lpstr>رؤيا ١٥ : ٥   ثُمَّ بَعْدَ هَذَا نَظَرْتُ وَإِذَا قَدِ انْفَتَحَ هَيْكَلُ خَيْمَةِ الشَّهَادَةِ فِي السَّمَاءِ</vt:lpstr>
      <vt:lpstr>رؤيا ١٥ : ٦   وَخَرَجَتِ السَّبْعَةُ الْمَلاَئِكَةُ وَمَعَهُمُ السَّبْعُ الضَّرَبَاتُ مِنَ الْهَيْكَلِ، وَهُمْ مُتَسَرْبِلُونَ بِكَتَّانٍ نَقِيٍّ وَبَهِيٍّ، وَمُتَمَنْطِقُونَ عِنْدَ صُدُورِهِمْ بِمَنَاطِقَ مِنْ ذَهَبٍ. </vt:lpstr>
      <vt:lpstr>رؤيا ١٥ : ٧   وَوَاحِدٌ مِنَ الأَرْبَعَةِ الْحَيَوَانَاتِ أَعْطَى السَّبْعَةَ الْمَلاَئِكَةَ سَبْعَةَ جَامَاتٍ مِنْ ذَهَبٍ، مَمْلُوَّةٍ مِنْ غَضَبِ اللهِ الْحَيِّ إِلَى أَبَدِ الآبِدِينَ. </vt:lpstr>
      <vt:lpstr>رؤيا ١٥ : ٨   وَامْتَلَأَ الْهَيْكَلُ دُخَاناً مِنْ مَجْدِ اللهِ وَمِنْ قُدْرَتِهِ، وَلَمْ يَكُنْ أَحَدٌ يَقْدِرُ أَنْ يَدْخُلَ الْهَيْكَلَ حَتَّى كَمِلَتْ سَبْعُ ضَرَبَاتِ السَّبْعَةِ الْمَلاَئِكَةِ. </vt:lpstr>
      <vt:lpstr>الجامات السبعة (رؤيا 15- 16)</vt:lpstr>
      <vt:lpstr>تمييز الأبواق والجامات</vt:lpstr>
      <vt:lpstr>بيل، 808، عن الأبواق والجامات</vt:lpstr>
      <vt:lpstr>محتويات الدينونة</vt:lpstr>
      <vt:lpstr>جامات (رؤيا  ١٥-١٦)</vt:lpstr>
      <vt:lpstr>الجامتان رقم 1 و 2 (16: 1- 3) </vt:lpstr>
      <vt:lpstr>الجامة رقم 3 كل المياه العذبة تحولت إلى دم (16: 4- 7)</vt:lpstr>
      <vt:lpstr>الجامة رقم 4 الشمس تحرق الناس (16: 8- 9)</vt:lpstr>
      <vt:lpstr>الجامة رقم 5 الظلمة (16: 10- 11)</vt:lpstr>
      <vt:lpstr>ماذا يحدث عندما لا يتبع الإستخدام الطبيعي للغة؟</vt:lpstr>
      <vt:lpstr>من هم ملوك الشرق؟</vt:lpstr>
      <vt:lpstr>من هم ملوك الشرق؟</vt:lpstr>
      <vt:lpstr>معركة هرمجدّون  (16: 16)</vt:lpstr>
      <vt:lpstr>السَّابِعُ جَامَهُ</vt:lpstr>
      <vt:lpstr>٧٥ رطل أحجار البرد</vt:lpstr>
      <vt:lpstr>Black</vt:lpstr>
      <vt:lpstr>علم الأخرويات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الضيقة</dc:title>
  <dc:creator>Ramzi Nari</dc:creator>
  <cp:lastModifiedBy>Rick Griffith</cp:lastModifiedBy>
  <cp:revision>103</cp:revision>
  <dcterms:modified xsi:type="dcterms:W3CDTF">2023-11-26T04:53:19Z</dcterms:modified>
</cp:coreProperties>
</file>